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9" r:id="rId3"/>
    <p:sldMasterId id="2147483693" r:id="rId4"/>
    <p:sldMasterId id="2147483698" r:id="rId5"/>
    <p:sldMasterId id="2147483747" r:id="rId6"/>
  </p:sldMasterIdLst>
  <p:notesMasterIdLst>
    <p:notesMasterId r:id="rId32"/>
  </p:notesMasterIdLst>
  <p:sldIdLst>
    <p:sldId id="275" r:id="rId7"/>
    <p:sldId id="370" r:id="rId8"/>
    <p:sldId id="363" r:id="rId9"/>
    <p:sldId id="259" r:id="rId10"/>
    <p:sldId id="2007577103" r:id="rId11"/>
    <p:sldId id="2007577115" r:id="rId12"/>
    <p:sldId id="2007577112" r:id="rId13"/>
    <p:sldId id="2007577101" r:id="rId14"/>
    <p:sldId id="302" r:id="rId15"/>
    <p:sldId id="346" r:id="rId16"/>
    <p:sldId id="347" r:id="rId17"/>
    <p:sldId id="2007577113" r:id="rId18"/>
    <p:sldId id="2007577114" r:id="rId19"/>
    <p:sldId id="2007577120" r:id="rId20"/>
    <p:sldId id="2007577111" r:id="rId21"/>
    <p:sldId id="2007577110" r:id="rId22"/>
    <p:sldId id="2007577121" r:id="rId23"/>
    <p:sldId id="2007577122" r:id="rId24"/>
    <p:sldId id="2007577123" r:id="rId25"/>
    <p:sldId id="310" r:id="rId26"/>
    <p:sldId id="2007577108" r:id="rId27"/>
    <p:sldId id="2007577124" r:id="rId28"/>
    <p:sldId id="2007577125" r:id="rId29"/>
    <p:sldId id="2007577126"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309" y="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g Âu" userId="0dcb76ad361bda84" providerId="LiveId" clId="{DBC6F239-7134-4556-9B75-833D91D2FFFB}"/>
    <pc:docChg chg="delSld delMainMaster">
      <pc:chgData name="Dung Âu" userId="0dcb76ad361bda84" providerId="LiveId" clId="{DBC6F239-7134-4556-9B75-833D91D2FFFB}" dt="2025-03-31T09:38:13.667" v="12" actId="47"/>
      <pc:docMkLst>
        <pc:docMk/>
      </pc:docMkLst>
      <pc:sldChg chg="del">
        <pc:chgData name="Dung Âu" userId="0dcb76ad361bda84" providerId="LiveId" clId="{DBC6F239-7134-4556-9B75-833D91D2FFFB}" dt="2025-03-31T09:37:45.458" v="0" actId="47"/>
        <pc:sldMkLst>
          <pc:docMk/>
          <pc:sldMk cId="874587483" sldId="285"/>
        </pc:sldMkLst>
      </pc:sldChg>
      <pc:sldChg chg="del">
        <pc:chgData name="Dung Âu" userId="0dcb76ad361bda84" providerId="LiveId" clId="{DBC6F239-7134-4556-9B75-833D91D2FFFB}" dt="2025-03-31T09:38:05.119" v="9" actId="47"/>
        <pc:sldMkLst>
          <pc:docMk/>
          <pc:sldMk cId="995599726" sldId="308"/>
        </pc:sldMkLst>
      </pc:sldChg>
      <pc:sldChg chg="del">
        <pc:chgData name="Dung Âu" userId="0dcb76ad361bda84" providerId="LiveId" clId="{DBC6F239-7134-4556-9B75-833D91D2FFFB}" dt="2025-03-31T09:38:11.717" v="11" actId="47"/>
        <pc:sldMkLst>
          <pc:docMk/>
          <pc:sldMk cId="2674843804" sldId="335"/>
        </pc:sldMkLst>
      </pc:sldChg>
      <pc:sldChg chg="del">
        <pc:chgData name="Dung Âu" userId="0dcb76ad361bda84" providerId="LiveId" clId="{DBC6F239-7134-4556-9B75-833D91D2FFFB}" dt="2025-03-31T09:38:04.518" v="8" actId="47"/>
        <pc:sldMkLst>
          <pc:docMk/>
          <pc:sldMk cId="1824767532" sldId="345"/>
        </pc:sldMkLst>
      </pc:sldChg>
      <pc:sldChg chg="del">
        <pc:chgData name="Dung Âu" userId="0dcb76ad361bda84" providerId="LiveId" clId="{DBC6F239-7134-4556-9B75-833D91D2FFFB}" dt="2025-03-31T09:38:06.978" v="10" actId="47"/>
        <pc:sldMkLst>
          <pc:docMk/>
          <pc:sldMk cId="4284803923" sldId="348"/>
        </pc:sldMkLst>
      </pc:sldChg>
      <pc:sldChg chg="del">
        <pc:chgData name="Dung Âu" userId="0dcb76ad361bda84" providerId="LiveId" clId="{DBC6F239-7134-4556-9B75-833D91D2FFFB}" dt="2025-03-31T09:37:57.448" v="6" actId="47"/>
        <pc:sldMkLst>
          <pc:docMk/>
          <pc:sldMk cId="3135673133" sldId="396"/>
        </pc:sldMkLst>
      </pc:sldChg>
      <pc:sldChg chg="del">
        <pc:chgData name="Dung Âu" userId="0dcb76ad361bda84" providerId="LiveId" clId="{DBC6F239-7134-4556-9B75-833D91D2FFFB}" dt="2025-03-31T09:37:58.554" v="7" actId="47"/>
        <pc:sldMkLst>
          <pc:docMk/>
          <pc:sldMk cId="925154535" sldId="398"/>
        </pc:sldMkLst>
      </pc:sldChg>
      <pc:sldChg chg="del">
        <pc:chgData name="Dung Âu" userId="0dcb76ad361bda84" providerId="LiveId" clId="{DBC6F239-7134-4556-9B75-833D91D2FFFB}" dt="2025-03-31T09:37:48.318" v="1" actId="47"/>
        <pc:sldMkLst>
          <pc:docMk/>
          <pc:sldMk cId="3465085801" sldId="522"/>
        </pc:sldMkLst>
      </pc:sldChg>
      <pc:sldChg chg="del">
        <pc:chgData name="Dung Âu" userId="0dcb76ad361bda84" providerId="LiveId" clId="{DBC6F239-7134-4556-9B75-833D91D2FFFB}" dt="2025-03-31T09:38:13.667" v="12" actId="47"/>
        <pc:sldMkLst>
          <pc:docMk/>
          <pc:sldMk cId="2770323218" sldId="4410"/>
        </pc:sldMkLst>
      </pc:sldChg>
      <pc:sldChg chg="del">
        <pc:chgData name="Dung Âu" userId="0dcb76ad361bda84" providerId="LiveId" clId="{DBC6F239-7134-4556-9B75-833D91D2FFFB}" dt="2025-03-31T09:37:52.927" v="2" actId="47"/>
        <pc:sldMkLst>
          <pc:docMk/>
          <pc:sldMk cId="3302782824" sldId="2007577116"/>
        </pc:sldMkLst>
      </pc:sldChg>
      <pc:sldChg chg="del">
        <pc:chgData name="Dung Âu" userId="0dcb76ad361bda84" providerId="LiveId" clId="{DBC6F239-7134-4556-9B75-833D91D2FFFB}" dt="2025-03-31T09:37:53.408" v="3" actId="47"/>
        <pc:sldMkLst>
          <pc:docMk/>
          <pc:sldMk cId="884642750" sldId="2007577117"/>
        </pc:sldMkLst>
      </pc:sldChg>
      <pc:sldChg chg="del">
        <pc:chgData name="Dung Âu" userId="0dcb76ad361bda84" providerId="LiveId" clId="{DBC6F239-7134-4556-9B75-833D91D2FFFB}" dt="2025-03-31T09:37:53.922" v="4" actId="47"/>
        <pc:sldMkLst>
          <pc:docMk/>
          <pc:sldMk cId="2011413811" sldId="2007577118"/>
        </pc:sldMkLst>
      </pc:sldChg>
      <pc:sldChg chg="del">
        <pc:chgData name="Dung Âu" userId="0dcb76ad361bda84" providerId="LiveId" clId="{DBC6F239-7134-4556-9B75-833D91D2FFFB}" dt="2025-03-31T09:37:54.517" v="5" actId="47"/>
        <pc:sldMkLst>
          <pc:docMk/>
          <pc:sldMk cId="2514707862" sldId="2007577119"/>
        </pc:sldMkLst>
      </pc:sldChg>
      <pc:sldMasterChg chg="delSldLayout">
        <pc:chgData name="Dung Âu" userId="0dcb76ad361bda84" providerId="LiveId" clId="{DBC6F239-7134-4556-9B75-833D91D2FFFB}" dt="2025-03-31T09:37:48.318" v="1" actId="47"/>
        <pc:sldMasterMkLst>
          <pc:docMk/>
          <pc:sldMasterMk cId="3749900618" sldId="2147483693"/>
        </pc:sldMasterMkLst>
        <pc:sldLayoutChg chg="del">
          <pc:chgData name="Dung Âu" userId="0dcb76ad361bda84" providerId="LiveId" clId="{DBC6F239-7134-4556-9B75-833D91D2FFFB}" dt="2025-03-31T09:37:48.318" v="1" actId="47"/>
          <pc:sldLayoutMkLst>
            <pc:docMk/>
            <pc:sldMasterMk cId="3749900618" sldId="2147483693"/>
            <pc:sldLayoutMk cId="3546327120" sldId="2147483694"/>
          </pc:sldLayoutMkLst>
        </pc:sldLayoutChg>
      </pc:sldMasterChg>
      <pc:sldMasterChg chg="del delSldLayout">
        <pc:chgData name="Dung Âu" userId="0dcb76ad361bda84" providerId="LiveId" clId="{DBC6F239-7134-4556-9B75-833D91D2FFFB}" dt="2025-03-31T09:37:58.554" v="7" actId="47"/>
        <pc:sldMasterMkLst>
          <pc:docMk/>
          <pc:sldMasterMk cId="4170717029" sldId="2147483722"/>
        </pc:sldMasterMkLst>
        <pc:sldLayoutChg chg="del">
          <pc:chgData name="Dung Âu" userId="0dcb76ad361bda84" providerId="LiveId" clId="{DBC6F239-7134-4556-9B75-833D91D2FFFB}" dt="2025-03-31T09:37:58.554" v="7" actId="47"/>
          <pc:sldLayoutMkLst>
            <pc:docMk/>
            <pc:sldMasterMk cId="4170717029" sldId="2147483722"/>
            <pc:sldLayoutMk cId="3361767711" sldId="2147483723"/>
          </pc:sldLayoutMkLst>
        </pc:sldLayoutChg>
        <pc:sldLayoutChg chg="del">
          <pc:chgData name="Dung Âu" userId="0dcb76ad361bda84" providerId="LiveId" clId="{DBC6F239-7134-4556-9B75-833D91D2FFFB}" dt="2025-03-31T09:37:58.554" v="7" actId="47"/>
          <pc:sldLayoutMkLst>
            <pc:docMk/>
            <pc:sldMasterMk cId="4170717029" sldId="2147483722"/>
            <pc:sldLayoutMk cId="1289024858" sldId="2147483724"/>
          </pc:sldLayoutMkLst>
        </pc:sldLayoutChg>
        <pc:sldLayoutChg chg="del">
          <pc:chgData name="Dung Âu" userId="0dcb76ad361bda84" providerId="LiveId" clId="{DBC6F239-7134-4556-9B75-833D91D2FFFB}" dt="2025-03-31T09:37:58.554" v="7" actId="47"/>
          <pc:sldLayoutMkLst>
            <pc:docMk/>
            <pc:sldMasterMk cId="4170717029" sldId="2147483722"/>
            <pc:sldLayoutMk cId="2026875686" sldId="2147483725"/>
          </pc:sldLayoutMkLst>
        </pc:sldLayoutChg>
        <pc:sldLayoutChg chg="del">
          <pc:chgData name="Dung Âu" userId="0dcb76ad361bda84" providerId="LiveId" clId="{DBC6F239-7134-4556-9B75-833D91D2FFFB}" dt="2025-03-31T09:37:58.554" v="7" actId="47"/>
          <pc:sldLayoutMkLst>
            <pc:docMk/>
            <pc:sldMasterMk cId="4170717029" sldId="2147483722"/>
            <pc:sldLayoutMk cId="4101462290" sldId="2147483726"/>
          </pc:sldLayoutMkLst>
        </pc:sldLayoutChg>
        <pc:sldLayoutChg chg="del">
          <pc:chgData name="Dung Âu" userId="0dcb76ad361bda84" providerId="LiveId" clId="{DBC6F239-7134-4556-9B75-833D91D2FFFB}" dt="2025-03-31T09:37:58.554" v="7" actId="47"/>
          <pc:sldLayoutMkLst>
            <pc:docMk/>
            <pc:sldMasterMk cId="4170717029" sldId="2147483722"/>
            <pc:sldLayoutMk cId="330551371" sldId="2147483727"/>
          </pc:sldLayoutMkLst>
        </pc:sldLayoutChg>
        <pc:sldLayoutChg chg="del">
          <pc:chgData name="Dung Âu" userId="0dcb76ad361bda84" providerId="LiveId" clId="{DBC6F239-7134-4556-9B75-833D91D2FFFB}" dt="2025-03-31T09:37:58.554" v="7" actId="47"/>
          <pc:sldLayoutMkLst>
            <pc:docMk/>
            <pc:sldMasterMk cId="4170717029" sldId="2147483722"/>
            <pc:sldLayoutMk cId="933328624" sldId="2147483728"/>
          </pc:sldLayoutMkLst>
        </pc:sldLayoutChg>
        <pc:sldLayoutChg chg="del">
          <pc:chgData name="Dung Âu" userId="0dcb76ad361bda84" providerId="LiveId" clId="{DBC6F239-7134-4556-9B75-833D91D2FFFB}" dt="2025-03-31T09:37:58.554" v="7" actId="47"/>
          <pc:sldLayoutMkLst>
            <pc:docMk/>
            <pc:sldMasterMk cId="4170717029" sldId="2147483722"/>
            <pc:sldLayoutMk cId="3465646749" sldId="2147483729"/>
          </pc:sldLayoutMkLst>
        </pc:sldLayoutChg>
        <pc:sldLayoutChg chg="del">
          <pc:chgData name="Dung Âu" userId="0dcb76ad361bda84" providerId="LiveId" clId="{DBC6F239-7134-4556-9B75-833D91D2FFFB}" dt="2025-03-31T09:37:58.554" v="7" actId="47"/>
          <pc:sldLayoutMkLst>
            <pc:docMk/>
            <pc:sldMasterMk cId="4170717029" sldId="2147483722"/>
            <pc:sldLayoutMk cId="3604235928" sldId="2147483730"/>
          </pc:sldLayoutMkLst>
        </pc:sldLayoutChg>
        <pc:sldLayoutChg chg="del">
          <pc:chgData name="Dung Âu" userId="0dcb76ad361bda84" providerId="LiveId" clId="{DBC6F239-7134-4556-9B75-833D91D2FFFB}" dt="2025-03-31T09:37:58.554" v="7" actId="47"/>
          <pc:sldLayoutMkLst>
            <pc:docMk/>
            <pc:sldMasterMk cId="4170717029" sldId="2147483722"/>
            <pc:sldLayoutMk cId="993150191" sldId="2147483731"/>
          </pc:sldLayoutMkLst>
        </pc:sldLayoutChg>
        <pc:sldLayoutChg chg="del">
          <pc:chgData name="Dung Âu" userId="0dcb76ad361bda84" providerId="LiveId" clId="{DBC6F239-7134-4556-9B75-833D91D2FFFB}" dt="2025-03-31T09:37:58.554" v="7" actId="47"/>
          <pc:sldLayoutMkLst>
            <pc:docMk/>
            <pc:sldMasterMk cId="4170717029" sldId="2147483722"/>
            <pc:sldLayoutMk cId="1304191183" sldId="2147483732"/>
          </pc:sldLayoutMkLst>
        </pc:sldLayoutChg>
        <pc:sldLayoutChg chg="del">
          <pc:chgData name="Dung Âu" userId="0dcb76ad361bda84" providerId="LiveId" clId="{DBC6F239-7134-4556-9B75-833D91D2FFFB}" dt="2025-03-31T09:37:58.554" v="7" actId="47"/>
          <pc:sldLayoutMkLst>
            <pc:docMk/>
            <pc:sldMasterMk cId="4170717029" sldId="2147483722"/>
            <pc:sldLayoutMk cId="1484176320" sldId="2147483733"/>
          </pc:sldLayoutMkLst>
        </pc:sldLayoutChg>
        <pc:sldLayoutChg chg="del">
          <pc:chgData name="Dung Âu" userId="0dcb76ad361bda84" providerId="LiveId" clId="{DBC6F239-7134-4556-9B75-833D91D2FFFB}" dt="2025-03-31T09:37:58.554" v="7" actId="47"/>
          <pc:sldLayoutMkLst>
            <pc:docMk/>
            <pc:sldMasterMk cId="4170717029" sldId="2147483722"/>
            <pc:sldLayoutMk cId="2330146581" sldId="2147483734"/>
          </pc:sldLayoutMkLst>
        </pc:sldLayoutChg>
      </pc:sldMasterChg>
      <pc:sldMasterChg chg="del delSldLayout">
        <pc:chgData name="Dung Âu" userId="0dcb76ad361bda84" providerId="LiveId" clId="{DBC6F239-7134-4556-9B75-833D91D2FFFB}" dt="2025-03-31T09:38:11.717" v="11" actId="47"/>
        <pc:sldMasterMkLst>
          <pc:docMk/>
          <pc:sldMasterMk cId="4224200899" sldId="2147483759"/>
        </pc:sldMasterMkLst>
        <pc:sldLayoutChg chg="del">
          <pc:chgData name="Dung Âu" userId="0dcb76ad361bda84" providerId="LiveId" clId="{DBC6F239-7134-4556-9B75-833D91D2FFFB}" dt="2025-03-31T09:38:11.717" v="11" actId="47"/>
          <pc:sldLayoutMkLst>
            <pc:docMk/>
            <pc:sldMasterMk cId="4224200899" sldId="2147483759"/>
            <pc:sldLayoutMk cId="1054468765" sldId="2147483760"/>
          </pc:sldLayoutMkLst>
        </pc:sldLayoutChg>
        <pc:sldLayoutChg chg="del">
          <pc:chgData name="Dung Âu" userId="0dcb76ad361bda84" providerId="LiveId" clId="{DBC6F239-7134-4556-9B75-833D91D2FFFB}" dt="2025-03-31T09:38:11.717" v="11" actId="47"/>
          <pc:sldLayoutMkLst>
            <pc:docMk/>
            <pc:sldMasterMk cId="4224200899" sldId="2147483759"/>
            <pc:sldLayoutMk cId="1991413333" sldId="2147483761"/>
          </pc:sldLayoutMkLst>
        </pc:sldLayoutChg>
        <pc:sldLayoutChg chg="del">
          <pc:chgData name="Dung Âu" userId="0dcb76ad361bda84" providerId="LiveId" clId="{DBC6F239-7134-4556-9B75-833D91D2FFFB}" dt="2025-03-31T09:38:11.717" v="11" actId="47"/>
          <pc:sldLayoutMkLst>
            <pc:docMk/>
            <pc:sldMasterMk cId="4224200899" sldId="2147483759"/>
            <pc:sldLayoutMk cId="975449742" sldId="2147483762"/>
          </pc:sldLayoutMkLst>
        </pc:sldLayoutChg>
        <pc:sldLayoutChg chg="del">
          <pc:chgData name="Dung Âu" userId="0dcb76ad361bda84" providerId="LiveId" clId="{DBC6F239-7134-4556-9B75-833D91D2FFFB}" dt="2025-03-31T09:38:11.717" v="11" actId="47"/>
          <pc:sldLayoutMkLst>
            <pc:docMk/>
            <pc:sldMasterMk cId="4224200899" sldId="2147483759"/>
            <pc:sldLayoutMk cId="3052674461" sldId="2147483763"/>
          </pc:sldLayoutMkLst>
        </pc:sldLayoutChg>
        <pc:sldLayoutChg chg="del">
          <pc:chgData name="Dung Âu" userId="0dcb76ad361bda84" providerId="LiveId" clId="{DBC6F239-7134-4556-9B75-833D91D2FFFB}" dt="2025-03-31T09:38:11.717" v="11" actId="47"/>
          <pc:sldLayoutMkLst>
            <pc:docMk/>
            <pc:sldMasterMk cId="4224200899" sldId="2147483759"/>
            <pc:sldLayoutMk cId="13349806" sldId="2147483764"/>
          </pc:sldLayoutMkLst>
        </pc:sldLayoutChg>
        <pc:sldLayoutChg chg="del">
          <pc:chgData name="Dung Âu" userId="0dcb76ad361bda84" providerId="LiveId" clId="{DBC6F239-7134-4556-9B75-833D91D2FFFB}" dt="2025-03-31T09:38:11.717" v="11" actId="47"/>
          <pc:sldLayoutMkLst>
            <pc:docMk/>
            <pc:sldMasterMk cId="4224200899" sldId="2147483759"/>
            <pc:sldLayoutMk cId="57598762" sldId="2147483765"/>
          </pc:sldLayoutMkLst>
        </pc:sldLayoutChg>
        <pc:sldLayoutChg chg="del">
          <pc:chgData name="Dung Âu" userId="0dcb76ad361bda84" providerId="LiveId" clId="{DBC6F239-7134-4556-9B75-833D91D2FFFB}" dt="2025-03-31T09:38:11.717" v="11" actId="47"/>
          <pc:sldLayoutMkLst>
            <pc:docMk/>
            <pc:sldMasterMk cId="4224200899" sldId="2147483759"/>
            <pc:sldLayoutMk cId="1513756109" sldId="2147483766"/>
          </pc:sldLayoutMkLst>
        </pc:sldLayoutChg>
        <pc:sldLayoutChg chg="del">
          <pc:chgData name="Dung Âu" userId="0dcb76ad361bda84" providerId="LiveId" clId="{DBC6F239-7134-4556-9B75-833D91D2FFFB}" dt="2025-03-31T09:38:11.717" v="11" actId="47"/>
          <pc:sldLayoutMkLst>
            <pc:docMk/>
            <pc:sldMasterMk cId="4224200899" sldId="2147483759"/>
            <pc:sldLayoutMk cId="3577808711" sldId="2147483767"/>
          </pc:sldLayoutMkLst>
        </pc:sldLayoutChg>
        <pc:sldLayoutChg chg="del">
          <pc:chgData name="Dung Âu" userId="0dcb76ad361bda84" providerId="LiveId" clId="{DBC6F239-7134-4556-9B75-833D91D2FFFB}" dt="2025-03-31T09:38:11.717" v="11" actId="47"/>
          <pc:sldLayoutMkLst>
            <pc:docMk/>
            <pc:sldMasterMk cId="4224200899" sldId="2147483759"/>
            <pc:sldLayoutMk cId="4055088687" sldId="2147483768"/>
          </pc:sldLayoutMkLst>
        </pc:sldLayoutChg>
        <pc:sldLayoutChg chg="del">
          <pc:chgData name="Dung Âu" userId="0dcb76ad361bda84" providerId="LiveId" clId="{DBC6F239-7134-4556-9B75-833D91D2FFFB}" dt="2025-03-31T09:38:11.717" v="11" actId="47"/>
          <pc:sldLayoutMkLst>
            <pc:docMk/>
            <pc:sldMasterMk cId="4224200899" sldId="2147483759"/>
            <pc:sldLayoutMk cId="1388007057" sldId="2147483769"/>
          </pc:sldLayoutMkLst>
        </pc:sldLayoutChg>
        <pc:sldLayoutChg chg="del">
          <pc:chgData name="Dung Âu" userId="0dcb76ad361bda84" providerId="LiveId" clId="{DBC6F239-7134-4556-9B75-833D91D2FFFB}" dt="2025-03-31T09:38:11.717" v="11" actId="47"/>
          <pc:sldLayoutMkLst>
            <pc:docMk/>
            <pc:sldMasterMk cId="4224200899" sldId="2147483759"/>
            <pc:sldLayoutMk cId="4096362188" sldId="2147483770"/>
          </pc:sldLayoutMkLst>
        </pc:sldLayoutChg>
        <pc:sldLayoutChg chg="del">
          <pc:chgData name="Dung Âu" userId="0dcb76ad361bda84" providerId="LiveId" clId="{DBC6F239-7134-4556-9B75-833D91D2FFFB}" dt="2025-03-31T09:38:11.717" v="11" actId="47"/>
          <pc:sldLayoutMkLst>
            <pc:docMk/>
            <pc:sldMasterMk cId="4224200899" sldId="2147483759"/>
            <pc:sldLayoutMk cId="1212706105" sldId="2147483771"/>
          </pc:sldLayoutMkLst>
        </pc:sldLayoutChg>
        <pc:sldLayoutChg chg="del">
          <pc:chgData name="Dung Âu" userId="0dcb76ad361bda84" providerId="LiveId" clId="{DBC6F239-7134-4556-9B75-833D91D2FFFB}" dt="2025-03-31T09:38:11.717" v="11" actId="47"/>
          <pc:sldLayoutMkLst>
            <pc:docMk/>
            <pc:sldMasterMk cId="4224200899" sldId="2147483759"/>
            <pc:sldLayoutMk cId="1778052994" sldId="2147483772"/>
          </pc:sldLayoutMkLst>
        </pc:sldLayoutChg>
        <pc:sldLayoutChg chg="del">
          <pc:chgData name="Dung Âu" userId="0dcb76ad361bda84" providerId="LiveId" clId="{DBC6F239-7134-4556-9B75-833D91D2FFFB}" dt="2025-03-31T09:38:11.717" v="11" actId="47"/>
          <pc:sldLayoutMkLst>
            <pc:docMk/>
            <pc:sldMasterMk cId="4224200899" sldId="2147483759"/>
            <pc:sldLayoutMk cId="3284202857" sldId="2147483773"/>
          </pc:sldLayoutMkLst>
        </pc:sldLayoutChg>
        <pc:sldLayoutChg chg="del">
          <pc:chgData name="Dung Âu" userId="0dcb76ad361bda84" providerId="LiveId" clId="{DBC6F239-7134-4556-9B75-833D91D2FFFB}" dt="2025-03-31T09:38:11.717" v="11" actId="47"/>
          <pc:sldLayoutMkLst>
            <pc:docMk/>
            <pc:sldMasterMk cId="4224200899" sldId="2147483759"/>
            <pc:sldLayoutMk cId="3745140616" sldId="2147483774"/>
          </pc:sldLayoutMkLst>
        </pc:sldLayoutChg>
        <pc:sldLayoutChg chg="del">
          <pc:chgData name="Dung Âu" userId="0dcb76ad361bda84" providerId="LiveId" clId="{DBC6F239-7134-4556-9B75-833D91D2FFFB}" dt="2025-03-31T09:38:11.717" v="11" actId="47"/>
          <pc:sldLayoutMkLst>
            <pc:docMk/>
            <pc:sldMasterMk cId="4224200899" sldId="2147483759"/>
            <pc:sldLayoutMk cId="843155535" sldId="2147483775"/>
          </pc:sldLayoutMkLst>
        </pc:sldLayoutChg>
        <pc:sldLayoutChg chg="del">
          <pc:chgData name="Dung Âu" userId="0dcb76ad361bda84" providerId="LiveId" clId="{DBC6F239-7134-4556-9B75-833D91D2FFFB}" dt="2025-03-31T09:38:11.717" v="11" actId="47"/>
          <pc:sldLayoutMkLst>
            <pc:docMk/>
            <pc:sldMasterMk cId="4224200899" sldId="2147483759"/>
            <pc:sldLayoutMk cId="3437434571" sldId="2147483776"/>
          </pc:sldLayoutMkLst>
        </pc:sldLayoutChg>
        <pc:sldLayoutChg chg="del">
          <pc:chgData name="Dung Âu" userId="0dcb76ad361bda84" providerId="LiveId" clId="{DBC6F239-7134-4556-9B75-833D91D2FFFB}" dt="2025-03-31T09:38:11.717" v="11" actId="47"/>
          <pc:sldLayoutMkLst>
            <pc:docMk/>
            <pc:sldMasterMk cId="4224200899" sldId="2147483759"/>
            <pc:sldLayoutMk cId="968096041" sldId="2147483777"/>
          </pc:sldLayoutMkLst>
        </pc:sldLayoutChg>
        <pc:sldLayoutChg chg="del">
          <pc:chgData name="Dung Âu" userId="0dcb76ad361bda84" providerId="LiveId" clId="{DBC6F239-7134-4556-9B75-833D91D2FFFB}" dt="2025-03-31T09:38:11.717" v="11" actId="47"/>
          <pc:sldLayoutMkLst>
            <pc:docMk/>
            <pc:sldMasterMk cId="4224200899" sldId="2147483759"/>
            <pc:sldLayoutMk cId="124034668" sldId="2147483778"/>
          </pc:sldLayoutMkLst>
        </pc:sldLayoutChg>
        <pc:sldLayoutChg chg="del">
          <pc:chgData name="Dung Âu" userId="0dcb76ad361bda84" providerId="LiveId" clId="{DBC6F239-7134-4556-9B75-833D91D2FFFB}" dt="2025-03-31T09:38:11.717" v="11" actId="47"/>
          <pc:sldLayoutMkLst>
            <pc:docMk/>
            <pc:sldMasterMk cId="4224200899" sldId="2147483759"/>
            <pc:sldLayoutMk cId="2974482144" sldId="2147483779"/>
          </pc:sldLayoutMkLst>
        </pc:sldLayoutChg>
        <pc:sldLayoutChg chg="del">
          <pc:chgData name="Dung Âu" userId="0dcb76ad361bda84" providerId="LiveId" clId="{DBC6F239-7134-4556-9B75-833D91D2FFFB}" dt="2025-03-31T09:38:11.717" v="11" actId="47"/>
          <pc:sldLayoutMkLst>
            <pc:docMk/>
            <pc:sldMasterMk cId="4224200899" sldId="2147483759"/>
            <pc:sldLayoutMk cId="3755963848" sldId="2147483780"/>
          </pc:sldLayoutMkLst>
        </pc:sldLayoutChg>
      </pc:sldMasterChg>
      <pc:sldMasterChg chg="del delSldLayout">
        <pc:chgData name="Dung Âu" userId="0dcb76ad361bda84" providerId="LiveId" clId="{DBC6F239-7134-4556-9B75-833D91D2FFFB}" dt="2025-03-31T09:38:13.667" v="12" actId="47"/>
        <pc:sldMasterMkLst>
          <pc:docMk/>
          <pc:sldMasterMk cId="541181791" sldId="2147483781"/>
        </pc:sldMasterMkLst>
        <pc:sldLayoutChg chg="del">
          <pc:chgData name="Dung Âu" userId="0dcb76ad361bda84" providerId="LiveId" clId="{DBC6F239-7134-4556-9B75-833D91D2FFFB}" dt="2025-03-31T09:38:13.667" v="12" actId="47"/>
          <pc:sldLayoutMkLst>
            <pc:docMk/>
            <pc:sldMasterMk cId="541181791" sldId="2147483781"/>
            <pc:sldLayoutMk cId="280656293" sldId="2147483782"/>
          </pc:sldLayoutMkLst>
        </pc:sldLayoutChg>
        <pc:sldLayoutChg chg="del">
          <pc:chgData name="Dung Âu" userId="0dcb76ad361bda84" providerId="LiveId" clId="{DBC6F239-7134-4556-9B75-833D91D2FFFB}" dt="2025-03-31T09:38:13.667" v="12" actId="47"/>
          <pc:sldLayoutMkLst>
            <pc:docMk/>
            <pc:sldMasterMk cId="541181791" sldId="2147483781"/>
            <pc:sldLayoutMk cId="1864383215" sldId="2147483783"/>
          </pc:sldLayoutMkLst>
        </pc:sldLayoutChg>
        <pc:sldLayoutChg chg="del">
          <pc:chgData name="Dung Âu" userId="0dcb76ad361bda84" providerId="LiveId" clId="{DBC6F239-7134-4556-9B75-833D91D2FFFB}" dt="2025-03-31T09:38:13.667" v="12" actId="47"/>
          <pc:sldLayoutMkLst>
            <pc:docMk/>
            <pc:sldMasterMk cId="541181791" sldId="2147483781"/>
            <pc:sldLayoutMk cId="4119770565" sldId="2147483784"/>
          </pc:sldLayoutMkLst>
        </pc:sldLayoutChg>
        <pc:sldLayoutChg chg="del">
          <pc:chgData name="Dung Âu" userId="0dcb76ad361bda84" providerId="LiveId" clId="{DBC6F239-7134-4556-9B75-833D91D2FFFB}" dt="2025-03-31T09:38:13.667" v="12" actId="47"/>
          <pc:sldLayoutMkLst>
            <pc:docMk/>
            <pc:sldMasterMk cId="541181791" sldId="2147483781"/>
            <pc:sldLayoutMk cId="3724915740" sldId="2147483785"/>
          </pc:sldLayoutMkLst>
        </pc:sldLayoutChg>
        <pc:sldLayoutChg chg="del">
          <pc:chgData name="Dung Âu" userId="0dcb76ad361bda84" providerId="LiveId" clId="{DBC6F239-7134-4556-9B75-833D91D2FFFB}" dt="2025-03-31T09:38:13.667" v="12" actId="47"/>
          <pc:sldLayoutMkLst>
            <pc:docMk/>
            <pc:sldMasterMk cId="541181791" sldId="2147483781"/>
            <pc:sldLayoutMk cId="1176823643" sldId="2147483786"/>
          </pc:sldLayoutMkLst>
        </pc:sldLayoutChg>
        <pc:sldLayoutChg chg="del">
          <pc:chgData name="Dung Âu" userId="0dcb76ad361bda84" providerId="LiveId" clId="{DBC6F239-7134-4556-9B75-833D91D2FFFB}" dt="2025-03-31T09:38:13.667" v="12" actId="47"/>
          <pc:sldLayoutMkLst>
            <pc:docMk/>
            <pc:sldMasterMk cId="541181791" sldId="2147483781"/>
            <pc:sldLayoutMk cId="3106784825" sldId="2147483787"/>
          </pc:sldLayoutMkLst>
        </pc:sldLayoutChg>
        <pc:sldLayoutChg chg="del">
          <pc:chgData name="Dung Âu" userId="0dcb76ad361bda84" providerId="LiveId" clId="{DBC6F239-7134-4556-9B75-833D91D2FFFB}" dt="2025-03-31T09:38:13.667" v="12" actId="47"/>
          <pc:sldLayoutMkLst>
            <pc:docMk/>
            <pc:sldMasterMk cId="541181791" sldId="2147483781"/>
            <pc:sldLayoutMk cId="1380358915" sldId="2147483788"/>
          </pc:sldLayoutMkLst>
        </pc:sldLayoutChg>
        <pc:sldLayoutChg chg="del">
          <pc:chgData name="Dung Âu" userId="0dcb76ad361bda84" providerId="LiveId" clId="{DBC6F239-7134-4556-9B75-833D91D2FFFB}" dt="2025-03-31T09:38:13.667" v="12" actId="47"/>
          <pc:sldLayoutMkLst>
            <pc:docMk/>
            <pc:sldMasterMk cId="541181791" sldId="2147483781"/>
            <pc:sldLayoutMk cId="3218464400" sldId="2147483789"/>
          </pc:sldLayoutMkLst>
        </pc:sldLayoutChg>
        <pc:sldLayoutChg chg="del">
          <pc:chgData name="Dung Âu" userId="0dcb76ad361bda84" providerId="LiveId" clId="{DBC6F239-7134-4556-9B75-833D91D2FFFB}" dt="2025-03-31T09:38:13.667" v="12" actId="47"/>
          <pc:sldLayoutMkLst>
            <pc:docMk/>
            <pc:sldMasterMk cId="541181791" sldId="2147483781"/>
            <pc:sldLayoutMk cId="3050932396" sldId="2147483790"/>
          </pc:sldLayoutMkLst>
        </pc:sldLayoutChg>
        <pc:sldLayoutChg chg="del">
          <pc:chgData name="Dung Âu" userId="0dcb76ad361bda84" providerId="LiveId" clId="{DBC6F239-7134-4556-9B75-833D91D2FFFB}" dt="2025-03-31T09:38:13.667" v="12" actId="47"/>
          <pc:sldLayoutMkLst>
            <pc:docMk/>
            <pc:sldMasterMk cId="541181791" sldId="2147483781"/>
            <pc:sldLayoutMk cId="3263152520" sldId="2147483791"/>
          </pc:sldLayoutMkLst>
        </pc:sldLayoutChg>
        <pc:sldLayoutChg chg="del">
          <pc:chgData name="Dung Âu" userId="0dcb76ad361bda84" providerId="LiveId" clId="{DBC6F239-7134-4556-9B75-833D91D2FFFB}" dt="2025-03-31T09:38:13.667" v="12" actId="47"/>
          <pc:sldLayoutMkLst>
            <pc:docMk/>
            <pc:sldMasterMk cId="541181791" sldId="2147483781"/>
            <pc:sldLayoutMk cId="3302404078" sldId="214748379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635BB-CB05-46C0-93E6-7B2B0A4E5FA0}"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5F07A-78A5-430D-AB5B-323D6CFB92D7}" type="slidenum">
              <a:rPr lang="en-US" smtClean="0"/>
              <a:t>‹#›</a:t>
            </a:fld>
            <a:endParaRPr lang="en-US"/>
          </a:p>
        </p:txBody>
      </p:sp>
    </p:spTree>
    <p:extLst>
      <p:ext uri="{BB962C8B-B14F-4D97-AF65-F5344CB8AC3E}">
        <p14:creationId xmlns:p14="http://schemas.microsoft.com/office/powerpoint/2010/main" val="3391736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3829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4021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87217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60124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7758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74040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0439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1204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7931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076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498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92874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292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4298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0785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8393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4053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0" y="0"/>
            <a:ext cx="12192000" cy="6858000"/>
            <a:chOff x="0" y="0"/>
            <a:chExt cx="12192000" cy="6750674"/>
          </a:xfrm>
        </p:grpSpPr>
        <p:sp>
          <p:nvSpPr>
            <p:cNvPr id="3" name="矩形 2"/>
            <p:cNvSpPr/>
            <p:nvPr/>
          </p:nvSpPr>
          <p:spPr>
            <a:xfrm>
              <a:off x="0" y="0"/>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4" name="矩形 3"/>
            <p:cNvSpPr/>
            <p:nvPr/>
          </p:nvSpPr>
          <p:spPr>
            <a:xfrm>
              <a:off x="0" y="482861"/>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5" name="矩形 4"/>
            <p:cNvSpPr/>
            <p:nvPr/>
          </p:nvSpPr>
          <p:spPr>
            <a:xfrm>
              <a:off x="0" y="964159"/>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6" name="矩形 5"/>
            <p:cNvSpPr/>
            <p:nvPr/>
          </p:nvSpPr>
          <p:spPr>
            <a:xfrm>
              <a:off x="0" y="144701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7" name="矩形 6"/>
            <p:cNvSpPr/>
            <p:nvPr/>
          </p:nvSpPr>
          <p:spPr>
            <a:xfrm>
              <a:off x="0" y="1928318"/>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8" name="矩形 7"/>
            <p:cNvSpPr/>
            <p:nvPr/>
          </p:nvSpPr>
          <p:spPr>
            <a:xfrm>
              <a:off x="0" y="241117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9" name="矩形 8"/>
            <p:cNvSpPr/>
            <p:nvPr/>
          </p:nvSpPr>
          <p:spPr>
            <a:xfrm>
              <a:off x="0" y="2892477"/>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0" name="矩形 9"/>
            <p:cNvSpPr/>
            <p:nvPr/>
          </p:nvSpPr>
          <p:spPr>
            <a:xfrm>
              <a:off x="0" y="3375337"/>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1" name="矩形 10"/>
            <p:cNvSpPr/>
            <p:nvPr/>
          </p:nvSpPr>
          <p:spPr>
            <a:xfrm>
              <a:off x="0" y="3858198"/>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2" name="矩形 11"/>
            <p:cNvSpPr/>
            <p:nvPr/>
          </p:nvSpPr>
          <p:spPr>
            <a:xfrm>
              <a:off x="0" y="4339496"/>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3" name="矩形 12"/>
            <p:cNvSpPr/>
            <p:nvPr/>
          </p:nvSpPr>
          <p:spPr>
            <a:xfrm>
              <a:off x="0" y="482235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4" name="矩形 13"/>
            <p:cNvSpPr/>
            <p:nvPr/>
          </p:nvSpPr>
          <p:spPr>
            <a:xfrm>
              <a:off x="0" y="5303655"/>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5" name="矩形 14"/>
            <p:cNvSpPr/>
            <p:nvPr/>
          </p:nvSpPr>
          <p:spPr>
            <a:xfrm>
              <a:off x="0" y="578651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6" name="矩形 15"/>
            <p:cNvSpPr/>
            <p:nvPr/>
          </p:nvSpPr>
          <p:spPr>
            <a:xfrm>
              <a:off x="0" y="6267814"/>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grpSp>
    </p:spTree>
    <p:extLst>
      <p:ext uri="{BB962C8B-B14F-4D97-AF65-F5344CB8AC3E}">
        <p14:creationId xmlns:p14="http://schemas.microsoft.com/office/powerpoint/2010/main" val="69931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t>2025/3/31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77360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t>2025/3/31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9652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t>2025/3/31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958569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2025/3/31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789300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2025/3/31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787777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78539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75905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529" y="-297"/>
            <a:ext cx="12193057" cy="6858594"/>
          </a:xfrm>
          <a:prstGeom prst="rect">
            <a:avLst/>
          </a:prstGeom>
        </p:spPr>
      </p:pic>
      <p:pic>
        <p:nvPicPr>
          <p:cNvPr id="7" name="图片 6"/>
          <p:cNvPicPr>
            <a:picLocks noChangeAspect="1"/>
          </p:cNvPicPr>
          <p:nvPr userDrawn="1"/>
        </p:nvPicPr>
        <p:blipFill>
          <a:blip r:embed="rId3"/>
          <a:stretch>
            <a:fillRect/>
          </a:stretch>
        </p:blipFill>
        <p:spPr>
          <a:xfrm>
            <a:off x="-15" y="-297"/>
            <a:ext cx="12065030" cy="6858594"/>
          </a:xfrm>
          <a:prstGeom prst="rect">
            <a:avLst/>
          </a:prstGeom>
        </p:spPr>
      </p:pic>
      <p:pic>
        <p:nvPicPr>
          <p:cNvPr id="8" name="图片 7"/>
          <p:cNvPicPr>
            <a:picLocks noChangeAspect="1"/>
          </p:cNvPicPr>
          <p:nvPr userDrawn="1"/>
        </p:nvPicPr>
        <p:blipFill>
          <a:blip r:embed="rId4"/>
          <a:stretch>
            <a:fillRect/>
          </a:stretch>
        </p:blipFill>
        <p:spPr>
          <a:xfrm>
            <a:off x="193246" y="103202"/>
            <a:ext cx="11979678" cy="6767147"/>
          </a:xfrm>
          <a:prstGeom prst="rect">
            <a:avLst/>
          </a:prstGeom>
        </p:spPr>
      </p:pic>
      <p:pic>
        <p:nvPicPr>
          <p:cNvPr id="9" name="图片 8"/>
          <p:cNvPicPr>
            <a:picLocks noChangeAspect="1"/>
          </p:cNvPicPr>
          <p:nvPr userDrawn="1"/>
        </p:nvPicPr>
        <p:blipFill>
          <a:blip r:embed="rId5"/>
          <a:stretch>
            <a:fillRect/>
          </a:stretch>
        </p:blipFill>
        <p:spPr>
          <a:xfrm>
            <a:off x="-116362" y="6498618"/>
            <a:ext cx="12424725" cy="560881"/>
          </a:xfrm>
          <a:prstGeom prst="rect">
            <a:avLst/>
          </a:prstGeom>
        </p:spPr>
      </p:pic>
      <p:pic>
        <p:nvPicPr>
          <p:cNvPr id="10" name="图片 9"/>
          <p:cNvPicPr>
            <a:picLocks noChangeAspect="1"/>
          </p:cNvPicPr>
          <p:nvPr userDrawn="1"/>
        </p:nvPicPr>
        <p:blipFill>
          <a:blip r:embed="rId6"/>
          <a:stretch>
            <a:fillRect/>
          </a:stretch>
        </p:blipFill>
        <p:spPr>
          <a:xfrm>
            <a:off x="10522403" y="5776387"/>
            <a:ext cx="1146147" cy="597460"/>
          </a:xfrm>
          <a:prstGeom prst="rect">
            <a:avLst/>
          </a:prstGeom>
        </p:spPr>
      </p:pic>
    </p:spTree>
    <p:extLst>
      <p:ext uri="{BB962C8B-B14F-4D97-AF65-F5344CB8AC3E}">
        <p14:creationId xmlns:p14="http://schemas.microsoft.com/office/powerpoint/2010/main" val="463593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97143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8850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017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09611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97097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2025/3/31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18666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2025/3/31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12598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2025/3/31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60183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70081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98142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93205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22297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33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533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972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987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771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2025/3/31</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992728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1F3D-A7C3-48FB-9771-0A990BDEB1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4ED4D8-DFC2-4CC6-9253-D82E709C0E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54EE53-0FF6-425F-850E-AFA8458F3B9F}"/>
              </a:ext>
            </a:extLst>
          </p:cNvPr>
          <p:cNvSpPr>
            <a:spLocks noGrp="1"/>
          </p:cNvSpPr>
          <p:nvPr>
            <p:ph type="dt" sz="half" idx="10"/>
          </p:nvPr>
        </p:nvSpPr>
        <p:spPr/>
        <p:txBody>
          <a:bodyPr/>
          <a:lstStyle/>
          <a:p>
            <a:fld id="{85C7E95F-8D29-44F6-9A11-3FC753C0199D}" type="datetimeFigureOut">
              <a:rPr lang="en-US" smtClean="0"/>
              <a:t>3/31/2025</a:t>
            </a:fld>
            <a:endParaRPr lang="en-US"/>
          </a:p>
        </p:txBody>
      </p:sp>
      <p:sp>
        <p:nvSpPr>
          <p:cNvPr id="5" name="Footer Placeholder 4">
            <a:extLst>
              <a:ext uri="{FF2B5EF4-FFF2-40B4-BE49-F238E27FC236}">
                <a16:creationId xmlns:a16="http://schemas.microsoft.com/office/drawing/2014/main" id="{A4BFA8D1-B728-4100-B8C2-027775235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D705B-B544-4ADC-8C74-61F03878247D}"/>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2534928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5BA67-2AFB-49B2-BDD2-ACA514A93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EBCFA-C1D6-4C86-95A9-35ACC4F311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88829-27E0-4006-BC7D-8D16C27CC562}"/>
              </a:ext>
            </a:extLst>
          </p:cNvPr>
          <p:cNvSpPr>
            <a:spLocks noGrp="1"/>
          </p:cNvSpPr>
          <p:nvPr>
            <p:ph type="dt" sz="half" idx="10"/>
          </p:nvPr>
        </p:nvSpPr>
        <p:spPr/>
        <p:txBody>
          <a:bodyPr/>
          <a:lstStyle/>
          <a:p>
            <a:fld id="{85C7E95F-8D29-44F6-9A11-3FC753C0199D}" type="datetimeFigureOut">
              <a:rPr lang="en-US" smtClean="0"/>
              <a:t>3/31/2025</a:t>
            </a:fld>
            <a:endParaRPr lang="en-US"/>
          </a:p>
        </p:txBody>
      </p:sp>
      <p:sp>
        <p:nvSpPr>
          <p:cNvPr id="5" name="Footer Placeholder 4">
            <a:extLst>
              <a:ext uri="{FF2B5EF4-FFF2-40B4-BE49-F238E27FC236}">
                <a16:creationId xmlns:a16="http://schemas.microsoft.com/office/drawing/2014/main" id="{DAB60AB1-8BF9-4C3F-BD5D-8D5ECC10A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CD42A-3C6A-43D4-958A-67C4A7A168D5}"/>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2727694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85AB-6FF9-4259-A83B-AA2D4DE3A2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80764C-2E69-4751-ABA2-D1953C1DE4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C6681F-0CBC-498D-997D-49CB021DB456}"/>
              </a:ext>
            </a:extLst>
          </p:cNvPr>
          <p:cNvSpPr>
            <a:spLocks noGrp="1"/>
          </p:cNvSpPr>
          <p:nvPr>
            <p:ph type="dt" sz="half" idx="10"/>
          </p:nvPr>
        </p:nvSpPr>
        <p:spPr/>
        <p:txBody>
          <a:bodyPr/>
          <a:lstStyle/>
          <a:p>
            <a:fld id="{85C7E95F-8D29-44F6-9A11-3FC753C0199D}" type="datetimeFigureOut">
              <a:rPr lang="en-US" smtClean="0"/>
              <a:t>3/31/2025</a:t>
            </a:fld>
            <a:endParaRPr lang="en-US"/>
          </a:p>
        </p:txBody>
      </p:sp>
      <p:sp>
        <p:nvSpPr>
          <p:cNvPr id="5" name="Footer Placeholder 4">
            <a:extLst>
              <a:ext uri="{FF2B5EF4-FFF2-40B4-BE49-F238E27FC236}">
                <a16:creationId xmlns:a16="http://schemas.microsoft.com/office/drawing/2014/main" id="{0DA12F67-8852-495B-853B-2AFC97A8C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71BC1-19C1-43C1-9E5A-E02C7195A146}"/>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595285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9813-28BA-49CC-9D69-60FFBACB4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4FEA95-182C-4170-A7D3-9E68E04DC7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FB73BA-CE13-4FB3-8869-A4EE497ADA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A9A7D8-A8C3-44D6-884C-64F720BFB787}"/>
              </a:ext>
            </a:extLst>
          </p:cNvPr>
          <p:cNvSpPr>
            <a:spLocks noGrp="1"/>
          </p:cNvSpPr>
          <p:nvPr>
            <p:ph type="dt" sz="half" idx="10"/>
          </p:nvPr>
        </p:nvSpPr>
        <p:spPr/>
        <p:txBody>
          <a:bodyPr/>
          <a:lstStyle/>
          <a:p>
            <a:fld id="{85C7E95F-8D29-44F6-9A11-3FC753C0199D}" type="datetimeFigureOut">
              <a:rPr lang="en-US" smtClean="0"/>
              <a:t>3/31/2025</a:t>
            </a:fld>
            <a:endParaRPr lang="en-US"/>
          </a:p>
        </p:txBody>
      </p:sp>
      <p:sp>
        <p:nvSpPr>
          <p:cNvPr id="6" name="Footer Placeholder 5">
            <a:extLst>
              <a:ext uri="{FF2B5EF4-FFF2-40B4-BE49-F238E27FC236}">
                <a16:creationId xmlns:a16="http://schemas.microsoft.com/office/drawing/2014/main" id="{0D35AC3D-AC0E-453F-B448-32FBFE093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EFEE7-62E9-4606-B9AC-F61D97926471}"/>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4248511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951F4-13A7-4A38-BD9A-E352AEA0B2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3FD97B-A27C-47C1-BDC9-16AB0227EE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672EF-A509-4F4C-ADF4-F2D42C1BBB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238A9D-287C-4BD5-82EC-AEE3EF585A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E48322-CD20-4C31-9F0B-26EDE8244F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4BC92B-205E-405F-8974-A94CBE91138F}"/>
              </a:ext>
            </a:extLst>
          </p:cNvPr>
          <p:cNvSpPr>
            <a:spLocks noGrp="1"/>
          </p:cNvSpPr>
          <p:nvPr>
            <p:ph type="dt" sz="half" idx="10"/>
          </p:nvPr>
        </p:nvSpPr>
        <p:spPr/>
        <p:txBody>
          <a:bodyPr/>
          <a:lstStyle/>
          <a:p>
            <a:fld id="{85C7E95F-8D29-44F6-9A11-3FC753C0199D}" type="datetimeFigureOut">
              <a:rPr lang="en-US" smtClean="0"/>
              <a:t>3/31/2025</a:t>
            </a:fld>
            <a:endParaRPr lang="en-US"/>
          </a:p>
        </p:txBody>
      </p:sp>
      <p:sp>
        <p:nvSpPr>
          <p:cNvPr id="8" name="Footer Placeholder 7">
            <a:extLst>
              <a:ext uri="{FF2B5EF4-FFF2-40B4-BE49-F238E27FC236}">
                <a16:creationId xmlns:a16="http://schemas.microsoft.com/office/drawing/2014/main" id="{EDD490BD-3EE7-4B2B-927E-E67476EC64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CF40E-42EA-4DF7-BB4E-F8588DB99D49}"/>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3448359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2879-C45B-4B11-965F-93E11C6E43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242231-0B78-4659-9DF9-F1538B5213E5}"/>
              </a:ext>
            </a:extLst>
          </p:cNvPr>
          <p:cNvSpPr>
            <a:spLocks noGrp="1"/>
          </p:cNvSpPr>
          <p:nvPr>
            <p:ph type="dt" sz="half" idx="10"/>
          </p:nvPr>
        </p:nvSpPr>
        <p:spPr/>
        <p:txBody>
          <a:bodyPr/>
          <a:lstStyle/>
          <a:p>
            <a:fld id="{85C7E95F-8D29-44F6-9A11-3FC753C0199D}" type="datetimeFigureOut">
              <a:rPr lang="en-US" smtClean="0"/>
              <a:t>3/31/2025</a:t>
            </a:fld>
            <a:endParaRPr lang="en-US"/>
          </a:p>
        </p:txBody>
      </p:sp>
      <p:sp>
        <p:nvSpPr>
          <p:cNvPr id="4" name="Footer Placeholder 3">
            <a:extLst>
              <a:ext uri="{FF2B5EF4-FFF2-40B4-BE49-F238E27FC236}">
                <a16:creationId xmlns:a16="http://schemas.microsoft.com/office/drawing/2014/main" id="{51257342-136F-42ED-8BA3-5127650F2D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F497F1-8DD5-4C8D-9E56-09FBD12E7CA8}"/>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270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3192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DCF76E-9E0E-4D8A-876B-A30A5C502A67}"/>
              </a:ext>
            </a:extLst>
          </p:cNvPr>
          <p:cNvSpPr>
            <a:spLocks noGrp="1"/>
          </p:cNvSpPr>
          <p:nvPr>
            <p:ph type="dt" sz="half" idx="10"/>
          </p:nvPr>
        </p:nvSpPr>
        <p:spPr/>
        <p:txBody>
          <a:bodyPr/>
          <a:lstStyle/>
          <a:p>
            <a:fld id="{85C7E95F-8D29-44F6-9A11-3FC753C0199D}" type="datetimeFigureOut">
              <a:rPr lang="en-US" smtClean="0"/>
              <a:t>3/31/2025</a:t>
            </a:fld>
            <a:endParaRPr lang="en-US"/>
          </a:p>
        </p:txBody>
      </p:sp>
      <p:sp>
        <p:nvSpPr>
          <p:cNvPr id="3" name="Footer Placeholder 2">
            <a:extLst>
              <a:ext uri="{FF2B5EF4-FFF2-40B4-BE49-F238E27FC236}">
                <a16:creationId xmlns:a16="http://schemas.microsoft.com/office/drawing/2014/main" id="{A4CF81E9-D846-4CC6-800E-4105FBCE06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715AC5-3068-4BB1-A1C3-43871ABF4604}"/>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3179982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FD21-AEFB-456F-A1D7-0B052A0DA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BCDD1E-9041-460F-8033-50FCA3E361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4282A9-EBBB-4FA7-9371-2D6B8C728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0A2DC3-3E60-4238-B99A-443B2EE1FDDA}"/>
              </a:ext>
            </a:extLst>
          </p:cNvPr>
          <p:cNvSpPr>
            <a:spLocks noGrp="1"/>
          </p:cNvSpPr>
          <p:nvPr>
            <p:ph type="dt" sz="half" idx="10"/>
          </p:nvPr>
        </p:nvSpPr>
        <p:spPr/>
        <p:txBody>
          <a:bodyPr/>
          <a:lstStyle/>
          <a:p>
            <a:fld id="{85C7E95F-8D29-44F6-9A11-3FC753C0199D}" type="datetimeFigureOut">
              <a:rPr lang="en-US" smtClean="0"/>
              <a:t>3/31/2025</a:t>
            </a:fld>
            <a:endParaRPr lang="en-US"/>
          </a:p>
        </p:txBody>
      </p:sp>
      <p:sp>
        <p:nvSpPr>
          <p:cNvPr id="6" name="Footer Placeholder 5">
            <a:extLst>
              <a:ext uri="{FF2B5EF4-FFF2-40B4-BE49-F238E27FC236}">
                <a16:creationId xmlns:a16="http://schemas.microsoft.com/office/drawing/2014/main" id="{7D4A6206-31B6-4514-854B-CF4B6F59EC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E9177-0FA4-45D9-AE32-D03636685E14}"/>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2383416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FBBF-6208-42BF-B050-1E239A9EA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F00049-8F05-4FEC-B8A0-E31124997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052221-DAA0-46DA-9960-20918231D2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13A99-D2FB-4AC8-8384-84E1A3C70AFF}"/>
              </a:ext>
            </a:extLst>
          </p:cNvPr>
          <p:cNvSpPr>
            <a:spLocks noGrp="1"/>
          </p:cNvSpPr>
          <p:nvPr>
            <p:ph type="dt" sz="half" idx="10"/>
          </p:nvPr>
        </p:nvSpPr>
        <p:spPr/>
        <p:txBody>
          <a:bodyPr/>
          <a:lstStyle/>
          <a:p>
            <a:fld id="{85C7E95F-8D29-44F6-9A11-3FC753C0199D}" type="datetimeFigureOut">
              <a:rPr lang="en-US" smtClean="0"/>
              <a:t>3/31/2025</a:t>
            </a:fld>
            <a:endParaRPr lang="en-US"/>
          </a:p>
        </p:txBody>
      </p:sp>
      <p:sp>
        <p:nvSpPr>
          <p:cNvPr id="6" name="Footer Placeholder 5">
            <a:extLst>
              <a:ext uri="{FF2B5EF4-FFF2-40B4-BE49-F238E27FC236}">
                <a16:creationId xmlns:a16="http://schemas.microsoft.com/office/drawing/2014/main" id="{043D7FF3-3304-4CE5-8140-C9CD8A28D0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957C3B-4E7A-413C-B37A-0FB338ADC389}"/>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1150562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B715-C689-4CB6-BE8A-67122D217C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B266F6-F869-4256-8A1C-61ECE23459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D6F47-D002-48FE-96F9-B22E4988BBAA}"/>
              </a:ext>
            </a:extLst>
          </p:cNvPr>
          <p:cNvSpPr>
            <a:spLocks noGrp="1"/>
          </p:cNvSpPr>
          <p:nvPr>
            <p:ph type="dt" sz="half" idx="10"/>
          </p:nvPr>
        </p:nvSpPr>
        <p:spPr/>
        <p:txBody>
          <a:bodyPr/>
          <a:lstStyle/>
          <a:p>
            <a:fld id="{85C7E95F-8D29-44F6-9A11-3FC753C0199D}" type="datetimeFigureOut">
              <a:rPr lang="en-US" smtClean="0"/>
              <a:t>3/31/2025</a:t>
            </a:fld>
            <a:endParaRPr lang="en-US"/>
          </a:p>
        </p:txBody>
      </p:sp>
      <p:sp>
        <p:nvSpPr>
          <p:cNvPr id="5" name="Footer Placeholder 4">
            <a:extLst>
              <a:ext uri="{FF2B5EF4-FFF2-40B4-BE49-F238E27FC236}">
                <a16:creationId xmlns:a16="http://schemas.microsoft.com/office/drawing/2014/main" id="{AA083998-11CA-4CCC-9104-66E80AA6A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A683A-97EA-4C52-AC0F-85A70721D473}"/>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423768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5BD74B-4156-4731-9440-420ACFDD3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D4A735-0664-48A1-B490-A11DF767B9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C098D-AD81-4419-8AA5-E65613B8E80D}"/>
              </a:ext>
            </a:extLst>
          </p:cNvPr>
          <p:cNvSpPr>
            <a:spLocks noGrp="1"/>
          </p:cNvSpPr>
          <p:nvPr>
            <p:ph type="dt" sz="half" idx="10"/>
          </p:nvPr>
        </p:nvSpPr>
        <p:spPr/>
        <p:txBody>
          <a:bodyPr/>
          <a:lstStyle/>
          <a:p>
            <a:fld id="{85C7E95F-8D29-44F6-9A11-3FC753C0199D}" type="datetimeFigureOut">
              <a:rPr lang="en-US" smtClean="0"/>
              <a:t>3/31/2025</a:t>
            </a:fld>
            <a:endParaRPr lang="en-US"/>
          </a:p>
        </p:txBody>
      </p:sp>
      <p:sp>
        <p:nvSpPr>
          <p:cNvPr id="5" name="Footer Placeholder 4">
            <a:extLst>
              <a:ext uri="{FF2B5EF4-FFF2-40B4-BE49-F238E27FC236}">
                <a16:creationId xmlns:a16="http://schemas.microsoft.com/office/drawing/2014/main" id="{A6295976-A016-462F-B21B-F36BEB68F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EC5BD-4552-48B0-AC3D-960A77582C6A}"/>
              </a:ext>
            </a:extLst>
          </p:cNvPr>
          <p:cNvSpPr>
            <a:spLocks noGrp="1"/>
          </p:cNvSpPr>
          <p:nvPr>
            <p:ph type="sldNum" sz="quarter" idx="12"/>
          </p:nvPr>
        </p:nvSpPr>
        <p:spPr/>
        <p:txBody>
          <a:bodyPr/>
          <a:lstStyle/>
          <a:p>
            <a:fld id="{E6299FC0-8477-4EF3-851F-BE60BFE90856}" type="slidenum">
              <a:rPr lang="en-US" smtClean="0"/>
              <a:t>‹#›</a:t>
            </a:fld>
            <a:endParaRPr lang="en-US"/>
          </a:p>
        </p:txBody>
      </p:sp>
    </p:spTree>
    <p:extLst>
      <p:ext uri="{BB962C8B-B14F-4D97-AF65-F5344CB8AC3E}">
        <p14:creationId xmlns:p14="http://schemas.microsoft.com/office/powerpoint/2010/main" val="1410830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3/31/2025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745267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3/31/2025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602649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3/31/2025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606395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3/31/2025</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740083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3/31/2025</a:t>
            </a:fld>
            <a:endParaRPr lang="en-US"/>
          </a:p>
        </p:txBody>
      </p:sp>
      <p:sp>
        <p:nvSpPr>
          <p:cNvPr id="8" name="Footer Placeholder 7"/>
          <p:cNvSpPr>
            <a:spLocks noGrp="1"/>
          </p:cNvSpPr>
          <p:nvPr>
            <p:ph type="ftr" sz="quarter" idx="11"/>
          </p:nvPr>
        </p:nvSpPr>
        <p:spPr>
          <a:xfrm>
            <a:off x="4165601"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416691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atin typeface="Calibri" panose="020F0502020204030204" pitchFamily="34" charset="0"/>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smtClean="0">
                <a:latin typeface="Calibri" panose="020F0502020204030204" pitchFamily="34" charset="0"/>
                <a:ea typeface="+mn-ea"/>
                <a:cs typeface="+mn-cs"/>
              </a:defRPr>
            </a:lvl1pPr>
          </a:lstStyle>
          <a:p>
            <a:pPr>
              <a:defRPr/>
            </a:pPr>
            <a:fld id="{1E7CA289-D41E-4361-AC67-58BF5B816852}" type="datetimeFigureOut">
              <a:rPr lang="zh-CN" altLang="en-US">
                <a:solidFill>
                  <a:srgbClr val="000000"/>
                </a:solidFill>
              </a:rPr>
              <a:pPr>
                <a:defRPr/>
              </a:pPr>
              <a:t>2025/3/31</a:t>
            </a:fld>
            <a:endParaRPr lang="zh-CN" altLang="en-US" dirty="0">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dirty="0">
                <a:latin typeface="Calibri" panose="020F0502020204030204" pitchFamily="34" charset="0"/>
                <a:ea typeface="+mn-ea"/>
                <a:cs typeface="+mn-cs"/>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ea typeface="Microsoft YaHei" panose="020B0503020204020204" pitchFamily="34" charset="-122"/>
              </a:defRPr>
            </a:lvl1pPr>
          </a:lstStyle>
          <a:p>
            <a:pPr fontAlgn="base">
              <a:spcBef>
                <a:spcPct val="0"/>
              </a:spcBef>
              <a:spcAft>
                <a:spcPct val="0"/>
              </a:spcAft>
              <a:defRPr/>
            </a:pPr>
            <a:fld id="{00D93F2F-8375-4777-B11E-1498901BFD7D}" type="slidenum">
              <a:rPr lang="zh-CN" altLang="en-US" smtClean="0">
                <a:solidFill>
                  <a:srgbClr val="000000"/>
                </a:solidFill>
                <a:cs typeface="Arial" panose="020B0604020202020204" pitchFamily="34" charset="0"/>
              </a:rPr>
              <a:pPr fontAlgn="base">
                <a:spcBef>
                  <a:spcPct val="0"/>
                </a:spcBef>
                <a:spcAft>
                  <a:spcPct val="0"/>
                </a:spcAft>
                <a:defRPr/>
              </a:pPr>
              <a:t>‹#›</a:t>
            </a:fld>
            <a:endParaRPr lang="zh-CN"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702236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3/31/2025</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559303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3/31/2025</a:t>
            </a:fld>
            <a:endParaRPr lang="en-US"/>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325744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3/31/2025</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594990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3/31/2025</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70421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3/31/2025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474252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3/31/2025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237262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02369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67575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2025/3/31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44396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2025/3/31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08052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8.jp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a:spAutoFit/>
          </a:bodyPr>
          <a:lstStyle/>
          <a:p>
            <a:pPr defTabSz="457200">
              <a:defRPr/>
            </a:pPr>
            <a:r>
              <a:rPr lang="zh-CN" altLang="en-US" sz="300" dirty="0">
                <a:solidFill>
                  <a:srgbClr val="FFFFFF">
                    <a:alpha val="0"/>
                  </a:srgbClr>
                </a:solidFill>
                <a:latin typeface="微软雅黑" panose="020B0503020204020204" pitchFamily="34" charset="-122"/>
                <a:cs typeface="Arial" panose="020B0604020202020204" pitchFamily="34" charset="0"/>
                <a:sym typeface="+mn-ea"/>
              </a:rPr>
              <a:t>感谢您下载包图网平台上提供的</a:t>
            </a:r>
            <a:r>
              <a:rPr lang="en-US" altLang="zh-CN" sz="300" dirty="0">
                <a:solidFill>
                  <a:srgbClr val="FFFFFF">
                    <a:alpha val="0"/>
                  </a:srgbClr>
                </a:solidFill>
                <a:latin typeface="微软雅黑" panose="020B0503020204020204" pitchFamily="34" charset="-122"/>
                <a:cs typeface="Arial" panose="020B0604020202020204" pitchFamily="34" charset="0"/>
                <a:sym typeface="+mn-ea"/>
              </a:rPr>
              <a:t>PPT</a:t>
            </a:r>
            <a:r>
              <a:rPr lang="zh-CN" altLang="en-US" sz="300" dirty="0">
                <a:solidFill>
                  <a:srgbClr val="FFFFFF">
                    <a:alpha val="0"/>
                  </a:srgbClr>
                </a:solidFill>
                <a:latin typeface="微软雅黑" panose="020B0503020204020204" pitchFamily="34" charset="-122"/>
                <a:cs typeface="Arial" panose="020B0604020202020204" pitchFamily="34" charset="0"/>
                <a:sym typeface="+mn-ea"/>
              </a:rPr>
              <a:t>作品，为了您和包图网以及原创作者的利益，请勿复制、传播、销售，否则将承担法律责任！包图网将对作品进行维权，按照传播下载次数进行十倍的索取赔偿！</a:t>
            </a:r>
          </a:p>
          <a:p>
            <a:pPr defTabSz="457200">
              <a:defRPr/>
            </a:pPr>
            <a:r>
              <a:rPr lang="en-US" altLang="zh-CN" sz="600" dirty="0">
                <a:solidFill>
                  <a:srgbClr val="FFFFFF">
                    <a:alpha val="0"/>
                  </a:srgbClr>
                </a:solidFill>
                <a:latin typeface="微软雅黑" panose="020B0503020204020204" pitchFamily="34" charset="-122"/>
                <a:cs typeface="Arial" panose="020B0604020202020204" pitchFamily="34" charset="0"/>
                <a:sym typeface="+mn-ea"/>
              </a:rPr>
              <a:t>ibaotu.com</a:t>
            </a:r>
          </a:p>
        </p:txBody>
      </p:sp>
      <p:grpSp>
        <p:nvGrpSpPr>
          <p:cNvPr id="2051" name="组合 2"/>
          <p:cNvGrpSpPr>
            <a:grpSpLocks/>
          </p:cNvGrpSpPr>
          <p:nvPr userDrawn="1"/>
        </p:nvGrpSpPr>
        <p:grpSpPr bwMode="auto">
          <a:xfrm>
            <a:off x="0" y="0"/>
            <a:ext cx="12192000" cy="6858000"/>
            <a:chOff x="0" y="0"/>
            <a:chExt cx="12192000" cy="6750674"/>
          </a:xfrm>
        </p:grpSpPr>
        <p:sp>
          <p:nvSpPr>
            <p:cNvPr id="4" name="矩形 3"/>
            <p:cNvSpPr/>
            <p:nvPr/>
          </p:nvSpPr>
          <p:spPr>
            <a:xfrm>
              <a:off x="0" y="0"/>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5" name="矩形 4"/>
            <p:cNvSpPr/>
            <p:nvPr/>
          </p:nvSpPr>
          <p:spPr>
            <a:xfrm>
              <a:off x="0" y="482861"/>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6" name="矩形 5"/>
            <p:cNvSpPr/>
            <p:nvPr/>
          </p:nvSpPr>
          <p:spPr>
            <a:xfrm>
              <a:off x="0" y="964159"/>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7" name="矩形 6"/>
            <p:cNvSpPr/>
            <p:nvPr/>
          </p:nvSpPr>
          <p:spPr>
            <a:xfrm>
              <a:off x="0" y="144701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8" name="矩形 7"/>
            <p:cNvSpPr/>
            <p:nvPr/>
          </p:nvSpPr>
          <p:spPr>
            <a:xfrm>
              <a:off x="0" y="1928318"/>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9" name="矩形 8"/>
            <p:cNvSpPr/>
            <p:nvPr/>
          </p:nvSpPr>
          <p:spPr>
            <a:xfrm>
              <a:off x="0" y="241117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0" name="矩形 9"/>
            <p:cNvSpPr/>
            <p:nvPr/>
          </p:nvSpPr>
          <p:spPr>
            <a:xfrm>
              <a:off x="0" y="2892477"/>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1" name="矩形 10"/>
            <p:cNvSpPr/>
            <p:nvPr/>
          </p:nvSpPr>
          <p:spPr>
            <a:xfrm>
              <a:off x="0" y="3375337"/>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2" name="矩形 11"/>
            <p:cNvSpPr/>
            <p:nvPr/>
          </p:nvSpPr>
          <p:spPr>
            <a:xfrm>
              <a:off x="0" y="3858198"/>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3" name="矩形 12"/>
            <p:cNvSpPr/>
            <p:nvPr/>
          </p:nvSpPr>
          <p:spPr>
            <a:xfrm>
              <a:off x="0" y="4339496"/>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4" name="矩形 13"/>
            <p:cNvSpPr/>
            <p:nvPr/>
          </p:nvSpPr>
          <p:spPr>
            <a:xfrm>
              <a:off x="0" y="482235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5" name="矩形 14"/>
            <p:cNvSpPr/>
            <p:nvPr/>
          </p:nvSpPr>
          <p:spPr>
            <a:xfrm>
              <a:off x="0" y="5303655"/>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6" name="矩形 15"/>
            <p:cNvSpPr/>
            <p:nvPr/>
          </p:nvSpPr>
          <p:spPr>
            <a:xfrm>
              <a:off x="0" y="578651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7" name="矩形 16"/>
            <p:cNvSpPr/>
            <p:nvPr/>
          </p:nvSpPr>
          <p:spPr>
            <a:xfrm>
              <a:off x="0" y="6267814"/>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grpSp>
      <p:grpSp>
        <p:nvGrpSpPr>
          <p:cNvPr id="2052" name="Group 4"/>
          <p:cNvGrpSpPr>
            <a:grpSpLocks noChangeAspect="1"/>
          </p:cNvGrpSpPr>
          <p:nvPr userDrawn="1"/>
        </p:nvGrpSpPr>
        <p:grpSpPr bwMode="auto">
          <a:xfrm>
            <a:off x="-319088" y="5518150"/>
            <a:ext cx="12830176" cy="1339850"/>
            <a:chOff x="0" y="1761"/>
            <a:chExt cx="7678" cy="802"/>
          </a:xfrm>
        </p:grpSpPr>
        <p:grpSp>
          <p:nvGrpSpPr>
            <p:cNvPr id="2053" name="Group 205"/>
            <p:cNvGrpSpPr>
              <a:grpSpLocks/>
            </p:cNvGrpSpPr>
            <p:nvPr/>
          </p:nvGrpSpPr>
          <p:grpSpPr bwMode="auto">
            <a:xfrm>
              <a:off x="0" y="1761"/>
              <a:ext cx="7678" cy="802"/>
              <a:chOff x="0" y="1761"/>
              <a:chExt cx="7678" cy="802"/>
            </a:xfrm>
          </p:grpSpPr>
          <p:sp>
            <p:nvSpPr>
              <p:cNvPr id="120" name="Freeform 5"/>
              <p:cNvSpPr>
                <a:spLocks/>
              </p:cNvSpPr>
              <p:nvPr/>
            </p:nvSpPr>
            <p:spPr bwMode="auto">
              <a:xfrm>
                <a:off x="710" y="2057"/>
                <a:ext cx="162" cy="143"/>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1" name="Freeform 6"/>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2" name="Rectangle 7"/>
              <p:cNvSpPr>
                <a:spLocks noChangeArrowheads="1"/>
              </p:cNvSpPr>
              <p:nvPr/>
            </p:nvSpPr>
            <p:spPr bwMode="auto">
              <a:xfrm>
                <a:off x="714" y="1980"/>
                <a:ext cx="11"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3" name="Freeform 8"/>
              <p:cNvSpPr>
                <a:spLocks/>
              </p:cNvSpPr>
              <p:nvPr/>
            </p:nvSpPr>
            <p:spPr bwMode="auto">
              <a:xfrm>
                <a:off x="599" y="1831"/>
                <a:ext cx="243"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4" name="Freeform 9"/>
              <p:cNvSpPr>
                <a:spLocks/>
              </p:cNvSpPr>
              <p:nvPr/>
            </p:nvSpPr>
            <p:spPr bwMode="auto">
              <a:xfrm>
                <a:off x="4931" y="2057"/>
                <a:ext cx="160" cy="143"/>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5" name="Freeform 10"/>
              <p:cNvSpPr>
                <a:spLocks/>
              </p:cNvSpPr>
              <p:nvPr/>
            </p:nvSpPr>
            <p:spPr bwMode="auto">
              <a:xfrm>
                <a:off x="4818" y="2112"/>
                <a:ext cx="126"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6" name="Rectangle 11"/>
              <p:cNvSpPr>
                <a:spLocks noChangeArrowheads="1"/>
              </p:cNvSpPr>
              <p:nvPr/>
            </p:nvSpPr>
            <p:spPr bwMode="auto">
              <a:xfrm>
                <a:off x="4933" y="1980"/>
                <a:ext cx="13"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7" name="Freeform 12"/>
              <p:cNvSpPr>
                <a:spLocks/>
              </p:cNvSpPr>
              <p:nvPr/>
            </p:nvSpPr>
            <p:spPr bwMode="auto">
              <a:xfrm>
                <a:off x="4818" y="1831"/>
                <a:ext cx="243"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8" name="Freeform 13"/>
              <p:cNvSpPr>
                <a:spLocks/>
              </p:cNvSpPr>
              <p:nvPr/>
            </p:nvSpPr>
            <p:spPr bwMode="auto">
              <a:xfrm>
                <a:off x="2530" y="2001"/>
                <a:ext cx="159" cy="145"/>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9" name="Freeform 14"/>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1" name="Freeform 16"/>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2" name="Freeform 17"/>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3" name="Freeform 18"/>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4" name="Rectangle 19"/>
              <p:cNvSpPr>
                <a:spLocks noChangeArrowheads="1"/>
              </p:cNvSpPr>
              <p:nvPr/>
            </p:nvSpPr>
            <p:spPr bwMode="auto">
              <a:xfrm>
                <a:off x="3493" y="2019"/>
                <a:ext cx="11" cy="40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5" name="Freeform 20"/>
              <p:cNvSpPr>
                <a:spLocks/>
              </p:cNvSpPr>
              <p:nvPr/>
            </p:nvSpPr>
            <p:spPr bwMode="auto">
              <a:xfrm>
                <a:off x="3353" y="1831"/>
                <a:ext cx="293"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6" name="Freeform 21"/>
              <p:cNvSpPr>
                <a:spLocks/>
              </p:cNvSpPr>
              <p:nvPr/>
            </p:nvSpPr>
            <p:spPr bwMode="auto">
              <a:xfrm>
                <a:off x="6641" y="2108"/>
                <a:ext cx="137"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7" name="Freeform 22"/>
              <p:cNvSpPr>
                <a:spLocks/>
              </p:cNvSpPr>
              <p:nvPr/>
            </p:nvSpPr>
            <p:spPr bwMode="auto">
              <a:xfrm>
                <a:off x="6765" y="2159"/>
                <a:ext cx="108" cy="87"/>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8" name="Rectangle 23"/>
              <p:cNvSpPr>
                <a:spLocks noChangeArrowheads="1"/>
              </p:cNvSpPr>
              <p:nvPr/>
            </p:nvSpPr>
            <p:spPr bwMode="auto">
              <a:xfrm>
                <a:off x="6763" y="2043"/>
                <a:ext cx="10" cy="3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9" name="Freeform 24"/>
              <p:cNvSpPr>
                <a:spLocks/>
              </p:cNvSpPr>
              <p:nvPr/>
            </p:nvSpPr>
            <p:spPr bwMode="auto">
              <a:xfrm>
                <a:off x="6631" y="1868"/>
                <a:ext cx="276"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0" name="Rectangle 25"/>
              <p:cNvSpPr>
                <a:spLocks noChangeArrowheads="1"/>
              </p:cNvSpPr>
              <p:nvPr/>
            </p:nvSpPr>
            <p:spPr bwMode="auto">
              <a:xfrm>
                <a:off x="2984" y="2154"/>
                <a:ext cx="14" cy="29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2" name="Freeform 27"/>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3" name="Freeform 28"/>
              <p:cNvSpPr>
                <a:spLocks/>
              </p:cNvSpPr>
              <p:nvPr/>
            </p:nvSpPr>
            <p:spPr bwMode="auto">
              <a:xfrm>
                <a:off x="2979" y="2061"/>
                <a:ext cx="163"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4" name="Rectangle 29"/>
              <p:cNvSpPr>
                <a:spLocks noChangeArrowheads="1"/>
              </p:cNvSpPr>
              <p:nvPr/>
            </p:nvSpPr>
            <p:spPr bwMode="auto">
              <a:xfrm>
                <a:off x="6348" y="2110"/>
                <a:ext cx="12" cy="315"/>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5" name="Oval 30"/>
              <p:cNvSpPr>
                <a:spLocks noChangeArrowheads="1"/>
              </p:cNvSpPr>
              <p:nvPr/>
            </p:nvSpPr>
            <p:spPr bwMode="auto">
              <a:xfrm>
                <a:off x="6302" y="1908"/>
                <a:ext cx="104" cy="201"/>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6" name="Freeform 31"/>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7" name="Freeform 32"/>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9" name="Oval 34"/>
              <p:cNvSpPr>
                <a:spLocks noChangeArrowheads="1"/>
              </p:cNvSpPr>
              <p:nvPr/>
            </p:nvSpPr>
            <p:spPr bwMode="auto">
              <a:xfrm>
                <a:off x="7053" y="1922"/>
                <a:ext cx="120" cy="233"/>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0" name="Freeform 35"/>
              <p:cNvSpPr>
                <a:spLocks/>
              </p:cNvSpPr>
              <p:nvPr/>
            </p:nvSpPr>
            <p:spPr bwMode="auto">
              <a:xfrm>
                <a:off x="6926" y="2040"/>
                <a:ext cx="201" cy="181"/>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1" name="Freeform 36"/>
              <p:cNvSpPr>
                <a:spLocks/>
              </p:cNvSpPr>
              <p:nvPr/>
            </p:nvSpPr>
            <p:spPr bwMode="auto">
              <a:xfrm>
                <a:off x="7099" y="2040"/>
                <a:ext cx="200" cy="181"/>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4" name="Freeform 39"/>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5" name="Freeform 40"/>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6" name="Freeform 41"/>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7" name="Freeform 42"/>
              <p:cNvSpPr>
                <a:spLocks/>
              </p:cNvSpPr>
              <p:nvPr/>
            </p:nvSpPr>
            <p:spPr bwMode="auto">
              <a:xfrm>
                <a:off x="1514" y="1982"/>
                <a:ext cx="109"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8" name="Freeform 43"/>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9" name="Freeform 44"/>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0" name="Freeform 45"/>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1" name="Freeform 46"/>
              <p:cNvSpPr>
                <a:spLocks/>
              </p:cNvSpPr>
              <p:nvPr/>
            </p:nvSpPr>
            <p:spPr bwMode="auto">
              <a:xfrm>
                <a:off x="1514" y="2101"/>
                <a:ext cx="109"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4" name="Freeform 49"/>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5" name="Freeform 50"/>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6" name="Freeform 51"/>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7" name="Freeform 52"/>
              <p:cNvSpPr>
                <a:spLocks/>
              </p:cNvSpPr>
              <p:nvPr/>
            </p:nvSpPr>
            <p:spPr bwMode="auto">
              <a:xfrm>
                <a:off x="4553" y="1982"/>
                <a:ext cx="110"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8" name="Freeform 53"/>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9" name="Freeform 54"/>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0" name="Freeform 55"/>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1" name="Freeform 56"/>
              <p:cNvSpPr>
                <a:spLocks/>
              </p:cNvSpPr>
              <p:nvPr/>
            </p:nvSpPr>
            <p:spPr bwMode="auto">
              <a:xfrm>
                <a:off x="4553" y="2101"/>
                <a:ext cx="110"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4" name="Freeform 59"/>
              <p:cNvSpPr>
                <a:spLocks/>
              </p:cNvSpPr>
              <p:nvPr/>
            </p:nvSpPr>
            <p:spPr bwMode="auto">
              <a:xfrm>
                <a:off x="5767" y="2005"/>
                <a:ext cx="100"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5" name="Freeform 60"/>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6" name="Freeform 61"/>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7" name="Freeform 62"/>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8" name="Freeform 63"/>
              <p:cNvSpPr>
                <a:spLocks/>
              </p:cNvSpPr>
              <p:nvPr/>
            </p:nvSpPr>
            <p:spPr bwMode="auto">
              <a:xfrm>
                <a:off x="5767" y="2133"/>
                <a:ext cx="100" cy="85"/>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9" name="Freeform 64"/>
              <p:cNvSpPr>
                <a:spLocks/>
              </p:cNvSpPr>
              <p:nvPr/>
            </p:nvSpPr>
            <p:spPr bwMode="auto">
              <a:xfrm>
                <a:off x="5701" y="2068"/>
                <a:ext cx="119" cy="124"/>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0" name="Freeform 65"/>
              <p:cNvSpPr>
                <a:spLocks/>
              </p:cNvSpPr>
              <p:nvPr/>
            </p:nvSpPr>
            <p:spPr bwMode="auto">
              <a:xfrm>
                <a:off x="5857" y="2133"/>
                <a:ext cx="99" cy="85"/>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1" name="Freeform 66"/>
              <p:cNvSpPr>
                <a:spLocks/>
              </p:cNvSpPr>
              <p:nvPr/>
            </p:nvSpPr>
            <p:spPr bwMode="auto">
              <a:xfrm>
                <a:off x="5903" y="2068"/>
                <a:ext cx="118" cy="124"/>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2" name="Freeform 67"/>
              <p:cNvSpPr>
                <a:spLocks/>
              </p:cNvSpPr>
              <p:nvPr/>
            </p:nvSpPr>
            <p:spPr bwMode="auto">
              <a:xfrm>
                <a:off x="2021" y="2108"/>
                <a:ext cx="139"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3" name="Freeform 68"/>
              <p:cNvSpPr>
                <a:spLocks/>
              </p:cNvSpPr>
              <p:nvPr/>
            </p:nvSpPr>
            <p:spPr bwMode="auto">
              <a:xfrm>
                <a:off x="2145" y="2159"/>
                <a:ext cx="111" cy="87"/>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4" name="Rectangle 69"/>
              <p:cNvSpPr>
                <a:spLocks noChangeArrowheads="1"/>
              </p:cNvSpPr>
              <p:nvPr/>
            </p:nvSpPr>
            <p:spPr bwMode="auto">
              <a:xfrm>
                <a:off x="2141" y="2043"/>
                <a:ext cx="10" cy="3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5" name="Freeform 70"/>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6" name="Freeform 71"/>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7" name="Freeform 72"/>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8" name="Freeform 73"/>
              <p:cNvSpPr>
                <a:spLocks/>
              </p:cNvSpPr>
              <p:nvPr/>
            </p:nvSpPr>
            <p:spPr bwMode="auto">
              <a:xfrm>
                <a:off x="2143" y="1936"/>
                <a:ext cx="133" cy="66"/>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9" name="Freeform 74"/>
              <p:cNvSpPr>
                <a:spLocks/>
              </p:cNvSpPr>
              <p:nvPr/>
            </p:nvSpPr>
            <p:spPr bwMode="auto">
              <a:xfrm>
                <a:off x="2062" y="1836"/>
                <a:ext cx="98" cy="124"/>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0" name="Freeform 75"/>
              <p:cNvSpPr>
                <a:spLocks/>
              </p:cNvSpPr>
              <p:nvPr/>
            </p:nvSpPr>
            <p:spPr bwMode="auto">
              <a:xfrm>
                <a:off x="2134" y="1947"/>
                <a:ext cx="96"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1" name="Freeform 76"/>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2" name="Freeform 77"/>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3" name="Freeform 78"/>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4" name="Freeform 79"/>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5" name="Freeform 80"/>
              <p:cNvSpPr>
                <a:spLocks/>
              </p:cNvSpPr>
              <p:nvPr/>
            </p:nvSpPr>
            <p:spPr bwMode="auto">
              <a:xfrm>
                <a:off x="2016" y="1936"/>
                <a:ext cx="134" cy="66"/>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6" name="Freeform 81"/>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7" name="Freeform 82"/>
              <p:cNvSpPr>
                <a:spLocks/>
              </p:cNvSpPr>
              <p:nvPr/>
            </p:nvSpPr>
            <p:spPr bwMode="auto">
              <a:xfrm>
                <a:off x="2028" y="1871"/>
                <a:ext cx="125"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8" name="Freeform 83"/>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9" name="Freeform 84"/>
              <p:cNvSpPr>
                <a:spLocks/>
              </p:cNvSpPr>
              <p:nvPr/>
            </p:nvSpPr>
            <p:spPr bwMode="auto">
              <a:xfrm>
                <a:off x="2064" y="1947"/>
                <a:ext cx="95" cy="125"/>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0" name="Freeform 85"/>
              <p:cNvSpPr>
                <a:spLocks/>
              </p:cNvSpPr>
              <p:nvPr/>
            </p:nvSpPr>
            <p:spPr bwMode="auto">
              <a:xfrm>
                <a:off x="2134" y="1836"/>
                <a:ext cx="94" cy="124"/>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1" name="Freeform 86"/>
              <p:cNvSpPr>
                <a:spLocks/>
              </p:cNvSpPr>
              <p:nvPr/>
            </p:nvSpPr>
            <p:spPr bwMode="auto">
              <a:xfrm>
                <a:off x="2101" y="1910"/>
                <a:ext cx="89" cy="87"/>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2" name="Freeform 87"/>
              <p:cNvSpPr>
                <a:spLocks/>
              </p:cNvSpPr>
              <p:nvPr/>
            </p:nvSpPr>
            <p:spPr bwMode="auto">
              <a:xfrm>
                <a:off x="3836" y="2115"/>
                <a:ext cx="136" cy="124"/>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3" name="Freeform 88"/>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4" name="Rectangle 89"/>
              <p:cNvSpPr>
                <a:spLocks noChangeArrowheads="1"/>
              </p:cNvSpPr>
              <p:nvPr/>
            </p:nvSpPr>
            <p:spPr bwMode="auto">
              <a:xfrm>
                <a:off x="3956" y="2052"/>
                <a:ext cx="10" cy="381"/>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5" name="Freeform 90"/>
              <p:cNvSpPr>
                <a:spLocks/>
              </p:cNvSpPr>
              <p:nvPr/>
            </p:nvSpPr>
            <p:spPr bwMode="auto">
              <a:xfrm>
                <a:off x="3942" y="1829"/>
                <a:ext cx="66"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6" name="Freeform 91"/>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7" name="Freeform 92"/>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8" name="Freeform 93"/>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9" name="Freeform 94"/>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0" name="Freeform 95"/>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1" name="Freeform 96"/>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2" name="Freeform 97"/>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3" name="Freeform 98"/>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4" name="Freeform 99"/>
              <p:cNvSpPr>
                <a:spLocks/>
              </p:cNvSpPr>
              <p:nvPr/>
            </p:nvSpPr>
            <p:spPr bwMode="auto">
              <a:xfrm>
                <a:off x="3942" y="1959"/>
                <a:ext cx="66"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5" name="Freeform 100"/>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6" name="Freeform 101"/>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7" name="Freeform 102"/>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8" name="Freeform 103"/>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9" name="Freeform 104"/>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0" name="Freeform 105"/>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1" name="Freeform 106"/>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2" name="Freeform 107"/>
              <p:cNvSpPr>
                <a:spLocks/>
              </p:cNvSpPr>
              <p:nvPr/>
            </p:nvSpPr>
            <p:spPr bwMode="auto">
              <a:xfrm>
                <a:off x="5254" y="2075"/>
                <a:ext cx="139"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3" name="Freeform 108"/>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4" name="Rectangle 109"/>
              <p:cNvSpPr>
                <a:spLocks noChangeArrowheads="1"/>
              </p:cNvSpPr>
              <p:nvPr/>
            </p:nvSpPr>
            <p:spPr bwMode="auto">
              <a:xfrm>
                <a:off x="5373" y="2010"/>
                <a:ext cx="11" cy="384"/>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5" name="Freeform 110"/>
              <p:cNvSpPr>
                <a:spLocks/>
              </p:cNvSpPr>
              <p:nvPr/>
            </p:nvSpPr>
            <p:spPr bwMode="auto">
              <a:xfrm>
                <a:off x="5360" y="1789"/>
                <a:ext cx="64" cy="136"/>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6" name="Freeform 111"/>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7" name="Freeform 112"/>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8" name="Freeform 113"/>
              <p:cNvSpPr>
                <a:spLocks/>
              </p:cNvSpPr>
              <p:nvPr/>
            </p:nvSpPr>
            <p:spPr bwMode="auto">
              <a:xfrm>
                <a:off x="5376" y="1903"/>
                <a:ext cx="133" cy="66"/>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9" name="Freeform 114"/>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0" name="Freeform 115"/>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1" name="Freeform 116"/>
              <p:cNvSpPr>
                <a:spLocks/>
              </p:cNvSpPr>
              <p:nvPr/>
            </p:nvSpPr>
            <p:spPr bwMode="auto">
              <a:xfrm>
                <a:off x="5260" y="1910"/>
                <a:ext cx="126"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2" name="Freeform 117"/>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3" name="Freeform 118"/>
              <p:cNvSpPr>
                <a:spLocks/>
              </p:cNvSpPr>
              <p:nvPr/>
            </p:nvSpPr>
            <p:spPr bwMode="auto">
              <a:xfrm>
                <a:off x="5332" y="1789"/>
                <a:ext cx="64" cy="136"/>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4" name="Freeform 119"/>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5" name="Freeform 120"/>
              <p:cNvSpPr>
                <a:spLocks/>
              </p:cNvSpPr>
              <p:nvPr/>
            </p:nvSpPr>
            <p:spPr bwMode="auto">
              <a:xfrm>
                <a:off x="5249" y="1903"/>
                <a:ext cx="134" cy="66"/>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6" name="Freeform 121"/>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7" name="Freeform 122"/>
              <p:cNvSpPr>
                <a:spLocks/>
              </p:cNvSpPr>
              <p:nvPr/>
            </p:nvSpPr>
            <p:spPr bwMode="auto">
              <a:xfrm>
                <a:off x="5260" y="1838"/>
                <a:ext cx="126"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8" name="Freeform 123"/>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9" name="Freeform 124"/>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0" name="Freeform 125"/>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1" name="Freeform 126"/>
              <p:cNvSpPr>
                <a:spLocks/>
              </p:cNvSpPr>
              <p:nvPr/>
            </p:nvSpPr>
            <p:spPr bwMode="auto">
              <a:xfrm>
                <a:off x="5334" y="1878"/>
                <a:ext cx="89"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2" name="Freeform 127"/>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3" name="Freeform 128"/>
              <p:cNvSpPr>
                <a:spLocks/>
              </p:cNvSpPr>
              <p:nvPr/>
            </p:nvSpPr>
            <p:spPr bwMode="auto">
              <a:xfrm>
                <a:off x="106" y="2398"/>
                <a:ext cx="7465"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4" name="Freeform 129"/>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5" name="Freeform 130"/>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6" name="Freeform 131"/>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7" name="Freeform 132"/>
              <p:cNvSpPr>
                <a:spLocks/>
              </p:cNvSpPr>
              <p:nvPr/>
            </p:nvSpPr>
            <p:spPr bwMode="auto">
              <a:xfrm>
                <a:off x="175" y="2303"/>
                <a:ext cx="35" cy="101"/>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8" name="Freeform 133"/>
              <p:cNvSpPr>
                <a:spLocks/>
              </p:cNvSpPr>
              <p:nvPr/>
            </p:nvSpPr>
            <p:spPr bwMode="auto">
              <a:xfrm>
                <a:off x="346"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9" name="Freeform 134"/>
              <p:cNvSpPr>
                <a:spLocks/>
              </p:cNvSpPr>
              <p:nvPr/>
            </p:nvSpPr>
            <p:spPr bwMode="auto">
              <a:xfrm>
                <a:off x="484" y="2303"/>
                <a:ext cx="30" cy="101"/>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0" name="Freeform 135"/>
              <p:cNvSpPr>
                <a:spLocks/>
              </p:cNvSpPr>
              <p:nvPr/>
            </p:nvSpPr>
            <p:spPr bwMode="auto">
              <a:xfrm>
                <a:off x="456" y="2319"/>
                <a:ext cx="28" cy="85"/>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1" name="Freeform 136"/>
              <p:cNvSpPr>
                <a:spLocks/>
              </p:cNvSpPr>
              <p:nvPr/>
            </p:nvSpPr>
            <p:spPr bwMode="auto">
              <a:xfrm>
                <a:off x="359"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2" name="Freeform 137"/>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3" name="Freeform 138"/>
              <p:cNvSpPr>
                <a:spLocks/>
              </p:cNvSpPr>
              <p:nvPr/>
            </p:nvSpPr>
            <p:spPr bwMode="auto">
              <a:xfrm>
                <a:off x="539" y="2277"/>
                <a:ext cx="66"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4" name="Freeform 139"/>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5" name="Freeform 140"/>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6" name="Freeform 141"/>
              <p:cNvSpPr>
                <a:spLocks/>
              </p:cNvSpPr>
              <p:nvPr/>
            </p:nvSpPr>
            <p:spPr bwMode="auto">
              <a:xfrm>
                <a:off x="514"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7" name="Freeform 142"/>
              <p:cNvSpPr>
                <a:spLocks/>
              </p:cNvSpPr>
              <p:nvPr/>
            </p:nvSpPr>
            <p:spPr bwMode="auto">
              <a:xfrm>
                <a:off x="726"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8" name="Freeform 143"/>
              <p:cNvSpPr>
                <a:spLocks/>
              </p:cNvSpPr>
              <p:nvPr/>
            </p:nvSpPr>
            <p:spPr bwMode="auto">
              <a:xfrm>
                <a:off x="899" y="2303"/>
                <a:ext cx="36"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9" name="Freeform 144"/>
              <p:cNvSpPr>
                <a:spLocks/>
              </p:cNvSpPr>
              <p:nvPr/>
            </p:nvSpPr>
            <p:spPr bwMode="auto">
              <a:xfrm>
                <a:off x="86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0" name="Freeform 145"/>
              <p:cNvSpPr>
                <a:spLocks/>
              </p:cNvSpPr>
              <p:nvPr/>
            </p:nvSpPr>
            <p:spPr bwMode="auto">
              <a:xfrm>
                <a:off x="744" y="2305"/>
                <a:ext cx="66"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1" name="Freeform 146"/>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2" name="Freeform 147"/>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3" name="Freeform 148"/>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4" name="Freeform 149"/>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5" name="Freeform 150"/>
              <p:cNvSpPr>
                <a:spLocks/>
              </p:cNvSpPr>
              <p:nvPr/>
            </p:nvSpPr>
            <p:spPr bwMode="auto">
              <a:xfrm>
                <a:off x="935" y="2303"/>
                <a:ext cx="35" cy="101"/>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6" name="Freeform 151"/>
              <p:cNvSpPr>
                <a:spLocks/>
              </p:cNvSpPr>
              <p:nvPr/>
            </p:nvSpPr>
            <p:spPr bwMode="auto">
              <a:xfrm>
                <a:off x="1106" y="2319"/>
                <a:ext cx="30"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7" name="Freeform 152"/>
              <p:cNvSpPr>
                <a:spLocks/>
              </p:cNvSpPr>
              <p:nvPr/>
            </p:nvSpPr>
            <p:spPr bwMode="auto">
              <a:xfrm>
                <a:off x="124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8" name="Freeform 153"/>
              <p:cNvSpPr>
                <a:spLocks/>
              </p:cNvSpPr>
              <p:nvPr/>
            </p:nvSpPr>
            <p:spPr bwMode="auto">
              <a:xfrm>
                <a:off x="121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9" name="Freeform 154"/>
              <p:cNvSpPr>
                <a:spLocks/>
              </p:cNvSpPr>
              <p:nvPr/>
            </p:nvSpPr>
            <p:spPr bwMode="auto">
              <a:xfrm>
                <a:off x="1120" y="2305"/>
                <a:ext cx="53" cy="99"/>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0" name="Freeform 155"/>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1" name="Freeform 156"/>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2" name="Freeform 157"/>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3" name="Freeform 158"/>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4" name="Freeform 159"/>
              <p:cNvSpPr>
                <a:spLocks/>
              </p:cNvSpPr>
              <p:nvPr/>
            </p:nvSpPr>
            <p:spPr bwMode="auto">
              <a:xfrm>
                <a:off x="1274" y="2303"/>
                <a:ext cx="42"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5" name="Freeform 160"/>
              <p:cNvSpPr>
                <a:spLocks/>
              </p:cNvSpPr>
              <p:nvPr/>
            </p:nvSpPr>
            <p:spPr bwMode="auto">
              <a:xfrm>
                <a:off x="1484" y="2319"/>
                <a:ext cx="39" cy="85"/>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6" name="Freeform 161"/>
              <p:cNvSpPr>
                <a:spLocks/>
              </p:cNvSpPr>
              <p:nvPr/>
            </p:nvSpPr>
            <p:spPr bwMode="auto">
              <a:xfrm>
                <a:off x="1659"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7" name="Freeform 162"/>
              <p:cNvSpPr>
                <a:spLocks/>
              </p:cNvSpPr>
              <p:nvPr/>
            </p:nvSpPr>
            <p:spPr bwMode="auto">
              <a:xfrm>
                <a:off x="162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8" name="Freeform 163"/>
              <p:cNvSpPr>
                <a:spLocks/>
              </p:cNvSpPr>
              <p:nvPr/>
            </p:nvSpPr>
            <p:spPr bwMode="auto">
              <a:xfrm>
                <a:off x="1502" y="2305"/>
                <a:ext cx="67" cy="99"/>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9" name="Freeform 164"/>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0" name="Freeform 165"/>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1" name="Freeform 166"/>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2" name="Freeform 167"/>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3" name="Freeform 168"/>
              <p:cNvSpPr>
                <a:spLocks/>
              </p:cNvSpPr>
              <p:nvPr/>
            </p:nvSpPr>
            <p:spPr bwMode="auto">
              <a:xfrm>
                <a:off x="1696"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4" name="Freeform 169"/>
              <p:cNvSpPr>
                <a:spLocks/>
              </p:cNvSpPr>
              <p:nvPr/>
            </p:nvSpPr>
            <p:spPr bwMode="auto">
              <a:xfrm>
                <a:off x="1864"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5" name="Freeform 170"/>
              <p:cNvSpPr>
                <a:spLocks/>
              </p:cNvSpPr>
              <p:nvPr/>
            </p:nvSpPr>
            <p:spPr bwMode="auto">
              <a:xfrm>
                <a:off x="2005"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6" name="Freeform 171"/>
              <p:cNvSpPr>
                <a:spLocks/>
              </p:cNvSpPr>
              <p:nvPr/>
            </p:nvSpPr>
            <p:spPr bwMode="auto">
              <a:xfrm>
                <a:off x="1975"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7" name="Freeform 172"/>
              <p:cNvSpPr>
                <a:spLocks/>
              </p:cNvSpPr>
              <p:nvPr/>
            </p:nvSpPr>
            <p:spPr bwMode="auto">
              <a:xfrm>
                <a:off x="1880" y="2305"/>
                <a:ext cx="53" cy="99"/>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8" name="Freeform 173"/>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9" name="Freeform 174"/>
              <p:cNvSpPr>
                <a:spLocks/>
              </p:cNvSpPr>
              <p:nvPr/>
            </p:nvSpPr>
            <p:spPr bwMode="auto">
              <a:xfrm>
                <a:off x="2058"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0" name="Freeform 175"/>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1" name="Freeform 176"/>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2" name="Freeform 177"/>
              <p:cNvSpPr>
                <a:spLocks/>
              </p:cNvSpPr>
              <p:nvPr/>
            </p:nvSpPr>
            <p:spPr bwMode="auto">
              <a:xfrm>
                <a:off x="2035"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3" name="Freeform 178"/>
              <p:cNvSpPr>
                <a:spLocks/>
              </p:cNvSpPr>
              <p:nvPr/>
            </p:nvSpPr>
            <p:spPr bwMode="auto">
              <a:xfrm>
                <a:off x="2244"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4" name="Freeform 179"/>
              <p:cNvSpPr>
                <a:spLocks/>
              </p:cNvSpPr>
              <p:nvPr/>
            </p:nvSpPr>
            <p:spPr bwMode="auto">
              <a:xfrm>
                <a:off x="2419"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5" name="Freeform 180"/>
              <p:cNvSpPr>
                <a:spLocks/>
              </p:cNvSpPr>
              <p:nvPr/>
            </p:nvSpPr>
            <p:spPr bwMode="auto">
              <a:xfrm>
                <a:off x="238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6" name="Freeform 181"/>
              <p:cNvSpPr>
                <a:spLocks/>
              </p:cNvSpPr>
              <p:nvPr/>
            </p:nvSpPr>
            <p:spPr bwMode="auto">
              <a:xfrm>
                <a:off x="2263" y="2305"/>
                <a:ext cx="64"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7" name="Freeform 182"/>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8" name="Freeform 183"/>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9" name="Freeform 184"/>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0" name="Freeform 185"/>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1" name="Freeform 186"/>
              <p:cNvSpPr>
                <a:spLocks/>
              </p:cNvSpPr>
              <p:nvPr/>
            </p:nvSpPr>
            <p:spPr bwMode="auto">
              <a:xfrm>
                <a:off x="2456"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2" name="Freeform 187"/>
              <p:cNvSpPr>
                <a:spLocks/>
              </p:cNvSpPr>
              <p:nvPr/>
            </p:nvSpPr>
            <p:spPr bwMode="auto">
              <a:xfrm>
                <a:off x="2624"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3" name="Freeform 188"/>
              <p:cNvSpPr>
                <a:spLocks/>
              </p:cNvSpPr>
              <p:nvPr/>
            </p:nvSpPr>
            <p:spPr bwMode="auto">
              <a:xfrm>
                <a:off x="2765"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4" name="Freeform 189"/>
              <p:cNvSpPr>
                <a:spLocks/>
              </p:cNvSpPr>
              <p:nvPr/>
            </p:nvSpPr>
            <p:spPr bwMode="auto">
              <a:xfrm>
                <a:off x="2735"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5" name="Freeform 190"/>
              <p:cNvSpPr>
                <a:spLocks/>
              </p:cNvSpPr>
              <p:nvPr/>
            </p:nvSpPr>
            <p:spPr bwMode="auto">
              <a:xfrm>
                <a:off x="2641" y="2305"/>
                <a:ext cx="50"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6" name="Freeform 191"/>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7" name="Freeform 192"/>
              <p:cNvSpPr>
                <a:spLocks/>
              </p:cNvSpPr>
              <p:nvPr/>
            </p:nvSpPr>
            <p:spPr bwMode="auto">
              <a:xfrm>
                <a:off x="2818"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8" name="Freeform 193"/>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9" name="Freeform 194"/>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0" name="Freeform 195"/>
              <p:cNvSpPr>
                <a:spLocks/>
              </p:cNvSpPr>
              <p:nvPr/>
            </p:nvSpPr>
            <p:spPr bwMode="auto">
              <a:xfrm>
                <a:off x="2795"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1" name="Freeform 196"/>
              <p:cNvSpPr>
                <a:spLocks/>
              </p:cNvSpPr>
              <p:nvPr/>
            </p:nvSpPr>
            <p:spPr bwMode="auto">
              <a:xfrm>
                <a:off x="3005"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2" name="Freeform 197"/>
              <p:cNvSpPr>
                <a:spLocks/>
              </p:cNvSpPr>
              <p:nvPr/>
            </p:nvSpPr>
            <p:spPr bwMode="auto">
              <a:xfrm>
                <a:off x="3180"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3" name="Freeform 198"/>
              <p:cNvSpPr>
                <a:spLocks/>
              </p:cNvSpPr>
              <p:nvPr/>
            </p:nvSpPr>
            <p:spPr bwMode="auto">
              <a:xfrm>
                <a:off x="3143"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4" name="Freeform 199"/>
              <p:cNvSpPr>
                <a:spLocks/>
              </p:cNvSpPr>
              <p:nvPr/>
            </p:nvSpPr>
            <p:spPr bwMode="auto">
              <a:xfrm>
                <a:off x="3023"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5" name="Freeform 200"/>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6" name="Freeform 201"/>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7" name="Freeform 202"/>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8" name="Freeform 203"/>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9" name="Freeform 204"/>
              <p:cNvSpPr>
                <a:spLocks/>
              </p:cNvSpPr>
              <p:nvPr/>
            </p:nvSpPr>
            <p:spPr bwMode="auto">
              <a:xfrm>
                <a:off x="3191" y="2303"/>
                <a:ext cx="33"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grpSp>
        <p:sp>
          <p:nvSpPr>
            <p:cNvPr id="20" name="Freeform 206"/>
            <p:cNvSpPr>
              <a:spLocks/>
            </p:cNvSpPr>
            <p:nvPr/>
          </p:nvSpPr>
          <p:spPr bwMode="auto">
            <a:xfrm>
              <a:off x="335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 name="Freeform 207"/>
            <p:cNvSpPr>
              <a:spLocks/>
            </p:cNvSpPr>
            <p:nvPr/>
          </p:nvSpPr>
          <p:spPr bwMode="auto">
            <a:xfrm>
              <a:off x="3500"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 name="Freeform 208"/>
            <p:cNvSpPr>
              <a:spLocks/>
            </p:cNvSpPr>
            <p:nvPr/>
          </p:nvSpPr>
          <p:spPr bwMode="auto">
            <a:xfrm>
              <a:off x="347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 name="Freeform 209"/>
            <p:cNvSpPr>
              <a:spLocks/>
            </p:cNvSpPr>
            <p:nvPr/>
          </p:nvSpPr>
          <p:spPr bwMode="auto">
            <a:xfrm>
              <a:off x="3376" y="2305"/>
              <a:ext cx="49"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 name="Freeform 210"/>
            <p:cNvSpPr>
              <a:spLocks/>
            </p:cNvSpPr>
            <p:nvPr/>
          </p:nvSpPr>
          <p:spPr bwMode="auto">
            <a:xfrm>
              <a:off x="3263" y="2287"/>
              <a:ext cx="52"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 name="Freeform 211"/>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 name="Freeform 212"/>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 name="Freeform 213"/>
            <p:cNvSpPr>
              <a:spLocks/>
            </p:cNvSpPr>
            <p:nvPr/>
          </p:nvSpPr>
          <p:spPr bwMode="auto">
            <a:xfrm>
              <a:off x="3675" y="2277"/>
              <a:ext cx="66"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 name="Freeform 214"/>
            <p:cNvSpPr>
              <a:spLocks/>
            </p:cNvSpPr>
            <p:nvPr/>
          </p:nvSpPr>
          <p:spPr bwMode="auto">
            <a:xfrm>
              <a:off x="3530"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 name="Freeform 215"/>
            <p:cNvSpPr>
              <a:spLocks/>
            </p:cNvSpPr>
            <p:nvPr/>
          </p:nvSpPr>
          <p:spPr bwMode="auto">
            <a:xfrm>
              <a:off x="374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 name="Freeform 216"/>
            <p:cNvSpPr>
              <a:spLocks/>
            </p:cNvSpPr>
            <p:nvPr/>
          </p:nvSpPr>
          <p:spPr bwMode="auto">
            <a:xfrm>
              <a:off x="3915"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 name="Freeform 217"/>
            <p:cNvSpPr>
              <a:spLocks/>
            </p:cNvSpPr>
            <p:nvPr/>
          </p:nvSpPr>
          <p:spPr bwMode="auto">
            <a:xfrm>
              <a:off x="3878"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2" name="Freeform 218"/>
            <p:cNvSpPr>
              <a:spLocks/>
            </p:cNvSpPr>
            <p:nvPr/>
          </p:nvSpPr>
          <p:spPr bwMode="auto">
            <a:xfrm>
              <a:off x="3758"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3" name="Freeform 219"/>
            <p:cNvSpPr>
              <a:spLocks/>
            </p:cNvSpPr>
            <p:nvPr/>
          </p:nvSpPr>
          <p:spPr bwMode="auto">
            <a:xfrm>
              <a:off x="3618"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4" name="Freeform 220"/>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5" name="Freeform 221"/>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6" name="Freeform 222"/>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7" name="Freeform 223"/>
            <p:cNvSpPr>
              <a:spLocks/>
            </p:cNvSpPr>
            <p:nvPr/>
          </p:nvSpPr>
          <p:spPr bwMode="auto">
            <a:xfrm>
              <a:off x="3952"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8" name="Freeform 224"/>
            <p:cNvSpPr>
              <a:spLocks/>
            </p:cNvSpPr>
            <p:nvPr/>
          </p:nvSpPr>
          <p:spPr bwMode="auto">
            <a:xfrm>
              <a:off x="412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9" name="Freeform 225"/>
            <p:cNvSpPr>
              <a:spLocks/>
            </p:cNvSpPr>
            <p:nvPr/>
          </p:nvSpPr>
          <p:spPr bwMode="auto">
            <a:xfrm>
              <a:off x="4260"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0" name="Freeform 226"/>
            <p:cNvSpPr>
              <a:spLocks/>
            </p:cNvSpPr>
            <p:nvPr/>
          </p:nvSpPr>
          <p:spPr bwMode="auto">
            <a:xfrm>
              <a:off x="423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1" name="Freeform 227"/>
            <p:cNvSpPr>
              <a:spLocks/>
            </p:cNvSpPr>
            <p:nvPr/>
          </p:nvSpPr>
          <p:spPr bwMode="auto">
            <a:xfrm>
              <a:off x="4136" y="2305"/>
              <a:ext cx="50"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2" name="Freeform 228"/>
            <p:cNvSpPr>
              <a:spLocks/>
            </p:cNvSpPr>
            <p:nvPr/>
          </p:nvSpPr>
          <p:spPr bwMode="auto">
            <a:xfrm>
              <a:off x="4023"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3" name="Freeform 229"/>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4" name="Freeform 230"/>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5" name="Freeform 231"/>
            <p:cNvSpPr>
              <a:spLocks/>
            </p:cNvSpPr>
            <p:nvPr/>
          </p:nvSpPr>
          <p:spPr bwMode="auto">
            <a:xfrm>
              <a:off x="443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6" name="Freeform 232"/>
            <p:cNvSpPr>
              <a:spLocks/>
            </p:cNvSpPr>
            <p:nvPr/>
          </p:nvSpPr>
          <p:spPr bwMode="auto">
            <a:xfrm>
              <a:off x="4290" y="2303"/>
              <a:ext cx="42"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7" name="Freeform 233"/>
            <p:cNvSpPr>
              <a:spLocks/>
            </p:cNvSpPr>
            <p:nvPr/>
          </p:nvSpPr>
          <p:spPr bwMode="auto">
            <a:xfrm>
              <a:off x="450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8" name="Freeform 234"/>
            <p:cNvSpPr>
              <a:spLocks/>
            </p:cNvSpPr>
            <p:nvPr/>
          </p:nvSpPr>
          <p:spPr bwMode="auto">
            <a:xfrm>
              <a:off x="4675"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9" name="Freeform 235"/>
            <p:cNvSpPr>
              <a:spLocks/>
            </p:cNvSpPr>
            <p:nvPr/>
          </p:nvSpPr>
          <p:spPr bwMode="auto">
            <a:xfrm>
              <a:off x="4638"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0" name="Freeform 236"/>
            <p:cNvSpPr>
              <a:spLocks/>
            </p:cNvSpPr>
            <p:nvPr/>
          </p:nvSpPr>
          <p:spPr bwMode="auto">
            <a:xfrm>
              <a:off x="4518"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1" name="Freeform 237"/>
            <p:cNvSpPr>
              <a:spLocks/>
            </p:cNvSpPr>
            <p:nvPr/>
          </p:nvSpPr>
          <p:spPr bwMode="auto">
            <a:xfrm>
              <a:off x="4378"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2" name="Freeform 238"/>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3" name="Freeform 239"/>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4" name="Freeform 240"/>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5" name="Freeform 241"/>
            <p:cNvSpPr>
              <a:spLocks/>
            </p:cNvSpPr>
            <p:nvPr/>
          </p:nvSpPr>
          <p:spPr bwMode="auto">
            <a:xfrm>
              <a:off x="4675"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6" name="Freeform 242"/>
            <p:cNvSpPr>
              <a:spLocks/>
            </p:cNvSpPr>
            <p:nvPr/>
          </p:nvSpPr>
          <p:spPr bwMode="auto">
            <a:xfrm>
              <a:off x="4843"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7" name="Freeform 243"/>
            <p:cNvSpPr>
              <a:spLocks/>
            </p:cNvSpPr>
            <p:nvPr/>
          </p:nvSpPr>
          <p:spPr bwMode="auto">
            <a:xfrm>
              <a:off x="498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8" name="Freeform 244"/>
            <p:cNvSpPr>
              <a:spLocks/>
            </p:cNvSpPr>
            <p:nvPr/>
          </p:nvSpPr>
          <p:spPr bwMode="auto">
            <a:xfrm>
              <a:off x="495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9" name="Freeform 245"/>
            <p:cNvSpPr>
              <a:spLocks/>
            </p:cNvSpPr>
            <p:nvPr/>
          </p:nvSpPr>
          <p:spPr bwMode="auto">
            <a:xfrm>
              <a:off x="4857" y="2305"/>
              <a:ext cx="52"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0" name="Freeform 246"/>
            <p:cNvSpPr>
              <a:spLocks/>
            </p:cNvSpPr>
            <p:nvPr/>
          </p:nvSpPr>
          <p:spPr bwMode="auto">
            <a:xfrm>
              <a:off x="4747" y="2287"/>
              <a:ext cx="49"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1" name="Freeform 247"/>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2" name="Freeform 248"/>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3" name="Freeform 249"/>
            <p:cNvSpPr>
              <a:spLocks/>
            </p:cNvSpPr>
            <p:nvPr/>
          </p:nvSpPr>
          <p:spPr bwMode="auto">
            <a:xfrm>
              <a:off x="5159" y="2277"/>
              <a:ext cx="66"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4" name="Freeform 250"/>
            <p:cNvSpPr>
              <a:spLocks/>
            </p:cNvSpPr>
            <p:nvPr/>
          </p:nvSpPr>
          <p:spPr bwMode="auto">
            <a:xfrm>
              <a:off x="5014" y="2303"/>
              <a:ext cx="39"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5" name="Freeform 251"/>
            <p:cNvSpPr>
              <a:spLocks/>
            </p:cNvSpPr>
            <p:nvPr/>
          </p:nvSpPr>
          <p:spPr bwMode="auto">
            <a:xfrm>
              <a:off x="5224"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6" name="Freeform 252"/>
            <p:cNvSpPr>
              <a:spLocks/>
            </p:cNvSpPr>
            <p:nvPr/>
          </p:nvSpPr>
          <p:spPr bwMode="auto">
            <a:xfrm>
              <a:off x="5396" y="2303"/>
              <a:ext cx="40"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7" name="Freeform 253"/>
            <p:cNvSpPr>
              <a:spLocks/>
            </p:cNvSpPr>
            <p:nvPr/>
          </p:nvSpPr>
          <p:spPr bwMode="auto">
            <a:xfrm>
              <a:off x="5360"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8" name="Freeform 254"/>
            <p:cNvSpPr>
              <a:spLocks/>
            </p:cNvSpPr>
            <p:nvPr/>
          </p:nvSpPr>
          <p:spPr bwMode="auto">
            <a:xfrm>
              <a:off x="5242" y="2305"/>
              <a:ext cx="65"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9" name="Freeform 255"/>
            <p:cNvSpPr>
              <a:spLocks/>
            </p:cNvSpPr>
            <p:nvPr/>
          </p:nvSpPr>
          <p:spPr bwMode="auto">
            <a:xfrm>
              <a:off x="5101" y="2287"/>
              <a:ext cx="66"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0" name="Freeform 256"/>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1" name="Freeform 257"/>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2" name="Freeform 258"/>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3" name="Freeform 259"/>
            <p:cNvSpPr>
              <a:spLocks/>
            </p:cNvSpPr>
            <p:nvPr/>
          </p:nvSpPr>
          <p:spPr bwMode="auto">
            <a:xfrm>
              <a:off x="5436" y="2303"/>
              <a:ext cx="32" cy="101"/>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4" name="Freeform 260"/>
            <p:cNvSpPr>
              <a:spLocks/>
            </p:cNvSpPr>
            <p:nvPr/>
          </p:nvSpPr>
          <p:spPr bwMode="auto">
            <a:xfrm>
              <a:off x="560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5" name="Freeform 261"/>
            <p:cNvSpPr>
              <a:spLocks/>
            </p:cNvSpPr>
            <p:nvPr/>
          </p:nvSpPr>
          <p:spPr bwMode="auto">
            <a:xfrm>
              <a:off x="574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6" name="Freeform 262"/>
            <p:cNvSpPr>
              <a:spLocks/>
            </p:cNvSpPr>
            <p:nvPr/>
          </p:nvSpPr>
          <p:spPr bwMode="auto">
            <a:xfrm>
              <a:off x="5714" y="2319"/>
              <a:ext cx="29"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7" name="Freeform 263"/>
            <p:cNvSpPr>
              <a:spLocks/>
            </p:cNvSpPr>
            <p:nvPr/>
          </p:nvSpPr>
          <p:spPr bwMode="auto">
            <a:xfrm>
              <a:off x="5618" y="2305"/>
              <a:ext cx="52"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8" name="Freeform 264"/>
            <p:cNvSpPr>
              <a:spLocks/>
            </p:cNvSpPr>
            <p:nvPr/>
          </p:nvSpPr>
          <p:spPr bwMode="auto">
            <a:xfrm>
              <a:off x="5505" y="2287"/>
              <a:ext cx="52"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9" name="Freeform 265"/>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0" name="Freeform 266"/>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1" name="Freeform 267"/>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2" name="Freeform 268"/>
            <p:cNvSpPr>
              <a:spLocks/>
            </p:cNvSpPr>
            <p:nvPr/>
          </p:nvSpPr>
          <p:spPr bwMode="auto">
            <a:xfrm>
              <a:off x="5774" y="2303"/>
              <a:ext cx="39"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3" name="Freeform 269"/>
            <p:cNvSpPr>
              <a:spLocks/>
            </p:cNvSpPr>
            <p:nvPr/>
          </p:nvSpPr>
          <p:spPr bwMode="auto">
            <a:xfrm>
              <a:off x="5984"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4" name="Freeform 270"/>
            <p:cNvSpPr>
              <a:spLocks/>
            </p:cNvSpPr>
            <p:nvPr/>
          </p:nvSpPr>
          <p:spPr bwMode="auto">
            <a:xfrm>
              <a:off x="6157"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5" name="Freeform 271"/>
            <p:cNvSpPr>
              <a:spLocks/>
            </p:cNvSpPr>
            <p:nvPr/>
          </p:nvSpPr>
          <p:spPr bwMode="auto">
            <a:xfrm>
              <a:off x="612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6" name="Freeform 272"/>
            <p:cNvSpPr>
              <a:spLocks/>
            </p:cNvSpPr>
            <p:nvPr/>
          </p:nvSpPr>
          <p:spPr bwMode="auto">
            <a:xfrm>
              <a:off x="6002" y="2305"/>
              <a:ext cx="65"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7" name="Freeform 273"/>
            <p:cNvSpPr>
              <a:spLocks/>
            </p:cNvSpPr>
            <p:nvPr/>
          </p:nvSpPr>
          <p:spPr bwMode="auto">
            <a:xfrm>
              <a:off x="5862"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8" name="Freeform 274"/>
            <p:cNvSpPr>
              <a:spLocks/>
            </p:cNvSpPr>
            <p:nvPr/>
          </p:nvSpPr>
          <p:spPr bwMode="auto">
            <a:xfrm>
              <a:off x="6189"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9" name="Freeform 275"/>
            <p:cNvSpPr>
              <a:spLocks/>
            </p:cNvSpPr>
            <p:nvPr/>
          </p:nvSpPr>
          <p:spPr bwMode="auto">
            <a:xfrm>
              <a:off x="6399" y="2277"/>
              <a:ext cx="52"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0" name="Freeform 276"/>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1" name="Freeform 277"/>
            <p:cNvSpPr>
              <a:spLocks/>
            </p:cNvSpPr>
            <p:nvPr/>
          </p:nvSpPr>
          <p:spPr bwMode="auto">
            <a:xfrm>
              <a:off x="6171" y="2303"/>
              <a:ext cx="31"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2" name="Freeform 278"/>
            <p:cNvSpPr>
              <a:spLocks/>
            </p:cNvSpPr>
            <p:nvPr/>
          </p:nvSpPr>
          <p:spPr bwMode="auto">
            <a:xfrm>
              <a:off x="633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3" name="Freeform 279"/>
            <p:cNvSpPr>
              <a:spLocks/>
            </p:cNvSpPr>
            <p:nvPr/>
          </p:nvSpPr>
          <p:spPr bwMode="auto">
            <a:xfrm>
              <a:off x="6479" y="2303"/>
              <a:ext cx="29"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4" name="Freeform 280"/>
            <p:cNvSpPr>
              <a:spLocks/>
            </p:cNvSpPr>
            <p:nvPr/>
          </p:nvSpPr>
          <p:spPr bwMode="auto">
            <a:xfrm>
              <a:off x="6449"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5" name="Freeform 281"/>
            <p:cNvSpPr>
              <a:spLocks/>
            </p:cNvSpPr>
            <p:nvPr/>
          </p:nvSpPr>
          <p:spPr bwMode="auto">
            <a:xfrm>
              <a:off x="6353"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6" name="Freeform 282"/>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7" name="Freeform 283"/>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8" name="Freeform 284"/>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9" name="Freeform 285"/>
            <p:cNvSpPr>
              <a:spLocks/>
            </p:cNvSpPr>
            <p:nvPr/>
          </p:nvSpPr>
          <p:spPr bwMode="auto">
            <a:xfrm>
              <a:off x="6654" y="2277"/>
              <a:ext cx="66"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0" name="Freeform 286"/>
            <p:cNvSpPr>
              <a:spLocks/>
            </p:cNvSpPr>
            <p:nvPr/>
          </p:nvSpPr>
          <p:spPr bwMode="auto">
            <a:xfrm>
              <a:off x="6509" y="2303"/>
              <a:ext cx="40"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1" name="Freeform 287"/>
            <p:cNvSpPr>
              <a:spLocks/>
            </p:cNvSpPr>
            <p:nvPr/>
          </p:nvSpPr>
          <p:spPr bwMode="auto">
            <a:xfrm>
              <a:off x="6719"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2" name="Freeform 288"/>
            <p:cNvSpPr>
              <a:spLocks/>
            </p:cNvSpPr>
            <p:nvPr/>
          </p:nvSpPr>
          <p:spPr bwMode="auto">
            <a:xfrm>
              <a:off x="6892" y="2303"/>
              <a:ext cx="39" cy="101"/>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3" name="Freeform 289"/>
            <p:cNvSpPr>
              <a:spLocks/>
            </p:cNvSpPr>
            <p:nvPr/>
          </p:nvSpPr>
          <p:spPr bwMode="auto">
            <a:xfrm>
              <a:off x="6855"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4" name="Freeform 290"/>
            <p:cNvSpPr>
              <a:spLocks/>
            </p:cNvSpPr>
            <p:nvPr/>
          </p:nvSpPr>
          <p:spPr bwMode="auto">
            <a:xfrm>
              <a:off x="6737" y="2305"/>
              <a:ext cx="66"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5" name="Freeform 291"/>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6" name="Freeform 292"/>
            <p:cNvSpPr>
              <a:spLocks/>
            </p:cNvSpPr>
            <p:nvPr/>
          </p:nvSpPr>
          <p:spPr bwMode="auto">
            <a:xfrm>
              <a:off x="6949"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7" name="Freeform 293"/>
            <p:cNvSpPr>
              <a:spLocks/>
            </p:cNvSpPr>
            <p:nvPr/>
          </p:nvSpPr>
          <p:spPr bwMode="auto">
            <a:xfrm>
              <a:off x="7159" y="2277"/>
              <a:ext cx="52"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8" name="Freeform 294"/>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9" name="Freeform 295"/>
            <p:cNvSpPr>
              <a:spLocks/>
            </p:cNvSpPr>
            <p:nvPr/>
          </p:nvSpPr>
          <p:spPr bwMode="auto">
            <a:xfrm>
              <a:off x="6931" y="2303"/>
              <a:ext cx="31" cy="101"/>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0" name="Freeform 296"/>
            <p:cNvSpPr>
              <a:spLocks/>
            </p:cNvSpPr>
            <p:nvPr/>
          </p:nvSpPr>
          <p:spPr bwMode="auto">
            <a:xfrm>
              <a:off x="709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1" name="Freeform 297"/>
            <p:cNvSpPr>
              <a:spLocks/>
            </p:cNvSpPr>
            <p:nvPr/>
          </p:nvSpPr>
          <p:spPr bwMode="auto">
            <a:xfrm>
              <a:off x="7240" y="2303"/>
              <a:ext cx="27" cy="101"/>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2" name="Freeform 298"/>
            <p:cNvSpPr>
              <a:spLocks/>
            </p:cNvSpPr>
            <p:nvPr/>
          </p:nvSpPr>
          <p:spPr bwMode="auto">
            <a:xfrm>
              <a:off x="7210" y="2319"/>
              <a:ext cx="30"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3" name="Freeform 299"/>
            <p:cNvSpPr>
              <a:spLocks/>
            </p:cNvSpPr>
            <p:nvPr/>
          </p:nvSpPr>
          <p:spPr bwMode="auto">
            <a:xfrm>
              <a:off x="7113"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4" name="Freeform 300"/>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5" name="Freeform 301"/>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6" name="Freeform 302"/>
            <p:cNvSpPr>
              <a:spLocks/>
            </p:cNvSpPr>
            <p:nvPr/>
          </p:nvSpPr>
          <p:spPr bwMode="auto">
            <a:xfrm>
              <a:off x="741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7" name="Freeform 303"/>
            <p:cNvSpPr>
              <a:spLocks/>
            </p:cNvSpPr>
            <p:nvPr/>
          </p:nvSpPr>
          <p:spPr bwMode="auto">
            <a:xfrm>
              <a:off x="7267" y="2303"/>
              <a:ext cx="43" cy="101"/>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8" name="Freeform 304"/>
            <p:cNvSpPr>
              <a:spLocks/>
            </p:cNvSpPr>
            <p:nvPr/>
          </p:nvSpPr>
          <p:spPr bwMode="auto">
            <a:xfrm>
              <a:off x="7479"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9" name="Freeform 305"/>
            <p:cNvSpPr>
              <a:spLocks/>
            </p:cNvSpPr>
            <p:nvPr/>
          </p:nvSpPr>
          <p:spPr bwMode="auto">
            <a:xfrm>
              <a:off x="7357" y="2287"/>
              <a:ext cx="66"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grpSp>
      <p:pic>
        <p:nvPicPr>
          <p:cNvPr id="3" name="Picture 2" descr="A white circle with leaves and blue text&#10;&#10;Description automatically generated">
            <a:extLst>
              <a:ext uri="{FF2B5EF4-FFF2-40B4-BE49-F238E27FC236}">
                <a16:creationId xmlns:a16="http://schemas.microsoft.com/office/drawing/2014/main" id="{F85C00EC-43B5-CA08-0221-BFD7A8B6C06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31128" y="175462"/>
            <a:ext cx="1171574" cy="1171574"/>
          </a:xfrm>
          <a:prstGeom prst="rect">
            <a:avLst/>
          </a:prstGeom>
        </p:spPr>
      </p:pic>
      <p:pic>
        <p:nvPicPr>
          <p:cNvPr id="19" name="Picture 18" descr="A white circle with leaves and blue text&#10;&#10;Description automatically generated">
            <a:extLst>
              <a:ext uri="{FF2B5EF4-FFF2-40B4-BE49-F238E27FC236}">
                <a16:creationId xmlns:a16="http://schemas.microsoft.com/office/drawing/2014/main" id="{A85A79D5-DC3C-568F-A515-30E63AD83CD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spTree>
    <p:extLst>
      <p:ext uri="{BB962C8B-B14F-4D97-AF65-F5344CB8AC3E}">
        <p14:creationId xmlns:p14="http://schemas.microsoft.com/office/powerpoint/2010/main" val="2103208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fontAlgn="base">
        <a:lnSpc>
          <a:spcPct val="90000"/>
        </a:lnSpc>
        <a:spcBef>
          <a:spcPct val="0"/>
        </a:spcBef>
        <a:spcAft>
          <a:spcPct val="0"/>
        </a:spcAft>
        <a:defRPr sz="4400" kern="1200">
          <a:solidFill>
            <a:schemeClr val="tx1"/>
          </a:solidFill>
          <a:latin typeface="+mj-lt"/>
          <a:ea typeface="Microsoft YaHei" panose="020B0503020204020204" pitchFamily="34" charset="-122"/>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icrosoft YaHei" panose="020B0503020204020204" pitchFamily="34" charset="-122"/>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icrosoft YaHei" panose="020B0503020204020204" pitchFamily="34"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icrosoft YaHei" panose="020B0503020204020204" pitchFamily="34" charset="-122"/>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anose="020B0503020204020204" pitchFamily="34" charset="-122"/>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t>2025/3/31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60209658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2025/3/31</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51AF8875-DD68-1787-26DB-1EFA4D2C9F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605117" y="143182"/>
            <a:ext cx="1370985" cy="1370985"/>
          </a:xfrm>
          <a:prstGeom prst="rect">
            <a:avLst/>
          </a:prstGeom>
        </p:spPr>
      </p:pic>
    </p:spTree>
    <p:extLst>
      <p:ext uri="{BB962C8B-B14F-4D97-AF65-F5344CB8AC3E}">
        <p14:creationId xmlns:p14="http://schemas.microsoft.com/office/powerpoint/2010/main" val="29402233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90061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B48F59-1371-4449-A9A3-6CB2DA250A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095782-9359-428A-8CAB-4F2A6CFC32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C4EDF-DF7D-493A-95A9-AAF7C9654B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7E95F-8D29-44F6-9A11-3FC753C0199D}" type="datetimeFigureOut">
              <a:rPr lang="en-US" smtClean="0"/>
              <a:t>3/31/2025</a:t>
            </a:fld>
            <a:endParaRPr lang="en-US"/>
          </a:p>
        </p:txBody>
      </p:sp>
      <p:sp>
        <p:nvSpPr>
          <p:cNvPr id="5" name="Footer Placeholder 4">
            <a:extLst>
              <a:ext uri="{FF2B5EF4-FFF2-40B4-BE49-F238E27FC236}">
                <a16:creationId xmlns:a16="http://schemas.microsoft.com/office/drawing/2014/main" id="{20646165-4FC5-46F0-B5F1-D1FC692F6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B38CF4-CFAD-4DE4-94C6-591965F713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99FC0-8477-4EF3-851F-BE60BFE90856}" type="slidenum">
              <a:rPr lang="en-US" smtClean="0"/>
              <a:t>‹#›</a:t>
            </a:fld>
            <a:endParaRPr lang="en-US"/>
          </a:p>
        </p:txBody>
      </p:sp>
      <p:pic>
        <p:nvPicPr>
          <p:cNvPr id="7" name="Picture 6" descr="A white circle with leaves and blue text&#10;&#10;Description automatically generated">
            <a:extLst>
              <a:ext uri="{FF2B5EF4-FFF2-40B4-BE49-F238E27FC236}">
                <a16:creationId xmlns:a16="http://schemas.microsoft.com/office/drawing/2014/main" id="{4C2192AC-C93A-C255-0F74-EF0ECB4495A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431128" y="175462"/>
            <a:ext cx="1171574" cy="1171574"/>
          </a:xfrm>
          <a:prstGeom prst="rect">
            <a:avLst/>
          </a:prstGeom>
        </p:spPr>
      </p:pic>
      <p:pic>
        <p:nvPicPr>
          <p:cNvPr id="8" name="Picture 7" descr="A white circle with leaves and blue text&#10;&#10;Description automatically generated">
            <a:extLst>
              <a:ext uri="{FF2B5EF4-FFF2-40B4-BE49-F238E27FC236}">
                <a16:creationId xmlns:a16="http://schemas.microsoft.com/office/drawing/2014/main" id="{1B6A406F-0B23-5F3D-B2C6-0C336772393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spTree>
    <p:extLst>
      <p:ext uri="{BB962C8B-B14F-4D97-AF65-F5344CB8AC3E}">
        <p14:creationId xmlns:p14="http://schemas.microsoft.com/office/powerpoint/2010/main" val="2031759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13617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40.emf"/><Relationship Id="rId1" Type="http://schemas.openxmlformats.org/officeDocument/2006/relationships/slideLayout" Target="../slideLayouts/slideLayout51.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42.emf"/><Relationship Id="rId1" Type="http://schemas.openxmlformats.org/officeDocument/2006/relationships/slideLayout" Target="../slideLayouts/slideLayout51.xml"/><Relationship Id="rId5" Type="http://schemas.microsoft.com/office/2007/relationships/hdphoto" Target="../media/hdphoto2.wdp"/><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9.xml"/><Relationship Id="rId1" Type="http://schemas.openxmlformats.org/officeDocument/2006/relationships/slideLayout" Target="../slideLayouts/slideLayout51.xml"/><Relationship Id="rId5" Type="http://schemas.microsoft.com/office/2007/relationships/hdphoto" Target="../media/hdphoto3.wdp"/><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4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7.png"/><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5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5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5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52.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9.xml"/><Relationship Id="rId1" Type="http://schemas.openxmlformats.org/officeDocument/2006/relationships/tags" Target="../tags/tag4.xml"/><Relationship Id="rId5" Type="http://schemas.openxmlformats.org/officeDocument/2006/relationships/image" Target="../media/image49.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55.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29.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0AE057-176D-4FB1-85B9-4CE766409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DE71EDB1-ACF0-865A-7276-B12F04EE2FDC}"/>
              </a:ext>
            </a:extLst>
          </p:cNvPr>
          <p:cNvPicPr>
            <a:picLocks noChangeAspect="1"/>
          </p:cNvPicPr>
          <p:nvPr/>
        </p:nvPicPr>
        <p:blipFill>
          <a:blip r:embed="rId3"/>
          <a:stretch>
            <a:fillRect/>
          </a:stretch>
        </p:blipFill>
        <p:spPr>
          <a:xfrm>
            <a:off x="3603693" y="2109855"/>
            <a:ext cx="4279763" cy="2828789"/>
          </a:xfrm>
          <a:prstGeom prst="rect">
            <a:avLst/>
          </a:prstGeom>
        </p:spPr>
      </p:pic>
    </p:spTree>
    <p:extLst>
      <p:ext uri="{BB962C8B-B14F-4D97-AF65-F5344CB8AC3E}">
        <p14:creationId xmlns:p14="http://schemas.microsoft.com/office/powerpoint/2010/main" val="67726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6B1EC7D-BC36-4ACD-AFD5-73D63089778B}"/>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3" name="Group 2">
            <a:extLst>
              <a:ext uri="{FF2B5EF4-FFF2-40B4-BE49-F238E27FC236}">
                <a16:creationId xmlns:a16="http://schemas.microsoft.com/office/drawing/2014/main" id="{C3F252E9-6C29-8E20-8056-A2A6F837A401}"/>
              </a:ext>
            </a:extLst>
          </p:cNvPr>
          <p:cNvGrpSpPr/>
          <p:nvPr/>
        </p:nvGrpSpPr>
        <p:grpSpPr>
          <a:xfrm>
            <a:off x="686231" y="466725"/>
            <a:ext cx="10730290" cy="1914484"/>
            <a:chOff x="2180136" y="1048864"/>
            <a:chExt cx="10645796" cy="1357336"/>
          </a:xfrm>
        </p:grpSpPr>
        <p:sp>
          <p:nvSpPr>
            <p:cNvPr id="4" name="Rectangle: Rounded Corners 6">
              <a:extLst>
                <a:ext uri="{FF2B5EF4-FFF2-40B4-BE49-F238E27FC236}">
                  <a16:creationId xmlns:a16="http://schemas.microsoft.com/office/drawing/2014/main" id="{58F67549-70E1-2D3D-ECB0-B7A76169CC60}"/>
                </a:ext>
              </a:extLst>
            </p:cNvPr>
            <p:cNvSpPr/>
            <p:nvPr/>
          </p:nvSpPr>
          <p:spPr>
            <a:xfrm>
              <a:off x="2770093" y="1224186"/>
              <a:ext cx="10055839" cy="1034669"/>
            </a:xfrm>
            <a:custGeom>
              <a:avLst/>
              <a:gdLst>
                <a:gd name="connsiteX0" fmla="*/ 0 w 10055839"/>
                <a:gd name="connsiteY0" fmla="*/ 172447 h 1034669"/>
                <a:gd name="connsiteX1" fmla="*/ 172447 w 10055839"/>
                <a:gd name="connsiteY1" fmla="*/ 0 h 1034669"/>
                <a:gd name="connsiteX2" fmla="*/ 549460 w 10055839"/>
                <a:gd name="connsiteY2" fmla="*/ 0 h 1034669"/>
                <a:gd name="connsiteX3" fmla="*/ 1120692 w 10055839"/>
                <a:gd name="connsiteY3" fmla="*/ 0 h 1034669"/>
                <a:gd name="connsiteX4" fmla="*/ 1886143 w 10055839"/>
                <a:gd name="connsiteY4" fmla="*/ 0 h 1034669"/>
                <a:gd name="connsiteX5" fmla="*/ 2166046 w 10055839"/>
                <a:gd name="connsiteY5" fmla="*/ 0 h 1034669"/>
                <a:gd name="connsiteX6" fmla="*/ 2640169 w 10055839"/>
                <a:gd name="connsiteY6" fmla="*/ 0 h 1034669"/>
                <a:gd name="connsiteX7" fmla="*/ 2920073 w 10055839"/>
                <a:gd name="connsiteY7" fmla="*/ 0 h 1034669"/>
                <a:gd name="connsiteX8" fmla="*/ 3297086 w 10055839"/>
                <a:gd name="connsiteY8" fmla="*/ 0 h 1034669"/>
                <a:gd name="connsiteX9" fmla="*/ 4062537 w 10055839"/>
                <a:gd name="connsiteY9" fmla="*/ 0 h 1034669"/>
                <a:gd name="connsiteX10" fmla="*/ 4439550 w 10055839"/>
                <a:gd name="connsiteY10" fmla="*/ 0 h 1034669"/>
                <a:gd name="connsiteX11" fmla="*/ 5107891 w 10055839"/>
                <a:gd name="connsiteY11" fmla="*/ 0 h 1034669"/>
                <a:gd name="connsiteX12" fmla="*/ 5387795 w 10055839"/>
                <a:gd name="connsiteY12" fmla="*/ 0 h 1034669"/>
                <a:gd name="connsiteX13" fmla="*/ 5959027 w 10055839"/>
                <a:gd name="connsiteY13" fmla="*/ 0 h 1034669"/>
                <a:gd name="connsiteX14" fmla="*/ 6724477 w 10055839"/>
                <a:gd name="connsiteY14" fmla="*/ 0 h 1034669"/>
                <a:gd name="connsiteX15" fmla="*/ 7004381 w 10055839"/>
                <a:gd name="connsiteY15" fmla="*/ 0 h 1034669"/>
                <a:gd name="connsiteX16" fmla="*/ 7769832 w 10055839"/>
                <a:gd name="connsiteY16" fmla="*/ 0 h 1034669"/>
                <a:gd name="connsiteX17" fmla="*/ 8243954 w 10055839"/>
                <a:gd name="connsiteY17" fmla="*/ 0 h 1034669"/>
                <a:gd name="connsiteX18" fmla="*/ 8912296 w 10055839"/>
                <a:gd name="connsiteY18" fmla="*/ 0 h 1034669"/>
                <a:gd name="connsiteX19" fmla="*/ 9883390 w 10055839"/>
                <a:gd name="connsiteY19" fmla="*/ 0 h 1034669"/>
                <a:gd name="connsiteX20" fmla="*/ 10055838 w 10055839"/>
                <a:gd name="connsiteY20" fmla="*/ 172447 h 1034669"/>
                <a:gd name="connsiteX21" fmla="*/ 10055838 w 10055839"/>
                <a:gd name="connsiteY21" fmla="*/ 531129 h 1034669"/>
                <a:gd name="connsiteX22" fmla="*/ 10055838 w 10055839"/>
                <a:gd name="connsiteY22" fmla="*/ 862220 h 1034669"/>
                <a:gd name="connsiteX23" fmla="*/ 9883390 w 10055839"/>
                <a:gd name="connsiteY23" fmla="*/ 1034669 h 1034669"/>
                <a:gd name="connsiteX24" fmla="*/ 9603486 w 10055839"/>
                <a:gd name="connsiteY24" fmla="*/ 1034669 h 1034669"/>
                <a:gd name="connsiteX25" fmla="*/ 9129364 w 10055839"/>
                <a:gd name="connsiteY25" fmla="*/ 1034669 h 1034669"/>
                <a:gd name="connsiteX26" fmla="*/ 8363913 w 10055839"/>
                <a:gd name="connsiteY26" fmla="*/ 1034669 h 1034669"/>
                <a:gd name="connsiteX27" fmla="*/ 7792681 w 10055839"/>
                <a:gd name="connsiteY27" fmla="*/ 1034669 h 1034669"/>
                <a:gd name="connsiteX28" fmla="*/ 7318559 w 10055839"/>
                <a:gd name="connsiteY28" fmla="*/ 1034669 h 1034669"/>
                <a:gd name="connsiteX29" fmla="*/ 6650217 w 10055839"/>
                <a:gd name="connsiteY29" fmla="*/ 1034669 h 1034669"/>
                <a:gd name="connsiteX30" fmla="*/ 6078985 w 10055839"/>
                <a:gd name="connsiteY30" fmla="*/ 1034669 h 1034669"/>
                <a:gd name="connsiteX31" fmla="*/ 5701972 w 10055839"/>
                <a:gd name="connsiteY31" fmla="*/ 1034669 h 1034669"/>
                <a:gd name="connsiteX32" fmla="*/ 5130740 w 10055839"/>
                <a:gd name="connsiteY32" fmla="*/ 1034669 h 1034669"/>
                <a:gd name="connsiteX33" fmla="*/ 4850837 w 10055839"/>
                <a:gd name="connsiteY33" fmla="*/ 1034669 h 1034669"/>
                <a:gd name="connsiteX34" fmla="*/ 4182495 w 10055839"/>
                <a:gd name="connsiteY34" fmla="*/ 1034669 h 1034669"/>
                <a:gd name="connsiteX35" fmla="*/ 3805482 w 10055839"/>
                <a:gd name="connsiteY35" fmla="*/ 1034669 h 1034669"/>
                <a:gd name="connsiteX36" fmla="*/ 3040031 w 10055839"/>
                <a:gd name="connsiteY36" fmla="*/ 1034669 h 1034669"/>
                <a:gd name="connsiteX37" fmla="*/ 2468799 w 10055839"/>
                <a:gd name="connsiteY37" fmla="*/ 1034669 h 1034669"/>
                <a:gd name="connsiteX38" fmla="*/ 1994677 w 10055839"/>
                <a:gd name="connsiteY38" fmla="*/ 1034669 h 1034669"/>
                <a:gd name="connsiteX39" fmla="*/ 1520554 w 10055839"/>
                <a:gd name="connsiteY39" fmla="*/ 1034669 h 1034669"/>
                <a:gd name="connsiteX40" fmla="*/ 1143541 w 10055839"/>
                <a:gd name="connsiteY40" fmla="*/ 1034669 h 1034669"/>
                <a:gd name="connsiteX41" fmla="*/ 766528 w 10055839"/>
                <a:gd name="connsiteY41" fmla="*/ 1034669 h 1034669"/>
                <a:gd name="connsiteX42" fmla="*/ 172447 w 10055839"/>
                <a:gd name="connsiteY42" fmla="*/ 1034669 h 1034669"/>
                <a:gd name="connsiteX43" fmla="*/ 0 w 10055839"/>
                <a:gd name="connsiteY43" fmla="*/ 862220 h 1034669"/>
                <a:gd name="connsiteX44" fmla="*/ 0 w 10055839"/>
                <a:gd name="connsiteY44" fmla="*/ 503538 h 1034669"/>
                <a:gd name="connsiteX45" fmla="*/ 0 w 10055839"/>
                <a:gd name="connsiteY45" fmla="*/ 172447 h 1034669"/>
                <a:gd name="connsiteX0" fmla="*/ 0 w 10055839"/>
                <a:gd name="connsiteY0" fmla="*/ 172447 h 1034669"/>
                <a:gd name="connsiteX1" fmla="*/ 172447 w 10055839"/>
                <a:gd name="connsiteY1" fmla="*/ 0 h 1034669"/>
                <a:gd name="connsiteX2" fmla="*/ 549460 w 10055839"/>
                <a:gd name="connsiteY2" fmla="*/ 0 h 1034669"/>
                <a:gd name="connsiteX3" fmla="*/ 926473 w 10055839"/>
                <a:gd name="connsiteY3" fmla="*/ 0 h 1034669"/>
                <a:gd name="connsiteX4" fmla="*/ 1691924 w 10055839"/>
                <a:gd name="connsiteY4" fmla="*/ 0 h 1034669"/>
                <a:gd name="connsiteX5" fmla="*/ 2166046 w 10055839"/>
                <a:gd name="connsiteY5" fmla="*/ 0 h 1034669"/>
                <a:gd name="connsiteX6" fmla="*/ 2640169 w 10055839"/>
                <a:gd name="connsiteY6" fmla="*/ 0 h 1034669"/>
                <a:gd name="connsiteX7" fmla="*/ 3211401 w 10055839"/>
                <a:gd name="connsiteY7" fmla="*/ 0 h 1034669"/>
                <a:gd name="connsiteX8" fmla="*/ 3782633 w 10055839"/>
                <a:gd name="connsiteY8" fmla="*/ 0 h 1034669"/>
                <a:gd name="connsiteX9" fmla="*/ 4353865 w 10055839"/>
                <a:gd name="connsiteY9" fmla="*/ 0 h 1034669"/>
                <a:gd name="connsiteX10" fmla="*/ 4730878 w 10055839"/>
                <a:gd name="connsiteY10" fmla="*/ 0 h 1034669"/>
                <a:gd name="connsiteX11" fmla="*/ 5302110 w 10055839"/>
                <a:gd name="connsiteY11" fmla="*/ 0 h 1034669"/>
                <a:gd name="connsiteX12" fmla="*/ 5970451 w 10055839"/>
                <a:gd name="connsiteY12" fmla="*/ 0 h 1034669"/>
                <a:gd name="connsiteX13" fmla="*/ 6638793 w 10055839"/>
                <a:gd name="connsiteY13" fmla="*/ 0 h 1034669"/>
                <a:gd name="connsiteX14" fmla="*/ 7112915 w 10055839"/>
                <a:gd name="connsiteY14" fmla="*/ 0 h 1034669"/>
                <a:gd name="connsiteX15" fmla="*/ 7489928 w 10055839"/>
                <a:gd name="connsiteY15" fmla="*/ 0 h 1034669"/>
                <a:gd name="connsiteX16" fmla="*/ 7964051 w 10055839"/>
                <a:gd name="connsiteY16" fmla="*/ 0 h 1034669"/>
                <a:gd name="connsiteX17" fmla="*/ 8535283 w 10055839"/>
                <a:gd name="connsiteY17" fmla="*/ 0 h 1034669"/>
                <a:gd name="connsiteX18" fmla="*/ 8815186 w 10055839"/>
                <a:gd name="connsiteY18" fmla="*/ 0 h 1034669"/>
                <a:gd name="connsiteX19" fmla="*/ 9883390 w 10055839"/>
                <a:gd name="connsiteY19" fmla="*/ 0 h 1034669"/>
                <a:gd name="connsiteX20" fmla="*/ 10055838 w 10055839"/>
                <a:gd name="connsiteY20" fmla="*/ 172447 h 1034669"/>
                <a:gd name="connsiteX21" fmla="*/ 10055838 w 10055839"/>
                <a:gd name="connsiteY21" fmla="*/ 510436 h 1034669"/>
                <a:gd name="connsiteX22" fmla="*/ 10055838 w 10055839"/>
                <a:gd name="connsiteY22" fmla="*/ 862220 h 1034669"/>
                <a:gd name="connsiteX23" fmla="*/ 9883390 w 10055839"/>
                <a:gd name="connsiteY23" fmla="*/ 1034669 h 1034669"/>
                <a:gd name="connsiteX24" fmla="*/ 9312158 w 10055839"/>
                <a:gd name="connsiteY24" fmla="*/ 1034669 h 1034669"/>
                <a:gd name="connsiteX25" fmla="*/ 8546707 w 10055839"/>
                <a:gd name="connsiteY25" fmla="*/ 1034669 h 1034669"/>
                <a:gd name="connsiteX26" fmla="*/ 7878366 w 10055839"/>
                <a:gd name="connsiteY26" fmla="*/ 1034669 h 1034669"/>
                <a:gd name="connsiteX27" fmla="*/ 7404243 w 10055839"/>
                <a:gd name="connsiteY27" fmla="*/ 1034669 h 1034669"/>
                <a:gd name="connsiteX28" fmla="*/ 7027230 w 10055839"/>
                <a:gd name="connsiteY28" fmla="*/ 1034669 h 1034669"/>
                <a:gd name="connsiteX29" fmla="*/ 6553108 w 10055839"/>
                <a:gd name="connsiteY29" fmla="*/ 1034669 h 1034669"/>
                <a:gd name="connsiteX30" fmla="*/ 6078985 w 10055839"/>
                <a:gd name="connsiteY30" fmla="*/ 1034669 h 1034669"/>
                <a:gd name="connsiteX31" fmla="*/ 5799082 w 10055839"/>
                <a:gd name="connsiteY31" fmla="*/ 1034669 h 1034669"/>
                <a:gd name="connsiteX32" fmla="*/ 5130740 w 10055839"/>
                <a:gd name="connsiteY32" fmla="*/ 1034669 h 1034669"/>
                <a:gd name="connsiteX33" fmla="*/ 4656618 w 10055839"/>
                <a:gd name="connsiteY33" fmla="*/ 1034669 h 1034669"/>
                <a:gd name="connsiteX34" fmla="*/ 4279605 w 10055839"/>
                <a:gd name="connsiteY34" fmla="*/ 1034669 h 1034669"/>
                <a:gd name="connsiteX35" fmla="*/ 3514154 w 10055839"/>
                <a:gd name="connsiteY35" fmla="*/ 1034669 h 1034669"/>
                <a:gd name="connsiteX36" fmla="*/ 3137141 w 10055839"/>
                <a:gd name="connsiteY36" fmla="*/ 1034669 h 1034669"/>
                <a:gd name="connsiteX37" fmla="*/ 2565909 w 10055839"/>
                <a:gd name="connsiteY37" fmla="*/ 1034669 h 1034669"/>
                <a:gd name="connsiteX38" fmla="*/ 2091786 w 10055839"/>
                <a:gd name="connsiteY38" fmla="*/ 1034669 h 1034669"/>
                <a:gd name="connsiteX39" fmla="*/ 1326336 w 10055839"/>
                <a:gd name="connsiteY39" fmla="*/ 1034669 h 1034669"/>
                <a:gd name="connsiteX40" fmla="*/ 949322 w 10055839"/>
                <a:gd name="connsiteY40" fmla="*/ 1034669 h 1034669"/>
                <a:gd name="connsiteX41" fmla="*/ 172447 w 10055839"/>
                <a:gd name="connsiteY41" fmla="*/ 1034669 h 1034669"/>
                <a:gd name="connsiteX42" fmla="*/ 0 w 10055839"/>
                <a:gd name="connsiteY42" fmla="*/ 862220 h 1034669"/>
                <a:gd name="connsiteX43" fmla="*/ 0 w 10055839"/>
                <a:gd name="connsiteY43" fmla="*/ 503538 h 1034669"/>
                <a:gd name="connsiteX44" fmla="*/ 0 w 10055839"/>
                <a:gd name="connsiteY44" fmla="*/ 172447 h 1034669"/>
                <a:gd name="connsiteX0" fmla="*/ 0 w 10055839"/>
                <a:gd name="connsiteY0" fmla="*/ 172447 h 1034669"/>
                <a:gd name="connsiteX1" fmla="*/ 172447 w 10055839"/>
                <a:gd name="connsiteY1" fmla="*/ 0 h 1034669"/>
                <a:gd name="connsiteX2" fmla="*/ 549460 w 10055839"/>
                <a:gd name="connsiteY2" fmla="*/ 0 h 1034669"/>
                <a:gd name="connsiteX3" fmla="*/ 1120692 w 10055839"/>
                <a:gd name="connsiteY3" fmla="*/ 0 h 1034669"/>
                <a:gd name="connsiteX4" fmla="*/ 1886143 w 10055839"/>
                <a:gd name="connsiteY4" fmla="*/ 0 h 1034669"/>
                <a:gd name="connsiteX5" fmla="*/ 2166046 w 10055839"/>
                <a:gd name="connsiteY5" fmla="*/ 0 h 1034669"/>
                <a:gd name="connsiteX6" fmla="*/ 2640169 w 10055839"/>
                <a:gd name="connsiteY6" fmla="*/ 0 h 1034669"/>
                <a:gd name="connsiteX7" fmla="*/ 2920073 w 10055839"/>
                <a:gd name="connsiteY7" fmla="*/ 0 h 1034669"/>
                <a:gd name="connsiteX8" fmla="*/ 3297086 w 10055839"/>
                <a:gd name="connsiteY8" fmla="*/ 0 h 1034669"/>
                <a:gd name="connsiteX9" fmla="*/ 4062537 w 10055839"/>
                <a:gd name="connsiteY9" fmla="*/ 0 h 1034669"/>
                <a:gd name="connsiteX10" fmla="*/ 4439550 w 10055839"/>
                <a:gd name="connsiteY10" fmla="*/ 0 h 1034669"/>
                <a:gd name="connsiteX11" fmla="*/ 5107891 w 10055839"/>
                <a:gd name="connsiteY11" fmla="*/ 0 h 1034669"/>
                <a:gd name="connsiteX12" fmla="*/ 5387795 w 10055839"/>
                <a:gd name="connsiteY12" fmla="*/ 0 h 1034669"/>
                <a:gd name="connsiteX13" fmla="*/ 5959027 w 10055839"/>
                <a:gd name="connsiteY13" fmla="*/ 0 h 1034669"/>
                <a:gd name="connsiteX14" fmla="*/ 6724477 w 10055839"/>
                <a:gd name="connsiteY14" fmla="*/ 0 h 1034669"/>
                <a:gd name="connsiteX15" fmla="*/ 7004381 w 10055839"/>
                <a:gd name="connsiteY15" fmla="*/ 0 h 1034669"/>
                <a:gd name="connsiteX16" fmla="*/ 7769832 w 10055839"/>
                <a:gd name="connsiteY16" fmla="*/ 0 h 1034669"/>
                <a:gd name="connsiteX17" fmla="*/ 8243954 w 10055839"/>
                <a:gd name="connsiteY17" fmla="*/ 0 h 1034669"/>
                <a:gd name="connsiteX18" fmla="*/ 8912296 w 10055839"/>
                <a:gd name="connsiteY18" fmla="*/ 0 h 1034669"/>
                <a:gd name="connsiteX19" fmla="*/ 9883390 w 10055839"/>
                <a:gd name="connsiteY19" fmla="*/ 0 h 1034669"/>
                <a:gd name="connsiteX20" fmla="*/ 10055838 w 10055839"/>
                <a:gd name="connsiteY20" fmla="*/ 172447 h 1034669"/>
                <a:gd name="connsiteX21" fmla="*/ 10055838 w 10055839"/>
                <a:gd name="connsiteY21" fmla="*/ 531129 h 1034669"/>
                <a:gd name="connsiteX22" fmla="*/ 10055838 w 10055839"/>
                <a:gd name="connsiteY22" fmla="*/ 862220 h 1034669"/>
                <a:gd name="connsiteX23" fmla="*/ 9883390 w 10055839"/>
                <a:gd name="connsiteY23" fmla="*/ 1034669 h 1034669"/>
                <a:gd name="connsiteX24" fmla="*/ 9603486 w 10055839"/>
                <a:gd name="connsiteY24" fmla="*/ 1034669 h 1034669"/>
                <a:gd name="connsiteX25" fmla="*/ 9129364 w 10055839"/>
                <a:gd name="connsiteY25" fmla="*/ 1034669 h 1034669"/>
                <a:gd name="connsiteX26" fmla="*/ 8363913 w 10055839"/>
                <a:gd name="connsiteY26" fmla="*/ 1034669 h 1034669"/>
                <a:gd name="connsiteX27" fmla="*/ 7792681 w 10055839"/>
                <a:gd name="connsiteY27" fmla="*/ 1034669 h 1034669"/>
                <a:gd name="connsiteX28" fmla="*/ 7318559 w 10055839"/>
                <a:gd name="connsiteY28" fmla="*/ 1034669 h 1034669"/>
                <a:gd name="connsiteX29" fmla="*/ 6650217 w 10055839"/>
                <a:gd name="connsiteY29" fmla="*/ 1034669 h 1034669"/>
                <a:gd name="connsiteX30" fmla="*/ 6078985 w 10055839"/>
                <a:gd name="connsiteY30" fmla="*/ 1034669 h 1034669"/>
                <a:gd name="connsiteX31" fmla="*/ 5701972 w 10055839"/>
                <a:gd name="connsiteY31" fmla="*/ 1034669 h 1034669"/>
                <a:gd name="connsiteX32" fmla="*/ 5130740 w 10055839"/>
                <a:gd name="connsiteY32" fmla="*/ 1034669 h 1034669"/>
                <a:gd name="connsiteX33" fmla="*/ 4850837 w 10055839"/>
                <a:gd name="connsiteY33" fmla="*/ 1034669 h 1034669"/>
                <a:gd name="connsiteX34" fmla="*/ 4182495 w 10055839"/>
                <a:gd name="connsiteY34" fmla="*/ 1034669 h 1034669"/>
                <a:gd name="connsiteX35" fmla="*/ 3805482 w 10055839"/>
                <a:gd name="connsiteY35" fmla="*/ 1034669 h 1034669"/>
                <a:gd name="connsiteX36" fmla="*/ 3040031 w 10055839"/>
                <a:gd name="connsiteY36" fmla="*/ 1034669 h 1034669"/>
                <a:gd name="connsiteX37" fmla="*/ 2468799 w 10055839"/>
                <a:gd name="connsiteY37" fmla="*/ 1034669 h 1034669"/>
                <a:gd name="connsiteX38" fmla="*/ 1994677 w 10055839"/>
                <a:gd name="connsiteY38" fmla="*/ 1034669 h 1034669"/>
                <a:gd name="connsiteX39" fmla="*/ 1520554 w 10055839"/>
                <a:gd name="connsiteY39" fmla="*/ 1034669 h 1034669"/>
                <a:gd name="connsiteX40" fmla="*/ 1143541 w 10055839"/>
                <a:gd name="connsiteY40" fmla="*/ 1034669 h 1034669"/>
                <a:gd name="connsiteX41" fmla="*/ 766528 w 10055839"/>
                <a:gd name="connsiteY41" fmla="*/ 1034669 h 1034669"/>
                <a:gd name="connsiteX42" fmla="*/ 172447 w 10055839"/>
                <a:gd name="connsiteY42" fmla="*/ 1034669 h 1034669"/>
                <a:gd name="connsiteX43" fmla="*/ 0 w 10055839"/>
                <a:gd name="connsiteY43" fmla="*/ 862220 h 1034669"/>
                <a:gd name="connsiteX44" fmla="*/ 0 w 10055839"/>
                <a:gd name="connsiteY44" fmla="*/ 503538 h 1034669"/>
                <a:gd name="connsiteX45" fmla="*/ 0 w 10055839"/>
                <a:gd name="connsiteY45" fmla="*/ 172447 h 103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55839" h="1034669" fill="none" extrusionOk="0">
                  <a:moveTo>
                    <a:pt x="0" y="172447"/>
                  </a:moveTo>
                  <a:cubicBezTo>
                    <a:pt x="6945" y="77903"/>
                    <a:pt x="44577" y="-16824"/>
                    <a:pt x="172447" y="0"/>
                  </a:cubicBezTo>
                  <a:cubicBezTo>
                    <a:pt x="256069" y="7373"/>
                    <a:pt x="491966" y="9340"/>
                    <a:pt x="549460" y="0"/>
                  </a:cubicBezTo>
                  <a:cubicBezTo>
                    <a:pt x="638820" y="58086"/>
                    <a:pt x="793410" y="43383"/>
                    <a:pt x="1120692" y="0"/>
                  </a:cubicBezTo>
                  <a:cubicBezTo>
                    <a:pt x="1284341" y="5400"/>
                    <a:pt x="1734427" y="88259"/>
                    <a:pt x="1886143" y="0"/>
                  </a:cubicBezTo>
                  <a:cubicBezTo>
                    <a:pt x="2046166" y="-67314"/>
                    <a:pt x="2071639" y="33116"/>
                    <a:pt x="2166046" y="0"/>
                  </a:cubicBezTo>
                  <a:cubicBezTo>
                    <a:pt x="2284317" y="-41860"/>
                    <a:pt x="2373057" y="-10567"/>
                    <a:pt x="2640169" y="0"/>
                  </a:cubicBezTo>
                  <a:cubicBezTo>
                    <a:pt x="2851053" y="5934"/>
                    <a:pt x="2799863" y="2583"/>
                    <a:pt x="2920073" y="0"/>
                  </a:cubicBezTo>
                  <a:cubicBezTo>
                    <a:pt x="3020359" y="-52288"/>
                    <a:pt x="3156177" y="-22557"/>
                    <a:pt x="3297086" y="0"/>
                  </a:cubicBezTo>
                  <a:cubicBezTo>
                    <a:pt x="3461147" y="-48443"/>
                    <a:pt x="3731353" y="88717"/>
                    <a:pt x="4062537" y="0"/>
                  </a:cubicBezTo>
                  <a:cubicBezTo>
                    <a:pt x="4399399" y="-3455"/>
                    <a:pt x="4265678" y="28708"/>
                    <a:pt x="4439550" y="0"/>
                  </a:cubicBezTo>
                  <a:cubicBezTo>
                    <a:pt x="4635678" y="59845"/>
                    <a:pt x="4912482" y="34175"/>
                    <a:pt x="5107891" y="0"/>
                  </a:cubicBezTo>
                  <a:cubicBezTo>
                    <a:pt x="5296014" y="-20202"/>
                    <a:pt x="5276061" y="47570"/>
                    <a:pt x="5387795" y="0"/>
                  </a:cubicBezTo>
                  <a:cubicBezTo>
                    <a:pt x="5539807" y="-26912"/>
                    <a:pt x="5713835" y="-12925"/>
                    <a:pt x="5959027" y="0"/>
                  </a:cubicBezTo>
                  <a:cubicBezTo>
                    <a:pt x="6218376" y="-30565"/>
                    <a:pt x="6567056" y="47085"/>
                    <a:pt x="6724477" y="0"/>
                  </a:cubicBezTo>
                  <a:cubicBezTo>
                    <a:pt x="6899051" y="-76391"/>
                    <a:pt x="6889080" y="33678"/>
                    <a:pt x="7004381" y="0"/>
                  </a:cubicBezTo>
                  <a:cubicBezTo>
                    <a:pt x="7132356" y="11335"/>
                    <a:pt x="7381021" y="-33451"/>
                    <a:pt x="7769832" y="0"/>
                  </a:cubicBezTo>
                  <a:cubicBezTo>
                    <a:pt x="8129133" y="-20237"/>
                    <a:pt x="8123998" y="42859"/>
                    <a:pt x="8243954" y="0"/>
                  </a:cubicBezTo>
                  <a:cubicBezTo>
                    <a:pt x="8395980" y="-95059"/>
                    <a:pt x="8721764" y="85279"/>
                    <a:pt x="8912296" y="0"/>
                  </a:cubicBezTo>
                  <a:cubicBezTo>
                    <a:pt x="9102815" y="-24913"/>
                    <a:pt x="9575940" y="40538"/>
                    <a:pt x="9883390" y="0"/>
                  </a:cubicBezTo>
                  <a:cubicBezTo>
                    <a:pt x="9946685" y="14099"/>
                    <a:pt x="10050824" y="44789"/>
                    <a:pt x="10055838" y="172447"/>
                  </a:cubicBezTo>
                  <a:cubicBezTo>
                    <a:pt x="10131735" y="305763"/>
                    <a:pt x="10007870" y="424320"/>
                    <a:pt x="10055838" y="531129"/>
                  </a:cubicBezTo>
                  <a:cubicBezTo>
                    <a:pt x="10117275" y="668234"/>
                    <a:pt x="10074253" y="768184"/>
                    <a:pt x="10055838" y="862220"/>
                  </a:cubicBezTo>
                  <a:cubicBezTo>
                    <a:pt x="10050922" y="928174"/>
                    <a:pt x="9977536" y="1054518"/>
                    <a:pt x="9883390" y="1034669"/>
                  </a:cubicBezTo>
                  <a:cubicBezTo>
                    <a:pt x="9776337" y="1091073"/>
                    <a:pt x="9718718" y="1024493"/>
                    <a:pt x="9603486" y="1034669"/>
                  </a:cubicBezTo>
                  <a:cubicBezTo>
                    <a:pt x="9521354" y="996536"/>
                    <a:pt x="9345121" y="1064852"/>
                    <a:pt x="9129364" y="1034669"/>
                  </a:cubicBezTo>
                  <a:cubicBezTo>
                    <a:pt x="8921165" y="1060950"/>
                    <a:pt x="8602577" y="1060735"/>
                    <a:pt x="8363913" y="1034669"/>
                  </a:cubicBezTo>
                  <a:cubicBezTo>
                    <a:pt x="8192375" y="1101576"/>
                    <a:pt x="7982097" y="976984"/>
                    <a:pt x="7792681" y="1034669"/>
                  </a:cubicBezTo>
                  <a:cubicBezTo>
                    <a:pt x="7602495" y="1133799"/>
                    <a:pt x="7521950" y="916674"/>
                    <a:pt x="7318559" y="1034669"/>
                  </a:cubicBezTo>
                  <a:cubicBezTo>
                    <a:pt x="7178101" y="1120590"/>
                    <a:pt x="6963865" y="1057227"/>
                    <a:pt x="6650217" y="1034669"/>
                  </a:cubicBezTo>
                  <a:cubicBezTo>
                    <a:pt x="6378022" y="1030610"/>
                    <a:pt x="6258224" y="1012820"/>
                    <a:pt x="6078985" y="1034669"/>
                  </a:cubicBezTo>
                  <a:cubicBezTo>
                    <a:pt x="5944636" y="1079699"/>
                    <a:pt x="5864661" y="991687"/>
                    <a:pt x="5701972" y="1034669"/>
                  </a:cubicBezTo>
                  <a:cubicBezTo>
                    <a:pt x="5484564" y="1033757"/>
                    <a:pt x="5387360" y="969840"/>
                    <a:pt x="5130740" y="1034669"/>
                  </a:cubicBezTo>
                  <a:cubicBezTo>
                    <a:pt x="4891641" y="1091382"/>
                    <a:pt x="4978356" y="973748"/>
                    <a:pt x="4850837" y="1034669"/>
                  </a:cubicBezTo>
                  <a:cubicBezTo>
                    <a:pt x="4702351" y="1059111"/>
                    <a:pt x="4320787" y="928457"/>
                    <a:pt x="4182495" y="1034669"/>
                  </a:cubicBezTo>
                  <a:cubicBezTo>
                    <a:pt x="4020902" y="1135817"/>
                    <a:pt x="3894958" y="997770"/>
                    <a:pt x="3805482" y="1034669"/>
                  </a:cubicBezTo>
                  <a:cubicBezTo>
                    <a:pt x="3796478" y="1084612"/>
                    <a:pt x="3308312" y="1004183"/>
                    <a:pt x="3040031" y="1034669"/>
                  </a:cubicBezTo>
                  <a:cubicBezTo>
                    <a:pt x="2887696" y="1082478"/>
                    <a:pt x="2612302" y="992520"/>
                    <a:pt x="2468799" y="1034669"/>
                  </a:cubicBezTo>
                  <a:cubicBezTo>
                    <a:pt x="2266230" y="1132490"/>
                    <a:pt x="2104196" y="992594"/>
                    <a:pt x="1994677" y="1034669"/>
                  </a:cubicBezTo>
                  <a:cubicBezTo>
                    <a:pt x="1852338" y="1026188"/>
                    <a:pt x="1694170" y="985763"/>
                    <a:pt x="1520554" y="1034669"/>
                  </a:cubicBezTo>
                  <a:cubicBezTo>
                    <a:pt x="1352244" y="1092135"/>
                    <a:pt x="1269663" y="970495"/>
                    <a:pt x="1143541" y="1034669"/>
                  </a:cubicBezTo>
                  <a:cubicBezTo>
                    <a:pt x="979851" y="1053582"/>
                    <a:pt x="867419" y="1057690"/>
                    <a:pt x="766528" y="1034669"/>
                  </a:cubicBezTo>
                  <a:cubicBezTo>
                    <a:pt x="704065" y="1072477"/>
                    <a:pt x="383227" y="1005499"/>
                    <a:pt x="172447" y="1034669"/>
                  </a:cubicBezTo>
                  <a:cubicBezTo>
                    <a:pt x="38773" y="1036770"/>
                    <a:pt x="16040" y="976070"/>
                    <a:pt x="0" y="862220"/>
                  </a:cubicBezTo>
                  <a:cubicBezTo>
                    <a:pt x="-19019" y="835091"/>
                    <a:pt x="24977" y="582302"/>
                    <a:pt x="0" y="503538"/>
                  </a:cubicBezTo>
                  <a:cubicBezTo>
                    <a:pt x="-20258" y="357878"/>
                    <a:pt x="4234" y="289832"/>
                    <a:pt x="0" y="172447"/>
                  </a:cubicBezTo>
                  <a:close/>
                </a:path>
                <a:path w="10055839" h="1034669" stroke="0" extrusionOk="0">
                  <a:moveTo>
                    <a:pt x="0" y="172447"/>
                  </a:moveTo>
                  <a:cubicBezTo>
                    <a:pt x="22336" y="67536"/>
                    <a:pt x="97527" y="-7268"/>
                    <a:pt x="172447" y="0"/>
                  </a:cubicBezTo>
                  <a:cubicBezTo>
                    <a:pt x="302956" y="-41654"/>
                    <a:pt x="435029" y="5422"/>
                    <a:pt x="549460" y="0"/>
                  </a:cubicBezTo>
                  <a:cubicBezTo>
                    <a:pt x="729829" y="-36170"/>
                    <a:pt x="776610" y="21045"/>
                    <a:pt x="926473" y="0"/>
                  </a:cubicBezTo>
                  <a:cubicBezTo>
                    <a:pt x="1061870" y="35617"/>
                    <a:pt x="1520938" y="126524"/>
                    <a:pt x="1691924" y="0"/>
                  </a:cubicBezTo>
                  <a:cubicBezTo>
                    <a:pt x="1894429" y="-79159"/>
                    <a:pt x="1910813" y="-13747"/>
                    <a:pt x="2166046" y="0"/>
                  </a:cubicBezTo>
                  <a:cubicBezTo>
                    <a:pt x="2370154" y="-29455"/>
                    <a:pt x="2459349" y="8775"/>
                    <a:pt x="2640169" y="0"/>
                  </a:cubicBezTo>
                  <a:cubicBezTo>
                    <a:pt x="2794094" y="23801"/>
                    <a:pt x="2981847" y="42069"/>
                    <a:pt x="3211401" y="0"/>
                  </a:cubicBezTo>
                  <a:cubicBezTo>
                    <a:pt x="3380371" y="31133"/>
                    <a:pt x="3542084" y="-2966"/>
                    <a:pt x="3782633" y="0"/>
                  </a:cubicBezTo>
                  <a:cubicBezTo>
                    <a:pt x="4045806" y="-10268"/>
                    <a:pt x="4070931" y="39508"/>
                    <a:pt x="4353865" y="0"/>
                  </a:cubicBezTo>
                  <a:cubicBezTo>
                    <a:pt x="4609372" y="-36105"/>
                    <a:pt x="4588010" y="40827"/>
                    <a:pt x="4730878" y="0"/>
                  </a:cubicBezTo>
                  <a:cubicBezTo>
                    <a:pt x="4927260" y="-61925"/>
                    <a:pt x="5134952" y="24675"/>
                    <a:pt x="5302110" y="0"/>
                  </a:cubicBezTo>
                  <a:cubicBezTo>
                    <a:pt x="5547456" y="-56792"/>
                    <a:pt x="5857347" y="19972"/>
                    <a:pt x="5970451" y="0"/>
                  </a:cubicBezTo>
                  <a:cubicBezTo>
                    <a:pt x="6191447" y="-18724"/>
                    <a:pt x="6466757" y="90229"/>
                    <a:pt x="6638793" y="0"/>
                  </a:cubicBezTo>
                  <a:cubicBezTo>
                    <a:pt x="6815394" y="-7853"/>
                    <a:pt x="6950023" y="3474"/>
                    <a:pt x="7112915" y="0"/>
                  </a:cubicBezTo>
                  <a:cubicBezTo>
                    <a:pt x="7304988" y="-53152"/>
                    <a:pt x="7343117" y="14128"/>
                    <a:pt x="7489928" y="0"/>
                  </a:cubicBezTo>
                  <a:cubicBezTo>
                    <a:pt x="7633348" y="1421"/>
                    <a:pt x="7797358" y="24997"/>
                    <a:pt x="7964051" y="0"/>
                  </a:cubicBezTo>
                  <a:cubicBezTo>
                    <a:pt x="8250991" y="-3146"/>
                    <a:pt x="8298123" y="64260"/>
                    <a:pt x="8535283" y="0"/>
                  </a:cubicBezTo>
                  <a:cubicBezTo>
                    <a:pt x="8759647" y="-43736"/>
                    <a:pt x="8751045" y="20238"/>
                    <a:pt x="8815186" y="0"/>
                  </a:cubicBezTo>
                  <a:cubicBezTo>
                    <a:pt x="8865648" y="-42687"/>
                    <a:pt x="9716245" y="-53414"/>
                    <a:pt x="9883390" y="0"/>
                  </a:cubicBezTo>
                  <a:cubicBezTo>
                    <a:pt x="10018698" y="32523"/>
                    <a:pt x="10109456" y="57093"/>
                    <a:pt x="10055838" y="172447"/>
                  </a:cubicBezTo>
                  <a:cubicBezTo>
                    <a:pt x="10078691" y="340271"/>
                    <a:pt x="10020094" y="461053"/>
                    <a:pt x="10055838" y="510436"/>
                  </a:cubicBezTo>
                  <a:cubicBezTo>
                    <a:pt x="10093570" y="601110"/>
                    <a:pt x="10051273" y="787305"/>
                    <a:pt x="10055838" y="862220"/>
                  </a:cubicBezTo>
                  <a:cubicBezTo>
                    <a:pt x="10080754" y="955652"/>
                    <a:pt x="9960966" y="1062469"/>
                    <a:pt x="9883390" y="1034669"/>
                  </a:cubicBezTo>
                  <a:cubicBezTo>
                    <a:pt x="9615301" y="1063649"/>
                    <a:pt x="9492503" y="1079252"/>
                    <a:pt x="9312158" y="1034669"/>
                  </a:cubicBezTo>
                  <a:cubicBezTo>
                    <a:pt x="9237626" y="1018148"/>
                    <a:pt x="9008457" y="943976"/>
                    <a:pt x="8546707" y="1034669"/>
                  </a:cubicBezTo>
                  <a:cubicBezTo>
                    <a:pt x="8158523" y="1132883"/>
                    <a:pt x="8191675" y="1001359"/>
                    <a:pt x="7878366" y="1034669"/>
                  </a:cubicBezTo>
                  <a:cubicBezTo>
                    <a:pt x="7564402" y="1039626"/>
                    <a:pt x="7532396" y="964010"/>
                    <a:pt x="7404243" y="1034669"/>
                  </a:cubicBezTo>
                  <a:cubicBezTo>
                    <a:pt x="7311199" y="1057753"/>
                    <a:pt x="7117558" y="1007361"/>
                    <a:pt x="7027230" y="1034669"/>
                  </a:cubicBezTo>
                  <a:cubicBezTo>
                    <a:pt x="6966939" y="1041269"/>
                    <a:pt x="6672357" y="1043021"/>
                    <a:pt x="6553108" y="1034669"/>
                  </a:cubicBezTo>
                  <a:cubicBezTo>
                    <a:pt x="6424237" y="1045265"/>
                    <a:pt x="6319493" y="1031758"/>
                    <a:pt x="6078985" y="1034669"/>
                  </a:cubicBezTo>
                  <a:cubicBezTo>
                    <a:pt x="5883193" y="1028897"/>
                    <a:pt x="5917508" y="1006801"/>
                    <a:pt x="5799082" y="1034669"/>
                  </a:cubicBezTo>
                  <a:cubicBezTo>
                    <a:pt x="5610349" y="1037674"/>
                    <a:pt x="5351162" y="1019863"/>
                    <a:pt x="5130740" y="1034669"/>
                  </a:cubicBezTo>
                  <a:cubicBezTo>
                    <a:pt x="4951048" y="1050837"/>
                    <a:pt x="4858728" y="1020006"/>
                    <a:pt x="4656618" y="1034669"/>
                  </a:cubicBezTo>
                  <a:cubicBezTo>
                    <a:pt x="4422321" y="1040754"/>
                    <a:pt x="4408432" y="988042"/>
                    <a:pt x="4279605" y="1034669"/>
                  </a:cubicBezTo>
                  <a:cubicBezTo>
                    <a:pt x="4078233" y="1015647"/>
                    <a:pt x="3683725" y="965676"/>
                    <a:pt x="3514154" y="1034669"/>
                  </a:cubicBezTo>
                  <a:cubicBezTo>
                    <a:pt x="3306772" y="1026755"/>
                    <a:pt x="3312493" y="994672"/>
                    <a:pt x="3137141" y="1034669"/>
                  </a:cubicBezTo>
                  <a:cubicBezTo>
                    <a:pt x="3068009" y="1145058"/>
                    <a:pt x="2798302" y="917281"/>
                    <a:pt x="2565909" y="1034669"/>
                  </a:cubicBezTo>
                  <a:cubicBezTo>
                    <a:pt x="2341900" y="1129417"/>
                    <a:pt x="2359468" y="992937"/>
                    <a:pt x="2091786" y="1034669"/>
                  </a:cubicBezTo>
                  <a:cubicBezTo>
                    <a:pt x="1890976" y="1153805"/>
                    <a:pt x="1549510" y="953387"/>
                    <a:pt x="1326336" y="1034669"/>
                  </a:cubicBezTo>
                  <a:cubicBezTo>
                    <a:pt x="1148427" y="1131672"/>
                    <a:pt x="1071810" y="1027800"/>
                    <a:pt x="949322" y="1034669"/>
                  </a:cubicBezTo>
                  <a:cubicBezTo>
                    <a:pt x="769771" y="973681"/>
                    <a:pt x="507950" y="887657"/>
                    <a:pt x="172447" y="1034669"/>
                  </a:cubicBezTo>
                  <a:cubicBezTo>
                    <a:pt x="71501" y="1009791"/>
                    <a:pt x="-35775" y="941314"/>
                    <a:pt x="0" y="862220"/>
                  </a:cubicBezTo>
                  <a:cubicBezTo>
                    <a:pt x="-86230" y="739796"/>
                    <a:pt x="39993" y="679548"/>
                    <a:pt x="0" y="503538"/>
                  </a:cubicBezTo>
                  <a:cubicBezTo>
                    <a:pt x="-47516" y="317360"/>
                    <a:pt x="-12403" y="243573"/>
                    <a:pt x="0" y="172447"/>
                  </a:cubicBezTo>
                  <a:close/>
                </a:path>
                <a:path w="10055839" h="1034669" fill="none" stroke="0" extrusionOk="0">
                  <a:moveTo>
                    <a:pt x="0" y="172447"/>
                  </a:moveTo>
                  <a:cubicBezTo>
                    <a:pt x="5716" y="82611"/>
                    <a:pt x="95111" y="-1684"/>
                    <a:pt x="172447" y="0"/>
                  </a:cubicBezTo>
                  <a:cubicBezTo>
                    <a:pt x="232644" y="-7648"/>
                    <a:pt x="452975" y="4215"/>
                    <a:pt x="549460" y="0"/>
                  </a:cubicBezTo>
                  <a:cubicBezTo>
                    <a:pt x="656035" y="-42647"/>
                    <a:pt x="950416" y="19070"/>
                    <a:pt x="1120692" y="0"/>
                  </a:cubicBezTo>
                  <a:cubicBezTo>
                    <a:pt x="1393757" y="30585"/>
                    <a:pt x="1699904" y="118307"/>
                    <a:pt x="1886143" y="0"/>
                  </a:cubicBezTo>
                  <a:cubicBezTo>
                    <a:pt x="2074135" y="-97381"/>
                    <a:pt x="2054917" y="3711"/>
                    <a:pt x="2166046" y="0"/>
                  </a:cubicBezTo>
                  <a:cubicBezTo>
                    <a:pt x="2246061" y="-18703"/>
                    <a:pt x="2413979" y="35213"/>
                    <a:pt x="2640169" y="0"/>
                  </a:cubicBezTo>
                  <a:cubicBezTo>
                    <a:pt x="2870550" y="-20760"/>
                    <a:pt x="2801307" y="27376"/>
                    <a:pt x="2920073" y="0"/>
                  </a:cubicBezTo>
                  <a:cubicBezTo>
                    <a:pt x="3059896" y="10229"/>
                    <a:pt x="3169371" y="-28467"/>
                    <a:pt x="3297086" y="0"/>
                  </a:cubicBezTo>
                  <a:cubicBezTo>
                    <a:pt x="3452263" y="-6437"/>
                    <a:pt x="3805166" y="-57358"/>
                    <a:pt x="4062537" y="0"/>
                  </a:cubicBezTo>
                  <a:cubicBezTo>
                    <a:pt x="4335320" y="-1838"/>
                    <a:pt x="4262793" y="26514"/>
                    <a:pt x="4439550" y="0"/>
                  </a:cubicBezTo>
                  <a:cubicBezTo>
                    <a:pt x="4627541" y="14926"/>
                    <a:pt x="4927070" y="58"/>
                    <a:pt x="5107891" y="0"/>
                  </a:cubicBezTo>
                  <a:cubicBezTo>
                    <a:pt x="5294115" y="-9074"/>
                    <a:pt x="5273028" y="38142"/>
                    <a:pt x="5387795" y="0"/>
                  </a:cubicBezTo>
                  <a:cubicBezTo>
                    <a:pt x="5529833" y="-44665"/>
                    <a:pt x="5740337" y="22496"/>
                    <a:pt x="5959027" y="0"/>
                  </a:cubicBezTo>
                  <a:cubicBezTo>
                    <a:pt x="6174672" y="-25624"/>
                    <a:pt x="6615275" y="68312"/>
                    <a:pt x="6724477" y="0"/>
                  </a:cubicBezTo>
                  <a:cubicBezTo>
                    <a:pt x="6871481" y="-78216"/>
                    <a:pt x="6910998" y="22073"/>
                    <a:pt x="7004381" y="0"/>
                  </a:cubicBezTo>
                  <a:cubicBezTo>
                    <a:pt x="7138545" y="17148"/>
                    <a:pt x="7421557" y="17668"/>
                    <a:pt x="7769832" y="0"/>
                  </a:cubicBezTo>
                  <a:cubicBezTo>
                    <a:pt x="8139167" y="-13446"/>
                    <a:pt x="8133496" y="45467"/>
                    <a:pt x="8243954" y="0"/>
                  </a:cubicBezTo>
                  <a:cubicBezTo>
                    <a:pt x="8435141" y="-51433"/>
                    <a:pt x="8626707" y="91102"/>
                    <a:pt x="8912296" y="0"/>
                  </a:cubicBezTo>
                  <a:cubicBezTo>
                    <a:pt x="9196982" y="-14294"/>
                    <a:pt x="9677207" y="-24053"/>
                    <a:pt x="9883390" y="0"/>
                  </a:cubicBezTo>
                  <a:cubicBezTo>
                    <a:pt x="9945740" y="36538"/>
                    <a:pt x="10017987" y="49786"/>
                    <a:pt x="10055838" y="172447"/>
                  </a:cubicBezTo>
                  <a:cubicBezTo>
                    <a:pt x="10102769" y="298555"/>
                    <a:pt x="10033289" y="388685"/>
                    <a:pt x="10055838" y="531129"/>
                  </a:cubicBezTo>
                  <a:cubicBezTo>
                    <a:pt x="10110252" y="669296"/>
                    <a:pt x="10037273" y="769084"/>
                    <a:pt x="10055838" y="862220"/>
                  </a:cubicBezTo>
                  <a:cubicBezTo>
                    <a:pt x="10066195" y="940140"/>
                    <a:pt x="9959716" y="1046247"/>
                    <a:pt x="9883390" y="1034669"/>
                  </a:cubicBezTo>
                  <a:cubicBezTo>
                    <a:pt x="9753317" y="1072125"/>
                    <a:pt x="9691476" y="1015307"/>
                    <a:pt x="9603486" y="1034669"/>
                  </a:cubicBezTo>
                  <a:cubicBezTo>
                    <a:pt x="9540337" y="1061951"/>
                    <a:pt x="9332884" y="1052418"/>
                    <a:pt x="9129364" y="1034669"/>
                  </a:cubicBezTo>
                  <a:cubicBezTo>
                    <a:pt x="8896652" y="1084452"/>
                    <a:pt x="8614566" y="1013971"/>
                    <a:pt x="8363913" y="1034669"/>
                  </a:cubicBezTo>
                  <a:cubicBezTo>
                    <a:pt x="8147696" y="1061318"/>
                    <a:pt x="7943836" y="1021290"/>
                    <a:pt x="7792681" y="1034669"/>
                  </a:cubicBezTo>
                  <a:cubicBezTo>
                    <a:pt x="7643436" y="1054319"/>
                    <a:pt x="7540255" y="1017668"/>
                    <a:pt x="7318559" y="1034669"/>
                  </a:cubicBezTo>
                  <a:cubicBezTo>
                    <a:pt x="7058985" y="1106054"/>
                    <a:pt x="6943657" y="975130"/>
                    <a:pt x="6650217" y="1034669"/>
                  </a:cubicBezTo>
                  <a:cubicBezTo>
                    <a:pt x="6339760" y="1043968"/>
                    <a:pt x="6283249" y="964017"/>
                    <a:pt x="6078985" y="1034669"/>
                  </a:cubicBezTo>
                  <a:cubicBezTo>
                    <a:pt x="5932777" y="1104481"/>
                    <a:pt x="5897654" y="1001657"/>
                    <a:pt x="5701972" y="1034669"/>
                  </a:cubicBezTo>
                  <a:cubicBezTo>
                    <a:pt x="5464691" y="1045821"/>
                    <a:pt x="5392736" y="983267"/>
                    <a:pt x="5130740" y="1034669"/>
                  </a:cubicBezTo>
                  <a:cubicBezTo>
                    <a:pt x="4933684" y="1062452"/>
                    <a:pt x="5016671" y="996512"/>
                    <a:pt x="4850837" y="1034669"/>
                  </a:cubicBezTo>
                  <a:cubicBezTo>
                    <a:pt x="4740449" y="1060600"/>
                    <a:pt x="4341550" y="895360"/>
                    <a:pt x="4182495" y="1034669"/>
                  </a:cubicBezTo>
                  <a:cubicBezTo>
                    <a:pt x="4034170" y="1111104"/>
                    <a:pt x="3892714" y="1015466"/>
                    <a:pt x="3805482" y="1034669"/>
                  </a:cubicBezTo>
                  <a:cubicBezTo>
                    <a:pt x="3653701" y="1140013"/>
                    <a:pt x="3211774" y="980558"/>
                    <a:pt x="3040031" y="1034669"/>
                  </a:cubicBezTo>
                  <a:cubicBezTo>
                    <a:pt x="2788076" y="1055688"/>
                    <a:pt x="2680004" y="1012082"/>
                    <a:pt x="2468799" y="1034669"/>
                  </a:cubicBezTo>
                  <a:cubicBezTo>
                    <a:pt x="2281250" y="1081695"/>
                    <a:pt x="2077003" y="1020863"/>
                    <a:pt x="1994677" y="1034669"/>
                  </a:cubicBezTo>
                  <a:cubicBezTo>
                    <a:pt x="1890459" y="1029694"/>
                    <a:pt x="1681401" y="1007288"/>
                    <a:pt x="1520554" y="1034669"/>
                  </a:cubicBezTo>
                  <a:cubicBezTo>
                    <a:pt x="1338672" y="1046048"/>
                    <a:pt x="1286565" y="1008878"/>
                    <a:pt x="1143541" y="1034669"/>
                  </a:cubicBezTo>
                  <a:cubicBezTo>
                    <a:pt x="1039140" y="1084428"/>
                    <a:pt x="879199" y="1017594"/>
                    <a:pt x="766528" y="1034669"/>
                  </a:cubicBezTo>
                  <a:cubicBezTo>
                    <a:pt x="630756" y="1040807"/>
                    <a:pt x="338372" y="925730"/>
                    <a:pt x="172447" y="1034669"/>
                  </a:cubicBezTo>
                  <a:cubicBezTo>
                    <a:pt x="67867" y="1046610"/>
                    <a:pt x="25254" y="948434"/>
                    <a:pt x="0" y="862220"/>
                  </a:cubicBezTo>
                  <a:cubicBezTo>
                    <a:pt x="-57147" y="785360"/>
                    <a:pt x="55224" y="604530"/>
                    <a:pt x="0" y="503538"/>
                  </a:cubicBezTo>
                  <a:cubicBezTo>
                    <a:pt x="-46864" y="389198"/>
                    <a:pt x="54000" y="312996"/>
                    <a:pt x="0" y="172447"/>
                  </a:cubicBezTo>
                  <a:close/>
                </a:path>
                <a:path w="10055839" h="1034669" fill="none" stroke="0" extrusionOk="0">
                  <a:moveTo>
                    <a:pt x="0" y="172447"/>
                  </a:moveTo>
                  <a:cubicBezTo>
                    <a:pt x="12050" y="87577"/>
                    <a:pt x="51504" y="4651"/>
                    <a:pt x="172447" y="0"/>
                  </a:cubicBezTo>
                  <a:cubicBezTo>
                    <a:pt x="253914" y="-5788"/>
                    <a:pt x="467500" y="3365"/>
                    <a:pt x="549460" y="0"/>
                  </a:cubicBezTo>
                  <a:cubicBezTo>
                    <a:pt x="662291" y="45005"/>
                    <a:pt x="890371" y="16776"/>
                    <a:pt x="1120692" y="0"/>
                  </a:cubicBezTo>
                  <a:cubicBezTo>
                    <a:pt x="1344107" y="31891"/>
                    <a:pt x="1719031" y="116935"/>
                    <a:pt x="1886143" y="0"/>
                  </a:cubicBezTo>
                  <a:cubicBezTo>
                    <a:pt x="2054441" y="-75665"/>
                    <a:pt x="2072201" y="17319"/>
                    <a:pt x="2166046" y="0"/>
                  </a:cubicBezTo>
                  <a:cubicBezTo>
                    <a:pt x="2258403" y="-32665"/>
                    <a:pt x="2384088" y="-15045"/>
                    <a:pt x="2640169" y="0"/>
                  </a:cubicBezTo>
                  <a:cubicBezTo>
                    <a:pt x="2859695" y="-5796"/>
                    <a:pt x="2815437" y="20128"/>
                    <a:pt x="2920073" y="0"/>
                  </a:cubicBezTo>
                  <a:cubicBezTo>
                    <a:pt x="3029906" y="-17734"/>
                    <a:pt x="3150749" y="-37623"/>
                    <a:pt x="3297086" y="0"/>
                  </a:cubicBezTo>
                  <a:cubicBezTo>
                    <a:pt x="3454039" y="-18163"/>
                    <a:pt x="3783442" y="38292"/>
                    <a:pt x="4062537" y="0"/>
                  </a:cubicBezTo>
                  <a:cubicBezTo>
                    <a:pt x="4348780" y="6355"/>
                    <a:pt x="4256690" y="-206"/>
                    <a:pt x="4439550" y="0"/>
                  </a:cubicBezTo>
                  <a:cubicBezTo>
                    <a:pt x="4621689" y="17826"/>
                    <a:pt x="4922127" y="12326"/>
                    <a:pt x="5107891" y="0"/>
                  </a:cubicBezTo>
                  <a:cubicBezTo>
                    <a:pt x="5290879" y="-6307"/>
                    <a:pt x="5263752" y="42678"/>
                    <a:pt x="5387795" y="0"/>
                  </a:cubicBezTo>
                  <a:cubicBezTo>
                    <a:pt x="5550794" y="-87968"/>
                    <a:pt x="5728284" y="16684"/>
                    <a:pt x="5959027" y="0"/>
                  </a:cubicBezTo>
                  <a:cubicBezTo>
                    <a:pt x="6193883" y="-40714"/>
                    <a:pt x="6575363" y="62698"/>
                    <a:pt x="6724477" y="0"/>
                  </a:cubicBezTo>
                  <a:cubicBezTo>
                    <a:pt x="6870892" y="-75831"/>
                    <a:pt x="6896740" y="43109"/>
                    <a:pt x="7004381" y="0"/>
                  </a:cubicBezTo>
                  <a:cubicBezTo>
                    <a:pt x="7126531" y="6655"/>
                    <a:pt x="7450906" y="-4416"/>
                    <a:pt x="7769832" y="0"/>
                  </a:cubicBezTo>
                  <a:cubicBezTo>
                    <a:pt x="8132675" y="-14939"/>
                    <a:pt x="8128484" y="40188"/>
                    <a:pt x="8243954" y="0"/>
                  </a:cubicBezTo>
                  <a:cubicBezTo>
                    <a:pt x="8380102" y="-75689"/>
                    <a:pt x="8658316" y="42845"/>
                    <a:pt x="8912296" y="0"/>
                  </a:cubicBezTo>
                  <a:cubicBezTo>
                    <a:pt x="9190891" y="31164"/>
                    <a:pt x="9608363" y="30329"/>
                    <a:pt x="9883390" y="0"/>
                  </a:cubicBezTo>
                  <a:cubicBezTo>
                    <a:pt x="9936891" y="39706"/>
                    <a:pt x="10023665" y="53155"/>
                    <a:pt x="10055838" y="172447"/>
                  </a:cubicBezTo>
                  <a:cubicBezTo>
                    <a:pt x="10108471" y="315118"/>
                    <a:pt x="10044563" y="405252"/>
                    <a:pt x="10055838" y="531129"/>
                  </a:cubicBezTo>
                  <a:cubicBezTo>
                    <a:pt x="10119066" y="660463"/>
                    <a:pt x="10043702" y="778454"/>
                    <a:pt x="10055838" y="862220"/>
                  </a:cubicBezTo>
                  <a:cubicBezTo>
                    <a:pt x="10058197" y="954919"/>
                    <a:pt x="9985221" y="1037649"/>
                    <a:pt x="9883390" y="1034669"/>
                  </a:cubicBezTo>
                  <a:cubicBezTo>
                    <a:pt x="9762300" y="1092220"/>
                    <a:pt x="9710356" y="1030985"/>
                    <a:pt x="9603486" y="1034669"/>
                  </a:cubicBezTo>
                  <a:cubicBezTo>
                    <a:pt x="9502001" y="1004878"/>
                    <a:pt x="9380822" y="1092374"/>
                    <a:pt x="9129364" y="1034669"/>
                  </a:cubicBezTo>
                  <a:cubicBezTo>
                    <a:pt x="8889673" y="1107784"/>
                    <a:pt x="8610144" y="1026031"/>
                    <a:pt x="8363913" y="1034669"/>
                  </a:cubicBezTo>
                  <a:cubicBezTo>
                    <a:pt x="8200848" y="1020298"/>
                    <a:pt x="7975514" y="1003421"/>
                    <a:pt x="7792681" y="1034669"/>
                  </a:cubicBezTo>
                  <a:cubicBezTo>
                    <a:pt x="7610484" y="1099575"/>
                    <a:pt x="7517857" y="995989"/>
                    <a:pt x="7318559" y="1034669"/>
                  </a:cubicBezTo>
                  <a:cubicBezTo>
                    <a:pt x="7086590" y="1099635"/>
                    <a:pt x="6972146" y="989111"/>
                    <a:pt x="6650217" y="1034669"/>
                  </a:cubicBezTo>
                  <a:cubicBezTo>
                    <a:pt x="6351622" y="1025018"/>
                    <a:pt x="6264474" y="1000855"/>
                    <a:pt x="6078985" y="1034669"/>
                  </a:cubicBezTo>
                  <a:cubicBezTo>
                    <a:pt x="5952045" y="1084806"/>
                    <a:pt x="5897165" y="991966"/>
                    <a:pt x="5701972" y="1034669"/>
                  </a:cubicBezTo>
                  <a:cubicBezTo>
                    <a:pt x="5487598" y="1028209"/>
                    <a:pt x="5396262" y="976096"/>
                    <a:pt x="5130740" y="1034669"/>
                  </a:cubicBezTo>
                  <a:cubicBezTo>
                    <a:pt x="4910216" y="1051772"/>
                    <a:pt x="4991458" y="985448"/>
                    <a:pt x="4850837" y="1034669"/>
                  </a:cubicBezTo>
                  <a:cubicBezTo>
                    <a:pt x="4715015" y="1059539"/>
                    <a:pt x="4344556" y="943191"/>
                    <a:pt x="4182495" y="1034669"/>
                  </a:cubicBezTo>
                  <a:cubicBezTo>
                    <a:pt x="4008631" y="1119029"/>
                    <a:pt x="3891557" y="1003656"/>
                    <a:pt x="3805482" y="1034669"/>
                  </a:cubicBezTo>
                  <a:cubicBezTo>
                    <a:pt x="3725562" y="1077839"/>
                    <a:pt x="3315464" y="979114"/>
                    <a:pt x="3040031" y="1034669"/>
                  </a:cubicBezTo>
                  <a:cubicBezTo>
                    <a:pt x="2871480" y="1075633"/>
                    <a:pt x="2628456" y="996331"/>
                    <a:pt x="2468799" y="1034669"/>
                  </a:cubicBezTo>
                  <a:cubicBezTo>
                    <a:pt x="2304636" y="1089243"/>
                    <a:pt x="2103226" y="999595"/>
                    <a:pt x="1994677" y="1034669"/>
                  </a:cubicBezTo>
                  <a:cubicBezTo>
                    <a:pt x="1880036" y="1015291"/>
                    <a:pt x="1686090" y="964091"/>
                    <a:pt x="1520554" y="1034669"/>
                  </a:cubicBezTo>
                  <a:cubicBezTo>
                    <a:pt x="1346451" y="1068135"/>
                    <a:pt x="1291357" y="989284"/>
                    <a:pt x="1143541" y="1034669"/>
                  </a:cubicBezTo>
                  <a:cubicBezTo>
                    <a:pt x="978809" y="1086539"/>
                    <a:pt x="905170" y="1034386"/>
                    <a:pt x="766528" y="1034669"/>
                  </a:cubicBezTo>
                  <a:cubicBezTo>
                    <a:pt x="683330" y="1017892"/>
                    <a:pt x="356258" y="982639"/>
                    <a:pt x="172447" y="1034669"/>
                  </a:cubicBezTo>
                  <a:cubicBezTo>
                    <a:pt x="59956" y="1039637"/>
                    <a:pt x="14111" y="985438"/>
                    <a:pt x="0" y="862220"/>
                  </a:cubicBezTo>
                  <a:cubicBezTo>
                    <a:pt x="-44486" y="823126"/>
                    <a:pt x="35197" y="592141"/>
                    <a:pt x="0" y="503538"/>
                  </a:cubicBezTo>
                  <a:cubicBezTo>
                    <a:pt x="-30413" y="368110"/>
                    <a:pt x="32793" y="294774"/>
                    <a:pt x="0" y="172447"/>
                  </a:cubicBezTo>
                  <a:close/>
                </a:path>
              </a:pathLst>
            </a:custGeom>
            <a:solidFill>
              <a:schemeClr val="bg1"/>
            </a:solidFill>
            <a:ln w="28575">
              <a:solidFill>
                <a:srgbClr val="75D2DB"/>
              </a:solidFill>
              <a:prstDash val="dashDot"/>
              <a:extLst>
                <a:ext uri="{C807C97D-BFC1-408E-A445-0C87EB9F89A2}">
                  <ask:lineSketchStyleProps xmlns:ask="http://schemas.microsoft.com/office/drawing/2018/sketchyshapes" sd="3938121125">
                    <a:custGeom>
                      <a:avLst/>
                      <a:gdLst>
                        <a:gd name="connsiteX0" fmla="*/ 0 w 10135650"/>
                        <a:gd name="connsiteY0" fmla="*/ 243232 h 1459371"/>
                        <a:gd name="connsiteX1" fmla="*/ 173816 w 10135650"/>
                        <a:gd name="connsiteY1" fmla="*/ 0 h 1459371"/>
                        <a:gd name="connsiteX2" fmla="*/ 553821 w 10135650"/>
                        <a:gd name="connsiteY2" fmla="*/ 0 h 1459371"/>
                        <a:gd name="connsiteX3" fmla="*/ 1129587 w 10135650"/>
                        <a:gd name="connsiteY3" fmla="*/ 0 h 1459371"/>
                        <a:gd name="connsiteX4" fmla="*/ 1901113 w 10135650"/>
                        <a:gd name="connsiteY4" fmla="*/ 0 h 1459371"/>
                        <a:gd name="connsiteX5" fmla="*/ 2183238 w 10135650"/>
                        <a:gd name="connsiteY5" fmla="*/ 0 h 1459371"/>
                        <a:gd name="connsiteX6" fmla="*/ 2661124 w 10135650"/>
                        <a:gd name="connsiteY6" fmla="*/ 0 h 1459371"/>
                        <a:gd name="connsiteX7" fmla="*/ 2943249 w 10135650"/>
                        <a:gd name="connsiteY7" fmla="*/ 0 h 1459371"/>
                        <a:gd name="connsiteX8" fmla="*/ 3323255 w 10135650"/>
                        <a:gd name="connsiteY8" fmla="*/ 0 h 1459371"/>
                        <a:gd name="connsiteX9" fmla="*/ 4094781 w 10135650"/>
                        <a:gd name="connsiteY9" fmla="*/ 0 h 1459371"/>
                        <a:gd name="connsiteX10" fmla="*/ 4474786 w 10135650"/>
                        <a:gd name="connsiteY10" fmla="*/ 0 h 1459371"/>
                        <a:gd name="connsiteX11" fmla="*/ 5148432 w 10135650"/>
                        <a:gd name="connsiteY11" fmla="*/ 0 h 1459371"/>
                        <a:gd name="connsiteX12" fmla="*/ 5430557 w 10135650"/>
                        <a:gd name="connsiteY12" fmla="*/ 0 h 1459371"/>
                        <a:gd name="connsiteX13" fmla="*/ 6006323 w 10135650"/>
                        <a:gd name="connsiteY13" fmla="*/ 0 h 1459371"/>
                        <a:gd name="connsiteX14" fmla="*/ 6777848 w 10135650"/>
                        <a:gd name="connsiteY14" fmla="*/ 0 h 1459371"/>
                        <a:gd name="connsiteX15" fmla="*/ 7059974 w 10135650"/>
                        <a:gd name="connsiteY15" fmla="*/ 0 h 1459371"/>
                        <a:gd name="connsiteX16" fmla="*/ 7831500 w 10135650"/>
                        <a:gd name="connsiteY16" fmla="*/ 0 h 1459371"/>
                        <a:gd name="connsiteX17" fmla="*/ 8309385 w 10135650"/>
                        <a:gd name="connsiteY17" fmla="*/ 0 h 1459371"/>
                        <a:gd name="connsiteX18" fmla="*/ 8983031 w 10135650"/>
                        <a:gd name="connsiteY18" fmla="*/ 0 h 1459371"/>
                        <a:gd name="connsiteX19" fmla="*/ 9961833 w 10135650"/>
                        <a:gd name="connsiteY19" fmla="*/ 0 h 1459371"/>
                        <a:gd name="connsiteX20" fmla="*/ 10135649 w 10135650"/>
                        <a:gd name="connsiteY20" fmla="*/ 243232 h 1459371"/>
                        <a:gd name="connsiteX21" fmla="*/ 10135649 w 10135650"/>
                        <a:gd name="connsiteY21" fmla="*/ 749143 h 1459371"/>
                        <a:gd name="connsiteX22" fmla="*/ 10135649 w 10135650"/>
                        <a:gd name="connsiteY22" fmla="*/ 1216138 h 1459371"/>
                        <a:gd name="connsiteX23" fmla="*/ 9961833 w 10135650"/>
                        <a:gd name="connsiteY23" fmla="*/ 1459371 h 1459371"/>
                        <a:gd name="connsiteX24" fmla="*/ 9679707 w 10135650"/>
                        <a:gd name="connsiteY24" fmla="*/ 1459371 h 1459371"/>
                        <a:gd name="connsiteX25" fmla="*/ 9201822 w 10135650"/>
                        <a:gd name="connsiteY25" fmla="*/ 1459371 h 1459371"/>
                        <a:gd name="connsiteX26" fmla="*/ 8430296 w 10135650"/>
                        <a:gd name="connsiteY26" fmla="*/ 1459371 h 1459371"/>
                        <a:gd name="connsiteX27" fmla="*/ 7854530 w 10135650"/>
                        <a:gd name="connsiteY27" fmla="*/ 1459371 h 1459371"/>
                        <a:gd name="connsiteX28" fmla="*/ 7376645 w 10135650"/>
                        <a:gd name="connsiteY28" fmla="*/ 1459371 h 1459371"/>
                        <a:gd name="connsiteX29" fmla="*/ 6702999 w 10135650"/>
                        <a:gd name="connsiteY29" fmla="*/ 1459371 h 1459371"/>
                        <a:gd name="connsiteX30" fmla="*/ 6127233 w 10135650"/>
                        <a:gd name="connsiteY30" fmla="*/ 1459371 h 1459371"/>
                        <a:gd name="connsiteX31" fmla="*/ 5747228 w 10135650"/>
                        <a:gd name="connsiteY31" fmla="*/ 1459371 h 1459371"/>
                        <a:gd name="connsiteX32" fmla="*/ 5171462 w 10135650"/>
                        <a:gd name="connsiteY32" fmla="*/ 1459371 h 1459371"/>
                        <a:gd name="connsiteX33" fmla="*/ 4889338 w 10135650"/>
                        <a:gd name="connsiteY33" fmla="*/ 1459371 h 1459371"/>
                        <a:gd name="connsiteX34" fmla="*/ 4215691 w 10135650"/>
                        <a:gd name="connsiteY34" fmla="*/ 1459371 h 1459371"/>
                        <a:gd name="connsiteX35" fmla="*/ 3835686 w 10135650"/>
                        <a:gd name="connsiteY35" fmla="*/ 1459371 h 1459371"/>
                        <a:gd name="connsiteX36" fmla="*/ 3064160 w 10135650"/>
                        <a:gd name="connsiteY36" fmla="*/ 1459371 h 1459371"/>
                        <a:gd name="connsiteX37" fmla="*/ 2488394 w 10135650"/>
                        <a:gd name="connsiteY37" fmla="*/ 1459371 h 1459371"/>
                        <a:gd name="connsiteX38" fmla="*/ 2010509 w 10135650"/>
                        <a:gd name="connsiteY38" fmla="*/ 1459371 h 1459371"/>
                        <a:gd name="connsiteX39" fmla="*/ 1532623 w 10135650"/>
                        <a:gd name="connsiteY39" fmla="*/ 1459371 h 1459371"/>
                        <a:gd name="connsiteX40" fmla="*/ 1152618 w 10135650"/>
                        <a:gd name="connsiteY40" fmla="*/ 1459371 h 1459371"/>
                        <a:gd name="connsiteX41" fmla="*/ 772612 w 10135650"/>
                        <a:gd name="connsiteY41" fmla="*/ 1459371 h 1459371"/>
                        <a:gd name="connsiteX42" fmla="*/ 173816 w 10135650"/>
                        <a:gd name="connsiteY42" fmla="*/ 1459371 h 1459371"/>
                        <a:gd name="connsiteX43" fmla="*/ 0 w 10135650"/>
                        <a:gd name="connsiteY43" fmla="*/ 1216138 h 1459371"/>
                        <a:gd name="connsiteX44" fmla="*/ 0 w 10135650"/>
                        <a:gd name="connsiteY44" fmla="*/ 710227 h 1459371"/>
                        <a:gd name="connsiteX45" fmla="*/ 0 w 10135650"/>
                        <a:gd name="connsiteY45" fmla="*/ 243232 h 1459371"/>
                        <a:gd name="connsiteX0" fmla="*/ 0 w 10135650"/>
                        <a:gd name="connsiteY0" fmla="*/ 243232 h 1459371"/>
                        <a:gd name="connsiteX1" fmla="*/ 173816 w 10135650"/>
                        <a:gd name="connsiteY1" fmla="*/ 0 h 1459371"/>
                        <a:gd name="connsiteX2" fmla="*/ 553821 w 10135650"/>
                        <a:gd name="connsiteY2" fmla="*/ 0 h 1459371"/>
                        <a:gd name="connsiteX3" fmla="*/ 933827 w 10135650"/>
                        <a:gd name="connsiteY3" fmla="*/ 0 h 1459371"/>
                        <a:gd name="connsiteX4" fmla="*/ 1705353 w 10135650"/>
                        <a:gd name="connsiteY4" fmla="*/ 0 h 1459371"/>
                        <a:gd name="connsiteX5" fmla="*/ 2183238 w 10135650"/>
                        <a:gd name="connsiteY5" fmla="*/ 0 h 1459371"/>
                        <a:gd name="connsiteX6" fmla="*/ 2661124 w 10135650"/>
                        <a:gd name="connsiteY6" fmla="*/ 0 h 1459371"/>
                        <a:gd name="connsiteX7" fmla="*/ 3236890 w 10135650"/>
                        <a:gd name="connsiteY7" fmla="*/ 0 h 1459371"/>
                        <a:gd name="connsiteX8" fmla="*/ 3812655 w 10135650"/>
                        <a:gd name="connsiteY8" fmla="*/ 0 h 1459371"/>
                        <a:gd name="connsiteX9" fmla="*/ 4388421 w 10135650"/>
                        <a:gd name="connsiteY9" fmla="*/ 0 h 1459371"/>
                        <a:gd name="connsiteX10" fmla="*/ 4768426 w 10135650"/>
                        <a:gd name="connsiteY10" fmla="*/ 0 h 1459371"/>
                        <a:gd name="connsiteX11" fmla="*/ 5344192 w 10135650"/>
                        <a:gd name="connsiteY11" fmla="*/ 0 h 1459371"/>
                        <a:gd name="connsiteX12" fmla="*/ 6017838 w 10135650"/>
                        <a:gd name="connsiteY12" fmla="*/ 0 h 1459371"/>
                        <a:gd name="connsiteX13" fmla="*/ 6691484 w 10135650"/>
                        <a:gd name="connsiteY13" fmla="*/ 0 h 1459371"/>
                        <a:gd name="connsiteX14" fmla="*/ 7169369 w 10135650"/>
                        <a:gd name="connsiteY14" fmla="*/ 0 h 1459371"/>
                        <a:gd name="connsiteX15" fmla="*/ 7549374 w 10135650"/>
                        <a:gd name="connsiteY15" fmla="*/ 0 h 1459371"/>
                        <a:gd name="connsiteX16" fmla="*/ 8027260 w 10135650"/>
                        <a:gd name="connsiteY16" fmla="*/ 0 h 1459371"/>
                        <a:gd name="connsiteX17" fmla="*/ 8603026 w 10135650"/>
                        <a:gd name="connsiteY17" fmla="*/ 0 h 1459371"/>
                        <a:gd name="connsiteX18" fmla="*/ 8885151 w 10135650"/>
                        <a:gd name="connsiteY18" fmla="*/ 0 h 1459371"/>
                        <a:gd name="connsiteX19" fmla="*/ 9961833 w 10135650"/>
                        <a:gd name="connsiteY19" fmla="*/ 0 h 1459371"/>
                        <a:gd name="connsiteX20" fmla="*/ 10135649 w 10135650"/>
                        <a:gd name="connsiteY20" fmla="*/ 243232 h 1459371"/>
                        <a:gd name="connsiteX21" fmla="*/ 10135649 w 10135650"/>
                        <a:gd name="connsiteY21" fmla="*/ 719956 h 1459371"/>
                        <a:gd name="connsiteX22" fmla="*/ 10135649 w 10135650"/>
                        <a:gd name="connsiteY22" fmla="*/ 1216138 h 1459371"/>
                        <a:gd name="connsiteX23" fmla="*/ 9961833 w 10135650"/>
                        <a:gd name="connsiteY23" fmla="*/ 1459371 h 1459371"/>
                        <a:gd name="connsiteX24" fmla="*/ 9386067 w 10135650"/>
                        <a:gd name="connsiteY24" fmla="*/ 1459371 h 1459371"/>
                        <a:gd name="connsiteX25" fmla="*/ 8614541 w 10135650"/>
                        <a:gd name="connsiteY25" fmla="*/ 1459371 h 1459371"/>
                        <a:gd name="connsiteX26" fmla="*/ 7940895 w 10135650"/>
                        <a:gd name="connsiteY26" fmla="*/ 1459371 h 1459371"/>
                        <a:gd name="connsiteX27" fmla="*/ 7463009 w 10135650"/>
                        <a:gd name="connsiteY27" fmla="*/ 1459371 h 1459371"/>
                        <a:gd name="connsiteX28" fmla="*/ 7083004 w 10135650"/>
                        <a:gd name="connsiteY28" fmla="*/ 1459371 h 1459371"/>
                        <a:gd name="connsiteX29" fmla="*/ 6605119 w 10135650"/>
                        <a:gd name="connsiteY29" fmla="*/ 1459371 h 1459371"/>
                        <a:gd name="connsiteX30" fmla="*/ 6127233 w 10135650"/>
                        <a:gd name="connsiteY30" fmla="*/ 1459371 h 1459371"/>
                        <a:gd name="connsiteX31" fmla="*/ 5845109 w 10135650"/>
                        <a:gd name="connsiteY31" fmla="*/ 1459371 h 1459371"/>
                        <a:gd name="connsiteX32" fmla="*/ 5171462 w 10135650"/>
                        <a:gd name="connsiteY32" fmla="*/ 1459371 h 1459371"/>
                        <a:gd name="connsiteX33" fmla="*/ 4693577 w 10135650"/>
                        <a:gd name="connsiteY33" fmla="*/ 1459371 h 1459371"/>
                        <a:gd name="connsiteX34" fmla="*/ 4313572 w 10135650"/>
                        <a:gd name="connsiteY34" fmla="*/ 1459371 h 1459371"/>
                        <a:gd name="connsiteX35" fmla="*/ 3542046 w 10135650"/>
                        <a:gd name="connsiteY35" fmla="*/ 1459371 h 1459371"/>
                        <a:gd name="connsiteX36" fmla="*/ 3162040 w 10135650"/>
                        <a:gd name="connsiteY36" fmla="*/ 1459371 h 1459371"/>
                        <a:gd name="connsiteX37" fmla="*/ 2586275 w 10135650"/>
                        <a:gd name="connsiteY37" fmla="*/ 1459371 h 1459371"/>
                        <a:gd name="connsiteX38" fmla="*/ 2108389 w 10135650"/>
                        <a:gd name="connsiteY38" fmla="*/ 1459371 h 1459371"/>
                        <a:gd name="connsiteX39" fmla="*/ 1336863 w 10135650"/>
                        <a:gd name="connsiteY39" fmla="*/ 1459371 h 1459371"/>
                        <a:gd name="connsiteX40" fmla="*/ 956857 w 10135650"/>
                        <a:gd name="connsiteY40" fmla="*/ 1459371 h 1459371"/>
                        <a:gd name="connsiteX41" fmla="*/ 173816 w 10135650"/>
                        <a:gd name="connsiteY41" fmla="*/ 1459371 h 1459371"/>
                        <a:gd name="connsiteX42" fmla="*/ 0 w 10135650"/>
                        <a:gd name="connsiteY42" fmla="*/ 1216138 h 1459371"/>
                        <a:gd name="connsiteX43" fmla="*/ 0 w 10135650"/>
                        <a:gd name="connsiteY43" fmla="*/ 710227 h 1459371"/>
                        <a:gd name="connsiteX44" fmla="*/ 0 w 10135650"/>
                        <a:gd name="connsiteY44" fmla="*/ 243232 h 145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135650" h="1459371" fill="none" extrusionOk="0">
                          <a:moveTo>
                            <a:pt x="0" y="243232"/>
                          </a:moveTo>
                          <a:cubicBezTo>
                            <a:pt x="-6076" y="103271"/>
                            <a:pt x="70550" y="-3251"/>
                            <a:pt x="173816" y="0"/>
                          </a:cubicBezTo>
                          <a:cubicBezTo>
                            <a:pt x="261271" y="-8898"/>
                            <a:pt x="477518" y="20846"/>
                            <a:pt x="553821" y="0"/>
                          </a:cubicBezTo>
                          <a:cubicBezTo>
                            <a:pt x="642123" y="17782"/>
                            <a:pt x="860830" y="36613"/>
                            <a:pt x="1129587" y="0"/>
                          </a:cubicBezTo>
                          <a:cubicBezTo>
                            <a:pt x="1312404" y="-3875"/>
                            <a:pt x="1725201" y="112088"/>
                            <a:pt x="1901113" y="0"/>
                          </a:cubicBezTo>
                          <a:cubicBezTo>
                            <a:pt x="2069837" y="-99416"/>
                            <a:pt x="2090876" y="41647"/>
                            <a:pt x="2183238" y="0"/>
                          </a:cubicBezTo>
                          <a:cubicBezTo>
                            <a:pt x="2287983" y="-46026"/>
                            <a:pt x="2405124" y="2780"/>
                            <a:pt x="2661124" y="0"/>
                          </a:cubicBezTo>
                          <a:cubicBezTo>
                            <a:pt x="2883238" y="-6179"/>
                            <a:pt x="2831354" y="20446"/>
                            <a:pt x="2943249" y="0"/>
                          </a:cubicBezTo>
                          <a:cubicBezTo>
                            <a:pt x="3045970" y="-42751"/>
                            <a:pt x="3184609" y="-17262"/>
                            <a:pt x="3323255" y="0"/>
                          </a:cubicBezTo>
                          <a:cubicBezTo>
                            <a:pt x="3474801" y="-35408"/>
                            <a:pt x="3779042" y="66751"/>
                            <a:pt x="4094781" y="0"/>
                          </a:cubicBezTo>
                          <a:cubicBezTo>
                            <a:pt x="4409377" y="-7527"/>
                            <a:pt x="4301993" y="38000"/>
                            <a:pt x="4474786" y="0"/>
                          </a:cubicBezTo>
                          <a:cubicBezTo>
                            <a:pt x="4655937" y="12202"/>
                            <a:pt x="4956623" y="32917"/>
                            <a:pt x="5148432" y="0"/>
                          </a:cubicBezTo>
                          <a:cubicBezTo>
                            <a:pt x="5331743" y="-13745"/>
                            <a:pt x="5317707" y="53614"/>
                            <a:pt x="5430557" y="0"/>
                          </a:cubicBezTo>
                          <a:cubicBezTo>
                            <a:pt x="5574320" y="-39971"/>
                            <a:pt x="5786569" y="42170"/>
                            <a:pt x="6006323" y="0"/>
                          </a:cubicBezTo>
                          <a:cubicBezTo>
                            <a:pt x="6237138" y="-64477"/>
                            <a:pt x="6619045" y="84558"/>
                            <a:pt x="6777848" y="0"/>
                          </a:cubicBezTo>
                          <a:cubicBezTo>
                            <a:pt x="6951093" y="-105671"/>
                            <a:pt x="6951288" y="42153"/>
                            <a:pt x="7059974" y="0"/>
                          </a:cubicBezTo>
                          <a:cubicBezTo>
                            <a:pt x="7171800" y="-26703"/>
                            <a:pt x="7441544" y="-38869"/>
                            <a:pt x="7831500" y="0"/>
                          </a:cubicBezTo>
                          <a:cubicBezTo>
                            <a:pt x="8198325" y="-22235"/>
                            <a:pt x="8200094" y="50246"/>
                            <a:pt x="8309385" y="0"/>
                          </a:cubicBezTo>
                          <a:cubicBezTo>
                            <a:pt x="8444969" y="-97780"/>
                            <a:pt x="8750276" y="71229"/>
                            <a:pt x="8983031" y="0"/>
                          </a:cubicBezTo>
                          <a:cubicBezTo>
                            <a:pt x="9223494" y="-38902"/>
                            <a:pt x="9723037" y="63295"/>
                            <a:pt x="9961833" y="0"/>
                          </a:cubicBezTo>
                          <a:cubicBezTo>
                            <a:pt x="10029578" y="23365"/>
                            <a:pt x="10120909" y="77675"/>
                            <a:pt x="10135649" y="243232"/>
                          </a:cubicBezTo>
                          <a:cubicBezTo>
                            <a:pt x="10188004" y="449877"/>
                            <a:pt x="10094191" y="580593"/>
                            <a:pt x="10135649" y="749143"/>
                          </a:cubicBezTo>
                          <a:cubicBezTo>
                            <a:pt x="10182441" y="943201"/>
                            <a:pt x="10144090" y="1090393"/>
                            <a:pt x="10135649" y="1216138"/>
                          </a:cubicBezTo>
                          <a:cubicBezTo>
                            <a:pt x="10135520" y="1330978"/>
                            <a:pt x="10052321" y="1471711"/>
                            <a:pt x="9961833" y="1459371"/>
                          </a:cubicBezTo>
                          <a:cubicBezTo>
                            <a:pt x="9840021" y="1514776"/>
                            <a:pt x="9781261" y="1442631"/>
                            <a:pt x="9679707" y="1459371"/>
                          </a:cubicBezTo>
                          <a:cubicBezTo>
                            <a:pt x="9599772" y="1474626"/>
                            <a:pt x="9419719" y="1491682"/>
                            <a:pt x="9201822" y="1459371"/>
                          </a:cubicBezTo>
                          <a:cubicBezTo>
                            <a:pt x="8985174" y="1484856"/>
                            <a:pt x="8650899" y="1460789"/>
                            <a:pt x="8430296" y="1459371"/>
                          </a:cubicBezTo>
                          <a:cubicBezTo>
                            <a:pt x="8235994" y="1500942"/>
                            <a:pt x="8047747" y="1387627"/>
                            <a:pt x="7854530" y="1459371"/>
                          </a:cubicBezTo>
                          <a:cubicBezTo>
                            <a:pt x="7659218" y="1549879"/>
                            <a:pt x="7579652" y="1341063"/>
                            <a:pt x="7376645" y="1459371"/>
                          </a:cubicBezTo>
                          <a:cubicBezTo>
                            <a:pt x="7192512" y="1547097"/>
                            <a:pt x="7013912" y="1468533"/>
                            <a:pt x="6702999" y="1459371"/>
                          </a:cubicBezTo>
                          <a:cubicBezTo>
                            <a:pt x="6421240" y="1483593"/>
                            <a:pt x="6308630" y="1414035"/>
                            <a:pt x="6127233" y="1459371"/>
                          </a:cubicBezTo>
                          <a:cubicBezTo>
                            <a:pt x="5969154" y="1538019"/>
                            <a:pt x="5921391" y="1405851"/>
                            <a:pt x="5747228" y="1459371"/>
                          </a:cubicBezTo>
                          <a:cubicBezTo>
                            <a:pt x="5540619" y="1480665"/>
                            <a:pt x="5406670" y="1397099"/>
                            <a:pt x="5171462" y="1459371"/>
                          </a:cubicBezTo>
                          <a:cubicBezTo>
                            <a:pt x="4948894" y="1511099"/>
                            <a:pt x="5018693" y="1393292"/>
                            <a:pt x="4889338" y="1459371"/>
                          </a:cubicBezTo>
                          <a:cubicBezTo>
                            <a:pt x="4743657" y="1497011"/>
                            <a:pt x="4387597" y="1343543"/>
                            <a:pt x="4215691" y="1459371"/>
                          </a:cubicBezTo>
                          <a:cubicBezTo>
                            <a:pt x="4036509" y="1574725"/>
                            <a:pt x="3924353" y="1413541"/>
                            <a:pt x="3835686" y="1459371"/>
                          </a:cubicBezTo>
                          <a:cubicBezTo>
                            <a:pt x="3773500" y="1504324"/>
                            <a:pt x="3323629" y="1414625"/>
                            <a:pt x="3064160" y="1459371"/>
                          </a:cubicBezTo>
                          <a:cubicBezTo>
                            <a:pt x="2902456" y="1523488"/>
                            <a:pt x="2637403" y="1397718"/>
                            <a:pt x="2488394" y="1459371"/>
                          </a:cubicBezTo>
                          <a:cubicBezTo>
                            <a:pt x="2292670" y="1555686"/>
                            <a:pt x="2121831" y="1405262"/>
                            <a:pt x="2010509" y="1459371"/>
                          </a:cubicBezTo>
                          <a:cubicBezTo>
                            <a:pt x="1872184" y="1459800"/>
                            <a:pt x="1699650" y="1425563"/>
                            <a:pt x="1532623" y="1459371"/>
                          </a:cubicBezTo>
                          <a:cubicBezTo>
                            <a:pt x="1368963" y="1494201"/>
                            <a:pt x="1276535" y="1405447"/>
                            <a:pt x="1152618" y="1459371"/>
                          </a:cubicBezTo>
                          <a:cubicBezTo>
                            <a:pt x="994895" y="1487724"/>
                            <a:pt x="884874" y="1468059"/>
                            <a:pt x="772612" y="1459371"/>
                          </a:cubicBezTo>
                          <a:cubicBezTo>
                            <a:pt x="681329" y="1499544"/>
                            <a:pt x="359600" y="1392799"/>
                            <a:pt x="173816" y="1459371"/>
                          </a:cubicBezTo>
                          <a:cubicBezTo>
                            <a:pt x="52179" y="1468252"/>
                            <a:pt x="21670" y="1361972"/>
                            <a:pt x="0" y="1216138"/>
                          </a:cubicBezTo>
                          <a:cubicBezTo>
                            <a:pt x="-17539" y="1146601"/>
                            <a:pt x="26594" y="851863"/>
                            <a:pt x="0" y="710227"/>
                          </a:cubicBezTo>
                          <a:cubicBezTo>
                            <a:pt x="-23162" y="531749"/>
                            <a:pt x="17540" y="430808"/>
                            <a:pt x="0" y="243232"/>
                          </a:cubicBezTo>
                          <a:close/>
                        </a:path>
                        <a:path w="10135650" h="1459371" stroke="0" extrusionOk="0">
                          <a:moveTo>
                            <a:pt x="0" y="243232"/>
                          </a:moveTo>
                          <a:cubicBezTo>
                            <a:pt x="15569" y="116918"/>
                            <a:pt x="80477" y="-721"/>
                            <a:pt x="173816" y="0"/>
                          </a:cubicBezTo>
                          <a:cubicBezTo>
                            <a:pt x="288599" y="-48109"/>
                            <a:pt x="415649" y="23478"/>
                            <a:pt x="553821" y="0"/>
                          </a:cubicBezTo>
                          <a:cubicBezTo>
                            <a:pt x="732518" y="-47874"/>
                            <a:pt x="786002" y="34084"/>
                            <a:pt x="933827" y="0"/>
                          </a:cubicBezTo>
                          <a:cubicBezTo>
                            <a:pt x="1069632" y="11547"/>
                            <a:pt x="1518953" y="98654"/>
                            <a:pt x="1705353" y="0"/>
                          </a:cubicBezTo>
                          <a:cubicBezTo>
                            <a:pt x="1906821" y="-102124"/>
                            <a:pt x="1939435" y="6004"/>
                            <a:pt x="2183238" y="0"/>
                          </a:cubicBezTo>
                          <a:cubicBezTo>
                            <a:pt x="2404552" y="-28220"/>
                            <a:pt x="2468674" y="12563"/>
                            <a:pt x="2661124" y="0"/>
                          </a:cubicBezTo>
                          <a:cubicBezTo>
                            <a:pt x="2827507" y="20474"/>
                            <a:pt x="3032452" y="56206"/>
                            <a:pt x="3236890" y="0"/>
                          </a:cubicBezTo>
                          <a:cubicBezTo>
                            <a:pt x="3405784" y="-8702"/>
                            <a:pt x="3566986" y="32939"/>
                            <a:pt x="3812655" y="0"/>
                          </a:cubicBezTo>
                          <a:cubicBezTo>
                            <a:pt x="4072448" y="-26823"/>
                            <a:pt x="4111667" y="66827"/>
                            <a:pt x="4388421" y="0"/>
                          </a:cubicBezTo>
                          <a:cubicBezTo>
                            <a:pt x="4640469" y="-74953"/>
                            <a:pt x="4624595" y="38898"/>
                            <a:pt x="4768426" y="0"/>
                          </a:cubicBezTo>
                          <a:cubicBezTo>
                            <a:pt x="4940854" y="-56295"/>
                            <a:pt x="5179501" y="47173"/>
                            <a:pt x="5344192" y="0"/>
                          </a:cubicBezTo>
                          <a:cubicBezTo>
                            <a:pt x="5549589" y="-80969"/>
                            <a:pt x="5868334" y="16955"/>
                            <a:pt x="6017838" y="0"/>
                          </a:cubicBezTo>
                          <a:cubicBezTo>
                            <a:pt x="6220662" y="-15584"/>
                            <a:pt x="6519445" y="118578"/>
                            <a:pt x="6691484" y="0"/>
                          </a:cubicBezTo>
                          <a:cubicBezTo>
                            <a:pt x="6865741" y="-46038"/>
                            <a:pt x="7003839" y="42734"/>
                            <a:pt x="7169369" y="0"/>
                          </a:cubicBezTo>
                          <a:cubicBezTo>
                            <a:pt x="7345841" y="-75000"/>
                            <a:pt x="7402295" y="23240"/>
                            <a:pt x="7549374" y="0"/>
                          </a:cubicBezTo>
                          <a:cubicBezTo>
                            <a:pt x="7691545" y="-16676"/>
                            <a:pt x="7842021" y="42647"/>
                            <a:pt x="8027260" y="0"/>
                          </a:cubicBezTo>
                          <a:cubicBezTo>
                            <a:pt x="8294816" y="-21934"/>
                            <a:pt x="8374966" y="86140"/>
                            <a:pt x="8603026" y="0"/>
                          </a:cubicBezTo>
                          <a:cubicBezTo>
                            <a:pt x="8811273" y="-75437"/>
                            <a:pt x="8811740" y="25449"/>
                            <a:pt x="8885151" y="0"/>
                          </a:cubicBezTo>
                          <a:cubicBezTo>
                            <a:pt x="8943896" y="-47463"/>
                            <a:pt x="9757279" y="-5994"/>
                            <a:pt x="9961833" y="0"/>
                          </a:cubicBezTo>
                          <a:cubicBezTo>
                            <a:pt x="10081568" y="27056"/>
                            <a:pt x="10175803" y="100856"/>
                            <a:pt x="10135649" y="243232"/>
                          </a:cubicBezTo>
                          <a:cubicBezTo>
                            <a:pt x="10163075" y="479383"/>
                            <a:pt x="10098934" y="629003"/>
                            <a:pt x="10135649" y="719956"/>
                          </a:cubicBezTo>
                          <a:cubicBezTo>
                            <a:pt x="10173306" y="833693"/>
                            <a:pt x="10115700" y="1084097"/>
                            <a:pt x="10135649" y="1216138"/>
                          </a:cubicBezTo>
                          <a:cubicBezTo>
                            <a:pt x="10150552" y="1373673"/>
                            <a:pt x="10040751" y="1474646"/>
                            <a:pt x="9961833" y="1459371"/>
                          </a:cubicBezTo>
                          <a:cubicBezTo>
                            <a:pt x="9700820" y="1489625"/>
                            <a:pt x="9554812" y="1479702"/>
                            <a:pt x="9386067" y="1459371"/>
                          </a:cubicBezTo>
                          <a:cubicBezTo>
                            <a:pt x="9290465" y="1451307"/>
                            <a:pt x="9014684" y="1359149"/>
                            <a:pt x="8614541" y="1459371"/>
                          </a:cubicBezTo>
                          <a:cubicBezTo>
                            <a:pt x="8233195" y="1575177"/>
                            <a:pt x="8247376" y="1427130"/>
                            <a:pt x="7940895" y="1459371"/>
                          </a:cubicBezTo>
                          <a:cubicBezTo>
                            <a:pt x="7638486" y="1468486"/>
                            <a:pt x="7579723" y="1375558"/>
                            <a:pt x="7463009" y="1459371"/>
                          </a:cubicBezTo>
                          <a:cubicBezTo>
                            <a:pt x="7367086" y="1508453"/>
                            <a:pt x="7173645" y="1436808"/>
                            <a:pt x="7083004" y="1459371"/>
                          </a:cubicBezTo>
                          <a:cubicBezTo>
                            <a:pt x="7003756" y="1464863"/>
                            <a:pt x="6728314" y="1469041"/>
                            <a:pt x="6605119" y="1459371"/>
                          </a:cubicBezTo>
                          <a:cubicBezTo>
                            <a:pt x="6466613" y="1472176"/>
                            <a:pt x="6362091" y="1453517"/>
                            <a:pt x="6127233" y="1459371"/>
                          </a:cubicBezTo>
                          <a:cubicBezTo>
                            <a:pt x="5921267" y="1465314"/>
                            <a:pt x="5972781" y="1421850"/>
                            <a:pt x="5845109" y="1459371"/>
                          </a:cubicBezTo>
                          <a:cubicBezTo>
                            <a:pt x="5700704" y="1490824"/>
                            <a:pt x="5387611" y="1431252"/>
                            <a:pt x="5171462" y="1459371"/>
                          </a:cubicBezTo>
                          <a:cubicBezTo>
                            <a:pt x="4977240" y="1487348"/>
                            <a:pt x="4907191" y="1441193"/>
                            <a:pt x="4693577" y="1459371"/>
                          </a:cubicBezTo>
                          <a:cubicBezTo>
                            <a:pt x="4459227" y="1469825"/>
                            <a:pt x="4441420" y="1398627"/>
                            <a:pt x="4313572" y="1459371"/>
                          </a:cubicBezTo>
                          <a:cubicBezTo>
                            <a:pt x="4154275" y="1474234"/>
                            <a:pt x="3722734" y="1400282"/>
                            <a:pt x="3542046" y="1459371"/>
                          </a:cubicBezTo>
                          <a:cubicBezTo>
                            <a:pt x="3337040" y="1456641"/>
                            <a:pt x="3330693" y="1402993"/>
                            <a:pt x="3162040" y="1459371"/>
                          </a:cubicBezTo>
                          <a:cubicBezTo>
                            <a:pt x="3052031" y="1557355"/>
                            <a:pt x="2809296" y="1357137"/>
                            <a:pt x="2586275" y="1459371"/>
                          </a:cubicBezTo>
                          <a:cubicBezTo>
                            <a:pt x="2362421" y="1575522"/>
                            <a:pt x="2340317" y="1391579"/>
                            <a:pt x="2108389" y="1459371"/>
                          </a:cubicBezTo>
                          <a:cubicBezTo>
                            <a:pt x="1921211" y="1548760"/>
                            <a:pt x="1555968" y="1350488"/>
                            <a:pt x="1336863" y="1459371"/>
                          </a:cubicBezTo>
                          <a:cubicBezTo>
                            <a:pt x="1140320" y="1565186"/>
                            <a:pt x="1093845" y="1430922"/>
                            <a:pt x="956857" y="1459371"/>
                          </a:cubicBezTo>
                          <a:cubicBezTo>
                            <a:pt x="802190" y="1487016"/>
                            <a:pt x="505735" y="1335728"/>
                            <a:pt x="173816" y="1459371"/>
                          </a:cubicBezTo>
                          <a:cubicBezTo>
                            <a:pt x="80344" y="1439492"/>
                            <a:pt x="-21781" y="1328627"/>
                            <a:pt x="0" y="1216138"/>
                          </a:cubicBezTo>
                          <a:cubicBezTo>
                            <a:pt x="-67856" y="1051799"/>
                            <a:pt x="33635" y="955470"/>
                            <a:pt x="0" y="710227"/>
                          </a:cubicBezTo>
                          <a:cubicBezTo>
                            <a:pt x="-34096" y="459257"/>
                            <a:pt x="-2455" y="361171"/>
                            <a:pt x="0" y="243232"/>
                          </a:cubicBezTo>
                          <a:close/>
                        </a:path>
                        <a:path w="10135650" h="1459371" fill="none" stroke="0" extrusionOk="0">
                          <a:moveTo>
                            <a:pt x="0" y="243232"/>
                          </a:moveTo>
                          <a:cubicBezTo>
                            <a:pt x="10997" y="117800"/>
                            <a:pt x="87878" y="10335"/>
                            <a:pt x="173816" y="0"/>
                          </a:cubicBezTo>
                          <a:cubicBezTo>
                            <a:pt x="244163" y="-14040"/>
                            <a:pt x="455494" y="2724"/>
                            <a:pt x="553821" y="0"/>
                          </a:cubicBezTo>
                          <a:cubicBezTo>
                            <a:pt x="664438" y="6778"/>
                            <a:pt x="953933" y="11722"/>
                            <a:pt x="1129587" y="0"/>
                          </a:cubicBezTo>
                          <a:cubicBezTo>
                            <a:pt x="1394077" y="3484"/>
                            <a:pt x="1722132" y="151407"/>
                            <a:pt x="1901113" y="0"/>
                          </a:cubicBezTo>
                          <a:cubicBezTo>
                            <a:pt x="2090379" y="-116780"/>
                            <a:pt x="2094195" y="22477"/>
                            <a:pt x="2183238" y="0"/>
                          </a:cubicBezTo>
                          <a:cubicBezTo>
                            <a:pt x="2253877" y="-34574"/>
                            <a:pt x="2421736" y="-3531"/>
                            <a:pt x="2661124" y="0"/>
                          </a:cubicBezTo>
                          <a:cubicBezTo>
                            <a:pt x="2890629" y="-33048"/>
                            <a:pt x="2841545" y="32877"/>
                            <a:pt x="2943249" y="0"/>
                          </a:cubicBezTo>
                          <a:cubicBezTo>
                            <a:pt x="3067791" y="2065"/>
                            <a:pt x="3180235" y="-28712"/>
                            <a:pt x="3323255" y="0"/>
                          </a:cubicBezTo>
                          <a:cubicBezTo>
                            <a:pt x="3481935" y="25324"/>
                            <a:pt x="3819641" y="5173"/>
                            <a:pt x="4094781" y="0"/>
                          </a:cubicBezTo>
                          <a:cubicBezTo>
                            <a:pt x="4368414" y="-1546"/>
                            <a:pt x="4301278" y="16859"/>
                            <a:pt x="4474786" y="0"/>
                          </a:cubicBezTo>
                          <a:cubicBezTo>
                            <a:pt x="4643906" y="-23584"/>
                            <a:pt x="4970286" y="3146"/>
                            <a:pt x="5148432" y="0"/>
                          </a:cubicBezTo>
                          <a:cubicBezTo>
                            <a:pt x="5329543" y="-8311"/>
                            <a:pt x="5310340" y="47403"/>
                            <a:pt x="5430557" y="0"/>
                          </a:cubicBezTo>
                          <a:cubicBezTo>
                            <a:pt x="5556883" y="-83463"/>
                            <a:pt x="5778942" y="48130"/>
                            <a:pt x="6006323" y="0"/>
                          </a:cubicBezTo>
                          <a:cubicBezTo>
                            <a:pt x="6235089" y="-53158"/>
                            <a:pt x="6668782" y="114094"/>
                            <a:pt x="6777848" y="0"/>
                          </a:cubicBezTo>
                          <a:cubicBezTo>
                            <a:pt x="6928650" y="-98147"/>
                            <a:pt x="6955728" y="48449"/>
                            <a:pt x="7059974" y="0"/>
                          </a:cubicBezTo>
                          <a:cubicBezTo>
                            <a:pt x="7190056" y="18762"/>
                            <a:pt x="7473599" y="22398"/>
                            <a:pt x="7831500" y="0"/>
                          </a:cubicBezTo>
                          <a:cubicBezTo>
                            <a:pt x="8197699" y="-13838"/>
                            <a:pt x="8195645" y="53349"/>
                            <a:pt x="8309385" y="0"/>
                          </a:cubicBezTo>
                          <a:cubicBezTo>
                            <a:pt x="8424907" y="-109074"/>
                            <a:pt x="8697863" y="34920"/>
                            <a:pt x="8983031" y="0"/>
                          </a:cubicBezTo>
                          <a:cubicBezTo>
                            <a:pt x="9258556" y="-30137"/>
                            <a:pt x="9716522" y="50400"/>
                            <a:pt x="9961833" y="0"/>
                          </a:cubicBezTo>
                          <a:cubicBezTo>
                            <a:pt x="10037489" y="31167"/>
                            <a:pt x="10096607" y="76866"/>
                            <a:pt x="10135649" y="243232"/>
                          </a:cubicBezTo>
                          <a:cubicBezTo>
                            <a:pt x="10180491" y="425846"/>
                            <a:pt x="10114462" y="553142"/>
                            <a:pt x="10135649" y="749143"/>
                          </a:cubicBezTo>
                          <a:cubicBezTo>
                            <a:pt x="10182311" y="934357"/>
                            <a:pt x="10108217" y="1105144"/>
                            <a:pt x="10135649" y="1216138"/>
                          </a:cubicBezTo>
                          <a:cubicBezTo>
                            <a:pt x="10143451" y="1358813"/>
                            <a:pt x="10052557" y="1465857"/>
                            <a:pt x="9961833" y="1459371"/>
                          </a:cubicBezTo>
                          <a:cubicBezTo>
                            <a:pt x="9826472" y="1521756"/>
                            <a:pt x="9760484" y="1441515"/>
                            <a:pt x="9679707" y="1459371"/>
                          </a:cubicBezTo>
                          <a:cubicBezTo>
                            <a:pt x="9586847" y="1454574"/>
                            <a:pt x="9438480" y="1454622"/>
                            <a:pt x="9201822" y="1459371"/>
                          </a:cubicBezTo>
                          <a:cubicBezTo>
                            <a:pt x="8962497" y="1520445"/>
                            <a:pt x="8700503" y="1432319"/>
                            <a:pt x="8430296" y="1459371"/>
                          </a:cubicBezTo>
                          <a:cubicBezTo>
                            <a:pt x="8239360" y="1432786"/>
                            <a:pt x="8037582" y="1440340"/>
                            <a:pt x="7854530" y="1459371"/>
                          </a:cubicBezTo>
                          <a:cubicBezTo>
                            <a:pt x="7700230" y="1516600"/>
                            <a:pt x="7576521" y="1398345"/>
                            <a:pt x="7376645" y="1459371"/>
                          </a:cubicBezTo>
                          <a:cubicBezTo>
                            <a:pt x="7156069" y="1538914"/>
                            <a:pt x="6999497" y="1387439"/>
                            <a:pt x="6702999" y="1459371"/>
                          </a:cubicBezTo>
                          <a:cubicBezTo>
                            <a:pt x="6403212" y="1499096"/>
                            <a:pt x="6323637" y="1364482"/>
                            <a:pt x="6127233" y="1459371"/>
                          </a:cubicBezTo>
                          <a:cubicBezTo>
                            <a:pt x="5976558" y="1544312"/>
                            <a:pt x="5943457" y="1409786"/>
                            <a:pt x="5747228" y="1459371"/>
                          </a:cubicBezTo>
                          <a:cubicBezTo>
                            <a:pt x="5546231" y="1473086"/>
                            <a:pt x="5430093" y="1393635"/>
                            <a:pt x="5171462" y="1459371"/>
                          </a:cubicBezTo>
                          <a:cubicBezTo>
                            <a:pt x="4952457" y="1492548"/>
                            <a:pt x="5040652" y="1409101"/>
                            <a:pt x="4889338" y="1459371"/>
                          </a:cubicBezTo>
                          <a:cubicBezTo>
                            <a:pt x="4780507" y="1501105"/>
                            <a:pt x="4380816" y="1329573"/>
                            <a:pt x="4215691" y="1459371"/>
                          </a:cubicBezTo>
                          <a:cubicBezTo>
                            <a:pt x="4046546" y="1575417"/>
                            <a:pt x="3913048" y="1428902"/>
                            <a:pt x="3835686" y="1459371"/>
                          </a:cubicBezTo>
                          <a:cubicBezTo>
                            <a:pt x="3706321" y="1523413"/>
                            <a:pt x="3303193" y="1368030"/>
                            <a:pt x="3064160" y="1459371"/>
                          </a:cubicBezTo>
                          <a:cubicBezTo>
                            <a:pt x="2829224" y="1495194"/>
                            <a:pt x="2706359" y="1395580"/>
                            <a:pt x="2488394" y="1459371"/>
                          </a:cubicBezTo>
                          <a:cubicBezTo>
                            <a:pt x="2325473" y="1523424"/>
                            <a:pt x="2113874" y="1437150"/>
                            <a:pt x="2010509" y="1459371"/>
                          </a:cubicBezTo>
                          <a:cubicBezTo>
                            <a:pt x="1930637" y="1470711"/>
                            <a:pt x="1691235" y="1419514"/>
                            <a:pt x="1532623" y="1459371"/>
                          </a:cubicBezTo>
                          <a:cubicBezTo>
                            <a:pt x="1359332" y="1477897"/>
                            <a:pt x="1301273" y="1417243"/>
                            <a:pt x="1152618" y="1459371"/>
                          </a:cubicBezTo>
                          <a:cubicBezTo>
                            <a:pt x="1025347" y="1515855"/>
                            <a:pt x="920545" y="1430004"/>
                            <a:pt x="772612" y="1459371"/>
                          </a:cubicBezTo>
                          <a:cubicBezTo>
                            <a:pt x="645195" y="1445813"/>
                            <a:pt x="318577" y="1348121"/>
                            <a:pt x="173816" y="1459371"/>
                          </a:cubicBezTo>
                          <a:cubicBezTo>
                            <a:pt x="71273" y="1468772"/>
                            <a:pt x="19367" y="1369637"/>
                            <a:pt x="0" y="1216138"/>
                          </a:cubicBezTo>
                          <a:cubicBezTo>
                            <a:pt x="-55178" y="1122287"/>
                            <a:pt x="38058" y="845996"/>
                            <a:pt x="0" y="710227"/>
                          </a:cubicBezTo>
                          <a:cubicBezTo>
                            <a:pt x="-33030" y="552834"/>
                            <a:pt x="49023" y="436144"/>
                            <a:pt x="0" y="243232"/>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TextBox 5">
              <a:extLst>
                <a:ext uri="{FF2B5EF4-FFF2-40B4-BE49-F238E27FC236}">
                  <a16:creationId xmlns:a16="http://schemas.microsoft.com/office/drawing/2014/main" id="{22FAF0D9-AF0D-D97A-4EE1-96014C8D57C0}"/>
                </a:ext>
              </a:extLst>
            </p:cNvPr>
            <p:cNvSpPr txBox="1"/>
            <p:nvPr/>
          </p:nvSpPr>
          <p:spPr>
            <a:xfrm>
              <a:off x="3118597" y="1204605"/>
              <a:ext cx="9682908" cy="11128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Khổ thơ nào cho thấy ngay từ thuở ấu thơ, bạn nhỏ đã được nghe mẹ kể chuyện cổ tích, hát ru những bài ca dao? </a:t>
              </a:r>
            </a:p>
          </p:txBody>
        </p:sp>
        <p:pic>
          <p:nvPicPr>
            <p:cNvPr id="7" name="Picture 6">
              <a:extLst>
                <a:ext uri="{FF2B5EF4-FFF2-40B4-BE49-F238E27FC236}">
                  <a16:creationId xmlns:a16="http://schemas.microsoft.com/office/drawing/2014/main" id="{922A1BC1-8FB3-508B-9397-D274AC80C01E}"/>
                </a:ext>
              </a:extLst>
            </p:cNvPr>
            <p:cNvPicPr>
              <a:picLocks noChangeAspect="1"/>
            </p:cNvPicPr>
            <p:nvPr/>
          </p:nvPicPr>
          <p:blipFill>
            <a:blip r:embed="rId2"/>
            <a:stretch>
              <a:fillRect/>
            </a:stretch>
          </p:blipFill>
          <p:spPr>
            <a:xfrm>
              <a:off x="2180136" y="1048864"/>
              <a:ext cx="767540" cy="1357336"/>
            </a:xfrm>
            <a:prstGeom prst="rect">
              <a:avLst/>
            </a:prstGeom>
          </p:spPr>
        </p:pic>
      </p:grpSp>
      <p:sp>
        <p:nvSpPr>
          <p:cNvPr id="8" name="Rectangle: Rounded Corners 9">
            <a:extLst>
              <a:ext uri="{FF2B5EF4-FFF2-40B4-BE49-F238E27FC236}">
                <a16:creationId xmlns:a16="http://schemas.microsoft.com/office/drawing/2014/main" id="{3D49BDA6-BDE4-5DD8-4B4D-66AE6F85E7B9}"/>
              </a:ext>
            </a:extLst>
          </p:cNvPr>
          <p:cNvSpPr/>
          <p:nvPr/>
        </p:nvSpPr>
        <p:spPr>
          <a:xfrm>
            <a:off x="2094139" y="2930980"/>
            <a:ext cx="7649936" cy="2209448"/>
          </a:xfrm>
          <a:custGeom>
            <a:avLst/>
            <a:gdLst>
              <a:gd name="connsiteX0" fmla="*/ 0 w 7649936"/>
              <a:gd name="connsiteY0" fmla="*/ 227241 h 2209448"/>
              <a:gd name="connsiteX1" fmla="*/ 170759 w 7649936"/>
              <a:gd name="connsiteY1" fmla="*/ 0 h 2209448"/>
              <a:gd name="connsiteX2" fmla="*/ 627535 w 7649936"/>
              <a:gd name="connsiteY2" fmla="*/ 0 h 2209448"/>
              <a:gd name="connsiteX3" fmla="*/ 938143 w 7649936"/>
              <a:gd name="connsiteY3" fmla="*/ 0 h 2209448"/>
              <a:gd name="connsiteX4" fmla="*/ 1468003 w 7649936"/>
              <a:gd name="connsiteY4" fmla="*/ 0 h 2209448"/>
              <a:gd name="connsiteX5" fmla="*/ 1997864 w 7649936"/>
              <a:gd name="connsiteY5" fmla="*/ 0 h 2209448"/>
              <a:gd name="connsiteX6" fmla="*/ 2527724 w 7649936"/>
              <a:gd name="connsiteY6" fmla="*/ 0 h 2209448"/>
              <a:gd name="connsiteX7" fmla="*/ 2765247 w 7649936"/>
              <a:gd name="connsiteY7" fmla="*/ 0 h 2209448"/>
              <a:gd name="connsiteX8" fmla="*/ 3002770 w 7649936"/>
              <a:gd name="connsiteY8" fmla="*/ 0 h 2209448"/>
              <a:gd name="connsiteX9" fmla="*/ 3459547 w 7649936"/>
              <a:gd name="connsiteY9" fmla="*/ 0 h 2209448"/>
              <a:gd name="connsiteX10" fmla="*/ 3989407 w 7649936"/>
              <a:gd name="connsiteY10" fmla="*/ 0 h 2209448"/>
              <a:gd name="connsiteX11" fmla="*/ 4226931 w 7649936"/>
              <a:gd name="connsiteY11" fmla="*/ 0 h 2209448"/>
              <a:gd name="connsiteX12" fmla="*/ 4829875 w 7649936"/>
              <a:gd name="connsiteY12" fmla="*/ 0 h 2209448"/>
              <a:gd name="connsiteX13" fmla="*/ 5213567 w 7649936"/>
              <a:gd name="connsiteY13" fmla="*/ 0 h 2209448"/>
              <a:gd name="connsiteX14" fmla="*/ 5597259 w 7649936"/>
              <a:gd name="connsiteY14" fmla="*/ 0 h 2209448"/>
              <a:gd name="connsiteX15" fmla="*/ 5834782 w 7649936"/>
              <a:gd name="connsiteY15" fmla="*/ 0 h 2209448"/>
              <a:gd name="connsiteX16" fmla="*/ 6364643 w 7649936"/>
              <a:gd name="connsiteY16" fmla="*/ 0 h 2209448"/>
              <a:gd name="connsiteX17" fmla="*/ 6967587 w 7649936"/>
              <a:gd name="connsiteY17" fmla="*/ 0 h 2209448"/>
              <a:gd name="connsiteX18" fmla="*/ 7479176 w 7649936"/>
              <a:gd name="connsiteY18" fmla="*/ 0 h 2209448"/>
              <a:gd name="connsiteX19" fmla="*/ 7649936 w 7649936"/>
              <a:gd name="connsiteY19" fmla="*/ 227241 h 2209448"/>
              <a:gd name="connsiteX20" fmla="*/ 7649936 w 7649936"/>
              <a:gd name="connsiteY20" fmla="*/ 847329 h 2209448"/>
              <a:gd name="connsiteX21" fmla="*/ 7649936 w 7649936"/>
              <a:gd name="connsiteY21" fmla="*/ 1379668 h 2209448"/>
              <a:gd name="connsiteX22" fmla="*/ 7649936 w 7649936"/>
              <a:gd name="connsiteY22" fmla="*/ 1982206 h 2209448"/>
              <a:gd name="connsiteX23" fmla="*/ 7479176 w 7649936"/>
              <a:gd name="connsiteY23" fmla="*/ 2209448 h 2209448"/>
              <a:gd name="connsiteX24" fmla="*/ 7095484 w 7649936"/>
              <a:gd name="connsiteY24" fmla="*/ 2209448 h 2209448"/>
              <a:gd name="connsiteX25" fmla="*/ 6711792 w 7649936"/>
              <a:gd name="connsiteY25" fmla="*/ 2209448 h 2209448"/>
              <a:gd name="connsiteX26" fmla="*/ 6255016 w 7649936"/>
              <a:gd name="connsiteY26" fmla="*/ 2209448 h 2209448"/>
              <a:gd name="connsiteX27" fmla="*/ 5944409 w 7649936"/>
              <a:gd name="connsiteY27" fmla="*/ 2209448 h 2209448"/>
              <a:gd name="connsiteX28" fmla="*/ 5633801 w 7649936"/>
              <a:gd name="connsiteY28" fmla="*/ 2209448 h 2209448"/>
              <a:gd name="connsiteX29" fmla="*/ 5396277 w 7649936"/>
              <a:gd name="connsiteY29" fmla="*/ 2209448 h 2209448"/>
              <a:gd name="connsiteX30" fmla="*/ 5012585 w 7649936"/>
              <a:gd name="connsiteY30" fmla="*/ 2209448 h 2209448"/>
              <a:gd name="connsiteX31" fmla="*/ 4482725 w 7649936"/>
              <a:gd name="connsiteY31" fmla="*/ 2209448 h 2209448"/>
              <a:gd name="connsiteX32" fmla="*/ 4025949 w 7649936"/>
              <a:gd name="connsiteY32" fmla="*/ 2209448 h 2209448"/>
              <a:gd name="connsiteX33" fmla="*/ 3715341 w 7649936"/>
              <a:gd name="connsiteY33" fmla="*/ 2209448 h 2209448"/>
              <a:gd name="connsiteX34" fmla="*/ 3477818 w 7649936"/>
              <a:gd name="connsiteY34" fmla="*/ 2209448 h 2209448"/>
              <a:gd name="connsiteX35" fmla="*/ 2874873 w 7649936"/>
              <a:gd name="connsiteY35" fmla="*/ 2209448 h 2209448"/>
              <a:gd name="connsiteX36" fmla="*/ 2491182 w 7649936"/>
              <a:gd name="connsiteY36" fmla="*/ 2209448 h 2209448"/>
              <a:gd name="connsiteX37" fmla="*/ 1961321 w 7649936"/>
              <a:gd name="connsiteY37" fmla="*/ 2209448 h 2209448"/>
              <a:gd name="connsiteX38" fmla="*/ 1723798 w 7649936"/>
              <a:gd name="connsiteY38" fmla="*/ 2209448 h 2209448"/>
              <a:gd name="connsiteX39" fmla="*/ 1413190 w 7649936"/>
              <a:gd name="connsiteY39" fmla="*/ 2209448 h 2209448"/>
              <a:gd name="connsiteX40" fmla="*/ 883329 w 7649936"/>
              <a:gd name="connsiteY40" fmla="*/ 2209448 h 2209448"/>
              <a:gd name="connsiteX41" fmla="*/ 572722 w 7649936"/>
              <a:gd name="connsiteY41" fmla="*/ 2209448 h 2209448"/>
              <a:gd name="connsiteX42" fmla="*/ 170759 w 7649936"/>
              <a:gd name="connsiteY42" fmla="*/ 2209448 h 2209448"/>
              <a:gd name="connsiteX43" fmla="*/ 0 w 7649936"/>
              <a:gd name="connsiteY43" fmla="*/ 1982206 h 2209448"/>
              <a:gd name="connsiteX44" fmla="*/ 0 w 7649936"/>
              <a:gd name="connsiteY44" fmla="*/ 1397217 h 2209448"/>
              <a:gd name="connsiteX45" fmla="*/ 0 w 7649936"/>
              <a:gd name="connsiteY45" fmla="*/ 847329 h 2209448"/>
              <a:gd name="connsiteX46" fmla="*/ 0 w 7649936"/>
              <a:gd name="connsiteY46" fmla="*/ 227241 h 2209448"/>
              <a:gd name="connsiteX0" fmla="*/ 0 w 7649936"/>
              <a:gd name="connsiteY0" fmla="*/ 227241 h 2209448"/>
              <a:gd name="connsiteX1" fmla="*/ 170759 w 7649936"/>
              <a:gd name="connsiteY1" fmla="*/ 0 h 2209448"/>
              <a:gd name="connsiteX2" fmla="*/ 554451 w 7649936"/>
              <a:gd name="connsiteY2" fmla="*/ 0 h 2209448"/>
              <a:gd name="connsiteX3" fmla="*/ 1084311 w 7649936"/>
              <a:gd name="connsiteY3" fmla="*/ 0 h 2209448"/>
              <a:gd name="connsiteX4" fmla="*/ 1321835 w 7649936"/>
              <a:gd name="connsiteY4" fmla="*/ 0 h 2209448"/>
              <a:gd name="connsiteX5" fmla="*/ 1851695 w 7649936"/>
              <a:gd name="connsiteY5" fmla="*/ 0 h 2209448"/>
              <a:gd name="connsiteX6" fmla="*/ 2089218 w 7649936"/>
              <a:gd name="connsiteY6" fmla="*/ 0 h 2209448"/>
              <a:gd name="connsiteX7" fmla="*/ 2619078 w 7649936"/>
              <a:gd name="connsiteY7" fmla="*/ 0 h 2209448"/>
              <a:gd name="connsiteX8" fmla="*/ 3075854 w 7649936"/>
              <a:gd name="connsiteY8" fmla="*/ 0 h 2209448"/>
              <a:gd name="connsiteX9" fmla="*/ 3459547 w 7649936"/>
              <a:gd name="connsiteY9" fmla="*/ 0 h 2209448"/>
              <a:gd name="connsiteX10" fmla="*/ 3916323 w 7649936"/>
              <a:gd name="connsiteY10" fmla="*/ 0 h 2209448"/>
              <a:gd name="connsiteX11" fmla="*/ 4446183 w 7649936"/>
              <a:gd name="connsiteY11" fmla="*/ 0 h 2209448"/>
              <a:gd name="connsiteX12" fmla="*/ 4902959 w 7649936"/>
              <a:gd name="connsiteY12" fmla="*/ 0 h 2209448"/>
              <a:gd name="connsiteX13" fmla="*/ 5213567 w 7649936"/>
              <a:gd name="connsiteY13" fmla="*/ 0 h 2209448"/>
              <a:gd name="connsiteX14" fmla="*/ 5524175 w 7649936"/>
              <a:gd name="connsiteY14" fmla="*/ 0 h 2209448"/>
              <a:gd name="connsiteX15" fmla="*/ 5834782 w 7649936"/>
              <a:gd name="connsiteY15" fmla="*/ 0 h 2209448"/>
              <a:gd name="connsiteX16" fmla="*/ 6145390 w 7649936"/>
              <a:gd name="connsiteY16" fmla="*/ 0 h 2209448"/>
              <a:gd name="connsiteX17" fmla="*/ 6675250 w 7649936"/>
              <a:gd name="connsiteY17" fmla="*/ 0 h 2209448"/>
              <a:gd name="connsiteX18" fmla="*/ 6985858 w 7649936"/>
              <a:gd name="connsiteY18" fmla="*/ 0 h 2209448"/>
              <a:gd name="connsiteX19" fmla="*/ 7479176 w 7649936"/>
              <a:gd name="connsiteY19" fmla="*/ 0 h 2209448"/>
              <a:gd name="connsiteX20" fmla="*/ 7649936 w 7649936"/>
              <a:gd name="connsiteY20" fmla="*/ 227241 h 2209448"/>
              <a:gd name="connsiteX21" fmla="*/ 7649936 w 7649936"/>
              <a:gd name="connsiteY21" fmla="*/ 829779 h 2209448"/>
              <a:gd name="connsiteX22" fmla="*/ 7649936 w 7649936"/>
              <a:gd name="connsiteY22" fmla="*/ 1432317 h 2209448"/>
              <a:gd name="connsiteX23" fmla="*/ 7649936 w 7649936"/>
              <a:gd name="connsiteY23" fmla="*/ 1982206 h 2209448"/>
              <a:gd name="connsiteX24" fmla="*/ 7479176 w 7649936"/>
              <a:gd name="connsiteY24" fmla="*/ 2209448 h 2209448"/>
              <a:gd name="connsiteX25" fmla="*/ 7022400 w 7649936"/>
              <a:gd name="connsiteY25" fmla="*/ 2209448 h 2209448"/>
              <a:gd name="connsiteX26" fmla="*/ 6638708 w 7649936"/>
              <a:gd name="connsiteY26" fmla="*/ 2209448 h 2209448"/>
              <a:gd name="connsiteX27" fmla="*/ 6401185 w 7649936"/>
              <a:gd name="connsiteY27" fmla="*/ 2209448 h 2209448"/>
              <a:gd name="connsiteX28" fmla="*/ 6163661 w 7649936"/>
              <a:gd name="connsiteY28" fmla="*/ 2209448 h 2209448"/>
              <a:gd name="connsiteX29" fmla="*/ 5926137 w 7649936"/>
              <a:gd name="connsiteY29" fmla="*/ 2209448 h 2209448"/>
              <a:gd name="connsiteX30" fmla="*/ 5542445 w 7649936"/>
              <a:gd name="connsiteY30" fmla="*/ 2209448 h 2209448"/>
              <a:gd name="connsiteX31" fmla="*/ 5085669 w 7649936"/>
              <a:gd name="connsiteY31" fmla="*/ 2209448 h 2209448"/>
              <a:gd name="connsiteX32" fmla="*/ 4482725 w 7649936"/>
              <a:gd name="connsiteY32" fmla="*/ 2209448 h 2209448"/>
              <a:gd name="connsiteX33" fmla="*/ 4025949 w 7649936"/>
              <a:gd name="connsiteY33" fmla="*/ 2209448 h 2209448"/>
              <a:gd name="connsiteX34" fmla="*/ 3788425 w 7649936"/>
              <a:gd name="connsiteY34" fmla="*/ 2209448 h 2209448"/>
              <a:gd name="connsiteX35" fmla="*/ 3258565 w 7649936"/>
              <a:gd name="connsiteY35" fmla="*/ 2209448 h 2209448"/>
              <a:gd name="connsiteX36" fmla="*/ 2947958 w 7649936"/>
              <a:gd name="connsiteY36" fmla="*/ 2209448 h 2209448"/>
              <a:gd name="connsiteX37" fmla="*/ 2418097 w 7649936"/>
              <a:gd name="connsiteY37" fmla="*/ 2209448 h 2209448"/>
              <a:gd name="connsiteX38" fmla="*/ 1961321 w 7649936"/>
              <a:gd name="connsiteY38" fmla="*/ 2209448 h 2209448"/>
              <a:gd name="connsiteX39" fmla="*/ 1650714 w 7649936"/>
              <a:gd name="connsiteY39" fmla="*/ 2209448 h 2209448"/>
              <a:gd name="connsiteX40" fmla="*/ 1047769 w 7649936"/>
              <a:gd name="connsiteY40" fmla="*/ 2209448 h 2209448"/>
              <a:gd name="connsiteX41" fmla="*/ 664077 w 7649936"/>
              <a:gd name="connsiteY41" fmla="*/ 2209448 h 2209448"/>
              <a:gd name="connsiteX42" fmla="*/ 170759 w 7649936"/>
              <a:gd name="connsiteY42" fmla="*/ 2209448 h 2209448"/>
              <a:gd name="connsiteX43" fmla="*/ 0 w 7649936"/>
              <a:gd name="connsiteY43" fmla="*/ 1982206 h 2209448"/>
              <a:gd name="connsiteX44" fmla="*/ 0 w 7649936"/>
              <a:gd name="connsiteY44" fmla="*/ 1449866 h 2209448"/>
              <a:gd name="connsiteX45" fmla="*/ 0 w 7649936"/>
              <a:gd name="connsiteY45" fmla="*/ 847329 h 2209448"/>
              <a:gd name="connsiteX46" fmla="*/ 0 w 7649936"/>
              <a:gd name="connsiteY46" fmla="*/ 227241 h 2209448"/>
              <a:gd name="connsiteX0" fmla="*/ 0 w 7649936"/>
              <a:gd name="connsiteY0" fmla="*/ 227241 h 2209448"/>
              <a:gd name="connsiteX1" fmla="*/ 170759 w 7649936"/>
              <a:gd name="connsiteY1" fmla="*/ 0 h 2209448"/>
              <a:gd name="connsiteX2" fmla="*/ 627535 w 7649936"/>
              <a:gd name="connsiteY2" fmla="*/ 0 h 2209448"/>
              <a:gd name="connsiteX3" fmla="*/ 938143 w 7649936"/>
              <a:gd name="connsiteY3" fmla="*/ 0 h 2209448"/>
              <a:gd name="connsiteX4" fmla="*/ 1468003 w 7649936"/>
              <a:gd name="connsiteY4" fmla="*/ 0 h 2209448"/>
              <a:gd name="connsiteX5" fmla="*/ 1997864 w 7649936"/>
              <a:gd name="connsiteY5" fmla="*/ 0 h 2209448"/>
              <a:gd name="connsiteX6" fmla="*/ 2527724 w 7649936"/>
              <a:gd name="connsiteY6" fmla="*/ 0 h 2209448"/>
              <a:gd name="connsiteX7" fmla="*/ 2765247 w 7649936"/>
              <a:gd name="connsiteY7" fmla="*/ 0 h 2209448"/>
              <a:gd name="connsiteX8" fmla="*/ 3002770 w 7649936"/>
              <a:gd name="connsiteY8" fmla="*/ 0 h 2209448"/>
              <a:gd name="connsiteX9" fmla="*/ 3459547 w 7649936"/>
              <a:gd name="connsiteY9" fmla="*/ 0 h 2209448"/>
              <a:gd name="connsiteX10" fmla="*/ 3989407 w 7649936"/>
              <a:gd name="connsiteY10" fmla="*/ 0 h 2209448"/>
              <a:gd name="connsiteX11" fmla="*/ 4226931 w 7649936"/>
              <a:gd name="connsiteY11" fmla="*/ 0 h 2209448"/>
              <a:gd name="connsiteX12" fmla="*/ 4829875 w 7649936"/>
              <a:gd name="connsiteY12" fmla="*/ 0 h 2209448"/>
              <a:gd name="connsiteX13" fmla="*/ 5213567 w 7649936"/>
              <a:gd name="connsiteY13" fmla="*/ 0 h 2209448"/>
              <a:gd name="connsiteX14" fmla="*/ 5597259 w 7649936"/>
              <a:gd name="connsiteY14" fmla="*/ 0 h 2209448"/>
              <a:gd name="connsiteX15" fmla="*/ 5834782 w 7649936"/>
              <a:gd name="connsiteY15" fmla="*/ 0 h 2209448"/>
              <a:gd name="connsiteX16" fmla="*/ 6364643 w 7649936"/>
              <a:gd name="connsiteY16" fmla="*/ 0 h 2209448"/>
              <a:gd name="connsiteX17" fmla="*/ 6967587 w 7649936"/>
              <a:gd name="connsiteY17" fmla="*/ 0 h 2209448"/>
              <a:gd name="connsiteX18" fmla="*/ 7479176 w 7649936"/>
              <a:gd name="connsiteY18" fmla="*/ 0 h 2209448"/>
              <a:gd name="connsiteX19" fmla="*/ 7649936 w 7649936"/>
              <a:gd name="connsiteY19" fmla="*/ 227241 h 2209448"/>
              <a:gd name="connsiteX20" fmla="*/ 7649936 w 7649936"/>
              <a:gd name="connsiteY20" fmla="*/ 847329 h 2209448"/>
              <a:gd name="connsiteX21" fmla="*/ 7649936 w 7649936"/>
              <a:gd name="connsiteY21" fmla="*/ 1379668 h 2209448"/>
              <a:gd name="connsiteX22" fmla="*/ 7649936 w 7649936"/>
              <a:gd name="connsiteY22" fmla="*/ 1982206 h 2209448"/>
              <a:gd name="connsiteX23" fmla="*/ 7479176 w 7649936"/>
              <a:gd name="connsiteY23" fmla="*/ 2209448 h 2209448"/>
              <a:gd name="connsiteX24" fmla="*/ 7095484 w 7649936"/>
              <a:gd name="connsiteY24" fmla="*/ 2209448 h 2209448"/>
              <a:gd name="connsiteX25" fmla="*/ 6711792 w 7649936"/>
              <a:gd name="connsiteY25" fmla="*/ 2209448 h 2209448"/>
              <a:gd name="connsiteX26" fmla="*/ 6255016 w 7649936"/>
              <a:gd name="connsiteY26" fmla="*/ 2209448 h 2209448"/>
              <a:gd name="connsiteX27" fmla="*/ 5944409 w 7649936"/>
              <a:gd name="connsiteY27" fmla="*/ 2209448 h 2209448"/>
              <a:gd name="connsiteX28" fmla="*/ 5633801 w 7649936"/>
              <a:gd name="connsiteY28" fmla="*/ 2209448 h 2209448"/>
              <a:gd name="connsiteX29" fmla="*/ 5396277 w 7649936"/>
              <a:gd name="connsiteY29" fmla="*/ 2209448 h 2209448"/>
              <a:gd name="connsiteX30" fmla="*/ 5012585 w 7649936"/>
              <a:gd name="connsiteY30" fmla="*/ 2209448 h 2209448"/>
              <a:gd name="connsiteX31" fmla="*/ 4482725 w 7649936"/>
              <a:gd name="connsiteY31" fmla="*/ 2209448 h 2209448"/>
              <a:gd name="connsiteX32" fmla="*/ 4025949 w 7649936"/>
              <a:gd name="connsiteY32" fmla="*/ 2209448 h 2209448"/>
              <a:gd name="connsiteX33" fmla="*/ 3715341 w 7649936"/>
              <a:gd name="connsiteY33" fmla="*/ 2209448 h 2209448"/>
              <a:gd name="connsiteX34" fmla="*/ 3477818 w 7649936"/>
              <a:gd name="connsiteY34" fmla="*/ 2209448 h 2209448"/>
              <a:gd name="connsiteX35" fmla="*/ 2874873 w 7649936"/>
              <a:gd name="connsiteY35" fmla="*/ 2209448 h 2209448"/>
              <a:gd name="connsiteX36" fmla="*/ 2491182 w 7649936"/>
              <a:gd name="connsiteY36" fmla="*/ 2209448 h 2209448"/>
              <a:gd name="connsiteX37" fmla="*/ 1961321 w 7649936"/>
              <a:gd name="connsiteY37" fmla="*/ 2209448 h 2209448"/>
              <a:gd name="connsiteX38" fmla="*/ 1723798 w 7649936"/>
              <a:gd name="connsiteY38" fmla="*/ 2209448 h 2209448"/>
              <a:gd name="connsiteX39" fmla="*/ 1413190 w 7649936"/>
              <a:gd name="connsiteY39" fmla="*/ 2209448 h 2209448"/>
              <a:gd name="connsiteX40" fmla="*/ 883329 w 7649936"/>
              <a:gd name="connsiteY40" fmla="*/ 2209448 h 2209448"/>
              <a:gd name="connsiteX41" fmla="*/ 572722 w 7649936"/>
              <a:gd name="connsiteY41" fmla="*/ 2209448 h 2209448"/>
              <a:gd name="connsiteX42" fmla="*/ 170759 w 7649936"/>
              <a:gd name="connsiteY42" fmla="*/ 2209448 h 2209448"/>
              <a:gd name="connsiteX43" fmla="*/ 0 w 7649936"/>
              <a:gd name="connsiteY43" fmla="*/ 1982206 h 2209448"/>
              <a:gd name="connsiteX44" fmla="*/ 0 w 7649936"/>
              <a:gd name="connsiteY44" fmla="*/ 1397217 h 2209448"/>
              <a:gd name="connsiteX45" fmla="*/ 0 w 7649936"/>
              <a:gd name="connsiteY45" fmla="*/ 847329 h 2209448"/>
              <a:gd name="connsiteX46" fmla="*/ 0 w 7649936"/>
              <a:gd name="connsiteY46" fmla="*/ 227241 h 22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649936" h="2209448" fill="none" extrusionOk="0">
                <a:moveTo>
                  <a:pt x="0" y="227241"/>
                </a:moveTo>
                <a:cubicBezTo>
                  <a:pt x="-6136" y="72451"/>
                  <a:pt x="92013" y="-1463"/>
                  <a:pt x="170759" y="0"/>
                </a:cubicBezTo>
                <a:cubicBezTo>
                  <a:pt x="266044" y="-49107"/>
                  <a:pt x="407010" y="7195"/>
                  <a:pt x="627535" y="0"/>
                </a:cubicBezTo>
                <a:cubicBezTo>
                  <a:pt x="847495" y="35103"/>
                  <a:pt x="862521" y="-24152"/>
                  <a:pt x="938143" y="0"/>
                </a:cubicBezTo>
                <a:cubicBezTo>
                  <a:pt x="1002569" y="29218"/>
                  <a:pt x="1267998" y="7873"/>
                  <a:pt x="1468003" y="0"/>
                </a:cubicBezTo>
                <a:cubicBezTo>
                  <a:pt x="1623727" y="29281"/>
                  <a:pt x="1841072" y="-47956"/>
                  <a:pt x="1997864" y="0"/>
                </a:cubicBezTo>
                <a:cubicBezTo>
                  <a:pt x="2085416" y="-3594"/>
                  <a:pt x="2342715" y="-28704"/>
                  <a:pt x="2527724" y="0"/>
                </a:cubicBezTo>
                <a:cubicBezTo>
                  <a:pt x="2755441" y="39279"/>
                  <a:pt x="2695630" y="-5117"/>
                  <a:pt x="2765247" y="0"/>
                </a:cubicBezTo>
                <a:cubicBezTo>
                  <a:pt x="2857589" y="18204"/>
                  <a:pt x="2940909" y="18030"/>
                  <a:pt x="3002770" y="0"/>
                </a:cubicBezTo>
                <a:cubicBezTo>
                  <a:pt x="3063251" y="20127"/>
                  <a:pt x="3377913" y="1097"/>
                  <a:pt x="3459547" y="0"/>
                </a:cubicBezTo>
                <a:cubicBezTo>
                  <a:pt x="3534069" y="-14082"/>
                  <a:pt x="3842628" y="-22858"/>
                  <a:pt x="3989407" y="0"/>
                </a:cubicBezTo>
                <a:cubicBezTo>
                  <a:pt x="4103955" y="-5988"/>
                  <a:pt x="4134166" y="12044"/>
                  <a:pt x="4226931" y="0"/>
                </a:cubicBezTo>
                <a:cubicBezTo>
                  <a:pt x="4369795" y="1071"/>
                  <a:pt x="4626969" y="30264"/>
                  <a:pt x="4829875" y="0"/>
                </a:cubicBezTo>
                <a:cubicBezTo>
                  <a:pt x="5057008" y="16156"/>
                  <a:pt x="5019460" y="10696"/>
                  <a:pt x="5213567" y="0"/>
                </a:cubicBezTo>
                <a:cubicBezTo>
                  <a:pt x="5364164" y="-11751"/>
                  <a:pt x="5516756" y="-18749"/>
                  <a:pt x="5597259" y="0"/>
                </a:cubicBezTo>
                <a:cubicBezTo>
                  <a:pt x="5702164" y="7044"/>
                  <a:pt x="5735015" y="-4213"/>
                  <a:pt x="5834782" y="0"/>
                </a:cubicBezTo>
                <a:cubicBezTo>
                  <a:pt x="5955661" y="29413"/>
                  <a:pt x="6277475" y="-13196"/>
                  <a:pt x="6364643" y="0"/>
                </a:cubicBezTo>
                <a:cubicBezTo>
                  <a:pt x="6553472" y="51501"/>
                  <a:pt x="6801681" y="-69754"/>
                  <a:pt x="6967587" y="0"/>
                </a:cubicBezTo>
                <a:cubicBezTo>
                  <a:pt x="7207064" y="29366"/>
                  <a:pt x="7228945" y="-4072"/>
                  <a:pt x="7479176" y="0"/>
                </a:cubicBezTo>
                <a:cubicBezTo>
                  <a:pt x="7521771" y="4823"/>
                  <a:pt x="7698289" y="98125"/>
                  <a:pt x="7649936" y="227241"/>
                </a:cubicBezTo>
                <a:cubicBezTo>
                  <a:pt x="7593128" y="399235"/>
                  <a:pt x="7670106" y="660119"/>
                  <a:pt x="7649936" y="847329"/>
                </a:cubicBezTo>
                <a:cubicBezTo>
                  <a:pt x="7674238" y="1065105"/>
                  <a:pt x="7681942" y="1232849"/>
                  <a:pt x="7649936" y="1379668"/>
                </a:cubicBezTo>
                <a:cubicBezTo>
                  <a:pt x="7603121" y="1553044"/>
                  <a:pt x="7610877" y="1707568"/>
                  <a:pt x="7649936" y="1982206"/>
                </a:cubicBezTo>
                <a:cubicBezTo>
                  <a:pt x="7671360" y="2061681"/>
                  <a:pt x="7580508" y="2182221"/>
                  <a:pt x="7479176" y="2209448"/>
                </a:cubicBezTo>
                <a:cubicBezTo>
                  <a:pt x="7405179" y="2191489"/>
                  <a:pt x="7243113" y="2194881"/>
                  <a:pt x="7095484" y="2209448"/>
                </a:cubicBezTo>
                <a:cubicBezTo>
                  <a:pt x="6941158" y="2235979"/>
                  <a:pt x="6848477" y="2210773"/>
                  <a:pt x="6711792" y="2209448"/>
                </a:cubicBezTo>
                <a:cubicBezTo>
                  <a:pt x="6578379" y="2202332"/>
                  <a:pt x="6456961" y="2183379"/>
                  <a:pt x="6255016" y="2209448"/>
                </a:cubicBezTo>
                <a:cubicBezTo>
                  <a:pt x="6037378" y="2217764"/>
                  <a:pt x="6045419" y="2201576"/>
                  <a:pt x="5944409" y="2209448"/>
                </a:cubicBezTo>
                <a:cubicBezTo>
                  <a:pt x="5857764" y="2240876"/>
                  <a:pt x="5780245" y="2221087"/>
                  <a:pt x="5633801" y="2209448"/>
                </a:cubicBezTo>
                <a:cubicBezTo>
                  <a:pt x="5510092" y="2199470"/>
                  <a:pt x="5478457" y="2210261"/>
                  <a:pt x="5396277" y="2209448"/>
                </a:cubicBezTo>
                <a:cubicBezTo>
                  <a:pt x="5324019" y="2146699"/>
                  <a:pt x="5151380" y="2167352"/>
                  <a:pt x="5012585" y="2209448"/>
                </a:cubicBezTo>
                <a:cubicBezTo>
                  <a:pt x="4866654" y="2201840"/>
                  <a:pt x="4729939" y="2214095"/>
                  <a:pt x="4482725" y="2209448"/>
                </a:cubicBezTo>
                <a:cubicBezTo>
                  <a:pt x="4242120" y="2177314"/>
                  <a:pt x="4230417" y="2184668"/>
                  <a:pt x="4025949" y="2209448"/>
                </a:cubicBezTo>
                <a:cubicBezTo>
                  <a:pt x="3824346" y="2238796"/>
                  <a:pt x="3807179" y="2212062"/>
                  <a:pt x="3715341" y="2209448"/>
                </a:cubicBezTo>
                <a:cubicBezTo>
                  <a:pt x="3605414" y="2222198"/>
                  <a:pt x="3545558" y="2196893"/>
                  <a:pt x="3477818" y="2209448"/>
                </a:cubicBezTo>
                <a:cubicBezTo>
                  <a:pt x="3421489" y="2182899"/>
                  <a:pt x="3052381" y="2276463"/>
                  <a:pt x="2874873" y="2209448"/>
                </a:cubicBezTo>
                <a:cubicBezTo>
                  <a:pt x="2690692" y="2201248"/>
                  <a:pt x="2567255" y="2215172"/>
                  <a:pt x="2491182" y="2209448"/>
                </a:cubicBezTo>
                <a:cubicBezTo>
                  <a:pt x="2383540" y="2233615"/>
                  <a:pt x="2246313" y="2212385"/>
                  <a:pt x="1961321" y="2209448"/>
                </a:cubicBezTo>
                <a:cubicBezTo>
                  <a:pt x="1759721" y="2200496"/>
                  <a:pt x="1823776" y="2172963"/>
                  <a:pt x="1723798" y="2209448"/>
                </a:cubicBezTo>
                <a:cubicBezTo>
                  <a:pt x="1617159" y="2206374"/>
                  <a:pt x="1493459" y="2225844"/>
                  <a:pt x="1413190" y="2209448"/>
                </a:cubicBezTo>
                <a:cubicBezTo>
                  <a:pt x="1394263" y="2238707"/>
                  <a:pt x="1109112" y="2278354"/>
                  <a:pt x="883329" y="2209448"/>
                </a:cubicBezTo>
                <a:cubicBezTo>
                  <a:pt x="640498" y="2210591"/>
                  <a:pt x="678544" y="2240534"/>
                  <a:pt x="572722" y="2209448"/>
                </a:cubicBezTo>
                <a:cubicBezTo>
                  <a:pt x="437939" y="2163157"/>
                  <a:pt x="352961" y="2202442"/>
                  <a:pt x="170759" y="2209448"/>
                </a:cubicBezTo>
                <a:cubicBezTo>
                  <a:pt x="69683" y="2172289"/>
                  <a:pt x="-1811" y="2117511"/>
                  <a:pt x="0" y="1982206"/>
                </a:cubicBezTo>
                <a:cubicBezTo>
                  <a:pt x="40170" y="1873142"/>
                  <a:pt x="36096" y="1537310"/>
                  <a:pt x="0" y="1397217"/>
                </a:cubicBezTo>
                <a:cubicBezTo>
                  <a:pt x="13358" y="1193704"/>
                  <a:pt x="-60394" y="1035890"/>
                  <a:pt x="0" y="847329"/>
                </a:cubicBezTo>
                <a:cubicBezTo>
                  <a:pt x="54269" y="768478"/>
                  <a:pt x="62383" y="491301"/>
                  <a:pt x="0" y="227241"/>
                </a:cubicBezTo>
                <a:close/>
              </a:path>
              <a:path w="7649936" h="2209448" stroke="0" extrusionOk="0">
                <a:moveTo>
                  <a:pt x="0" y="227241"/>
                </a:moveTo>
                <a:cubicBezTo>
                  <a:pt x="-3620" y="102971"/>
                  <a:pt x="82718" y="-9666"/>
                  <a:pt x="170759" y="0"/>
                </a:cubicBezTo>
                <a:cubicBezTo>
                  <a:pt x="276129" y="29528"/>
                  <a:pt x="377087" y="-27113"/>
                  <a:pt x="554451" y="0"/>
                </a:cubicBezTo>
                <a:cubicBezTo>
                  <a:pt x="727722" y="-32253"/>
                  <a:pt x="867948" y="3351"/>
                  <a:pt x="1084311" y="0"/>
                </a:cubicBezTo>
                <a:cubicBezTo>
                  <a:pt x="1302269" y="25786"/>
                  <a:pt x="1241235" y="11026"/>
                  <a:pt x="1321835" y="0"/>
                </a:cubicBezTo>
                <a:cubicBezTo>
                  <a:pt x="1388481" y="-34303"/>
                  <a:pt x="1549899" y="-342"/>
                  <a:pt x="1851695" y="0"/>
                </a:cubicBezTo>
                <a:cubicBezTo>
                  <a:pt x="2093701" y="1292"/>
                  <a:pt x="2029567" y="9598"/>
                  <a:pt x="2089218" y="0"/>
                </a:cubicBezTo>
                <a:cubicBezTo>
                  <a:pt x="2129190" y="72656"/>
                  <a:pt x="2401115" y="31794"/>
                  <a:pt x="2619078" y="0"/>
                </a:cubicBezTo>
                <a:cubicBezTo>
                  <a:pt x="2826800" y="2301"/>
                  <a:pt x="2867926" y="-33113"/>
                  <a:pt x="3075854" y="0"/>
                </a:cubicBezTo>
                <a:cubicBezTo>
                  <a:pt x="3300298" y="45437"/>
                  <a:pt x="3369430" y="39992"/>
                  <a:pt x="3459547" y="0"/>
                </a:cubicBezTo>
                <a:cubicBezTo>
                  <a:pt x="3589960" y="-39453"/>
                  <a:pt x="3742661" y="-19973"/>
                  <a:pt x="3916323" y="0"/>
                </a:cubicBezTo>
                <a:cubicBezTo>
                  <a:pt x="4028980" y="84302"/>
                  <a:pt x="4271445" y="15573"/>
                  <a:pt x="4446183" y="0"/>
                </a:cubicBezTo>
                <a:cubicBezTo>
                  <a:pt x="4664223" y="12524"/>
                  <a:pt x="4686965" y="2750"/>
                  <a:pt x="4902959" y="0"/>
                </a:cubicBezTo>
                <a:cubicBezTo>
                  <a:pt x="5111731" y="-5953"/>
                  <a:pt x="5082626" y="1759"/>
                  <a:pt x="5213567" y="0"/>
                </a:cubicBezTo>
                <a:cubicBezTo>
                  <a:pt x="5332042" y="-14235"/>
                  <a:pt x="5412746" y="8258"/>
                  <a:pt x="5524175" y="0"/>
                </a:cubicBezTo>
                <a:cubicBezTo>
                  <a:pt x="5623948" y="-2899"/>
                  <a:pt x="5752875" y="-16316"/>
                  <a:pt x="5834782" y="0"/>
                </a:cubicBezTo>
                <a:cubicBezTo>
                  <a:pt x="5899671" y="59986"/>
                  <a:pt x="6009194" y="17709"/>
                  <a:pt x="6145390" y="0"/>
                </a:cubicBezTo>
                <a:cubicBezTo>
                  <a:pt x="6318302" y="-11432"/>
                  <a:pt x="6574441" y="24248"/>
                  <a:pt x="6675250" y="0"/>
                </a:cubicBezTo>
                <a:cubicBezTo>
                  <a:pt x="6805913" y="-16582"/>
                  <a:pt x="6835889" y="9727"/>
                  <a:pt x="6985858" y="0"/>
                </a:cubicBezTo>
                <a:cubicBezTo>
                  <a:pt x="7070838" y="-266"/>
                  <a:pt x="7295006" y="-36717"/>
                  <a:pt x="7479176" y="0"/>
                </a:cubicBezTo>
                <a:cubicBezTo>
                  <a:pt x="7543344" y="-6148"/>
                  <a:pt x="7647010" y="120403"/>
                  <a:pt x="7649936" y="227241"/>
                </a:cubicBezTo>
                <a:cubicBezTo>
                  <a:pt x="7627927" y="395586"/>
                  <a:pt x="7561157" y="624493"/>
                  <a:pt x="7649936" y="829779"/>
                </a:cubicBezTo>
                <a:cubicBezTo>
                  <a:pt x="7637276" y="1080657"/>
                  <a:pt x="7671231" y="1277177"/>
                  <a:pt x="7649936" y="1432317"/>
                </a:cubicBezTo>
                <a:cubicBezTo>
                  <a:pt x="7642695" y="1517763"/>
                  <a:pt x="7634952" y="1838451"/>
                  <a:pt x="7649936" y="1982206"/>
                </a:cubicBezTo>
                <a:cubicBezTo>
                  <a:pt x="7621510" y="2161319"/>
                  <a:pt x="7596857" y="2232683"/>
                  <a:pt x="7479176" y="2209448"/>
                </a:cubicBezTo>
                <a:cubicBezTo>
                  <a:pt x="7310501" y="2181896"/>
                  <a:pt x="7141539" y="2217110"/>
                  <a:pt x="7022400" y="2209448"/>
                </a:cubicBezTo>
                <a:cubicBezTo>
                  <a:pt x="6944954" y="2218855"/>
                  <a:pt x="6787495" y="2253097"/>
                  <a:pt x="6638708" y="2209448"/>
                </a:cubicBezTo>
                <a:cubicBezTo>
                  <a:pt x="6504477" y="2217187"/>
                  <a:pt x="6491408" y="2222435"/>
                  <a:pt x="6401185" y="2209448"/>
                </a:cubicBezTo>
                <a:cubicBezTo>
                  <a:pt x="6311419" y="2192791"/>
                  <a:pt x="6272822" y="2231033"/>
                  <a:pt x="6163661" y="2209448"/>
                </a:cubicBezTo>
                <a:cubicBezTo>
                  <a:pt x="6046804" y="2202023"/>
                  <a:pt x="6008241" y="2214975"/>
                  <a:pt x="5926137" y="2209448"/>
                </a:cubicBezTo>
                <a:cubicBezTo>
                  <a:pt x="5862878" y="2185363"/>
                  <a:pt x="5640849" y="2214262"/>
                  <a:pt x="5542445" y="2209448"/>
                </a:cubicBezTo>
                <a:cubicBezTo>
                  <a:pt x="5464222" y="2194771"/>
                  <a:pt x="5243633" y="2212928"/>
                  <a:pt x="5085669" y="2209448"/>
                </a:cubicBezTo>
                <a:cubicBezTo>
                  <a:pt x="4926091" y="2176230"/>
                  <a:pt x="4745134" y="2114758"/>
                  <a:pt x="4482725" y="2209448"/>
                </a:cubicBezTo>
                <a:cubicBezTo>
                  <a:pt x="4248638" y="2257838"/>
                  <a:pt x="4188499" y="2199643"/>
                  <a:pt x="4025949" y="2209448"/>
                </a:cubicBezTo>
                <a:cubicBezTo>
                  <a:pt x="3869779" y="2200950"/>
                  <a:pt x="3848872" y="2219505"/>
                  <a:pt x="3788425" y="2209448"/>
                </a:cubicBezTo>
                <a:cubicBezTo>
                  <a:pt x="3764839" y="2246398"/>
                  <a:pt x="3481020" y="2177782"/>
                  <a:pt x="3258565" y="2209448"/>
                </a:cubicBezTo>
                <a:cubicBezTo>
                  <a:pt x="3054210" y="2194904"/>
                  <a:pt x="3016387" y="2208602"/>
                  <a:pt x="2947958" y="2209448"/>
                </a:cubicBezTo>
                <a:cubicBezTo>
                  <a:pt x="2834283" y="2189139"/>
                  <a:pt x="2540003" y="2234373"/>
                  <a:pt x="2418097" y="2209448"/>
                </a:cubicBezTo>
                <a:cubicBezTo>
                  <a:pt x="2366086" y="2153866"/>
                  <a:pt x="2155398" y="2220025"/>
                  <a:pt x="1961321" y="2209448"/>
                </a:cubicBezTo>
                <a:cubicBezTo>
                  <a:pt x="1817259" y="2172462"/>
                  <a:pt x="1803208" y="2230670"/>
                  <a:pt x="1650714" y="2209448"/>
                </a:cubicBezTo>
                <a:cubicBezTo>
                  <a:pt x="1517663" y="2255705"/>
                  <a:pt x="1326963" y="2111853"/>
                  <a:pt x="1047769" y="2209448"/>
                </a:cubicBezTo>
                <a:cubicBezTo>
                  <a:pt x="807577" y="2225760"/>
                  <a:pt x="858884" y="2191892"/>
                  <a:pt x="664077" y="2209448"/>
                </a:cubicBezTo>
                <a:cubicBezTo>
                  <a:pt x="468546" y="2255061"/>
                  <a:pt x="267022" y="2242701"/>
                  <a:pt x="170759" y="2209448"/>
                </a:cubicBezTo>
                <a:cubicBezTo>
                  <a:pt x="122681" y="2240370"/>
                  <a:pt x="22161" y="2101997"/>
                  <a:pt x="0" y="1982206"/>
                </a:cubicBezTo>
                <a:cubicBezTo>
                  <a:pt x="19158" y="1784328"/>
                  <a:pt x="37844" y="1666324"/>
                  <a:pt x="0" y="1449866"/>
                </a:cubicBezTo>
                <a:cubicBezTo>
                  <a:pt x="-53046" y="1247743"/>
                  <a:pt x="-63992" y="1094783"/>
                  <a:pt x="0" y="847329"/>
                </a:cubicBezTo>
                <a:cubicBezTo>
                  <a:pt x="11887" y="621786"/>
                  <a:pt x="24288" y="548354"/>
                  <a:pt x="0" y="227241"/>
                </a:cubicBezTo>
                <a:close/>
              </a:path>
              <a:path w="7649936" h="2209448" fill="none" stroke="0" extrusionOk="0">
                <a:moveTo>
                  <a:pt x="0" y="227241"/>
                </a:moveTo>
                <a:cubicBezTo>
                  <a:pt x="-35475" y="84808"/>
                  <a:pt x="98245" y="35113"/>
                  <a:pt x="170759" y="0"/>
                </a:cubicBezTo>
                <a:cubicBezTo>
                  <a:pt x="253404" y="8963"/>
                  <a:pt x="431694" y="-11275"/>
                  <a:pt x="627535" y="0"/>
                </a:cubicBezTo>
                <a:cubicBezTo>
                  <a:pt x="851620" y="34830"/>
                  <a:pt x="850384" y="-14336"/>
                  <a:pt x="938143" y="0"/>
                </a:cubicBezTo>
                <a:cubicBezTo>
                  <a:pt x="1032722" y="42589"/>
                  <a:pt x="1279278" y="17150"/>
                  <a:pt x="1468003" y="0"/>
                </a:cubicBezTo>
                <a:cubicBezTo>
                  <a:pt x="1674314" y="62828"/>
                  <a:pt x="1847515" y="23064"/>
                  <a:pt x="1997864" y="0"/>
                </a:cubicBezTo>
                <a:cubicBezTo>
                  <a:pt x="2119577" y="-37535"/>
                  <a:pt x="2305670" y="-21908"/>
                  <a:pt x="2527724" y="0"/>
                </a:cubicBezTo>
                <a:cubicBezTo>
                  <a:pt x="2757384" y="25351"/>
                  <a:pt x="2697475" y="-11656"/>
                  <a:pt x="2765247" y="0"/>
                </a:cubicBezTo>
                <a:cubicBezTo>
                  <a:pt x="2834657" y="18589"/>
                  <a:pt x="2938173" y="-4064"/>
                  <a:pt x="3002770" y="0"/>
                </a:cubicBezTo>
                <a:cubicBezTo>
                  <a:pt x="3067156" y="8383"/>
                  <a:pt x="3356326" y="4496"/>
                  <a:pt x="3459547" y="0"/>
                </a:cubicBezTo>
                <a:cubicBezTo>
                  <a:pt x="3532088" y="-14460"/>
                  <a:pt x="3876021" y="26599"/>
                  <a:pt x="3989407" y="0"/>
                </a:cubicBezTo>
                <a:cubicBezTo>
                  <a:pt x="4111712" y="-2914"/>
                  <a:pt x="4151187" y="8397"/>
                  <a:pt x="4226931" y="0"/>
                </a:cubicBezTo>
                <a:cubicBezTo>
                  <a:pt x="4348606" y="31291"/>
                  <a:pt x="4613691" y="-28180"/>
                  <a:pt x="4829875" y="0"/>
                </a:cubicBezTo>
                <a:cubicBezTo>
                  <a:pt x="5045652" y="15336"/>
                  <a:pt x="5025637" y="7844"/>
                  <a:pt x="5213567" y="0"/>
                </a:cubicBezTo>
                <a:cubicBezTo>
                  <a:pt x="5388490" y="-33099"/>
                  <a:pt x="5517729" y="11920"/>
                  <a:pt x="5597259" y="0"/>
                </a:cubicBezTo>
                <a:cubicBezTo>
                  <a:pt x="5686836" y="-11374"/>
                  <a:pt x="5725745" y="-4209"/>
                  <a:pt x="5834782" y="0"/>
                </a:cubicBezTo>
                <a:cubicBezTo>
                  <a:pt x="5941254" y="16563"/>
                  <a:pt x="6250887" y="-52706"/>
                  <a:pt x="6364643" y="0"/>
                </a:cubicBezTo>
                <a:cubicBezTo>
                  <a:pt x="6453378" y="35013"/>
                  <a:pt x="6743966" y="-22345"/>
                  <a:pt x="6967587" y="0"/>
                </a:cubicBezTo>
                <a:cubicBezTo>
                  <a:pt x="7191971" y="37184"/>
                  <a:pt x="7244238" y="3604"/>
                  <a:pt x="7479176" y="0"/>
                </a:cubicBezTo>
                <a:cubicBezTo>
                  <a:pt x="7549046" y="-3396"/>
                  <a:pt x="7629950" y="107035"/>
                  <a:pt x="7649936" y="227241"/>
                </a:cubicBezTo>
                <a:cubicBezTo>
                  <a:pt x="7689162" y="388493"/>
                  <a:pt x="7675501" y="549208"/>
                  <a:pt x="7649936" y="847329"/>
                </a:cubicBezTo>
                <a:cubicBezTo>
                  <a:pt x="7683445" y="1095939"/>
                  <a:pt x="7650933" y="1230217"/>
                  <a:pt x="7649936" y="1379668"/>
                </a:cubicBezTo>
                <a:cubicBezTo>
                  <a:pt x="7648856" y="1458813"/>
                  <a:pt x="7668905" y="1826363"/>
                  <a:pt x="7649936" y="1982206"/>
                </a:cubicBezTo>
                <a:cubicBezTo>
                  <a:pt x="7631829" y="2101759"/>
                  <a:pt x="7568590" y="2213071"/>
                  <a:pt x="7479176" y="2209448"/>
                </a:cubicBezTo>
                <a:cubicBezTo>
                  <a:pt x="7399824" y="2198743"/>
                  <a:pt x="7280645" y="2199453"/>
                  <a:pt x="7095484" y="2209448"/>
                </a:cubicBezTo>
                <a:cubicBezTo>
                  <a:pt x="6955604" y="2219699"/>
                  <a:pt x="6820549" y="2155841"/>
                  <a:pt x="6711792" y="2209448"/>
                </a:cubicBezTo>
                <a:cubicBezTo>
                  <a:pt x="6664117" y="2230428"/>
                  <a:pt x="6486190" y="2177128"/>
                  <a:pt x="6255016" y="2209448"/>
                </a:cubicBezTo>
                <a:cubicBezTo>
                  <a:pt x="6033780" y="2233893"/>
                  <a:pt x="6051536" y="2194240"/>
                  <a:pt x="5944409" y="2209448"/>
                </a:cubicBezTo>
                <a:cubicBezTo>
                  <a:pt x="5843267" y="2217152"/>
                  <a:pt x="5773103" y="2251717"/>
                  <a:pt x="5633801" y="2209448"/>
                </a:cubicBezTo>
                <a:cubicBezTo>
                  <a:pt x="5508489" y="2189472"/>
                  <a:pt x="5471926" y="2213726"/>
                  <a:pt x="5396277" y="2209448"/>
                </a:cubicBezTo>
                <a:cubicBezTo>
                  <a:pt x="5276507" y="2185135"/>
                  <a:pt x="5181658" y="2188758"/>
                  <a:pt x="5012585" y="2209448"/>
                </a:cubicBezTo>
                <a:cubicBezTo>
                  <a:pt x="4862184" y="2210064"/>
                  <a:pt x="4721724" y="2248803"/>
                  <a:pt x="4482725" y="2209448"/>
                </a:cubicBezTo>
                <a:cubicBezTo>
                  <a:pt x="4237599" y="2182179"/>
                  <a:pt x="4231326" y="2186828"/>
                  <a:pt x="4025949" y="2209448"/>
                </a:cubicBezTo>
                <a:cubicBezTo>
                  <a:pt x="3820282" y="2238175"/>
                  <a:pt x="3809596" y="2212125"/>
                  <a:pt x="3715341" y="2209448"/>
                </a:cubicBezTo>
                <a:cubicBezTo>
                  <a:pt x="3628492" y="2205362"/>
                  <a:pt x="3536368" y="2199441"/>
                  <a:pt x="3477818" y="2209448"/>
                </a:cubicBezTo>
                <a:cubicBezTo>
                  <a:pt x="3431281" y="2204864"/>
                  <a:pt x="3051102" y="2252460"/>
                  <a:pt x="2874873" y="2209448"/>
                </a:cubicBezTo>
                <a:cubicBezTo>
                  <a:pt x="2713198" y="2185679"/>
                  <a:pt x="2589513" y="2232740"/>
                  <a:pt x="2491182" y="2209448"/>
                </a:cubicBezTo>
                <a:cubicBezTo>
                  <a:pt x="2449538" y="2147359"/>
                  <a:pt x="2191777" y="2246221"/>
                  <a:pt x="1961321" y="2209448"/>
                </a:cubicBezTo>
                <a:cubicBezTo>
                  <a:pt x="1754957" y="2178153"/>
                  <a:pt x="1821507" y="2198804"/>
                  <a:pt x="1723798" y="2209448"/>
                </a:cubicBezTo>
                <a:cubicBezTo>
                  <a:pt x="1627794" y="2233025"/>
                  <a:pt x="1483814" y="2209454"/>
                  <a:pt x="1413190" y="2209448"/>
                </a:cubicBezTo>
                <a:cubicBezTo>
                  <a:pt x="1311850" y="2199898"/>
                  <a:pt x="1145455" y="2205733"/>
                  <a:pt x="883329" y="2209448"/>
                </a:cubicBezTo>
                <a:cubicBezTo>
                  <a:pt x="620905" y="2173017"/>
                  <a:pt x="676471" y="2234053"/>
                  <a:pt x="572722" y="2209448"/>
                </a:cubicBezTo>
                <a:cubicBezTo>
                  <a:pt x="467190" y="2205205"/>
                  <a:pt x="330560" y="2182585"/>
                  <a:pt x="170759" y="2209448"/>
                </a:cubicBezTo>
                <a:cubicBezTo>
                  <a:pt x="45892" y="2184757"/>
                  <a:pt x="-8516" y="2120372"/>
                  <a:pt x="0" y="1982206"/>
                </a:cubicBezTo>
                <a:cubicBezTo>
                  <a:pt x="9287" y="1843781"/>
                  <a:pt x="-12735" y="1620645"/>
                  <a:pt x="0" y="1397217"/>
                </a:cubicBezTo>
                <a:cubicBezTo>
                  <a:pt x="-36100" y="1177039"/>
                  <a:pt x="31555" y="1009575"/>
                  <a:pt x="0" y="847329"/>
                </a:cubicBezTo>
                <a:cubicBezTo>
                  <a:pt x="59053" y="710284"/>
                  <a:pt x="-9329" y="454327"/>
                  <a:pt x="0" y="227241"/>
                </a:cubicBezTo>
                <a:close/>
              </a:path>
              <a:path w="7649936" h="2209448" fill="none" stroke="0" extrusionOk="0">
                <a:moveTo>
                  <a:pt x="0" y="227241"/>
                </a:moveTo>
                <a:cubicBezTo>
                  <a:pt x="-21089" y="78350"/>
                  <a:pt x="91189" y="13133"/>
                  <a:pt x="170759" y="0"/>
                </a:cubicBezTo>
                <a:cubicBezTo>
                  <a:pt x="261246" y="-18366"/>
                  <a:pt x="408996" y="-8931"/>
                  <a:pt x="627535" y="0"/>
                </a:cubicBezTo>
                <a:cubicBezTo>
                  <a:pt x="844077" y="28363"/>
                  <a:pt x="861325" y="-24271"/>
                  <a:pt x="938143" y="0"/>
                </a:cubicBezTo>
                <a:cubicBezTo>
                  <a:pt x="1025302" y="51262"/>
                  <a:pt x="1294724" y="5072"/>
                  <a:pt x="1468003" y="0"/>
                </a:cubicBezTo>
                <a:cubicBezTo>
                  <a:pt x="1652710" y="69934"/>
                  <a:pt x="1863445" y="2172"/>
                  <a:pt x="1997864" y="0"/>
                </a:cubicBezTo>
                <a:cubicBezTo>
                  <a:pt x="2132644" y="-32250"/>
                  <a:pt x="2331430" y="-7833"/>
                  <a:pt x="2527724" y="0"/>
                </a:cubicBezTo>
                <a:cubicBezTo>
                  <a:pt x="2762222" y="42987"/>
                  <a:pt x="2687216" y="-2572"/>
                  <a:pt x="2765247" y="0"/>
                </a:cubicBezTo>
                <a:cubicBezTo>
                  <a:pt x="2853280" y="19005"/>
                  <a:pt x="2942558" y="8330"/>
                  <a:pt x="3002770" y="0"/>
                </a:cubicBezTo>
                <a:cubicBezTo>
                  <a:pt x="3064809" y="16515"/>
                  <a:pt x="3382042" y="1458"/>
                  <a:pt x="3459547" y="0"/>
                </a:cubicBezTo>
                <a:cubicBezTo>
                  <a:pt x="3527349" y="-12629"/>
                  <a:pt x="3858905" y="3495"/>
                  <a:pt x="3989407" y="0"/>
                </a:cubicBezTo>
                <a:cubicBezTo>
                  <a:pt x="4103491" y="-1345"/>
                  <a:pt x="4143634" y="7542"/>
                  <a:pt x="4226931" y="0"/>
                </a:cubicBezTo>
                <a:cubicBezTo>
                  <a:pt x="4329648" y="18791"/>
                  <a:pt x="4611395" y="-944"/>
                  <a:pt x="4829875" y="0"/>
                </a:cubicBezTo>
                <a:cubicBezTo>
                  <a:pt x="5050689" y="18321"/>
                  <a:pt x="5022969" y="13478"/>
                  <a:pt x="5213567" y="0"/>
                </a:cubicBezTo>
                <a:cubicBezTo>
                  <a:pt x="5369173" y="-23072"/>
                  <a:pt x="5529297" y="1644"/>
                  <a:pt x="5597259" y="0"/>
                </a:cubicBezTo>
                <a:cubicBezTo>
                  <a:pt x="5699496" y="2174"/>
                  <a:pt x="5735092" y="-281"/>
                  <a:pt x="5834782" y="0"/>
                </a:cubicBezTo>
                <a:cubicBezTo>
                  <a:pt x="5935562" y="32597"/>
                  <a:pt x="6252744" y="-16009"/>
                  <a:pt x="6364643" y="0"/>
                </a:cubicBezTo>
                <a:cubicBezTo>
                  <a:pt x="6534100" y="45488"/>
                  <a:pt x="6772394" y="7862"/>
                  <a:pt x="6967587" y="0"/>
                </a:cubicBezTo>
                <a:cubicBezTo>
                  <a:pt x="7201397" y="28255"/>
                  <a:pt x="7239224" y="-6306"/>
                  <a:pt x="7479176" y="0"/>
                </a:cubicBezTo>
                <a:cubicBezTo>
                  <a:pt x="7543885" y="-6037"/>
                  <a:pt x="7665092" y="107081"/>
                  <a:pt x="7649936" y="227241"/>
                </a:cubicBezTo>
                <a:cubicBezTo>
                  <a:pt x="7633222" y="380911"/>
                  <a:pt x="7657392" y="635143"/>
                  <a:pt x="7649936" y="847329"/>
                </a:cubicBezTo>
                <a:cubicBezTo>
                  <a:pt x="7675841" y="1100018"/>
                  <a:pt x="7668872" y="1243517"/>
                  <a:pt x="7649936" y="1379668"/>
                </a:cubicBezTo>
                <a:cubicBezTo>
                  <a:pt x="7608417" y="1513222"/>
                  <a:pt x="7669388" y="1774957"/>
                  <a:pt x="7649936" y="1982206"/>
                </a:cubicBezTo>
                <a:cubicBezTo>
                  <a:pt x="7661764" y="2091952"/>
                  <a:pt x="7592171" y="2187963"/>
                  <a:pt x="7479176" y="2209448"/>
                </a:cubicBezTo>
                <a:cubicBezTo>
                  <a:pt x="7406815" y="2204919"/>
                  <a:pt x="7257368" y="2194806"/>
                  <a:pt x="7095484" y="2209448"/>
                </a:cubicBezTo>
                <a:cubicBezTo>
                  <a:pt x="6945328" y="2223352"/>
                  <a:pt x="6830692" y="2181334"/>
                  <a:pt x="6711792" y="2209448"/>
                </a:cubicBezTo>
                <a:cubicBezTo>
                  <a:pt x="6594042" y="2205427"/>
                  <a:pt x="6466900" y="2204762"/>
                  <a:pt x="6255016" y="2209448"/>
                </a:cubicBezTo>
                <a:cubicBezTo>
                  <a:pt x="6037611" y="2219006"/>
                  <a:pt x="6044951" y="2197453"/>
                  <a:pt x="5944409" y="2209448"/>
                </a:cubicBezTo>
                <a:cubicBezTo>
                  <a:pt x="5852666" y="2232022"/>
                  <a:pt x="5769709" y="2236337"/>
                  <a:pt x="5633801" y="2209448"/>
                </a:cubicBezTo>
                <a:cubicBezTo>
                  <a:pt x="5502170" y="2187981"/>
                  <a:pt x="5475243" y="2218391"/>
                  <a:pt x="5396277" y="2209448"/>
                </a:cubicBezTo>
                <a:cubicBezTo>
                  <a:pt x="5292270" y="2165392"/>
                  <a:pt x="5144527" y="2168343"/>
                  <a:pt x="5012585" y="2209448"/>
                </a:cubicBezTo>
                <a:cubicBezTo>
                  <a:pt x="4839181" y="2205222"/>
                  <a:pt x="4717565" y="2201954"/>
                  <a:pt x="4482725" y="2209448"/>
                </a:cubicBezTo>
                <a:cubicBezTo>
                  <a:pt x="4239724" y="2178548"/>
                  <a:pt x="4229913" y="2186244"/>
                  <a:pt x="4025949" y="2209448"/>
                </a:cubicBezTo>
                <a:cubicBezTo>
                  <a:pt x="3820952" y="2236478"/>
                  <a:pt x="3808986" y="2210409"/>
                  <a:pt x="3715341" y="2209448"/>
                </a:cubicBezTo>
                <a:cubicBezTo>
                  <a:pt x="3609005" y="2215045"/>
                  <a:pt x="3532051" y="2198677"/>
                  <a:pt x="3477818" y="2209448"/>
                </a:cubicBezTo>
                <a:cubicBezTo>
                  <a:pt x="3402671" y="2233750"/>
                  <a:pt x="3070242" y="2238995"/>
                  <a:pt x="2874873" y="2209448"/>
                </a:cubicBezTo>
                <a:cubicBezTo>
                  <a:pt x="2710563" y="2199497"/>
                  <a:pt x="2584957" y="2220521"/>
                  <a:pt x="2491182" y="2209448"/>
                </a:cubicBezTo>
                <a:cubicBezTo>
                  <a:pt x="2413520" y="2216523"/>
                  <a:pt x="2248431" y="2232297"/>
                  <a:pt x="1961321" y="2209448"/>
                </a:cubicBezTo>
                <a:cubicBezTo>
                  <a:pt x="1753275" y="2194226"/>
                  <a:pt x="1818648" y="2183865"/>
                  <a:pt x="1723798" y="2209448"/>
                </a:cubicBezTo>
                <a:cubicBezTo>
                  <a:pt x="1632207" y="2219485"/>
                  <a:pt x="1490854" y="2203822"/>
                  <a:pt x="1413190" y="2209448"/>
                </a:cubicBezTo>
                <a:cubicBezTo>
                  <a:pt x="1373769" y="2213563"/>
                  <a:pt x="1115869" y="2224989"/>
                  <a:pt x="883329" y="2209448"/>
                </a:cubicBezTo>
                <a:cubicBezTo>
                  <a:pt x="631723" y="2198632"/>
                  <a:pt x="673500" y="2230656"/>
                  <a:pt x="572722" y="2209448"/>
                </a:cubicBezTo>
                <a:cubicBezTo>
                  <a:pt x="440261" y="2190980"/>
                  <a:pt x="311154" y="2183417"/>
                  <a:pt x="170759" y="2209448"/>
                </a:cubicBezTo>
                <a:cubicBezTo>
                  <a:pt x="50359" y="2189975"/>
                  <a:pt x="-10398" y="2117962"/>
                  <a:pt x="0" y="1982206"/>
                </a:cubicBezTo>
                <a:cubicBezTo>
                  <a:pt x="16321" y="1854235"/>
                  <a:pt x="-4120" y="1586528"/>
                  <a:pt x="0" y="1397217"/>
                </a:cubicBezTo>
                <a:cubicBezTo>
                  <a:pt x="-16053" y="1176237"/>
                  <a:pt x="17630" y="1018578"/>
                  <a:pt x="0" y="847329"/>
                </a:cubicBezTo>
                <a:cubicBezTo>
                  <a:pt x="47488" y="741241"/>
                  <a:pt x="76535" y="488763"/>
                  <a:pt x="0" y="227241"/>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custGeom>
                    <a:avLst/>
                    <a:gdLst>
                      <a:gd name="connsiteX0" fmla="*/ 0 w 7649936"/>
                      <a:gd name="connsiteY0" fmla="*/ 227241 h 2209448"/>
                      <a:gd name="connsiteX1" fmla="*/ 170759 w 7649936"/>
                      <a:gd name="connsiteY1" fmla="*/ 0 h 2209448"/>
                      <a:gd name="connsiteX2" fmla="*/ 627535 w 7649936"/>
                      <a:gd name="connsiteY2" fmla="*/ 0 h 2209448"/>
                      <a:gd name="connsiteX3" fmla="*/ 938143 w 7649936"/>
                      <a:gd name="connsiteY3" fmla="*/ 0 h 2209448"/>
                      <a:gd name="connsiteX4" fmla="*/ 1468003 w 7649936"/>
                      <a:gd name="connsiteY4" fmla="*/ 0 h 2209448"/>
                      <a:gd name="connsiteX5" fmla="*/ 1997864 w 7649936"/>
                      <a:gd name="connsiteY5" fmla="*/ 0 h 2209448"/>
                      <a:gd name="connsiteX6" fmla="*/ 2527724 w 7649936"/>
                      <a:gd name="connsiteY6" fmla="*/ 0 h 2209448"/>
                      <a:gd name="connsiteX7" fmla="*/ 2765247 w 7649936"/>
                      <a:gd name="connsiteY7" fmla="*/ 0 h 2209448"/>
                      <a:gd name="connsiteX8" fmla="*/ 3002770 w 7649936"/>
                      <a:gd name="connsiteY8" fmla="*/ 0 h 2209448"/>
                      <a:gd name="connsiteX9" fmla="*/ 3459547 w 7649936"/>
                      <a:gd name="connsiteY9" fmla="*/ 0 h 2209448"/>
                      <a:gd name="connsiteX10" fmla="*/ 3989407 w 7649936"/>
                      <a:gd name="connsiteY10" fmla="*/ 0 h 2209448"/>
                      <a:gd name="connsiteX11" fmla="*/ 4226931 w 7649936"/>
                      <a:gd name="connsiteY11" fmla="*/ 0 h 2209448"/>
                      <a:gd name="connsiteX12" fmla="*/ 4829875 w 7649936"/>
                      <a:gd name="connsiteY12" fmla="*/ 0 h 2209448"/>
                      <a:gd name="connsiteX13" fmla="*/ 5213567 w 7649936"/>
                      <a:gd name="connsiteY13" fmla="*/ 0 h 2209448"/>
                      <a:gd name="connsiteX14" fmla="*/ 5597259 w 7649936"/>
                      <a:gd name="connsiteY14" fmla="*/ 0 h 2209448"/>
                      <a:gd name="connsiteX15" fmla="*/ 5834782 w 7649936"/>
                      <a:gd name="connsiteY15" fmla="*/ 0 h 2209448"/>
                      <a:gd name="connsiteX16" fmla="*/ 6364643 w 7649936"/>
                      <a:gd name="connsiteY16" fmla="*/ 0 h 2209448"/>
                      <a:gd name="connsiteX17" fmla="*/ 6967587 w 7649936"/>
                      <a:gd name="connsiteY17" fmla="*/ 0 h 2209448"/>
                      <a:gd name="connsiteX18" fmla="*/ 7479176 w 7649936"/>
                      <a:gd name="connsiteY18" fmla="*/ 0 h 2209448"/>
                      <a:gd name="connsiteX19" fmla="*/ 7649936 w 7649936"/>
                      <a:gd name="connsiteY19" fmla="*/ 227241 h 2209448"/>
                      <a:gd name="connsiteX20" fmla="*/ 7649936 w 7649936"/>
                      <a:gd name="connsiteY20" fmla="*/ 847329 h 2209448"/>
                      <a:gd name="connsiteX21" fmla="*/ 7649936 w 7649936"/>
                      <a:gd name="connsiteY21" fmla="*/ 1379668 h 2209448"/>
                      <a:gd name="connsiteX22" fmla="*/ 7649936 w 7649936"/>
                      <a:gd name="connsiteY22" fmla="*/ 1982206 h 2209448"/>
                      <a:gd name="connsiteX23" fmla="*/ 7479176 w 7649936"/>
                      <a:gd name="connsiteY23" fmla="*/ 2209448 h 2209448"/>
                      <a:gd name="connsiteX24" fmla="*/ 7095484 w 7649936"/>
                      <a:gd name="connsiteY24" fmla="*/ 2209448 h 2209448"/>
                      <a:gd name="connsiteX25" fmla="*/ 6711792 w 7649936"/>
                      <a:gd name="connsiteY25" fmla="*/ 2209448 h 2209448"/>
                      <a:gd name="connsiteX26" fmla="*/ 6255016 w 7649936"/>
                      <a:gd name="connsiteY26" fmla="*/ 2209448 h 2209448"/>
                      <a:gd name="connsiteX27" fmla="*/ 5944409 w 7649936"/>
                      <a:gd name="connsiteY27" fmla="*/ 2209448 h 2209448"/>
                      <a:gd name="connsiteX28" fmla="*/ 5633801 w 7649936"/>
                      <a:gd name="connsiteY28" fmla="*/ 2209448 h 2209448"/>
                      <a:gd name="connsiteX29" fmla="*/ 5396277 w 7649936"/>
                      <a:gd name="connsiteY29" fmla="*/ 2209448 h 2209448"/>
                      <a:gd name="connsiteX30" fmla="*/ 5012585 w 7649936"/>
                      <a:gd name="connsiteY30" fmla="*/ 2209448 h 2209448"/>
                      <a:gd name="connsiteX31" fmla="*/ 4482725 w 7649936"/>
                      <a:gd name="connsiteY31" fmla="*/ 2209448 h 2209448"/>
                      <a:gd name="connsiteX32" fmla="*/ 4025949 w 7649936"/>
                      <a:gd name="connsiteY32" fmla="*/ 2209448 h 2209448"/>
                      <a:gd name="connsiteX33" fmla="*/ 3715341 w 7649936"/>
                      <a:gd name="connsiteY33" fmla="*/ 2209448 h 2209448"/>
                      <a:gd name="connsiteX34" fmla="*/ 3477818 w 7649936"/>
                      <a:gd name="connsiteY34" fmla="*/ 2209448 h 2209448"/>
                      <a:gd name="connsiteX35" fmla="*/ 2874873 w 7649936"/>
                      <a:gd name="connsiteY35" fmla="*/ 2209448 h 2209448"/>
                      <a:gd name="connsiteX36" fmla="*/ 2491182 w 7649936"/>
                      <a:gd name="connsiteY36" fmla="*/ 2209448 h 2209448"/>
                      <a:gd name="connsiteX37" fmla="*/ 1961321 w 7649936"/>
                      <a:gd name="connsiteY37" fmla="*/ 2209448 h 2209448"/>
                      <a:gd name="connsiteX38" fmla="*/ 1723798 w 7649936"/>
                      <a:gd name="connsiteY38" fmla="*/ 2209448 h 2209448"/>
                      <a:gd name="connsiteX39" fmla="*/ 1413190 w 7649936"/>
                      <a:gd name="connsiteY39" fmla="*/ 2209448 h 2209448"/>
                      <a:gd name="connsiteX40" fmla="*/ 883329 w 7649936"/>
                      <a:gd name="connsiteY40" fmla="*/ 2209448 h 2209448"/>
                      <a:gd name="connsiteX41" fmla="*/ 572722 w 7649936"/>
                      <a:gd name="connsiteY41" fmla="*/ 2209448 h 2209448"/>
                      <a:gd name="connsiteX42" fmla="*/ 170759 w 7649936"/>
                      <a:gd name="connsiteY42" fmla="*/ 2209448 h 2209448"/>
                      <a:gd name="connsiteX43" fmla="*/ 0 w 7649936"/>
                      <a:gd name="connsiteY43" fmla="*/ 1982206 h 2209448"/>
                      <a:gd name="connsiteX44" fmla="*/ 0 w 7649936"/>
                      <a:gd name="connsiteY44" fmla="*/ 1397217 h 2209448"/>
                      <a:gd name="connsiteX45" fmla="*/ 0 w 7649936"/>
                      <a:gd name="connsiteY45" fmla="*/ 847329 h 2209448"/>
                      <a:gd name="connsiteX46" fmla="*/ 0 w 7649936"/>
                      <a:gd name="connsiteY46" fmla="*/ 227241 h 2209448"/>
                      <a:gd name="connsiteX0" fmla="*/ 0 w 7649936"/>
                      <a:gd name="connsiteY0" fmla="*/ 227241 h 2209448"/>
                      <a:gd name="connsiteX1" fmla="*/ 170759 w 7649936"/>
                      <a:gd name="connsiteY1" fmla="*/ 0 h 2209448"/>
                      <a:gd name="connsiteX2" fmla="*/ 554451 w 7649936"/>
                      <a:gd name="connsiteY2" fmla="*/ 0 h 2209448"/>
                      <a:gd name="connsiteX3" fmla="*/ 1084311 w 7649936"/>
                      <a:gd name="connsiteY3" fmla="*/ 0 h 2209448"/>
                      <a:gd name="connsiteX4" fmla="*/ 1321835 w 7649936"/>
                      <a:gd name="connsiteY4" fmla="*/ 0 h 2209448"/>
                      <a:gd name="connsiteX5" fmla="*/ 1851695 w 7649936"/>
                      <a:gd name="connsiteY5" fmla="*/ 0 h 2209448"/>
                      <a:gd name="connsiteX6" fmla="*/ 2089218 w 7649936"/>
                      <a:gd name="connsiteY6" fmla="*/ 0 h 2209448"/>
                      <a:gd name="connsiteX7" fmla="*/ 2619078 w 7649936"/>
                      <a:gd name="connsiteY7" fmla="*/ 0 h 2209448"/>
                      <a:gd name="connsiteX8" fmla="*/ 3075854 w 7649936"/>
                      <a:gd name="connsiteY8" fmla="*/ 0 h 2209448"/>
                      <a:gd name="connsiteX9" fmla="*/ 3459547 w 7649936"/>
                      <a:gd name="connsiteY9" fmla="*/ 0 h 2209448"/>
                      <a:gd name="connsiteX10" fmla="*/ 3916323 w 7649936"/>
                      <a:gd name="connsiteY10" fmla="*/ 0 h 2209448"/>
                      <a:gd name="connsiteX11" fmla="*/ 4446183 w 7649936"/>
                      <a:gd name="connsiteY11" fmla="*/ 0 h 2209448"/>
                      <a:gd name="connsiteX12" fmla="*/ 4902959 w 7649936"/>
                      <a:gd name="connsiteY12" fmla="*/ 0 h 2209448"/>
                      <a:gd name="connsiteX13" fmla="*/ 5213567 w 7649936"/>
                      <a:gd name="connsiteY13" fmla="*/ 0 h 2209448"/>
                      <a:gd name="connsiteX14" fmla="*/ 5524175 w 7649936"/>
                      <a:gd name="connsiteY14" fmla="*/ 0 h 2209448"/>
                      <a:gd name="connsiteX15" fmla="*/ 5834782 w 7649936"/>
                      <a:gd name="connsiteY15" fmla="*/ 0 h 2209448"/>
                      <a:gd name="connsiteX16" fmla="*/ 6145390 w 7649936"/>
                      <a:gd name="connsiteY16" fmla="*/ 0 h 2209448"/>
                      <a:gd name="connsiteX17" fmla="*/ 6675250 w 7649936"/>
                      <a:gd name="connsiteY17" fmla="*/ 0 h 2209448"/>
                      <a:gd name="connsiteX18" fmla="*/ 6985858 w 7649936"/>
                      <a:gd name="connsiteY18" fmla="*/ 0 h 2209448"/>
                      <a:gd name="connsiteX19" fmla="*/ 7479176 w 7649936"/>
                      <a:gd name="connsiteY19" fmla="*/ 0 h 2209448"/>
                      <a:gd name="connsiteX20" fmla="*/ 7649936 w 7649936"/>
                      <a:gd name="connsiteY20" fmla="*/ 227241 h 2209448"/>
                      <a:gd name="connsiteX21" fmla="*/ 7649936 w 7649936"/>
                      <a:gd name="connsiteY21" fmla="*/ 829779 h 2209448"/>
                      <a:gd name="connsiteX22" fmla="*/ 7649936 w 7649936"/>
                      <a:gd name="connsiteY22" fmla="*/ 1432317 h 2209448"/>
                      <a:gd name="connsiteX23" fmla="*/ 7649936 w 7649936"/>
                      <a:gd name="connsiteY23" fmla="*/ 1982206 h 2209448"/>
                      <a:gd name="connsiteX24" fmla="*/ 7479176 w 7649936"/>
                      <a:gd name="connsiteY24" fmla="*/ 2209448 h 2209448"/>
                      <a:gd name="connsiteX25" fmla="*/ 7022400 w 7649936"/>
                      <a:gd name="connsiteY25" fmla="*/ 2209448 h 2209448"/>
                      <a:gd name="connsiteX26" fmla="*/ 6638708 w 7649936"/>
                      <a:gd name="connsiteY26" fmla="*/ 2209448 h 2209448"/>
                      <a:gd name="connsiteX27" fmla="*/ 6401185 w 7649936"/>
                      <a:gd name="connsiteY27" fmla="*/ 2209448 h 2209448"/>
                      <a:gd name="connsiteX28" fmla="*/ 6163661 w 7649936"/>
                      <a:gd name="connsiteY28" fmla="*/ 2209448 h 2209448"/>
                      <a:gd name="connsiteX29" fmla="*/ 5926137 w 7649936"/>
                      <a:gd name="connsiteY29" fmla="*/ 2209448 h 2209448"/>
                      <a:gd name="connsiteX30" fmla="*/ 5542445 w 7649936"/>
                      <a:gd name="connsiteY30" fmla="*/ 2209448 h 2209448"/>
                      <a:gd name="connsiteX31" fmla="*/ 5085669 w 7649936"/>
                      <a:gd name="connsiteY31" fmla="*/ 2209448 h 2209448"/>
                      <a:gd name="connsiteX32" fmla="*/ 4482725 w 7649936"/>
                      <a:gd name="connsiteY32" fmla="*/ 2209448 h 2209448"/>
                      <a:gd name="connsiteX33" fmla="*/ 4025949 w 7649936"/>
                      <a:gd name="connsiteY33" fmla="*/ 2209448 h 2209448"/>
                      <a:gd name="connsiteX34" fmla="*/ 3788425 w 7649936"/>
                      <a:gd name="connsiteY34" fmla="*/ 2209448 h 2209448"/>
                      <a:gd name="connsiteX35" fmla="*/ 3258565 w 7649936"/>
                      <a:gd name="connsiteY35" fmla="*/ 2209448 h 2209448"/>
                      <a:gd name="connsiteX36" fmla="*/ 2947958 w 7649936"/>
                      <a:gd name="connsiteY36" fmla="*/ 2209448 h 2209448"/>
                      <a:gd name="connsiteX37" fmla="*/ 2418097 w 7649936"/>
                      <a:gd name="connsiteY37" fmla="*/ 2209448 h 2209448"/>
                      <a:gd name="connsiteX38" fmla="*/ 1961321 w 7649936"/>
                      <a:gd name="connsiteY38" fmla="*/ 2209448 h 2209448"/>
                      <a:gd name="connsiteX39" fmla="*/ 1650714 w 7649936"/>
                      <a:gd name="connsiteY39" fmla="*/ 2209448 h 2209448"/>
                      <a:gd name="connsiteX40" fmla="*/ 1047769 w 7649936"/>
                      <a:gd name="connsiteY40" fmla="*/ 2209448 h 2209448"/>
                      <a:gd name="connsiteX41" fmla="*/ 664077 w 7649936"/>
                      <a:gd name="connsiteY41" fmla="*/ 2209448 h 2209448"/>
                      <a:gd name="connsiteX42" fmla="*/ 170759 w 7649936"/>
                      <a:gd name="connsiteY42" fmla="*/ 2209448 h 2209448"/>
                      <a:gd name="connsiteX43" fmla="*/ 0 w 7649936"/>
                      <a:gd name="connsiteY43" fmla="*/ 1982206 h 2209448"/>
                      <a:gd name="connsiteX44" fmla="*/ 0 w 7649936"/>
                      <a:gd name="connsiteY44" fmla="*/ 1449866 h 2209448"/>
                      <a:gd name="connsiteX45" fmla="*/ 0 w 7649936"/>
                      <a:gd name="connsiteY45" fmla="*/ 847329 h 2209448"/>
                      <a:gd name="connsiteX46" fmla="*/ 0 w 7649936"/>
                      <a:gd name="connsiteY46" fmla="*/ 227241 h 22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649936" h="2209448" fill="none" extrusionOk="0">
                        <a:moveTo>
                          <a:pt x="0" y="227241"/>
                        </a:moveTo>
                        <a:cubicBezTo>
                          <a:pt x="-10943" y="82748"/>
                          <a:pt x="90779" y="2620"/>
                          <a:pt x="170759" y="0"/>
                        </a:cubicBezTo>
                        <a:cubicBezTo>
                          <a:pt x="266524" y="-16107"/>
                          <a:pt x="405709" y="-2464"/>
                          <a:pt x="627535" y="0"/>
                        </a:cubicBezTo>
                        <a:cubicBezTo>
                          <a:pt x="848317" y="33479"/>
                          <a:pt x="859771" y="-22209"/>
                          <a:pt x="938143" y="0"/>
                        </a:cubicBezTo>
                        <a:cubicBezTo>
                          <a:pt x="1010372" y="24767"/>
                          <a:pt x="1272177" y="-11287"/>
                          <a:pt x="1468003" y="0"/>
                        </a:cubicBezTo>
                        <a:cubicBezTo>
                          <a:pt x="1647307" y="31718"/>
                          <a:pt x="1845419" y="-31676"/>
                          <a:pt x="1997864" y="0"/>
                        </a:cubicBezTo>
                        <a:cubicBezTo>
                          <a:pt x="2122417" y="-1498"/>
                          <a:pt x="2331244" y="-26890"/>
                          <a:pt x="2527724" y="0"/>
                        </a:cubicBezTo>
                        <a:cubicBezTo>
                          <a:pt x="2754455" y="33584"/>
                          <a:pt x="2695389" y="-6781"/>
                          <a:pt x="2765247" y="0"/>
                        </a:cubicBezTo>
                        <a:cubicBezTo>
                          <a:pt x="2843323" y="15924"/>
                          <a:pt x="2940159" y="14769"/>
                          <a:pt x="3002770" y="0"/>
                        </a:cubicBezTo>
                        <a:cubicBezTo>
                          <a:pt x="3064065" y="13342"/>
                          <a:pt x="3375566" y="2383"/>
                          <a:pt x="3459547" y="0"/>
                        </a:cubicBezTo>
                        <a:cubicBezTo>
                          <a:pt x="3541689" y="-13437"/>
                          <a:pt x="3853930" y="-8759"/>
                          <a:pt x="3989407" y="0"/>
                        </a:cubicBezTo>
                        <a:cubicBezTo>
                          <a:pt x="4109923" y="-6409"/>
                          <a:pt x="4138999" y="11462"/>
                          <a:pt x="4226931" y="0"/>
                        </a:cubicBezTo>
                        <a:cubicBezTo>
                          <a:pt x="4328032" y="-7427"/>
                          <a:pt x="4616214" y="-2196"/>
                          <a:pt x="4829875" y="0"/>
                        </a:cubicBezTo>
                        <a:cubicBezTo>
                          <a:pt x="5052743" y="15748"/>
                          <a:pt x="5021156" y="10770"/>
                          <a:pt x="5213567" y="0"/>
                        </a:cubicBezTo>
                        <a:cubicBezTo>
                          <a:pt x="5383660" y="-11322"/>
                          <a:pt x="5510821" y="-1553"/>
                          <a:pt x="5597259" y="0"/>
                        </a:cubicBezTo>
                        <a:cubicBezTo>
                          <a:pt x="5695393" y="2993"/>
                          <a:pt x="5737387" y="510"/>
                          <a:pt x="5834782" y="0"/>
                        </a:cubicBezTo>
                        <a:cubicBezTo>
                          <a:pt x="5940428" y="8940"/>
                          <a:pt x="6250700" y="-11539"/>
                          <a:pt x="6364643" y="0"/>
                        </a:cubicBezTo>
                        <a:cubicBezTo>
                          <a:pt x="6537410" y="37448"/>
                          <a:pt x="6764298" y="-38686"/>
                          <a:pt x="6967587" y="0"/>
                        </a:cubicBezTo>
                        <a:cubicBezTo>
                          <a:pt x="7196565" y="28701"/>
                          <a:pt x="7232288" y="-3542"/>
                          <a:pt x="7479176" y="0"/>
                        </a:cubicBezTo>
                        <a:cubicBezTo>
                          <a:pt x="7547189" y="6571"/>
                          <a:pt x="7672254" y="104952"/>
                          <a:pt x="7649936" y="227241"/>
                        </a:cubicBezTo>
                        <a:cubicBezTo>
                          <a:pt x="7628467" y="384028"/>
                          <a:pt x="7654971" y="639340"/>
                          <a:pt x="7649936" y="847329"/>
                        </a:cubicBezTo>
                        <a:cubicBezTo>
                          <a:pt x="7672830" y="1077081"/>
                          <a:pt x="7676746" y="1235184"/>
                          <a:pt x="7649936" y="1379668"/>
                        </a:cubicBezTo>
                        <a:cubicBezTo>
                          <a:pt x="7609475" y="1546469"/>
                          <a:pt x="7640499" y="1747967"/>
                          <a:pt x="7649936" y="1982206"/>
                        </a:cubicBezTo>
                        <a:cubicBezTo>
                          <a:pt x="7653059" y="2076103"/>
                          <a:pt x="7574703" y="2194195"/>
                          <a:pt x="7479176" y="2209448"/>
                        </a:cubicBezTo>
                        <a:cubicBezTo>
                          <a:pt x="7378318" y="2192365"/>
                          <a:pt x="7246187" y="2197746"/>
                          <a:pt x="7095484" y="2209448"/>
                        </a:cubicBezTo>
                        <a:cubicBezTo>
                          <a:pt x="6938660" y="2220596"/>
                          <a:pt x="6828909" y="2197291"/>
                          <a:pt x="6711792" y="2209448"/>
                        </a:cubicBezTo>
                        <a:cubicBezTo>
                          <a:pt x="6587115" y="2210321"/>
                          <a:pt x="6467029" y="2191937"/>
                          <a:pt x="6255016" y="2209448"/>
                        </a:cubicBezTo>
                        <a:cubicBezTo>
                          <a:pt x="6037502" y="2218468"/>
                          <a:pt x="6045555" y="2200886"/>
                          <a:pt x="5944409" y="2209448"/>
                        </a:cubicBezTo>
                        <a:cubicBezTo>
                          <a:pt x="5847686" y="2230264"/>
                          <a:pt x="5773806" y="2224260"/>
                          <a:pt x="5633801" y="2209448"/>
                        </a:cubicBezTo>
                        <a:cubicBezTo>
                          <a:pt x="5505280" y="2192692"/>
                          <a:pt x="5476828" y="2218495"/>
                          <a:pt x="5396277" y="2209448"/>
                        </a:cubicBezTo>
                        <a:cubicBezTo>
                          <a:pt x="5319144" y="2178584"/>
                          <a:pt x="5154617" y="2170627"/>
                          <a:pt x="5012585" y="2209448"/>
                        </a:cubicBezTo>
                        <a:cubicBezTo>
                          <a:pt x="4854654" y="2219417"/>
                          <a:pt x="4729615" y="2217375"/>
                          <a:pt x="4482725" y="2209448"/>
                        </a:cubicBezTo>
                        <a:cubicBezTo>
                          <a:pt x="4239309" y="2177771"/>
                          <a:pt x="4230692" y="2187937"/>
                          <a:pt x="4025949" y="2209448"/>
                        </a:cubicBezTo>
                        <a:cubicBezTo>
                          <a:pt x="3822894" y="2235058"/>
                          <a:pt x="3807317" y="2211155"/>
                          <a:pt x="3715341" y="2209448"/>
                        </a:cubicBezTo>
                        <a:cubicBezTo>
                          <a:pt x="3614641" y="2215466"/>
                          <a:pt x="3534781" y="2198119"/>
                          <a:pt x="3477818" y="2209448"/>
                        </a:cubicBezTo>
                        <a:cubicBezTo>
                          <a:pt x="3425550" y="2213862"/>
                          <a:pt x="3047851" y="2269036"/>
                          <a:pt x="2874873" y="2209448"/>
                        </a:cubicBezTo>
                        <a:cubicBezTo>
                          <a:pt x="2704890" y="2188303"/>
                          <a:pt x="2568843" y="2220187"/>
                          <a:pt x="2491182" y="2209448"/>
                        </a:cubicBezTo>
                        <a:cubicBezTo>
                          <a:pt x="2393671" y="2219012"/>
                          <a:pt x="2204034" y="2220130"/>
                          <a:pt x="1961321" y="2209448"/>
                        </a:cubicBezTo>
                        <a:cubicBezTo>
                          <a:pt x="1753213" y="2196875"/>
                          <a:pt x="1823467" y="2184948"/>
                          <a:pt x="1723798" y="2209448"/>
                        </a:cubicBezTo>
                        <a:cubicBezTo>
                          <a:pt x="1618255" y="2207782"/>
                          <a:pt x="1487349" y="2216693"/>
                          <a:pt x="1413190" y="2209448"/>
                        </a:cubicBezTo>
                        <a:cubicBezTo>
                          <a:pt x="1385198" y="2233419"/>
                          <a:pt x="1127243" y="2242476"/>
                          <a:pt x="883329" y="2209448"/>
                        </a:cubicBezTo>
                        <a:cubicBezTo>
                          <a:pt x="638604" y="2197491"/>
                          <a:pt x="680086" y="2232328"/>
                          <a:pt x="572722" y="2209448"/>
                        </a:cubicBezTo>
                        <a:cubicBezTo>
                          <a:pt x="455965" y="2180293"/>
                          <a:pt x="323158" y="2195727"/>
                          <a:pt x="170759" y="2209448"/>
                        </a:cubicBezTo>
                        <a:cubicBezTo>
                          <a:pt x="67570" y="2185028"/>
                          <a:pt x="-6978" y="2126317"/>
                          <a:pt x="0" y="1982206"/>
                        </a:cubicBezTo>
                        <a:cubicBezTo>
                          <a:pt x="4402" y="1866243"/>
                          <a:pt x="21555" y="1575599"/>
                          <a:pt x="0" y="1397217"/>
                        </a:cubicBezTo>
                        <a:cubicBezTo>
                          <a:pt x="-37" y="1191967"/>
                          <a:pt x="-25390" y="1017676"/>
                          <a:pt x="0" y="847329"/>
                        </a:cubicBezTo>
                        <a:cubicBezTo>
                          <a:pt x="29162" y="725638"/>
                          <a:pt x="25580" y="469607"/>
                          <a:pt x="0" y="227241"/>
                        </a:cubicBezTo>
                        <a:close/>
                      </a:path>
                      <a:path w="7649936" h="2209448" stroke="0" extrusionOk="0">
                        <a:moveTo>
                          <a:pt x="0" y="227241"/>
                        </a:moveTo>
                        <a:cubicBezTo>
                          <a:pt x="-6765" y="99564"/>
                          <a:pt x="80480" y="-3910"/>
                          <a:pt x="170759" y="0"/>
                        </a:cubicBezTo>
                        <a:cubicBezTo>
                          <a:pt x="275846" y="16726"/>
                          <a:pt x="382558" y="-21730"/>
                          <a:pt x="554451" y="0"/>
                        </a:cubicBezTo>
                        <a:cubicBezTo>
                          <a:pt x="710733" y="-6917"/>
                          <a:pt x="863960" y="127"/>
                          <a:pt x="1084311" y="0"/>
                        </a:cubicBezTo>
                        <a:cubicBezTo>
                          <a:pt x="1307927" y="20083"/>
                          <a:pt x="1229166" y="10536"/>
                          <a:pt x="1321835" y="0"/>
                        </a:cubicBezTo>
                        <a:cubicBezTo>
                          <a:pt x="1397301" y="-28429"/>
                          <a:pt x="1569660" y="5755"/>
                          <a:pt x="1851695" y="0"/>
                        </a:cubicBezTo>
                        <a:cubicBezTo>
                          <a:pt x="2102643" y="-4078"/>
                          <a:pt x="2026142" y="1682"/>
                          <a:pt x="2089218" y="0"/>
                        </a:cubicBezTo>
                        <a:cubicBezTo>
                          <a:pt x="2139134" y="53285"/>
                          <a:pt x="2405061" y="27842"/>
                          <a:pt x="2619078" y="0"/>
                        </a:cubicBezTo>
                        <a:cubicBezTo>
                          <a:pt x="2820158" y="-2514"/>
                          <a:pt x="2868103" y="-31803"/>
                          <a:pt x="3075854" y="0"/>
                        </a:cubicBezTo>
                        <a:cubicBezTo>
                          <a:pt x="3292679" y="34900"/>
                          <a:pt x="3368477" y="34280"/>
                          <a:pt x="3459547" y="0"/>
                        </a:cubicBezTo>
                        <a:cubicBezTo>
                          <a:pt x="3562127" y="-23128"/>
                          <a:pt x="3756092" y="-24907"/>
                          <a:pt x="3916323" y="0"/>
                        </a:cubicBezTo>
                        <a:cubicBezTo>
                          <a:pt x="4054225" y="47728"/>
                          <a:pt x="4252050" y="4637"/>
                          <a:pt x="4446183" y="0"/>
                        </a:cubicBezTo>
                        <a:cubicBezTo>
                          <a:pt x="4661693" y="8442"/>
                          <a:pt x="4685426" y="1191"/>
                          <a:pt x="4902959" y="0"/>
                        </a:cubicBezTo>
                        <a:cubicBezTo>
                          <a:pt x="5117895" y="-2358"/>
                          <a:pt x="5088365" y="4813"/>
                          <a:pt x="5213567" y="0"/>
                        </a:cubicBezTo>
                        <a:cubicBezTo>
                          <a:pt x="5333070" y="-10372"/>
                          <a:pt x="5406181" y="-7824"/>
                          <a:pt x="5524175" y="0"/>
                        </a:cubicBezTo>
                        <a:cubicBezTo>
                          <a:pt x="5629974" y="1248"/>
                          <a:pt x="5755672" y="-15862"/>
                          <a:pt x="5834782" y="0"/>
                        </a:cubicBezTo>
                        <a:cubicBezTo>
                          <a:pt x="5904887" y="36008"/>
                          <a:pt x="6002658" y="6598"/>
                          <a:pt x="6145390" y="0"/>
                        </a:cubicBezTo>
                        <a:cubicBezTo>
                          <a:pt x="6299716" y="779"/>
                          <a:pt x="6554621" y="20137"/>
                          <a:pt x="6675250" y="0"/>
                        </a:cubicBezTo>
                        <a:cubicBezTo>
                          <a:pt x="6807295" y="-17026"/>
                          <a:pt x="6841489" y="2449"/>
                          <a:pt x="6985858" y="0"/>
                        </a:cubicBezTo>
                        <a:cubicBezTo>
                          <a:pt x="7098957" y="70"/>
                          <a:pt x="7320742" y="-27485"/>
                          <a:pt x="7479176" y="0"/>
                        </a:cubicBezTo>
                        <a:cubicBezTo>
                          <a:pt x="7559693" y="15526"/>
                          <a:pt x="7649363" y="110577"/>
                          <a:pt x="7649936" y="227241"/>
                        </a:cubicBezTo>
                        <a:cubicBezTo>
                          <a:pt x="7657238" y="370735"/>
                          <a:pt x="7591957" y="600258"/>
                          <a:pt x="7649936" y="829779"/>
                        </a:cubicBezTo>
                        <a:cubicBezTo>
                          <a:pt x="7642278" y="1081862"/>
                          <a:pt x="7649345" y="1298072"/>
                          <a:pt x="7649936" y="1432317"/>
                        </a:cubicBezTo>
                        <a:cubicBezTo>
                          <a:pt x="7646960" y="1527724"/>
                          <a:pt x="7640618" y="1823996"/>
                          <a:pt x="7649936" y="1982206"/>
                        </a:cubicBezTo>
                        <a:cubicBezTo>
                          <a:pt x="7635823" y="2140165"/>
                          <a:pt x="7585221" y="2230606"/>
                          <a:pt x="7479176" y="2209448"/>
                        </a:cubicBezTo>
                        <a:cubicBezTo>
                          <a:pt x="7297282" y="2203754"/>
                          <a:pt x="7131699" y="2197967"/>
                          <a:pt x="7022400" y="2209448"/>
                        </a:cubicBezTo>
                        <a:cubicBezTo>
                          <a:pt x="6937061" y="2220626"/>
                          <a:pt x="6780187" y="2232639"/>
                          <a:pt x="6638708" y="2209448"/>
                        </a:cubicBezTo>
                        <a:cubicBezTo>
                          <a:pt x="6504932" y="2216841"/>
                          <a:pt x="6487059" y="2222153"/>
                          <a:pt x="6401185" y="2209448"/>
                        </a:cubicBezTo>
                        <a:cubicBezTo>
                          <a:pt x="6318831" y="2196247"/>
                          <a:pt x="6274300" y="2220004"/>
                          <a:pt x="6163661" y="2209448"/>
                        </a:cubicBezTo>
                        <a:cubicBezTo>
                          <a:pt x="6048095" y="2204004"/>
                          <a:pt x="6007341" y="2213408"/>
                          <a:pt x="5926137" y="2209448"/>
                        </a:cubicBezTo>
                        <a:cubicBezTo>
                          <a:pt x="5853828" y="2204270"/>
                          <a:pt x="5650610" y="2213444"/>
                          <a:pt x="5542445" y="2209448"/>
                        </a:cubicBezTo>
                        <a:cubicBezTo>
                          <a:pt x="5430651" y="2203688"/>
                          <a:pt x="5250084" y="2213686"/>
                          <a:pt x="5085669" y="2209448"/>
                        </a:cubicBezTo>
                        <a:cubicBezTo>
                          <a:pt x="4914505" y="2187745"/>
                          <a:pt x="4716527" y="2150168"/>
                          <a:pt x="4482725" y="2209448"/>
                        </a:cubicBezTo>
                        <a:cubicBezTo>
                          <a:pt x="4255788" y="2253549"/>
                          <a:pt x="4183974" y="2210428"/>
                          <a:pt x="4025949" y="2209448"/>
                        </a:cubicBezTo>
                        <a:cubicBezTo>
                          <a:pt x="3871783" y="2198596"/>
                          <a:pt x="3850762" y="2214553"/>
                          <a:pt x="3788425" y="2209448"/>
                        </a:cubicBezTo>
                        <a:cubicBezTo>
                          <a:pt x="3747953" y="2230790"/>
                          <a:pt x="3460570" y="2209483"/>
                          <a:pt x="3258565" y="2209448"/>
                        </a:cubicBezTo>
                        <a:cubicBezTo>
                          <a:pt x="3057733" y="2197080"/>
                          <a:pt x="3021443" y="2202141"/>
                          <a:pt x="2947958" y="2209448"/>
                        </a:cubicBezTo>
                        <a:cubicBezTo>
                          <a:pt x="2851553" y="2205511"/>
                          <a:pt x="2529273" y="2227608"/>
                          <a:pt x="2418097" y="2209448"/>
                        </a:cubicBezTo>
                        <a:cubicBezTo>
                          <a:pt x="2340006" y="2172225"/>
                          <a:pt x="2143309" y="2224665"/>
                          <a:pt x="1961321" y="2209448"/>
                        </a:cubicBezTo>
                        <a:cubicBezTo>
                          <a:pt x="1812277" y="2178427"/>
                          <a:pt x="1802664" y="2229470"/>
                          <a:pt x="1650714" y="2209448"/>
                        </a:cubicBezTo>
                        <a:cubicBezTo>
                          <a:pt x="1505783" y="2212503"/>
                          <a:pt x="1302923" y="2148852"/>
                          <a:pt x="1047769" y="2209448"/>
                        </a:cubicBezTo>
                        <a:cubicBezTo>
                          <a:pt x="818189" y="2228301"/>
                          <a:pt x="857942" y="2189597"/>
                          <a:pt x="664077" y="2209448"/>
                        </a:cubicBezTo>
                        <a:cubicBezTo>
                          <a:pt x="470753" y="2242952"/>
                          <a:pt x="276054" y="2230625"/>
                          <a:pt x="170759" y="2209448"/>
                        </a:cubicBezTo>
                        <a:cubicBezTo>
                          <a:pt x="97572" y="2230417"/>
                          <a:pt x="14392" y="2111250"/>
                          <a:pt x="0" y="1982206"/>
                        </a:cubicBezTo>
                        <a:cubicBezTo>
                          <a:pt x="16542" y="1775644"/>
                          <a:pt x="25244" y="1668564"/>
                          <a:pt x="0" y="1449866"/>
                        </a:cubicBezTo>
                        <a:cubicBezTo>
                          <a:pt x="-30001" y="1236547"/>
                          <a:pt x="-42074" y="1089920"/>
                          <a:pt x="0" y="847329"/>
                        </a:cubicBezTo>
                        <a:cubicBezTo>
                          <a:pt x="18512" y="611916"/>
                          <a:pt x="12013" y="543017"/>
                          <a:pt x="0" y="227241"/>
                        </a:cubicBezTo>
                        <a:close/>
                      </a:path>
                      <a:path w="7649936" h="2209448" fill="none" stroke="0" extrusionOk="0">
                        <a:moveTo>
                          <a:pt x="0" y="227241"/>
                        </a:moveTo>
                        <a:cubicBezTo>
                          <a:pt x="-28596" y="91680"/>
                          <a:pt x="88564" y="33266"/>
                          <a:pt x="170759" y="0"/>
                        </a:cubicBezTo>
                        <a:cubicBezTo>
                          <a:pt x="250582" y="-12317"/>
                          <a:pt x="406482" y="-32907"/>
                          <a:pt x="627535" y="0"/>
                        </a:cubicBezTo>
                        <a:cubicBezTo>
                          <a:pt x="851572" y="24280"/>
                          <a:pt x="854906" y="-20062"/>
                          <a:pt x="938143" y="0"/>
                        </a:cubicBezTo>
                        <a:cubicBezTo>
                          <a:pt x="1028240" y="25790"/>
                          <a:pt x="1300969" y="-15474"/>
                          <a:pt x="1468003" y="0"/>
                        </a:cubicBezTo>
                        <a:cubicBezTo>
                          <a:pt x="1663453" y="63684"/>
                          <a:pt x="1869628" y="29775"/>
                          <a:pt x="1997864" y="0"/>
                        </a:cubicBezTo>
                        <a:cubicBezTo>
                          <a:pt x="2148138" y="-19639"/>
                          <a:pt x="2303054" y="-9234"/>
                          <a:pt x="2527724" y="0"/>
                        </a:cubicBezTo>
                        <a:cubicBezTo>
                          <a:pt x="2759363" y="30693"/>
                          <a:pt x="2690205" y="-12724"/>
                          <a:pt x="2765247" y="0"/>
                        </a:cubicBezTo>
                        <a:cubicBezTo>
                          <a:pt x="2845959" y="17796"/>
                          <a:pt x="2943726" y="-4304"/>
                          <a:pt x="3002770" y="0"/>
                        </a:cubicBezTo>
                        <a:cubicBezTo>
                          <a:pt x="3072525" y="15822"/>
                          <a:pt x="3370121" y="10140"/>
                          <a:pt x="3459547" y="0"/>
                        </a:cubicBezTo>
                        <a:cubicBezTo>
                          <a:pt x="3532902" y="-10254"/>
                          <a:pt x="3876127" y="30951"/>
                          <a:pt x="3989407" y="0"/>
                        </a:cubicBezTo>
                        <a:cubicBezTo>
                          <a:pt x="4107623" y="-2696"/>
                          <a:pt x="4147304" y="7474"/>
                          <a:pt x="4226931" y="0"/>
                        </a:cubicBezTo>
                        <a:cubicBezTo>
                          <a:pt x="4312127" y="12571"/>
                          <a:pt x="4575518" y="-5835"/>
                          <a:pt x="4829875" y="0"/>
                        </a:cubicBezTo>
                        <a:cubicBezTo>
                          <a:pt x="5045550" y="18189"/>
                          <a:pt x="5024346" y="11492"/>
                          <a:pt x="5213567" y="0"/>
                        </a:cubicBezTo>
                        <a:cubicBezTo>
                          <a:pt x="5389943" y="-21636"/>
                          <a:pt x="5529852" y="6621"/>
                          <a:pt x="5597259" y="0"/>
                        </a:cubicBezTo>
                        <a:cubicBezTo>
                          <a:pt x="5689685" y="-3933"/>
                          <a:pt x="5733708" y="3406"/>
                          <a:pt x="5834782" y="0"/>
                        </a:cubicBezTo>
                        <a:cubicBezTo>
                          <a:pt x="5922628" y="28591"/>
                          <a:pt x="6235875" y="-37088"/>
                          <a:pt x="6364643" y="0"/>
                        </a:cubicBezTo>
                        <a:cubicBezTo>
                          <a:pt x="6492086" y="43320"/>
                          <a:pt x="6753873" y="-13197"/>
                          <a:pt x="6967587" y="0"/>
                        </a:cubicBezTo>
                        <a:cubicBezTo>
                          <a:pt x="7187431" y="27566"/>
                          <a:pt x="7254530" y="-5947"/>
                          <a:pt x="7479176" y="0"/>
                        </a:cubicBezTo>
                        <a:cubicBezTo>
                          <a:pt x="7554410" y="-741"/>
                          <a:pt x="7645975" y="112117"/>
                          <a:pt x="7649936" y="227241"/>
                        </a:cubicBezTo>
                        <a:cubicBezTo>
                          <a:pt x="7692532" y="345921"/>
                          <a:pt x="7654692" y="558283"/>
                          <a:pt x="7649936" y="847329"/>
                        </a:cubicBezTo>
                        <a:cubicBezTo>
                          <a:pt x="7672005" y="1097852"/>
                          <a:pt x="7646999" y="1258144"/>
                          <a:pt x="7649936" y="1379668"/>
                        </a:cubicBezTo>
                        <a:cubicBezTo>
                          <a:pt x="7635781" y="1475766"/>
                          <a:pt x="7682851" y="1796921"/>
                          <a:pt x="7649936" y="1982206"/>
                        </a:cubicBezTo>
                        <a:cubicBezTo>
                          <a:pt x="7648240" y="2106534"/>
                          <a:pt x="7573770" y="2207645"/>
                          <a:pt x="7479176" y="2209448"/>
                        </a:cubicBezTo>
                        <a:cubicBezTo>
                          <a:pt x="7389591" y="2203107"/>
                          <a:pt x="7271274" y="2199642"/>
                          <a:pt x="7095484" y="2209448"/>
                        </a:cubicBezTo>
                        <a:cubicBezTo>
                          <a:pt x="6943250" y="2216831"/>
                          <a:pt x="6811949" y="2162273"/>
                          <a:pt x="6711792" y="2209448"/>
                        </a:cubicBezTo>
                        <a:cubicBezTo>
                          <a:pt x="6628182" y="2224977"/>
                          <a:pt x="6471620" y="2208067"/>
                          <a:pt x="6255016" y="2209448"/>
                        </a:cubicBezTo>
                        <a:cubicBezTo>
                          <a:pt x="6039752" y="2230162"/>
                          <a:pt x="6046417" y="2192453"/>
                          <a:pt x="5944409" y="2209448"/>
                        </a:cubicBezTo>
                        <a:cubicBezTo>
                          <a:pt x="5858726" y="2230198"/>
                          <a:pt x="5759227" y="2243846"/>
                          <a:pt x="5633801" y="2209448"/>
                        </a:cubicBezTo>
                        <a:cubicBezTo>
                          <a:pt x="5499101" y="2183541"/>
                          <a:pt x="5472529" y="2220048"/>
                          <a:pt x="5396277" y="2209448"/>
                        </a:cubicBezTo>
                        <a:cubicBezTo>
                          <a:pt x="5305334" y="2193311"/>
                          <a:pt x="5170517" y="2190758"/>
                          <a:pt x="5012585" y="2209448"/>
                        </a:cubicBezTo>
                        <a:cubicBezTo>
                          <a:pt x="4843060" y="2221064"/>
                          <a:pt x="4712247" y="2221694"/>
                          <a:pt x="4482725" y="2209448"/>
                        </a:cubicBezTo>
                        <a:cubicBezTo>
                          <a:pt x="4239383" y="2180239"/>
                          <a:pt x="4229706" y="2186052"/>
                          <a:pt x="4025949" y="2209448"/>
                        </a:cubicBezTo>
                        <a:cubicBezTo>
                          <a:pt x="3816859" y="2233799"/>
                          <a:pt x="3811226" y="2207982"/>
                          <a:pt x="3715341" y="2209448"/>
                        </a:cubicBezTo>
                        <a:cubicBezTo>
                          <a:pt x="3621651" y="2209159"/>
                          <a:pt x="3524564" y="2199707"/>
                          <a:pt x="3477818" y="2209448"/>
                        </a:cubicBezTo>
                        <a:cubicBezTo>
                          <a:pt x="3412486" y="2232221"/>
                          <a:pt x="3044376" y="2225584"/>
                          <a:pt x="2874873" y="2209448"/>
                        </a:cubicBezTo>
                        <a:cubicBezTo>
                          <a:pt x="2719873" y="2179943"/>
                          <a:pt x="2586732" y="2226224"/>
                          <a:pt x="2491182" y="2209448"/>
                        </a:cubicBezTo>
                        <a:cubicBezTo>
                          <a:pt x="2430930" y="2190594"/>
                          <a:pt x="2189135" y="2229119"/>
                          <a:pt x="1961321" y="2209448"/>
                        </a:cubicBezTo>
                        <a:cubicBezTo>
                          <a:pt x="1747565" y="2177953"/>
                          <a:pt x="1813666" y="2200869"/>
                          <a:pt x="1723798" y="2209448"/>
                        </a:cubicBezTo>
                        <a:cubicBezTo>
                          <a:pt x="1634986" y="2224646"/>
                          <a:pt x="1483465" y="2206714"/>
                          <a:pt x="1413190" y="2209448"/>
                        </a:cubicBezTo>
                        <a:cubicBezTo>
                          <a:pt x="1319329" y="2166851"/>
                          <a:pt x="1126622" y="2230971"/>
                          <a:pt x="883329" y="2209448"/>
                        </a:cubicBezTo>
                        <a:cubicBezTo>
                          <a:pt x="632194" y="2183056"/>
                          <a:pt x="675201" y="2228726"/>
                          <a:pt x="572722" y="2209448"/>
                        </a:cubicBezTo>
                        <a:cubicBezTo>
                          <a:pt x="458030" y="2193521"/>
                          <a:pt x="310419" y="2186992"/>
                          <a:pt x="170759" y="2209448"/>
                        </a:cubicBezTo>
                        <a:cubicBezTo>
                          <a:pt x="47657" y="2211888"/>
                          <a:pt x="-15180" y="2117722"/>
                          <a:pt x="0" y="1982206"/>
                        </a:cubicBezTo>
                        <a:cubicBezTo>
                          <a:pt x="-2787" y="1842305"/>
                          <a:pt x="4825" y="1606418"/>
                          <a:pt x="0" y="1397217"/>
                        </a:cubicBezTo>
                        <a:cubicBezTo>
                          <a:pt x="-29791" y="1171938"/>
                          <a:pt x="25100" y="1008471"/>
                          <a:pt x="0" y="847329"/>
                        </a:cubicBezTo>
                        <a:cubicBezTo>
                          <a:pt x="12738" y="692219"/>
                          <a:pt x="6365" y="453464"/>
                          <a:pt x="0" y="22724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3200" b="1" dirty="0">
                <a:solidFill>
                  <a:srgbClr val="000000"/>
                </a:solidFill>
                <a:latin typeface="Cambria" panose="02040503050406030204" pitchFamily="18" charset="0"/>
                <a:ea typeface="Cambria" panose="02040503050406030204" pitchFamily="18" charset="0"/>
              </a:rPr>
              <a:t>Tuổi thơ chở đầy cổ tích</a:t>
            </a:r>
          </a:p>
          <a:p>
            <a:pPr lvl="0" algn="ctr">
              <a:defRPr/>
            </a:pPr>
            <a:r>
              <a:rPr lang="vi-VN" sz="3200" b="1" dirty="0">
                <a:solidFill>
                  <a:srgbClr val="000000"/>
                </a:solidFill>
                <a:latin typeface="Cambria" panose="02040503050406030204" pitchFamily="18" charset="0"/>
                <a:ea typeface="Cambria" panose="02040503050406030204" pitchFamily="18" charset="0"/>
              </a:rPr>
              <a:t>Dòng sông lời mẹ ngọt ngào</a:t>
            </a:r>
          </a:p>
          <a:p>
            <a:pPr lvl="0" algn="ctr">
              <a:defRPr/>
            </a:pPr>
            <a:r>
              <a:rPr lang="vi-VN" sz="3200" b="1" dirty="0">
                <a:solidFill>
                  <a:srgbClr val="000000"/>
                </a:solidFill>
                <a:latin typeface="Cambria" panose="02040503050406030204" pitchFamily="18" charset="0"/>
                <a:ea typeface="Cambria" panose="02040503050406030204" pitchFamily="18" charset="0"/>
              </a:rPr>
              <a:t>Đưa con đi cùng đất nước</a:t>
            </a:r>
          </a:p>
          <a:p>
            <a:pPr lvl="0" algn="ctr">
              <a:defRPr/>
            </a:pPr>
            <a:r>
              <a:rPr lang="vi-VN" sz="3200" b="1" dirty="0">
                <a:solidFill>
                  <a:srgbClr val="000000"/>
                </a:solidFill>
                <a:latin typeface="Cambria" panose="02040503050406030204" pitchFamily="18" charset="0"/>
                <a:ea typeface="Cambria" panose="02040503050406030204" pitchFamily="18" charset="0"/>
              </a:rPr>
              <a:t>Chòng chành nhịp võng ca dao.</a:t>
            </a:r>
          </a:p>
        </p:txBody>
      </p:sp>
      <p:pic>
        <p:nvPicPr>
          <p:cNvPr id="9" name="Picture 8">
            <a:hlinkClick r:id="rId3" action="ppaction://hlinksldjump"/>
            <a:extLst>
              <a:ext uri="{FF2B5EF4-FFF2-40B4-BE49-F238E27FC236}">
                <a16:creationId xmlns:a16="http://schemas.microsoft.com/office/drawing/2014/main" id="{79FC7532-E59D-B79F-61E7-F9607D55C0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78" t="12811" r="6054" b="25417"/>
          <a:stretch/>
        </p:blipFill>
        <p:spPr>
          <a:xfrm>
            <a:off x="9582500" y="5348129"/>
            <a:ext cx="2341837" cy="1509871"/>
          </a:xfrm>
          <a:prstGeom prst="rect">
            <a:avLst/>
          </a:prstGeom>
        </p:spPr>
      </p:pic>
    </p:spTree>
    <p:extLst>
      <p:ext uri="{BB962C8B-B14F-4D97-AF65-F5344CB8AC3E}">
        <p14:creationId xmlns:p14="http://schemas.microsoft.com/office/powerpoint/2010/main" val="98235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AF13BE9-DBAE-6AAD-B986-1007CB7E2FAF}"/>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3" name="Group 2">
            <a:extLst>
              <a:ext uri="{FF2B5EF4-FFF2-40B4-BE49-F238E27FC236}">
                <a16:creationId xmlns:a16="http://schemas.microsoft.com/office/drawing/2014/main" id="{6F17082A-07EA-E4F4-36B8-7A6E0366B7AC}"/>
              </a:ext>
            </a:extLst>
          </p:cNvPr>
          <p:cNvGrpSpPr/>
          <p:nvPr/>
        </p:nvGrpSpPr>
        <p:grpSpPr>
          <a:xfrm>
            <a:off x="1024171" y="327744"/>
            <a:ext cx="10024829" cy="1228913"/>
            <a:chOff x="2548171" y="115395"/>
            <a:chExt cx="10024829" cy="1228913"/>
          </a:xfrm>
        </p:grpSpPr>
        <p:grpSp>
          <p:nvGrpSpPr>
            <p:cNvPr id="4" name="Group 3">
              <a:extLst>
                <a:ext uri="{FF2B5EF4-FFF2-40B4-BE49-F238E27FC236}">
                  <a16:creationId xmlns:a16="http://schemas.microsoft.com/office/drawing/2014/main" id="{C1A5FFBC-885D-D499-8440-159D230F0D51}"/>
                </a:ext>
              </a:extLst>
            </p:cNvPr>
            <p:cNvGrpSpPr/>
            <p:nvPr/>
          </p:nvGrpSpPr>
          <p:grpSpPr>
            <a:xfrm>
              <a:off x="2909046" y="115395"/>
              <a:ext cx="9663954" cy="1228913"/>
              <a:chOff x="2770094" y="1204605"/>
              <a:chExt cx="9663954" cy="1228913"/>
            </a:xfrm>
          </p:grpSpPr>
          <p:sp>
            <p:nvSpPr>
              <p:cNvPr id="7" name="Rectangle: Rounded Corners 11">
                <a:extLst>
                  <a:ext uri="{FF2B5EF4-FFF2-40B4-BE49-F238E27FC236}">
                    <a16:creationId xmlns:a16="http://schemas.microsoft.com/office/drawing/2014/main" id="{63E2867C-C342-6283-AAA5-A645F3A71779}"/>
                  </a:ext>
                </a:extLst>
              </p:cNvPr>
              <p:cNvSpPr/>
              <p:nvPr/>
            </p:nvSpPr>
            <p:spPr>
              <a:xfrm>
                <a:off x="2770094" y="1251073"/>
                <a:ext cx="9663954" cy="1182445"/>
              </a:xfrm>
              <a:custGeom>
                <a:avLst/>
                <a:gdLst>
                  <a:gd name="connsiteX0" fmla="*/ 0 w 9663954"/>
                  <a:gd name="connsiteY0" fmla="*/ 197078 h 1182445"/>
                  <a:gd name="connsiteX1" fmla="*/ 197078 w 9663954"/>
                  <a:gd name="connsiteY1" fmla="*/ 0 h 1182445"/>
                  <a:gd name="connsiteX2" fmla="*/ 869138 w 9663954"/>
                  <a:gd name="connsiteY2" fmla="*/ 0 h 1182445"/>
                  <a:gd name="connsiteX3" fmla="*/ 1541199 w 9663954"/>
                  <a:gd name="connsiteY3" fmla="*/ 0 h 1182445"/>
                  <a:gd name="connsiteX4" fmla="*/ 1842467 w 9663954"/>
                  <a:gd name="connsiteY4" fmla="*/ 0 h 1182445"/>
                  <a:gd name="connsiteX5" fmla="*/ 2421830 w 9663954"/>
                  <a:gd name="connsiteY5" fmla="*/ 0 h 1182445"/>
                  <a:gd name="connsiteX6" fmla="*/ 3186588 w 9663954"/>
                  <a:gd name="connsiteY6" fmla="*/ 0 h 1182445"/>
                  <a:gd name="connsiteX7" fmla="*/ 3487856 w 9663954"/>
                  <a:gd name="connsiteY7" fmla="*/ 0 h 1182445"/>
                  <a:gd name="connsiteX8" fmla="*/ 3974521 w 9663954"/>
                  <a:gd name="connsiteY8" fmla="*/ 0 h 1182445"/>
                  <a:gd name="connsiteX9" fmla="*/ 4275789 w 9663954"/>
                  <a:gd name="connsiteY9" fmla="*/ 0 h 1182445"/>
                  <a:gd name="connsiteX10" fmla="*/ 4669756 w 9663954"/>
                  <a:gd name="connsiteY10" fmla="*/ 0 h 1182445"/>
                  <a:gd name="connsiteX11" fmla="*/ 5434514 w 9663954"/>
                  <a:gd name="connsiteY11" fmla="*/ 0 h 1182445"/>
                  <a:gd name="connsiteX12" fmla="*/ 5828480 w 9663954"/>
                  <a:gd name="connsiteY12" fmla="*/ 0 h 1182445"/>
                  <a:gd name="connsiteX13" fmla="*/ 6500541 w 9663954"/>
                  <a:gd name="connsiteY13" fmla="*/ 0 h 1182445"/>
                  <a:gd name="connsiteX14" fmla="*/ 6801809 w 9663954"/>
                  <a:gd name="connsiteY14" fmla="*/ 0 h 1182445"/>
                  <a:gd name="connsiteX15" fmla="*/ 7381171 w 9663954"/>
                  <a:gd name="connsiteY15" fmla="*/ 0 h 1182445"/>
                  <a:gd name="connsiteX16" fmla="*/ 8145930 w 9663954"/>
                  <a:gd name="connsiteY16" fmla="*/ 0 h 1182445"/>
                  <a:gd name="connsiteX17" fmla="*/ 8447198 w 9663954"/>
                  <a:gd name="connsiteY17" fmla="*/ 0 h 1182445"/>
                  <a:gd name="connsiteX18" fmla="*/ 9466876 w 9663954"/>
                  <a:gd name="connsiteY18" fmla="*/ 0 h 1182445"/>
                  <a:gd name="connsiteX19" fmla="*/ 9663954 w 9663954"/>
                  <a:gd name="connsiteY19" fmla="*/ 197078 h 1182445"/>
                  <a:gd name="connsiteX20" fmla="*/ 9663954 w 9663954"/>
                  <a:gd name="connsiteY20" fmla="*/ 591223 h 1182445"/>
                  <a:gd name="connsiteX21" fmla="*/ 9663954 w 9663954"/>
                  <a:gd name="connsiteY21" fmla="*/ 985367 h 1182445"/>
                  <a:gd name="connsiteX22" fmla="*/ 9466876 w 9663954"/>
                  <a:gd name="connsiteY22" fmla="*/ 1182445 h 1182445"/>
                  <a:gd name="connsiteX23" fmla="*/ 9072910 w 9663954"/>
                  <a:gd name="connsiteY23" fmla="*/ 1182445 h 1182445"/>
                  <a:gd name="connsiteX24" fmla="*/ 8586245 w 9663954"/>
                  <a:gd name="connsiteY24" fmla="*/ 1182445 h 1182445"/>
                  <a:gd name="connsiteX25" fmla="*/ 7821487 w 9663954"/>
                  <a:gd name="connsiteY25" fmla="*/ 1182445 h 1182445"/>
                  <a:gd name="connsiteX26" fmla="*/ 7334822 w 9663954"/>
                  <a:gd name="connsiteY26" fmla="*/ 1182445 h 1182445"/>
                  <a:gd name="connsiteX27" fmla="*/ 6848158 w 9663954"/>
                  <a:gd name="connsiteY27" fmla="*/ 1182445 h 1182445"/>
                  <a:gd name="connsiteX28" fmla="*/ 6083400 w 9663954"/>
                  <a:gd name="connsiteY28" fmla="*/ 1182445 h 1182445"/>
                  <a:gd name="connsiteX29" fmla="*/ 5504037 w 9663954"/>
                  <a:gd name="connsiteY29" fmla="*/ 1182445 h 1182445"/>
                  <a:gd name="connsiteX30" fmla="*/ 5017373 w 9663954"/>
                  <a:gd name="connsiteY30" fmla="*/ 1182445 h 1182445"/>
                  <a:gd name="connsiteX31" fmla="*/ 4345313 w 9663954"/>
                  <a:gd name="connsiteY31" fmla="*/ 1182445 h 1182445"/>
                  <a:gd name="connsiteX32" fmla="*/ 3765950 w 9663954"/>
                  <a:gd name="connsiteY32" fmla="*/ 1182445 h 1182445"/>
                  <a:gd name="connsiteX33" fmla="*/ 3371984 w 9663954"/>
                  <a:gd name="connsiteY33" fmla="*/ 1182445 h 1182445"/>
                  <a:gd name="connsiteX34" fmla="*/ 2792621 w 9663954"/>
                  <a:gd name="connsiteY34" fmla="*/ 1182445 h 1182445"/>
                  <a:gd name="connsiteX35" fmla="*/ 2491353 w 9663954"/>
                  <a:gd name="connsiteY35" fmla="*/ 1182445 h 1182445"/>
                  <a:gd name="connsiteX36" fmla="*/ 1819293 w 9663954"/>
                  <a:gd name="connsiteY36" fmla="*/ 1182445 h 1182445"/>
                  <a:gd name="connsiteX37" fmla="*/ 1425326 w 9663954"/>
                  <a:gd name="connsiteY37" fmla="*/ 1182445 h 1182445"/>
                  <a:gd name="connsiteX38" fmla="*/ 197078 w 9663954"/>
                  <a:gd name="connsiteY38" fmla="*/ 1182445 h 1182445"/>
                  <a:gd name="connsiteX39" fmla="*/ 0 w 9663954"/>
                  <a:gd name="connsiteY39" fmla="*/ 985367 h 1182445"/>
                  <a:gd name="connsiteX40" fmla="*/ 0 w 9663954"/>
                  <a:gd name="connsiteY40" fmla="*/ 583340 h 1182445"/>
                  <a:gd name="connsiteX41" fmla="*/ 0 w 9663954"/>
                  <a:gd name="connsiteY41" fmla="*/ 197078 h 118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3954" h="1182445" fill="none" extrusionOk="0">
                    <a:moveTo>
                      <a:pt x="0" y="197078"/>
                    </a:moveTo>
                    <a:cubicBezTo>
                      <a:pt x="-6921" y="93640"/>
                      <a:pt x="74237" y="8679"/>
                      <a:pt x="197078" y="0"/>
                    </a:cubicBezTo>
                    <a:cubicBezTo>
                      <a:pt x="437433" y="-7117"/>
                      <a:pt x="553271" y="16640"/>
                      <a:pt x="869138" y="0"/>
                    </a:cubicBezTo>
                    <a:cubicBezTo>
                      <a:pt x="1185005" y="-16640"/>
                      <a:pt x="1292668" y="43364"/>
                      <a:pt x="1541199" y="0"/>
                    </a:cubicBezTo>
                    <a:cubicBezTo>
                      <a:pt x="1789730" y="-43364"/>
                      <a:pt x="1717809" y="3167"/>
                      <a:pt x="1842467" y="0"/>
                    </a:cubicBezTo>
                    <a:cubicBezTo>
                      <a:pt x="1967125" y="-3167"/>
                      <a:pt x="2228720" y="24010"/>
                      <a:pt x="2421830" y="0"/>
                    </a:cubicBezTo>
                    <a:cubicBezTo>
                      <a:pt x="2614940" y="-24010"/>
                      <a:pt x="2922216" y="87957"/>
                      <a:pt x="3186588" y="0"/>
                    </a:cubicBezTo>
                    <a:cubicBezTo>
                      <a:pt x="3450960" y="-87957"/>
                      <a:pt x="3380240" y="5039"/>
                      <a:pt x="3487856" y="0"/>
                    </a:cubicBezTo>
                    <a:cubicBezTo>
                      <a:pt x="3595472" y="-5039"/>
                      <a:pt x="3789431" y="7773"/>
                      <a:pt x="3974521" y="0"/>
                    </a:cubicBezTo>
                    <a:cubicBezTo>
                      <a:pt x="4159611" y="-7773"/>
                      <a:pt x="4213533" y="7478"/>
                      <a:pt x="4275789" y="0"/>
                    </a:cubicBezTo>
                    <a:cubicBezTo>
                      <a:pt x="4338045" y="-7478"/>
                      <a:pt x="4474899" y="28983"/>
                      <a:pt x="4669756" y="0"/>
                    </a:cubicBezTo>
                    <a:cubicBezTo>
                      <a:pt x="4864613" y="-28983"/>
                      <a:pt x="5266137" y="37442"/>
                      <a:pt x="5434514" y="0"/>
                    </a:cubicBezTo>
                    <a:cubicBezTo>
                      <a:pt x="5602891" y="-37442"/>
                      <a:pt x="5741837" y="41039"/>
                      <a:pt x="5828480" y="0"/>
                    </a:cubicBezTo>
                    <a:cubicBezTo>
                      <a:pt x="5915123" y="-41039"/>
                      <a:pt x="6214374" y="54912"/>
                      <a:pt x="6500541" y="0"/>
                    </a:cubicBezTo>
                    <a:cubicBezTo>
                      <a:pt x="6786708" y="-54912"/>
                      <a:pt x="6720191" y="20969"/>
                      <a:pt x="6801809" y="0"/>
                    </a:cubicBezTo>
                    <a:cubicBezTo>
                      <a:pt x="6883427" y="-20969"/>
                      <a:pt x="7134828" y="9951"/>
                      <a:pt x="7381171" y="0"/>
                    </a:cubicBezTo>
                    <a:cubicBezTo>
                      <a:pt x="7627514" y="-9951"/>
                      <a:pt x="7909613" y="20334"/>
                      <a:pt x="8145930" y="0"/>
                    </a:cubicBezTo>
                    <a:cubicBezTo>
                      <a:pt x="8382247" y="-20334"/>
                      <a:pt x="8354655" y="21148"/>
                      <a:pt x="8447198" y="0"/>
                    </a:cubicBezTo>
                    <a:cubicBezTo>
                      <a:pt x="8539741" y="-21148"/>
                      <a:pt x="8986489" y="45964"/>
                      <a:pt x="9466876" y="0"/>
                    </a:cubicBezTo>
                    <a:cubicBezTo>
                      <a:pt x="9599657" y="8936"/>
                      <a:pt x="9642943" y="112592"/>
                      <a:pt x="9663954" y="197078"/>
                    </a:cubicBezTo>
                    <a:cubicBezTo>
                      <a:pt x="9670242" y="299123"/>
                      <a:pt x="9637544" y="473661"/>
                      <a:pt x="9663954" y="591223"/>
                    </a:cubicBezTo>
                    <a:cubicBezTo>
                      <a:pt x="9690364" y="708786"/>
                      <a:pt x="9618591" y="843938"/>
                      <a:pt x="9663954" y="985367"/>
                    </a:cubicBezTo>
                    <a:cubicBezTo>
                      <a:pt x="9653611" y="1102061"/>
                      <a:pt x="9568828" y="1179574"/>
                      <a:pt x="9466876" y="1182445"/>
                    </a:cubicBezTo>
                    <a:cubicBezTo>
                      <a:pt x="9370006" y="1186219"/>
                      <a:pt x="9249181" y="1154710"/>
                      <a:pt x="9072910" y="1182445"/>
                    </a:cubicBezTo>
                    <a:cubicBezTo>
                      <a:pt x="8896639" y="1210180"/>
                      <a:pt x="8789317" y="1138652"/>
                      <a:pt x="8586245" y="1182445"/>
                    </a:cubicBezTo>
                    <a:cubicBezTo>
                      <a:pt x="8383174" y="1226238"/>
                      <a:pt x="8030854" y="1108681"/>
                      <a:pt x="7821487" y="1182445"/>
                    </a:cubicBezTo>
                    <a:cubicBezTo>
                      <a:pt x="7612120" y="1256209"/>
                      <a:pt x="7455051" y="1143798"/>
                      <a:pt x="7334822" y="1182445"/>
                    </a:cubicBezTo>
                    <a:cubicBezTo>
                      <a:pt x="7214594" y="1221092"/>
                      <a:pt x="7041100" y="1179829"/>
                      <a:pt x="6848158" y="1182445"/>
                    </a:cubicBezTo>
                    <a:cubicBezTo>
                      <a:pt x="6655216" y="1185061"/>
                      <a:pt x="6260412" y="1172853"/>
                      <a:pt x="6083400" y="1182445"/>
                    </a:cubicBezTo>
                    <a:cubicBezTo>
                      <a:pt x="5906388" y="1192037"/>
                      <a:pt x="5648017" y="1115919"/>
                      <a:pt x="5504037" y="1182445"/>
                    </a:cubicBezTo>
                    <a:cubicBezTo>
                      <a:pt x="5360057" y="1248971"/>
                      <a:pt x="5253388" y="1181217"/>
                      <a:pt x="5017373" y="1182445"/>
                    </a:cubicBezTo>
                    <a:cubicBezTo>
                      <a:pt x="4781358" y="1183673"/>
                      <a:pt x="4551019" y="1131618"/>
                      <a:pt x="4345313" y="1182445"/>
                    </a:cubicBezTo>
                    <a:cubicBezTo>
                      <a:pt x="4139607" y="1233272"/>
                      <a:pt x="3986298" y="1152615"/>
                      <a:pt x="3765950" y="1182445"/>
                    </a:cubicBezTo>
                    <a:cubicBezTo>
                      <a:pt x="3545602" y="1212275"/>
                      <a:pt x="3452394" y="1140388"/>
                      <a:pt x="3371984" y="1182445"/>
                    </a:cubicBezTo>
                    <a:cubicBezTo>
                      <a:pt x="3291574" y="1224502"/>
                      <a:pt x="3027861" y="1120344"/>
                      <a:pt x="2792621" y="1182445"/>
                    </a:cubicBezTo>
                    <a:cubicBezTo>
                      <a:pt x="2557381" y="1244546"/>
                      <a:pt x="2566706" y="1176194"/>
                      <a:pt x="2491353" y="1182445"/>
                    </a:cubicBezTo>
                    <a:cubicBezTo>
                      <a:pt x="2416000" y="1188696"/>
                      <a:pt x="1993346" y="1137051"/>
                      <a:pt x="1819293" y="1182445"/>
                    </a:cubicBezTo>
                    <a:cubicBezTo>
                      <a:pt x="1645240" y="1227839"/>
                      <a:pt x="1597615" y="1166844"/>
                      <a:pt x="1425326" y="1182445"/>
                    </a:cubicBezTo>
                    <a:cubicBezTo>
                      <a:pt x="1253037" y="1198046"/>
                      <a:pt x="604233" y="1093887"/>
                      <a:pt x="197078" y="1182445"/>
                    </a:cubicBezTo>
                    <a:cubicBezTo>
                      <a:pt x="97469" y="1193043"/>
                      <a:pt x="2262" y="1097494"/>
                      <a:pt x="0" y="985367"/>
                    </a:cubicBezTo>
                    <a:cubicBezTo>
                      <a:pt x="-8383" y="848692"/>
                      <a:pt x="32760" y="710451"/>
                      <a:pt x="0" y="583340"/>
                    </a:cubicBezTo>
                    <a:cubicBezTo>
                      <a:pt x="-32760" y="456229"/>
                      <a:pt x="28782" y="318951"/>
                      <a:pt x="0" y="197078"/>
                    </a:cubicBezTo>
                    <a:close/>
                  </a:path>
                  <a:path w="9663954" h="1182445" stroke="0" extrusionOk="0">
                    <a:moveTo>
                      <a:pt x="0" y="197078"/>
                    </a:moveTo>
                    <a:cubicBezTo>
                      <a:pt x="16193" y="101097"/>
                      <a:pt x="70703" y="6595"/>
                      <a:pt x="197078" y="0"/>
                    </a:cubicBezTo>
                    <a:cubicBezTo>
                      <a:pt x="284946" y="-3128"/>
                      <a:pt x="498178" y="36623"/>
                      <a:pt x="591044" y="0"/>
                    </a:cubicBezTo>
                    <a:cubicBezTo>
                      <a:pt x="683910" y="-36623"/>
                      <a:pt x="895768" y="20991"/>
                      <a:pt x="985011" y="0"/>
                    </a:cubicBezTo>
                    <a:cubicBezTo>
                      <a:pt x="1074254" y="-20991"/>
                      <a:pt x="1583025" y="45476"/>
                      <a:pt x="1749769" y="0"/>
                    </a:cubicBezTo>
                    <a:cubicBezTo>
                      <a:pt x="1916513" y="-45476"/>
                      <a:pt x="2059882" y="25662"/>
                      <a:pt x="2236434" y="0"/>
                    </a:cubicBezTo>
                    <a:cubicBezTo>
                      <a:pt x="2412987" y="-25662"/>
                      <a:pt x="2525720" y="57311"/>
                      <a:pt x="2723098" y="0"/>
                    </a:cubicBezTo>
                    <a:cubicBezTo>
                      <a:pt x="2920476" y="-57311"/>
                      <a:pt x="3123376" y="29001"/>
                      <a:pt x="3302460" y="0"/>
                    </a:cubicBezTo>
                    <a:cubicBezTo>
                      <a:pt x="3481544" y="-29001"/>
                      <a:pt x="3677847" y="5301"/>
                      <a:pt x="3881823" y="0"/>
                    </a:cubicBezTo>
                    <a:cubicBezTo>
                      <a:pt x="4085799" y="-5301"/>
                      <a:pt x="4333639" y="43504"/>
                      <a:pt x="4461185" y="0"/>
                    </a:cubicBezTo>
                    <a:cubicBezTo>
                      <a:pt x="4588731" y="-43504"/>
                      <a:pt x="4774495" y="1311"/>
                      <a:pt x="4855151" y="0"/>
                    </a:cubicBezTo>
                    <a:cubicBezTo>
                      <a:pt x="4935807" y="-1311"/>
                      <a:pt x="5149844" y="27301"/>
                      <a:pt x="5434514" y="0"/>
                    </a:cubicBezTo>
                    <a:cubicBezTo>
                      <a:pt x="5719184" y="-27301"/>
                      <a:pt x="5963856" y="36661"/>
                      <a:pt x="6106574" y="0"/>
                    </a:cubicBezTo>
                    <a:cubicBezTo>
                      <a:pt x="6249292" y="-36661"/>
                      <a:pt x="6580093" y="7128"/>
                      <a:pt x="6778635" y="0"/>
                    </a:cubicBezTo>
                    <a:cubicBezTo>
                      <a:pt x="6977177" y="-7128"/>
                      <a:pt x="7163539" y="1247"/>
                      <a:pt x="7265299" y="0"/>
                    </a:cubicBezTo>
                    <a:cubicBezTo>
                      <a:pt x="7367059" y="-1247"/>
                      <a:pt x="7542945" y="39089"/>
                      <a:pt x="7659265" y="0"/>
                    </a:cubicBezTo>
                    <a:cubicBezTo>
                      <a:pt x="7775585" y="-39089"/>
                      <a:pt x="7998531" y="51289"/>
                      <a:pt x="8145930" y="0"/>
                    </a:cubicBezTo>
                    <a:cubicBezTo>
                      <a:pt x="8293330" y="-51289"/>
                      <a:pt x="8494617" y="24481"/>
                      <a:pt x="8725292" y="0"/>
                    </a:cubicBezTo>
                    <a:cubicBezTo>
                      <a:pt x="8955967" y="-24481"/>
                      <a:pt x="9300012" y="66731"/>
                      <a:pt x="9466876" y="0"/>
                    </a:cubicBezTo>
                    <a:cubicBezTo>
                      <a:pt x="9580532" y="11288"/>
                      <a:pt x="9648820" y="92129"/>
                      <a:pt x="9663954" y="197078"/>
                    </a:cubicBezTo>
                    <a:cubicBezTo>
                      <a:pt x="9701526" y="302341"/>
                      <a:pt x="9631449" y="427679"/>
                      <a:pt x="9663954" y="606988"/>
                    </a:cubicBezTo>
                    <a:cubicBezTo>
                      <a:pt x="9696459" y="786297"/>
                      <a:pt x="9660118" y="895510"/>
                      <a:pt x="9663954" y="985367"/>
                    </a:cubicBezTo>
                    <a:cubicBezTo>
                      <a:pt x="9676191" y="1105249"/>
                      <a:pt x="9576977" y="1155125"/>
                      <a:pt x="9466876" y="1182445"/>
                    </a:cubicBezTo>
                    <a:cubicBezTo>
                      <a:pt x="9133458" y="1210333"/>
                      <a:pt x="9020981" y="1143905"/>
                      <a:pt x="8794816" y="1182445"/>
                    </a:cubicBezTo>
                    <a:cubicBezTo>
                      <a:pt x="8568651" y="1220985"/>
                      <a:pt x="8472700" y="1162104"/>
                      <a:pt x="8308151" y="1182445"/>
                    </a:cubicBezTo>
                    <a:cubicBezTo>
                      <a:pt x="8143602" y="1202786"/>
                      <a:pt x="7888962" y="1127096"/>
                      <a:pt x="7543393" y="1182445"/>
                    </a:cubicBezTo>
                    <a:cubicBezTo>
                      <a:pt x="7197824" y="1237794"/>
                      <a:pt x="7010718" y="1103163"/>
                      <a:pt x="6871333" y="1182445"/>
                    </a:cubicBezTo>
                    <a:cubicBezTo>
                      <a:pt x="6731948" y="1261727"/>
                      <a:pt x="6536936" y="1160069"/>
                      <a:pt x="6384668" y="1182445"/>
                    </a:cubicBezTo>
                    <a:cubicBezTo>
                      <a:pt x="6232401" y="1204821"/>
                      <a:pt x="6145525" y="1172183"/>
                      <a:pt x="5990702" y="1182445"/>
                    </a:cubicBezTo>
                    <a:cubicBezTo>
                      <a:pt x="5835879" y="1192707"/>
                      <a:pt x="5697089" y="1139498"/>
                      <a:pt x="5504037" y="1182445"/>
                    </a:cubicBezTo>
                    <a:cubicBezTo>
                      <a:pt x="5310985" y="1225392"/>
                      <a:pt x="5240713" y="1155865"/>
                      <a:pt x="5017373" y="1182445"/>
                    </a:cubicBezTo>
                    <a:cubicBezTo>
                      <a:pt x="4794033" y="1209025"/>
                      <a:pt x="4830559" y="1152268"/>
                      <a:pt x="4716105" y="1182445"/>
                    </a:cubicBezTo>
                    <a:cubicBezTo>
                      <a:pt x="4601651" y="1212622"/>
                      <a:pt x="4212484" y="1154286"/>
                      <a:pt x="4044044" y="1182445"/>
                    </a:cubicBezTo>
                    <a:cubicBezTo>
                      <a:pt x="3875604" y="1210604"/>
                      <a:pt x="3660025" y="1163694"/>
                      <a:pt x="3557380" y="1182445"/>
                    </a:cubicBezTo>
                    <a:cubicBezTo>
                      <a:pt x="3454735" y="1201196"/>
                      <a:pt x="3259533" y="1159001"/>
                      <a:pt x="3163413" y="1182445"/>
                    </a:cubicBezTo>
                    <a:cubicBezTo>
                      <a:pt x="3067293" y="1205889"/>
                      <a:pt x="2714701" y="1147511"/>
                      <a:pt x="2398655" y="1182445"/>
                    </a:cubicBezTo>
                    <a:cubicBezTo>
                      <a:pt x="2082609" y="1217379"/>
                      <a:pt x="2178922" y="1173159"/>
                      <a:pt x="2004689" y="1182445"/>
                    </a:cubicBezTo>
                    <a:cubicBezTo>
                      <a:pt x="1830456" y="1191731"/>
                      <a:pt x="1673367" y="1141724"/>
                      <a:pt x="1425326" y="1182445"/>
                    </a:cubicBezTo>
                    <a:cubicBezTo>
                      <a:pt x="1177285" y="1223166"/>
                      <a:pt x="1159283" y="1138682"/>
                      <a:pt x="938662" y="1182445"/>
                    </a:cubicBezTo>
                    <a:cubicBezTo>
                      <a:pt x="718041" y="1226208"/>
                      <a:pt x="464681" y="1144991"/>
                      <a:pt x="197078" y="1182445"/>
                    </a:cubicBezTo>
                    <a:cubicBezTo>
                      <a:pt x="108779" y="1173233"/>
                      <a:pt x="238" y="1078267"/>
                      <a:pt x="0" y="985367"/>
                    </a:cubicBezTo>
                    <a:cubicBezTo>
                      <a:pt x="-45323" y="873210"/>
                      <a:pt x="14866" y="726671"/>
                      <a:pt x="0" y="591223"/>
                    </a:cubicBezTo>
                    <a:cubicBezTo>
                      <a:pt x="-14866" y="455775"/>
                      <a:pt x="37105" y="351505"/>
                      <a:pt x="0" y="197078"/>
                    </a:cubicBezTo>
                    <a:close/>
                  </a:path>
                </a:pathLst>
              </a:custGeom>
              <a:solidFill>
                <a:schemeClr val="bg1"/>
              </a:solidFill>
              <a:ln w="28575">
                <a:solidFill>
                  <a:srgbClr val="EE6C58"/>
                </a:solidFill>
                <a:prstDash val="dashDot"/>
                <a:extLst>
                  <a:ext uri="{C807C97D-BFC1-408E-A445-0C87EB9F89A2}">
                    <ask:lineSketchStyleProps xmlns:ask="http://schemas.microsoft.com/office/drawing/2018/sketchyshapes" sd="39381211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8" name="TextBox 7">
                <a:extLst>
                  <a:ext uri="{FF2B5EF4-FFF2-40B4-BE49-F238E27FC236}">
                    <a16:creationId xmlns:a16="http://schemas.microsoft.com/office/drawing/2014/main" id="{9E7FB1C0-7B7C-5606-F511-932697B9DAD8}"/>
                  </a:ext>
                </a:extLst>
              </p:cNvPr>
              <p:cNvSpPr txBox="1"/>
              <p:nvPr/>
            </p:nvSpPr>
            <p:spPr>
              <a:xfrm>
                <a:off x="3297576" y="1204605"/>
                <a:ext cx="8744586" cy="1200329"/>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Tìm những hình ảnh đẹp, gần gũi được gợi ra từ lời hát ru của mẹ. </a:t>
                </a:r>
              </a:p>
            </p:txBody>
          </p:sp>
        </p:grpSp>
        <p:pic>
          <p:nvPicPr>
            <p:cNvPr id="6" name="Picture 5">
              <a:extLst>
                <a:ext uri="{FF2B5EF4-FFF2-40B4-BE49-F238E27FC236}">
                  <a16:creationId xmlns:a16="http://schemas.microsoft.com/office/drawing/2014/main" id="{2BAA1EFF-BEA0-3BD4-77A7-BC72080126B4}"/>
                </a:ext>
              </a:extLst>
            </p:cNvPr>
            <p:cNvPicPr>
              <a:picLocks noChangeAspect="1"/>
            </p:cNvPicPr>
            <p:nvPr/>
          </p:nvPicPr>
          <p:blipFill>
            <a:blip r:embed="rId2"/>
            <a:stretch>
              <a:fillRect/>
            </a:stretch>
          </p:blipFill>
          <p:spPr>
            <a:xfrm rot="1509629">
              <a:off x="2548171" y="226317"/>
              <a:ext cx="730125" cy="907287"/>
            </a:xfrm>
            <a:prstGeom prst="rect">
              <a:avLst/>
            </a:prstGeom>
          </p:spPr>
        </p:pic>
      </p:grpSp>
      <p:sp>
        <p:nvSpPr>
          <p:cNvPr id="9" name="Rectangle: Rounded Corners 14">
            <a:extLst>
              <a:ext uri="{FF2B5EF4-FFF2-40B4-BE49-F238E27FC236}">
                <a16:creationId xmlns:a16="http://schemas.microsoft.com/office/drawing/2014/main" id="{A01EB031-A74A-C5BF-1B62-1F07D4750798}"/>
              </a:ext>
            </a:extLst>
          </p:cNvPr>
          <p:cNvSpPr/>
          <p:nvPr/>
        </p:nvSpPr>
        <p:spPr>
          <a:xfrm>
            <a:off x="2858626" y="2266949"/>
            <a:ext cx="6428249" cy="2790826"/>
          </a:xfrm>
          <a:custGeom>
            <a:avLst/>
            <a:gdLst>
              <a:gd name="connsiteX0" fmla="*/ 0 w 6428249"/>
              <a:gd name="connsiteY0" fmla="*/ 287036 h 2790826"/>
              <a:gd name="connsiteX1" fmla="*/ 147488 w 6428249"/>
              <a:gd name="connsiteY1" fmla="*/ 0 h 2790826"/>
              <a:gd name="connsiteX2" fmla="*/ 401581 w 6428249"/>
              <a:gd name="connsiteY2" fmla="*/ 0 h 2790826"/>
              <a:gd name="connsiteX3" fmla="*/ 901005 w 6428249"/>
              <a:gd name="connsiteY3" fmla="*/ 0 h 2790826"/>
              <a:gd name="connsiteX4" fmla="*/ 1277762 w 6428249"/>
              <a:gd name="connsiteY4" fmla="*/ 0 h 2790826"/>
              <a:gd name="connsiteX5" fmla="*/ 1838519 w 6428249"/>
              <a:gd name="connsiteY5" fmla="*/ 0 h 2790826"/>
              <a:gd name="connsiteX6" fmla="*/ 2153944 w 6428249"/>
              <a:gd name="connsiteY6" fmla="*/ 0 h 2790826"/>
              <a:gd name="connsiteX7" fmla="*/ 2530702 w 6428249"/>
              <a:gd name="connsiteY7" fmla="*/ 0 h 2790826"/>
              <a:gd name="connsiteX8" fmla="*/ 2846127 w 6428249"/>
              <a:gd name="connsiteY8" fmla="*/ 0 h 2790826"/>
              <a:gd name="connsiteX9" fmla="*/ 3345551 w 6428249"/>
              <a:gd name="connsiteY9" fmla="*/ 0 h 2790826"/>
              <a:gd name="connsiteX10" fmla="*/ 3844975 w 6428249"/>
              <a:gd name="connsiteY10" fmla="*/ 0 h 2790826"/>
              <a:gd name="connsiteX11" fmla="*/ 4344398 w 6428249"/>
              <a:gd name="connsiteY11" fmla="*/ 0 h 2790826"/>
              <a:gd name="connsiteX12" fmla="*/ 4598491 w 6428249"/>
              <a:gd name="connsiteY12" fmla="*/ 0 h 2790826"/>
              <a:gd name="connsiteX13" fmla="*/ 4852584 w 6428249"/>
              <a:gd name="connsiteY13" fmla="*/ 0 h 2790826"/>
              <a:gd name="connsiteX14" fmla="*/ 5290675 w 6428249"/>
              <a:gd name="connsiteY14" fmla="*/ 0 h 2790826"/>
              <a:gd name="connsiteX15" fmla="*/ 5790098 w 6428249"/>
              <a:gd name="connsiteY15" fmla="*/ 0 h 2790826"/>
              <a:gd name="connsiteX16" fmla="*/ 6280760 w 6428249"/>
              <a:gd name="connsiteY16" fmla="*/ 0 h 2790826"/>
              <a:gd name="connsiteX17" fmla="*/ 6428249 w 6428249"/>
              <a:gd name="connsiteY17" fmla="*/ 287036 h 2790826"/>
              <a:gd name="connsiteX18" fmla="*/ 6428249 w 6428249"/>
              <a:gd name="connsiteY18" fmla="*/ 981618 h 2790826"/>
              <a:gd name="connsiteX19" fmla="*/ 6428249 w 6428249"/>
              <a:gd name="connsiteY19" fmla="*/ 1654034 h 2790826"/>
              <a:gd name="connsiteX20" fmla="*/ 6428249 w 6428249"/>
              <a:gd name="connsiteY20" fmla="*/ 2503789 h 2790826"/>
              <a:gd name="connsiteX21" fmla="*/ 6280760 w 6428249"/>
              <a:gd name="connsiteY21" fmla="*/ 2790826 h 2790826"/>
              <a:gd name="connsiteX22" fmla="*/ 5904002 w 6428249"/>
              <a:gd name="connsiteY22" fmla="*/ 2790826 h 2790826"/>
              <a:gd name="connsiteX23" fmla="*/ 5343245 w 6428249"/>
              <a:gd name="connsiteY23" fmla="*/ 2790826 h 2790826"/>
              <a:gd name="connsiteX24" fmla="*/ 4905155 w 6428249"/>
              <a:gd name="connsiteY24" fmla="*/ 2790826 h 2790826"/>
              <a:gd name="connsiteX25" fmla="*/ 4651062 w 6428249"/>
              <a:gd name="connsiteY25" fmla="*/ 2790826 h 2790826"/>
              <a:gd name="connsiteX26" fmla="*/ 4396970 w 6428249"/>
              <a:gd name="connsiteY26" fmla="*/ 2790826 h 2790826"/>
              <a:gd name="connsiteX27" fmla="*/ 4142877 w 6428249"/>
              <a:gd name="connsiteY27" fmla="*/ 2790826 h 2790826"/>
              <a:gd name="connsiteX28" fmla="*/ 3643453 w 6428249"/>
              <a:gd name="connsiteY28" fmla="*/ 2790826 h 2790826"/>
              <a:gd name="connsiteX29" fmla="*/ 3328028 w 6428249"/>
              <a:gd name="connsiteY29" fmla="*/ 2790826 h 2790826"/>
              <a:gd name="connsiteX30" fmla="*/ 2951270 w 6428249"/>
              <a:gd name="connsiteY30" fmla="*/ 2790826 h 2790826"/>
              <a:gd name="connsiteX31" fmla="*/ 2513178 w 6428249"/>
              <a:gd name="connsiteY31" fmla="*/ 2790826 h 2790826"/>
              <a:gd name="connsiteX32" fmla="*/ 2197753 w 6428249"/>
              <a:gd name="connsiteY32" fmla="*/ 2790826 h 2790826"/>
              <a:gd name="connsiteX33" fmla="*/ 1882327 w 6428249"/>
              <a:gd name="connsiteY33" fmla="*/ 2790826 h 2790826"/>
              <a:gd name="connsiteX34" fmla="*/ 1628235 w 6428249"/>
              <a:gd name="connsiteY34" fmla="*/ 2790826 h 2790826"/>
              <a:gd name="connsiteX35" fmla="*/ 1251477 w 6428249"/>
              <a:gd name="connsiteY35" fmla="*/ 2790826 h 2790826"/>
              <a:gd name="connsiteX36" fmla="*/ 752054 w 6428249"/>
              <a:gd name="connsiteY36" fmla="*/ 2790826 h 2790826"/>
              <a:gd name="connsiteX37" fmla="*/ 147488 w 6428249"/>
              <a:gd name="connsiteY37" fmla="*/ 2790826 h 2790826"/>
              <a:gd name="connsiteX38" fmla="*/ 0 w 6428249"/>
              <a:gd name="connsiteY38" fmla="*/ 2503789 h 2790826"/>
              <a:gd name="connsiteX39" fmla="*/ 0 w 6428249"/>
              <a:gd name="connsiteY39" fmla="*/ 1787038 h 2790826"/>
              <a:gd name="connsiteX40" fmla="*/ 0 w 6428249"/>
              <a:gd name="connsiteY40" fmla="*/ 1070289 h 2790826"/>
              <a:gd name="connsiteX41" fmla="*/ 0 w 6428249"/>
              <a:gd name="connsiteY41" fmla="*/ 287036 h 2790826"/>
              <a:gd name="connsiteX0" fmla="*/ 0 w 6428249"/>
              <a:gd name="connsiteY0" fmla="*/ 287036 h 2790826"/>
              <a:gd name="connsiteX1" fmla="*/ 147488 w 6428249"/>
              <a:gd name="connsiteY1" fmla="*/ 0 h 2790826"/>
              <a:gd name="connsiteX2" fmla="*/ 524246 w 6428249"/>
              <a:gd name="connsiteY2" fmla="*/ 0 h 2790826"/>
              <a:gd name="connsiteX3" fmla="*/ 1023669 w 6428249"/>
              <a:gd name="connsiteY3" fmla="*/ 0 h 2790826"/>
              <a:gd name="connsiteX4" fmla="*/ 1277762 w 6428249"/>
              <a:gd name="connsiteY4" fmla="*/ 0 h 2790826"/>
              <a:gd name="connsiteX5" fmla="*/ 1777186 w 6428249"/>
              <a:gd name="connsiteY5" fmla="*/ 0 h 2790826"/>
              <a:gd name="connsiteX6" fmla="*/ 2031278 w 6428249"/>
              <a:gd name="connsiteY6" fmla="*/ 0 h 2790826"/>
              <a:gd name="connsiteX7" fmla="*/ 2530702 w 6428249"/>
              <a:gd name="connsiteY7" fmla="*/ 0 h 2790826"/>
              <a:gd name="connsiteX8" fmla="*/ 2968793 w 6428249"/>
              <a:gd name="connsiteY8" fmla="*/ 0 h 2790826"/>
              <a:gd name="connsiteX9" fmla="*/ 3345551 w 6428249"/>
              <a:gd name="connsiteY9" fmla="*/ 0 h 2790826"/>
              <a:gd name="connsiteX10" fmla="*/ 3783642 w 6428249"/>
              <a:gd name="connsiteY10" fmla="*/ 0 h 2790826"/>
              <a:gd name="connsiteX11" fmla="*/ 4283066 w 6428249"/>
              <a:gd name="connsiteY11" fmla="*/ 0 h 2790826"/>
              <a:gd name="connsiteX12" fmla="*/ 4721157 w 6428249"/>
              <a:gd name="connsiteY12" fmla="*/ 0 h 2790826"/>
              <a:gd name="connsiteX13" fmla="*/ 5036582 w 6428249"/>
              <a:gd name="connsiteY13" fmla="*/ 0 h 2790826"/>
              <a:gd name="connsiteX14" fmla="*/ 5352007 w 6428249"/>
              <a:gd name="connsiteY14" fmla="*/ 0 h 2790826"/>
              <a:gd name="connsiteX15" fmla="*/ 5667433 w 6428249"/>
              <a:gd name="connsiteY15" fmla="*/ 0 h 2790826"/>
              <a:gd name="connsiteX16" fmla="*/ 6280760 w 6428249"/>
              <a:gd name="connsiteY16" fmla="*/ 0 h 2790826"/>
              <a:gd name="connsiteX17" fmla="*/ 6428249 w 6428249"/>
              <a:gd name="connsiteY17" fmla="*/ 287036 h 2790826"/>
              <a:gd name="connsiteX18" fmla="*/ 6428249 w 6428249"/>
              <a:gd name="connsiteY18" fmla="*/ 1048121 h 2790826"/>
              <a:gd name="connsiteX19" fmla="*/ 6428249 w 6428249"/>
              <a:gd name="connsiteY19" fmla="*/ 1764871 h 2790826"/>
              <a:gd name="connsiteX20" fmla="*/ 6428249 w 6428249"/>
              <a:gd name="connsiteY20" fmla="*/ 2503789 h 2790826"/>
              <a:gd name="connsiteX21" fmla="*/ 6280760 w 6428249"/>
              <a:gd name="connsiteY21" fmla="*/ 2790826 h 2790826"/>
              <a:gd name="connsiteX22" fmla="*/ 5842669 w 6428249"/>
              <a:gd name="connsiteY22" fmla="*/ 2790826 h 2790826"/>
              <a:gd name="connsiteX23" fmla="*/ 5588577 w 6428249"/>
              <a:gd name="connsiteY23" fmla="*/ 2790826 h 2790826"/>
              <a:gd name="connsiteX24" fmla="*/ 5273151 w 6428249"/>
              <a:gd name="connsiteY24" fmla="*/ 2790826 h 2790826"/>
              <a:gd name="connsiteX25" fmla="*/ 4896393 w 6428249"/>
              <a:gd name="connsiteY25" fmla="*/ 2790826 h 2790826"/>
              <a:gd name="connsiteX26" fmla="*/ 4519635 w 6428249"/>
              <a:gd name="connsiteY26" fmla="*/ 2790826 h 2790826"/>
              <a:gd name="connsiteX27" fmla="*/ 4265542 w 6428249"/>
              <a:gd name="connsiteY27" fmla="*/ 2790826 h 2790826"/>
              <a:gd name="connsiteX28" fmla="*/ 4011449 w 6428249"/>
              <a:gd name="connsiteY28" fmla="*/ 2790826 h 2790826"/>
              <a:gd name="connsiteX29" fmla="*/ 3757357 w 6428249"/>
              <a:gd name="connsiteY29" fmla="*/ 2790826 h 2790826"/>
              <a:gd name="connsiteX30" fmla="*/ 3380599 w 6428249"/>
              <a:gd name="connsiteY30" fmla="*/ 2790826 h 2790826"/>
              <a:gd name="connsiteX31" fmla="*/ 2942508 w 6428249"/>
              <a:gd name="connsiteY31" fmla="*/ 2790826 h 2790826"/>
              <a:gd name="connsiteX32" fmla="*/ 2381751 w 6428249"/>
              <a:gd name="connsiteY32" fmla="*/ 2790826 h 2790826"/>
              <a:gd name="connsiteX33" fmla="*/ 1943661 w 6428249"/>
              <a:gd name="connsiteY33" fmla="*/ 2790826 h 2790826"/>
              <a:gd name="connsiteX34" fmla="*/ 1689568 w 6428249"/>
              <a:gd name="connsiteY34" fmla="*/ 2790826 h 2790826"/>
              <a:gd name="connsiteX35" fmla="*/ 1190144 w 6428249"/>
              <a:gd name="connsiteY35" fmla="*/ 2790826 h 2790826"/>
              <a:gd name="connsiteX36" fmla="*/ 874719 w 6428249"/>
              <a:gd name="connsiteY36" fmla="*/ 2790826 h 2790826"/>
              <a:gd name="connsiteX37" fmla="*/ 147488 w 6428249"/>
              <a:gd name="connsiteY37" fmla="*/ 2790826 h 2790826"/>
              <a:gd name="connsiteX38" fmla="*/ 0 w 6428249"/>
              <a:gd name="connsiteY38" fmla="*/ 2503789 h 2790826"/>
              <a:gd name="connsiteX39" fmla="*/ 0 w 6428249"/>
              <a:gd name="connsiteY39" fmla="*/ 1742704 h 2790826"/>
              <a:gd name="connsiteX40" fmla="*/ 0 w 6428249"/>
              <a:gd name="connsiteY40" fmla="*/ 1025954 h 2790826"/>
              <a:gd name="connsiteX41" fmla="*/ 0 w 6428249"/>
              <a:gd name="connsiteY41" fmla="*/ 287036 h 2790826"/>
              <a:gd name="connsiteX0" fmla="*/ 0 w 6428249"/>
              <a:gd name="connsiteY0" fmla="*/ 287036 h 2790826"/>
              <a:gd name="connsiteX1" fmla="*/ 147488 w 6428249"/>
              <a:gd name="connsiteY1" fmla="*/ 0 h 2790826"/>
              <a:gd name="connsiteX2" fmla="*/ 401581 w 6428249"/>
              <a:gd name="connsiteY2" fmla="*/ 0 h 2790826"/>
              <a:gd name="connsiteX3" fmla="*/ 901005 w 6428249"/>
              <a:gd name="connsiteY3" fmla="*/ 0 h 2790826"/>
              <a:gd name="connsiteX4" fmla="*/ 1277762 w 6428249"/>
              <a:gd name="connsiteY4" fmla="*/ 0 h 2790826"/>
              <a:gd name="connsiteX5" fmla="*/ 1838519 w 6428249"/>
              <a:gd name="connsiteY5" fmla="*/ 0 h 2790826"/>
              <a:gd name="connsiteX6" fmla="*/ 2153944 w 6428249"/>
              <a:gd name="connsiteY6" fmla="*/ 0 h 2790826"/>
              <a:gd name="connsiteX7" fmla="*/ 2530702 w 6428249"/>
              <a:gd name="connsiteY7" fmla="*/ 0 h 2790826"/>
              <a:gd name="connsiteX8" fmla="*/ 2846127 w 6428249"/>
              <a:gd name="connsiteY8" fmla="*/ 0 h 2790826"/>
              <a:gd name="connsiteX9" fmla="*/ 3345551 w 6428249"/>
              <a:gd name="connsiteY9" fmla="*/ 0 h 2790826"/>
              <a:gd name="connsiteX10" fmla="*/ 3844975 w 6428249"/>
              <a:gd name="connsiteY10" fmla="*/ 0 h 2790826"/>
              <a:gd name="connsiteX11" fmla="*/ 4344398 w 6428249"/>
              <a:gd name="connsiteY11" fmla="*/ 0 h 2790826"/>
              <a:gd name="connsiteX12" fmla="*/ 4598491 w 6428249"/>
              <a:gd name="connsiteY12" fmla="*/ 0 h 2790826"/>
              <a:gd name="connsiteX13" fmla="*/ 4852584 w 6428249"/>
              <a:gd name="connsiteY13" fmla="*/ 0 h 2790826"/>
              <a:gd name="connsiteX14" fmla="*/ 5290675 w 6428249"/>
              <a:gd name="connsiteY14" fmla="*/ 0 h 2790826"/>
              <a:gd name="connsiteX15" fmla="*/ 5790098 w 6428249"/>
              <a:gd name="connsiteY15" fmla="*/ 0 h 2790826"/>
              <a:gd name="connsiteX16" fmla="*/ 6280760 w 6428249"/>
              <a:gd name="connsiteY16" fmla="*/ 0 h 2790826"/>
              <a:gd name="connsiteX17" fmla="*/ 6428249 w 6428249"/>
              <a:gd name="connsiteY17" fmla="*/ 287036 h 2790826"/>
              <a:gd name="connsiteX18" fmla="*/ 6428249 w 6428249"/>
              <a:gd name="connsiteY18" fmla="*/ 981618 h 2790826"/>
              <a:gd name="connsiteX19" fmla="*/ 6428249 w 6428249"/>
              <a:gd name="connsiteY19" fmla="*/ 1654034 h 2790826"/>
              <a:gd name="connsiteX20" fmla="*/ 6428249 w 6428249"/>
              <a:gd name="connsiteY20" fmla="*/ 2503789 h 2790826"/>
              <a:gd name="connsiteX21" fmla="*/ 6280760 w 6428249"/>
              <a:gd name="connsiteY21" fmla="*/ 2790826 h 2790826"/>
              <a:gd name="connsiteX22" fmla="*/ 5904002 w 6428249"/>
              <a:gd name="connsiteY22" fmla="*/ 2790826 h 2790826"/>
              <a:gd name="connsiteX23" fmla="*/ 5343245 w 6428249"/>
              <a:gd name="connsiteY23" fmla="*/ 2790826 h 2790826"/>
              <a:gd name="connsiteX24" fmla="*/ 4905155 w 6428249"/>
              <a:gd name="connsiteY24" fmla="*/ 2790826 h 2790826"/>
              <a:gd name="connsiteX25" fmla="*/ 4651062 w 6428249"/>
              <a:gd name="connsiteY25" fmla="*/ 2790826 h 2790826"/>
              <a:gd name="connsiteX26" fmla="*/ 4396970 w 6428249"/>
              <a:gd name="connsiteY26" fmla="*/ 2790826 h 2790826"/>
              <a:gd name="connsiteX27" fmla="*/ 4142877 w 6428249"/>
              <a:gd name="connsiteY27" fmla="*/ 2790826 h 2790826"/>
              <a:gd name="connsiteX28" fmla="*/ 3643453 w 6428249"/>
              <a:gd name="connsiteY28" fmla="*/ 2790826 h 2790826"/>
              <a:gd name="connsiteX29" fmla="*/ 3328028 w 6428249"/>
              <a:gd name="connsiteY29" fmla="*/ 2790826 h 2790826"/>
              <a:gd name="connsiteX30" fmla="*/ 2951270 w 6428249"/>
              <a:gd name="connsiteY30" fmla="*/ 2790826 h 2790826"/>
              <a:gd name="connsiteX31" fmla="*/ 2513178 w 6428249"/>
              <a:gd name="connsiteY31" fmla="*/ 2790826 h 2790826"/>
              <a:gd name="connsiteX32" fmla="*/ 2197753 w 6428249"/>
              <a:gd name="connsiteY32" fmla="*/ 2790826 h 2790826"/>
              <a:gd name="connsiteX33" fmla="*/ 1882327 w 6428249"/>
              <a:gd name="connsiteY33" fmla="*/ 2790826 h 2790826"/>
              <a:gd name="connsiteX34" fmla="*/ 1628235 w 6428249"/>
              <a:gd name="connsiteY34" fmla="*/ 2790826 h 2790826"/>
              <a:gd name="connsiteX35" fmla="*/ 1251477 w 6428249"/>
              <a:gd name="connsiteY35" fmla="*/ 2790826 h 2790826"/>
              <a:gd name="connsiteX36" fmla="*/ 752054 w 6428249"/>
              <a:gd name="connsiteY36" fmla="*/ 2790826 h 2790826"/>
              <a:gd name="connsiteX37" fmla="*/ 147488 w 6428249"/>
              <a:gd name="connsiteY37" fmla="*/ 2790826 h 2790826"/>
              <a:gd name="connsiteX38" fmla="*/ 0 w 6428249"/>
              <a:gd name="connsiteY38" fmla="*/ 2503789 h 2790826"/>
              <a:gd name="connsiteX39" fmla="*/ 0 w 6428249"/>
              <a:gd name="connsiteY39" fmla="*/ 1787038 h 2790826"/>
              <a:gd name="connsiteX40" fmla="*/ 0 w 6428249"/>
              <a:gd name="connsiteY40" fmla="*/ 1070289 h 2790826"/>
              <a:gd name="connsiteX41" fmla="*/ 0 w 6428249"/>
              <a:gd name="connsiteY41" fmla="*/ 287036 h 279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28249" h="2790826" fill="none" extrusionOk="0">
                <a:moveTo>
                  <a:pt x="0" y="287036"/>
                </a:moveTo>
                <a:cubicBezTo>
                  <a:pt x="-17928" y="159594"/>
                  <a:pt x="46970" y="-11873"/>
                  <a:pt x="147488" y="0"/>
                </a:cubicBezTo>
                <a:cubicBezTo>
                  <a:pt x="218065" y="16132"/>
                  <a:pt x="311324" y="-29850"/>
                  <a:pt x="401581" y="0"/>
                </a:cubicBezTo>
                <a:cubicBezTo>
                  <a:pt x="522757" y="-29340"/>
                  <a:pt x="614982" y="-13619"/>
                  <a:pt x="901005" y="0"/>
                </a:cubicBezTo>
                <a:cubicBezTo>
                  <a:pt x="1100552" y="28586"/>
                  <a:pt x="1218184" y="27825"/>
                  <a:pt x="1277762" y="0"/>
                </a:cubicBezTo>
                <a:cubicBezTo>
                  <a:pt x="1396685" y="-1568"/>
                  <a:pt x="1710218" y="-13722"/>
                  <a:pt x="1838519" y="0"/>
                </a:cubicBezTo>
                <a:cubicBezTo>
                  <a:pt x="2030493" y="30292"/>
                  <a:pt x="2008192" y="7170"/>
                  <a:pt x="2153944" y="0"/>
                </a:cubicBezTo>
                <a:cubicBezTo>
                  <a:pt x="2301586" y="-54818"/>
                  <a:pt x="2376156" y="42876"/>
                  <a:pt x="2530702" y="0"/>
                </a:cubicBezTo>
                <a:cubicBezTo>
                  <a:pt x="2675212" y="-1707"/>
                  <a:pt x="2782645" y="-46357"/>
                  <a:pt x="2846127" y="0"/>
                </a:cubicBezTo>
                <a:cubicBezTo>
                  <a:pt x="2864999" y="68364"/>
                  <a:pt x="3129303" y="79072"/>
                  <a:pt x="3345551" y="0"/>
                </a:cubicBezTo>
                <a:cubicBezTo>
                  <a:pt x="3516638" y="-7313"/>
                  <a:pt x="3659606" y="-74020"/>
                  <a:pt x="3844975" y="0"/>
                </a:cubicBezTo>
                <a:cubicBezTo>
                  <a:pt x="3987403" y="26002"/>
                  <a:pt x="4237708" y="-28756"/>
                  <a:pt x="4344398" y="0"/>
                </a:cubicBezTo>
                <a:cubicBezTo>
                  <a:pt x="4511925" y="25527"/>
                  <a:pt x="4546156" y="16663"/>
                  <a:pt x="4598491" y="0"/>
                </a:cubicBezTo>
                <a:cubicBezTo>
                  <a:pt x="4689340" y="3847"/>
                  <a:pt x="4753343" y="10308"/>
                  <a:pt x="4852584" y="0"/>
                </a:cubicBezTo>
                <a:cubicBezTo>
                  <a:pt x="4948405" y="89955"/>
                  <a:pt x="5162932" y="15146"/>
                  <a:pt x="5290675" y="0"/>
                </a:cubicBezTo>
                <a:cubicBezTo>
                  <a:pt x="5425899" y="-39187"/>
                  <a:pt x="5569562" y="-41473"/>
                  <a:pt x="5790098" y="0"/>
                </a:cubicBezTo>
                <a:cubicBezTo>
                  <a:pt x="5966741" y="-3236"/>
                  <a:pt x="6027228" y="10155"/>
                  <a:pt x="6280760" y="0"/>
                </a:cubicBezTo>
                <a:cubicBezTo>
                  <a:pt x="6413707" y="-5480"/>
                  <a:pt x="6445699" y="167658"/>
                  <a:pt x="6428249" y="287036"/>
                </a:cubicBezTo>
                <a:cubicBezTo>
                  <a:pt x="6500698" y="517590"/>
                  <a:pt x="6375648" y="708977"/>
                  <a:pt x="6428249" y="981618"/>
                </a:cubicBezTo>
                <a:cubicBezTo>
                  <a:pt x="6382410" y="1250921"/>
                  <a:pt x="6438732" y="1473894"/>
                  <a:pt x="6428249" y="1654034"/>
                </a:cubicBezTo>
                <a:cubicBezTo>
                  <a:pt x="6498376" y="1834730"/>
                  <a:pt x="6402781" y="2250527"/>
                  <a:pt x="6428249" y="2503789"/>
                </a:cubicBezTo>
                <a:cubicBezTo>
                  <a:pt x="6452277" y="2669023"/>
                  <a:pt x="6390895" y="2798082"/>
                  <a:pt x="6280760" y="2790826"/>
                </a:cubicBezTo>
                <a:cubicBezTo>
                  <a:pt x="6206264" y="2792759"/>
                  <a:pt x="6034005" y="2770284"/>
                  <a:pt x="5904002" y="2790826"/>
                </a:cubicBezTo>
                <a:cubicBezTo>
                  <a:pt x="5844399" y="2794571"/>
                  <a:pt x="5487419" y="2776072"/>
                  <a:pt x="5343245" y="2790826"/>
                </a:cubicBezTo>
                <a:cubicBezTo>
                  <a:pt x="5114790" y="2795622"/>
                  <a:pt x="5070706" y="2787289"/>
                  <a:pt x="4905155" y="2790826"/>
                </a:cubicBezTo>
                <a:cubicBezTo>
                  <a:pt x="4754361" y="2791479"/>
                  <a:pt x="4757345" y="2777389"/>
                  <a:pt x="4651062" y="2790826"/>
                </a:cubicBezTo>
                <a:cubicBezTo>
                  <a:pt x="4551699" y="2785565"/>
                  <a:pt x="4498216" y="2801743"/>
                  <a:pt x="4396970" y="2790826"/>
                </a:cubicBezTo>
                <a:cubicBezTo>
                  <a:pt x="4303260" y="2783619"/>
                  <a:pt x="4190424" y="2787088"/>
                  <a:pt x="4142877" y="2790826"/>
                </a:cubicBezTo>
                <a:cubicBezTo>
                  <a:pt x="4104220" y="2763903"/>
                  <a:pt x="3781089" y="2790917"/>
                  <a:pt x="3643453" y="2790826"/>
                </a:cubicBezTo>
                <a:cubicBezTo>
                  <a:pt x="3540874" y="2751559"/>
                  <a:pt x="3384844" y="2768398"/>
                  <a:pt x="3328028" y="2790826"/>
                </a:cubicBezTo>
                <a:cubicBezTo>
                  <a:pt x="3259897" y="2830564"/>
                  <a:pt x="3150274" y="2777624"/>
                  <a:pt x="2951270" y="2790826"/>
                </a:cubicBezTo>
                <a:cubicBezTo>
                  <a:pt x="2769954" y="2813372"/>
                  <a:pt x="2598559" y="2763780"/>
                  <a:pt x="2513178" y="2790826"/>
                </a:cubicBezTo>
                <a:cubicBezTo>
                  <a:pt x="2405775" y="2777063"/>
                  <a:pt x="2341794" y="2839962"/>
                  <a:pt x="2197753" y="2790826"/>
                </a:cubicBezTo>
                <a:cubicBezTo>
                  <a:pt x="2074205" y="2788682"/>
                  <a:pt x="1981638" y="2777227"/>
                  <a:pt x="1882327" y="2790826"/>
                </a:cubicBezTo>
                <a:cubicBezTo>
                  <a:pt x="1806816" y="2805683"/>
                  <a:pt x="1681746" y="2792031"/>
                  <a:pt x="1628235" y="2790826"/>
                </a:cubicBezTo>
                <a:cubicBezTo>
                  <a:pt x="1583147" y="2735797"/>
                  <a:pt x="1411131" y="2729806"/>
                  <a:pt x="1251477" y="2790826"/>
                </a:cubicBezTo>
                <a:cubicBezTo>
                  <a:pt x="1089146" y="2795256"/>
                  <a:pt x="899697" y="2737379"/>
                  <a:pt x="752054" y="2790826"/>
                </a:cubicBezTo>
                <a:cubicBezTo>
                  <a:pt x="665787" y="2778393"/>
                  <a:pt x="364701" y="2652769"/>
                  <a:pt x="147488" y="2790826"/>
                </a:cubicBezTo>
                <a:cubicBezTo>
                  <a:pt x="71942" y="2831398"/>
                  <a:pt x="-13106" y="2684957"/>
                  <a:pt x="0" y="2503789"/>
                </a:cubicBezTo>
                <a:cubicBezTo>
                  <a:pt x="-33117" y="2161323"/>
                  <a:pt x="33740" y="2046292"/>
                  <a:pt x="0" y="1787038"/>
                </a:cubicBezTo>
                <a:cubicBezTo>
                  <a:pt x="638" y="1482105"/>
                  <a:pt x="-9445" y="1358912"/>
                  <a:pt x="0" y="1070289"/>
                </a:cubicBezTo>
                <a:cubicBezTo>
                  <a:pt x="-23452" y="825100"/>
                  <a:pt x="-1215" y="420196"/>
                  <a:pt x="0" y="287036"/>
                </a:cubicBezTo>
                <a:close/>
              </a:path>
              <a:path w="6428249" h="2790826" stroke="0" extrusionOk="0">
                <a:moveTo>
                  <a:pt x="0" y="287036"/>
                </a:moveTo>
                <a:cubicBezTo>
                  <a:pt x="-27219" y="129727"/>
                  <a:pt x="98645" y="31765"/>
                  <a:pt x="147488" y="0"/>
                </a:cubicBezTo>
                <a:cubicBezTo>
                  <a:pt x="258898" y="34474"/>
                  <a:pt x="430392" y="2941"/>
                  <a:pt x="524246" y="0"/>
                </a:cubicBezTo>
                <a:cubicBezTo>
                  <a:pt x="594549" y="-43165"/>
                  <a:pt x="927647" y="-10778"/>
                  <a:pt x="1023669" y="0"/>
                </a:cubicBezTo>
                <a:cubicBezTo>
                  <a:pt x="1135092" y="28410"/>
                  <a:pt x="1146334" y="7525"/>
                  <a:pt x="1277762" y="0"/>
                </a:cubicBezTo>
                <a:cubicBezTo>
                  <a:pt x="1409345" y="48965"/>
                  <a:pt x="1566830" y="88989"/>
                  <a:pt x="1777186" y="0"/>
                </a:cubicBezTo>
                <a:cubicBezTo>
                  <a:pt x="1970848" y="-46100"/>
                  <a:pt x="1981615" y="-18178"/>
                  <a:pt x="2031278" y="0"/>
                </a:cubicBezTo>
                <a:cubicBezTo>
                  <a:pt x="2097619" y="-25633"/>
                  <a:pt x="2359465" y="-64012"/>
                  <a:pt x="2530702" y="0"/>
                </a:cubicBezTo>
                <a:cubicBezTo>
                  <a:pt x="2765161" y="-10620"/>
                  <a:pt x="2833093" y="-67376"/>
                  <a:pt x="2968793" y="0"/>
                </a:cubicBezTo>
                <a:cubicBezTo>
                  <a:pt x="3130408" y="39559"/>
                  <a:pt x="3153735" y="19450"/>
                  <a:pt x="3345551" y="0"/>
                </a:cubicBezTo>
                <a:cubicBezTo>
                  <a:pt x="3539430" y="11157"/>
                  <a:pt x="3652657" y="-2793"/>
                  <a:pt x="3783642" y="0"/>
                </a:cubicBezTo>
                <a:cubicBezTo>
                  <a:pt x="3973154" y="50476"/>
                  <a:pt x="4077093" y="-26692"/>
                  <a:pt x="4283066" y="0"/>
                </a:cubicBezTo>
                <a:cubicBezTo>
                  <a:pt x="4498661" y="13931"/>
                  <a:pt x="4532321" y="4336"/>
                  <a:pt x="4721157" y="0"/>
                </a:cubicBezTo>
                <a:cubicBezTo>
                  <a:pt x="4914279" y="-27789"/>
                  <a:pt x="4972448" y="-5621"/>
                  <a:pt x="5036582" y="0"/>
                </a:cubicBezTo>
                <a:cubicBezTo>
                  <a:pt x="5087890" y="28661"/>
                  <a:pt x="5253472" y="-21106"/>
                  <a:pt x="5352007" y="0"/>
                </a:cubicBezTo>
                <a:cubicBezTo>
                  <a:pt x="5469348" y="8594"/>
                  <a:pt x="5540981" y="-18120"/>
                  <a:pt x="5667433" y="0"/>
                </a:cubicBezTo>
                <a:cubicBezTo>
                  <a:pt x="5726656" y="31116"/>
                  <a:pt x="6052600" y="117258"/>
                  <a:pt x="6280760" y="0"/>
                </a:cubicBezTo>
                <a:cubicBezTo>
                  <a:pt x="6352804" y="68618"/>
                  <a:pt x="6403592" y="171685"/>
                  <a:pt x="6428249" y="287036"/>
                </a:cubicBezTo>
                <a:cubicBezTo>
                  <a:pt x="6463454" y="516939"/>
                  <a:pt x="6408843" y="837332"/>
                  <a:pt x="6428249" y="1048121"/>
                </a:cubicBezTo>
                <a:cubicBezTo>
                  <a:pt x="6496988" y="1286287"/>
                  <a:pt x="6422902" y="1571785"/>
                  <a:pt x="6428249" y="1764871"/>
                </a:cubicBezTo>
                <a:cubicBezTo>
                  <a:pt x="6474256" y="2014196"/>
                  <a:pt x="6385441" y="2181071"/>
                  <a:pt x="6428249" y="2503789"/>
                </a:cubicBezTo>
                <a:cubicBezTo>
                  <a:pt x="6409489" y="2726699"/>
                  <a:pt x="6384702" y="2795355"/>
                  <a:pt x="6280760" y="2790826"/>
                </a:cubicBezTo>
                <a:cubicBezTo>
                  <a:pt x="6099473" y="2835793"/>
                  <a:pt x="6021347" y="2773527"/>
                  <a:pt x="5842669" y="2790826"/>
                </a:cubicBezTo>
                <a:cubicBezTo>
                  <a:pt x="5671645" y="2820596"/>
                  <a:pt x="5676987" y="2793338"/>
                  <a:pt x="5588577" y="2790826"/>
                </a:cubicBezTo>
                <a:cubicBezTo>
                  <a:pt x="5485893" y="2761857"/>
                  <a:pt x="5412321" y="2776844"/>
                  <a:pt x="5273151" y="2790826"/>
                </a:cubicBezTo>
                <a:cubicBezTo>
                  <a:pt x="5127160" y="2808515"/>
                  <a:pt x="5063146" y="2787660"/>
                  <a:pt x="4896393" y="2790826"/>
                </a:cubicBezTo>
                <a:cubicBezTo>
                  <a:pt x="4708808" y="2797994"/>
                  <a:pt x="4694629" y="2789703"/>
                  <a:pt x="4519635" y="2790826"/>
                </a:cubicBezTo>
                <a:cubicBezTo>
                  <a:pt x="4349534" y="2794521"/>
                  <a:pt x="4323390" y="2804825"/>
                  <a:pt x="4265542" y="2790826"/>
                </a:cubicBezTo>
                <a:cubicBezTo>
                  <a:pt x="4176500" y="2789532"/>
                  <a:pt x="4114042" y="2823249"/>
                  <a:pt x="4011449" y="2790826"/>
                </a:cubicBezTo>
                <a:cubicBezTo>
                  <a:pt x="3883162" y="2783667"/>
                  <a:pt x="3849312" y="2765950"/>
                  <a:pt x="3757357" y="2790826"/>
                </a:cubicBezTo>
                <a:cubicBezTo>
                  <a:pt x="3629795" y="2776196"/>
                  <a:pt x="3502776" y="2837498"/>
                  <a:pt x="3380599" y="2790826"/>
                </a:cubicBezTo>
                <a:cubicBezTo>
                  <a:pt x="3233930" y="2785979"/>
                  <a:pt x="3036682" y="2804315"/>
                  <a:pt x="2942508" y="2790826"/>
                </a:cubicBezTo>
                <a:cubicBezTo>
                  <a:pt x="2753916" y="2796760"/>
                  <a:pt x="2625328" y="2759629"/>
                  <a:pt x="2381751" y="2790826"/>
                </a:cubicBezTo>
                <a:cubicBezTo>
                  <a:pt x="2171604" y="2774582"/>
                  <a:pt x="2042388" y="2838143"/>
                  <a:pt x="1943661" y="2790826"/>
                </a:cubicBezTo>
                <a:cubicBezTo>
                  <a:pt x="1828871" y="2780714"/>
                  <a:pt x="1802729" y="2775455"/>
                  <a:pt x="1689568" y="2790826"/>
                </a:cubicBezTo>
                <a:cubicBezTo>
                  <a:pt x="1593904" y="2802411"/>
                  <a:pt x="1342165" y="2810255"/>
                  <a:pt x="1190144" y="2790826"/>
                </a:cubicBezTo>
                <a:cubicBezTo>
                  <a:pt x="1076627" y="2815157"/>
                  <a:pt x="981323" y="2843944"/>
                  <a:pt x="874719" y="2790826"/>
                </a:cubicBezTo>
                <a:cubicBezTo>
                  <a:pt x="717569" y="2815424"/>
                  <a:pt x="592462" y="2734350"/>
                  <a:pt x="147488" y="2790826"/>
                </a:cubicBezTo>
                <a:cubicBezTo>
                  <a:pt x="23854" y="2768380"/>
                  <a:pt x="-8654" y="2666333"/>
                  <a:pt x="0" y="2503789"/>
                </a:cubicBezTo>
                <a:cubicBezTo>
                  <a:pt x="-24008" y="2101390"/>
                  <a:pt x="27718" y="1970535"/>
                  <a:pt x="0" y="1742704"/>
                </a:cubicBezTo>
                <a:cubicBezTo>
                  <a:pt x="32992" y="1530421"/>
                  <a:pt x="-52155" y="1363756"/>
                  <a:pt x="0" y="1025954"/>
                </a:cubicBezTo>
                <a:cubicBezTo>
                  <a:pt x="37014" y="681423"/>
                  <a:pt x="-50191" y="460463"/>
                  <a:pt x="0" y="287036"/>
                </a:cubicBezTo>
                <a:close/>
              </a:path>
              <a:path w="6428249" h="2790826" fill="none" stroke="0" extrusionOk="0">
                <a:moveTo>
                  <a:pt x="0" y="287036"/>
                </a:moveTo>
                <a:cubicBezTo>
                  <a:pt x="-3700" y="138071"/>
                  <a:pt x="70087" y="4513"/>
                  <a:pt x="147488" y="0"/>
                </a:cubicBezTo>
                <a:cubicBezTo>
                  <a:pt x="205093" y="8527"/>
                  <a:pt x="332011" y="-37296"/>
                  <a:pt x="401581" y="0"/>
                </a:cubicBezTo>
                <a:cubicBezTo>
                  <a:pt x="445335" y="-21204"/>
                  <a:pt x="683400" y="-27894"/>
                  <a:pt x="901005" y="0"/>
                </a:cubicBezTo>
                <a:cubicBezTo>
                  <a:pt x="1131915" y="63437"/>
                  <a:pt x="1202494" y="29962"/>
                  <a:pt x="1277762" y="0"/>
                </a:cubicBezTo>
                <a:cubicBezTo>
                  <a:pt x="1361938" y="268"/>
                  <a:pt x="1648576" y="-10725"/>
                  <a:pt x="1838519" y="0"/>
                </a:cubicBezTo>
                <a:cubicBezTo>
                  <a:pt x="2026218" y="27369"/>
                  <a:pt x="2006446" y="21735"/>
                  <a:pt x="2153944" y="0"/>
                </a:cubicBezTo>
                <a:cubicBezTo>
                  <a:pt x="2314894" y="-2983"/>
                  <a:pt x="2377059" y="26128"/>
                  <a:pt x="2530702" y="0"/>
                </a:cubicBezTo>
                <a:cubicBezTo>
                  <a:pt x="2703256" y="-37397"/>
                  <a:pt x="2767483" y="-27202"/>
                  <a:pt x="2846127" y="0"/>
                </a:cubicBezTo>
                <a:cubicBezTo>
                  <a:pt x="2954349" y="105092"/>
                  <a:pt x="3188516" y="-17124"/>
                  <a:pt x="3345551" y="0"/>
                </a:cubicBezTo>
                <a:cubicBezTo>
                  <a:pt x="3508066" y="-4666"/>
                  <a:pt x="3693323" y="24634"/>
                  <a:pt x="3844975" y="0"/>
                </a:cubicBezTo>
                <a:cubicBezTo>
                  <a:pt x="4001504" y="50941"/>
                  <a:pt x="4181356" y="-13634"/>
                  <a:pt x="4344398" y="0"/>
                </a:cubicBezTo>
                <a:cubicBezTo>
                  <a:pt x="4517017" y="26830"/>
                  <a:pt x="4541209" y="542"/>
                  <a:pt x="4598491" y="0"/>
                </a:cubicBezTo>
                <a:cubicBezTo>
                  <a:pt x="4651068" y="10992"/>
                  <a:pt x="4762338" y="-9946"/>
                  <a:pt x="4852584" y="0"/>
                </a:cubicBezTo>
                <a:cubicBezTo>
                  <a:pt x="4927512" y="13"/>
                  <a:pt x="5129134" y="47833"/>
                  <a:pt x="5290675" y="0"/>
                </a:cubicBezTo>
                <a:cubicBezTo>
                  <a:pt x="5458170" y="-23734"/>
                  <a:pt x="5593803" y="283"/>
                  <a:pt x="5790098" y="0"/>
                </a:cubicBezTo>
                <a:cubicBezTo>
                  <a:pt x="5971911" y="-709"/>
                  <a:pt x="6084118" y="-7238"/>
                  <a:pt x="6280760" y="0"/>
                </a:cubicBezTo>
                <a:cubicBezTo>
                  <a:pt x="6358389" y="42355"/>
                  <a:pt x="6446213" y="139032"/>
                  <a:pt x="6428249" y="287036"/>
                </a:cubicBezTo>
                <a:cubicBezTo>
                  <a:pt x="6459686" y="554780"/>
                  <a:pt x="6428969" y="724270"/>
                  <a:pt x="6428249" y="981618"/>
                </a:cubicBezTo>
                <a:cubicBezTo>
                  <a:pt x="6427118" y="1253869"/>
                  <a:pt x="6387879" y="1542477"/>
                  <a:pt x="6428249" y="1654034"/>
                </a:cubicBezTo>
                <a:cubicBezTo>
                  <a:pt x="6512389" y="1772081"/>
                  <a:pt x="6394977" y="2240773"/>
                  <a:pt x="6428249" y="2503789"/>
                </a:cubicBezTo>
                <a:cubicBezTo>
                  <a:pt x="6435513" y="2652855"/>
                  <a:pt x="6361744" y="2800186"/>
                  <a:pt x="6280760" y="2790826"/>
                </a:cubicBezTo>
                <a:cubicBezTo>
                  <a:pt x="6173408" y="2738599"/>
                  <a:pt x="6019610" y="2795983"/>
                  <a:pt x="5904002" y="2790826"/>
                </a:cubicBezTo>
                <a:cubicBezTo>
                  <a:pt x="5778367" y="2821971"/>
                  <a:pt x="5535907" y="2773907"/>
                  <a:pt x="5343245" y="2790826"/>
                </a:cubicBezTo>
                <a:cubicBezTo>
                  <a:pt x="5158396" y="2794886"/>
                  <a:pt x="5057683" y="2779609"/>
                  <a:pt x="4905155" y="2790826"/>
                </a:cubicBezTo>
                <a:cubicBezTo>
                  <a:pt x="4763413" y="2786565"/>
                  <a:pt x="4753522" y="2768815"/>
                  <a:pt x="4651062" y="2790826"/>
                </a:cubicBezTo>
                <a:cubicBezTo>
                  <a:pt x="4562548" y="2805575"/>
                  <a:pt x="4490756" y="2828330"/>
                  <a:pt x="4396970" y="2790826"/>
                </a:cubicBezTo>
                <a:cubicBezTo>
                  <a:pt x="4328303" y="2786463"/>
                  <a:pt x="4206248" y="2796592"/>
                  <a:pt x="4142877" y="2790826"/>
                </a:cubicBezTo>
                <a:cubicBezTo>
                  <a:pt x="4113720" y="2779512"/>
                  <a:pt x="3759472" y="2838382"/>
                  <a:pt x="3643453" y="2790826"/>
                </a:cubicBezTo>
                <a:cubicBezTo>
                  <a:pt x="3522072" y="2740030"/>
                  <a:pt x="3385135" y="2783888"/>
                  <a:pt x="3328028" y="2790826"/>
                </a:cubicBezTo>
                <a:cubicBezTo>
                  <a:pt x="3228914" y="2775749"/>
                  <a:pt x="3086730" y="2740703"/>
                  <a:pt x="2951270" y="2790826"/>
                </a:cubicBezTo>
                <a:cubicBezTo>
                  <a:pt x="2792161" y="2809096"/>
                  <a:pt x="2628060" y="2758896"/>
                  <a:pt x="2513178" y="2790826"/>
                </a:cubicBezTo>
                <a:cubicBezTo>
                  <a:pt x="2407918" y="2809397"/>
                  <a:pt x="2333707" y="2799993"/>
                  <a:pt x="2197753" y="2790826"/>
                </a:cubicBezTo>
                <a:cubicBezTo>
                  <a:pt x="2034351" y="2777439"/>
                  <a:pt x="1973015" y="2782788"/>
                  <a:pt x="1882327" y="2790826"/>
                </a:cubicBezTo>
                <a:cubicBezTo>
                  <a:pt x="1787706" y="2792595"/>
                  <a:pt x="1664982" y="2796388"/>
                  <a:pt x="1628235" y="2790826"/>
                </a:cubicBezTo>
                <a:cubicBezTo>
                  <a:pt x="1559304" y="2827772"/>
                  <a:pt x="1484087" y="2715045"/>
                  <a:pt x="1251477" y="2790826"/>
                </a:cubicBezTo>
                <a:cubicBezTo>
                  <a:pt x="1097525" y="2848745"/>
                  <a:pt x="897822" y="2790915"/>
                  <a:pt x="752054" y="2790826"/>
                </a:cubicBezTo>
                <a:cubicBezTo>
                  <a:pt x="678438" y="2736774"/>
                  <a:pt x="386386" y="2790692"/>
                  <a:pt x="147488" y="2790826"/>
                </a:cubicBezTo>
                <a:cubicBezTo>
                  <a:pt x="47877" y="2796057"/>
                  <a:pt x="-23079" y="2654841"/>
                  <a:pt x="0" y="2503789"/>
                </a:cubicBezTo>
                <a:cubicBezTo>
                  <a:pt x="20792" y="2154166"/>
                  <a:pt x="1712" y="2048241"/>
                  <a:pt x="0" y="1787038"/>
                </a:cubicBezTo>
                <a:cubicBezTo>
                  <a:pt x="-1001" y="1497857"/>
                  <a:pt x="-5690" y="1302621"/>
                  <a:pt x="0" y="1070289"/>
                </a:cubicBezTo>
                <a:cubicBezTo>
                  <a:pt x="12548" y="792888"/>
                  <a:pt x="-9745" y="431521"/>
                  <a:pt x="0" y="287036"/>
                </a:cubicBezTo>
                <a:close/>
              </a:path>
              <a:path w="6428249" h="2790826" fill="none" stroke="0" extrusionOk="0">
                <a:moveTo>
                  <a:pt x="0" y="287036"/>
                </a:moveTo>
                <a:cubicBezTo>
                  <a:pt x="-16193" y="147207"/>
                  <a:pt x="60322" y="4341"/>
                  <a:pt x="147488" y="0"/>
                </a:cubicBezTo>
                <a:cubicBezTo>
                  <a:pt x="212738" y="11617"/>
                  <a:pt x="325882" y="-29892"/>
                  <a:pt x="401581" y="0"/>
                </a:cubicBezTo>
                <a:cubicBezTo>
                  <a:pt x="493689" y="-22361"/>
                  <a:pt x="658776" y="-44763"/>
                  <a:pt x="901005" y="0"/>
                </a:cubicBezTo>
                <a:cubicBezTo>
                  <a:pt x="1115473" y="46442"/>
                  <a:pt x="1209712" y="34666"/>
                  <a:pt x="1277762" y="0"/>
                </a:cubicBezTo>
                <a:cubicBezTo>
                  <a:pt x="1396572" y="31424"/>
                  <a:pt x="1698649" y="-668"/>
                  <a:pt x="1838519" y="0"/>
                </a:cubicBezTo>
                <a:cubicBezTo>
                  <a:pt x="2029736" y="31369"/>
                  <a:pt x="2007460" y="16890"/>
                  <a:pt x="2153944" y="0"/>
                </a:cubicBezTo>
                <a:cubicBezTo>
                  <a:pt x="2308486" y="-24681"/>
                  <a:pt x="2357630" y="49884"/>
                  <a:pt x="2530702" y="0"/>
                </a:cubicBezTo>
                <a:cubicBezTo>
                  <a:pt x="2684151" y="-13158"/>
                  <a:pt x="2773354" y="-45852"/>
                  <a:pt x="2846127" y="0"/>
                </a:cubicBezTo>
                <a:cubicBezTo>
                  <a:pt x="2901583" y="95582"/>
                  <a:pt x="3152217" y="30295"/>
                  <a:pt x="3345551" y="0"/>
                </a:cubicBezTo>
                <a:cubicBezTo>
                  <a:pt x="3499941" y="-5546"/>
                  <a:pt x="3678379" y="-16692"/>
                  <a:pt x="3844975" y="0"/>
                </a:cubicBezTo>
                <a:cubicBezTo>
                  <a:pt x="3992581" y="31457"/>
                  <a:pt x="4235304" y="-39920"/>
                  <a:pt x="4344398" y="0"/>
                </a:cubicBezTo>
                <a:cubicBezTo>
                  <a:pt x="4511746" y="30080"/>
                  <a:pt x="4540969" y="11370"/>
                  <a:pt x="4598491" y="0"/>
                </a:cubicBezTo>
                <a:cubicBezTo>
                  <a:pt x="4662930" y="15930"/>
                  <a:pt x="4751493" y="-3994"/>
                  <a:pt x="4852584" y="0"/>
                </a:cubicBezTo>
                <a:cubicBezTo>
                  <a:pt x="4939317" y="44118"/>
                  <a:pt x="5133119" y="35274"/>
                  <a:pt x="5290675" y="0"/>
                </a:cubicBezTo>
                <a:cubicBezTo>
                  <a:pt x="5470344" y="-41826"/>
                  <a:pt x="5557998" y="-33140"/>
                  <a:pt x="5790098" y="0"/>
                </a:cubicBezTo>
                <a:cubicBezTo>
                  <a:pt x="5970424" y="4272"/>
                  <a:pt x="6040088" y="6088"/>
                  <a:pt x="6280760" y="0"/>
                </a:cubicBezTo>
                <a:cubicBezTo>
                  <a:pt x="6389707" y="-5774"/>
                  <a:pt x="6443796" y="177886"/>
                  <a:pt x="6428249" y="287036"/>
                </a:cubicBezTo>
                <a:cubicBezTo>
                  <a:pt x="6480424" y="512436"/>
                  <a:pt x="6446079" y="695083"/>
                  <a:pt x="6428249" y="981618"/>
                </a:cubicBezTo>
                <a:cubicBezTo>
                  <a:pt x="6389716" y="1216717"/>
                  <a:pt x="6422488" y="1504882"/>
                  <a:pt x="6428249" y="1654034"/>
                </a:cubicBezTo>
                <a:cubicBezTo>
                  <a:pt x="6486076" y="1814302"/>
                  <a:pt x="6437907" y="2224011"/>
                  <a:pt x="6428249" y="2503789"/>
                </a:cubicBezTo>
                <a:cubicBezTo>
                  <a:pt x="6452991" y="2684984"/>
                  <a:pt x="6358795" y="2815202"/>
                  <a:pt x="6280760" y="2790826"/>
                </a:cubicBezTo>
                <a:cubicBezTo>
                  <a:pt x="6200539" y="2781751"/>
                  <a:pt x="6032601" y="2793357"/>
                  <a:pt x="5904002" y="2790826"/>
                </a:cubicBezTo>
                <a:cubicBezTo>
                  <a:pt x="5853055" y="2820852"/>
                  <a:pt x="5505195" y="2772859"/>
                  <a:pt x="5343245" y="2790826"/>
                </a:cubicBezTo>
                <a:cubicBezTo>
                  <a:pt x="5137436" y="2800287"/>
                  <a:pt x="5076035" y="2785881"/>
                  <a:pt x="4905155" y="2790826"/>
                </a:cubicBezTo>
                <a:cubicBezTo>
                  <a:pt x="4758910" y="2791732"/>
                  <a:pt x="4755371" y="2771812"/>
                  <a:pt x="4651062" y="2790826"/>
                </a:cubicBezTo>
                <a:cubicBezTo>
                  <a:pt x="4556849" y="2792486"/>
                  <a:pt x="4491394" y="2809470"/>
                  <a:pt x="4396970" y="2790826"/>
                </a:cubicBezTo>
                <a:cubicBezTo>
                  <a:pt x="4312147" y="2776168"/>
                  <a:pt x="4192982" y="2786839"/>
                  <a:pt x="4142877" y="2790826"/>
                </a:cubicBezTo>
                <a:cubicBezTo>
                  <a:pt x="4104999" y="2779226"/>
                  <a:pt x="3766257" y="2825569"/>
                  <a:pt x="3643453" y="2790826"/>
                </a:cubicBezTo>
                <a:cubicBezTo>
                  <a:pt x="3521940" y="2739190"/>
                  <a:pt x="3378487" y="2774047"/>
                  <a:pt x="3328028" y="2790826"/>
                </a:cubicBezTo>
                <a:cubicBezTo>
                  <a:pt x="3228036" y="2797719"/>
                  <a:pt x="3119903" y="2763832"/>
                  <a:pt x="2951270" y="2790826"/>
                </a:cubicBezTo>
                <a:cubicBezTo>
                  <a:pt x="2765595" y="2809358"/>
                  <a:pt x="2600354" y="2759733"/>
                  <a:pt x="2513178" y="2790826"/>
                </a:cubicBezTo>
                <a:cubicBezTo>
                  <a:pt x="2411178" y="2799218"/>
                  <a:pt x="2336959" y="2816070"/>
                  <a:pt x="2197753" y="2790826"/>
                </a:cubicBezTo>
                <a:cubicBezTo>
                  <a:pt x="2048201" y="2786538"/>
                  <a:pt x="1977512" y="2779709"/>
                  <a:pt x="1882327" y="2790826"/>
                </a:cubicBezTo>
                <a:cubicBezTo>
                  <a:pt x="1791686" y="2797881"/>
                  <a:pt x="1673841" y="2796396"/>
                  <a:pt x="1628235" y="2790826"/>
                </a:cubicBezTo>
                <a:cubicBezTo>
                  <a:pt x="1557382" y="2787161"/>
                  <a:pt x="1435456" y="2737007"/>
                  <a:pt x="1251477" y="2790826"/>
                </a:cubicBezTo>
                <a:cubicBezTo>
                  <a:pt x="1082973" y="2843665"/>
                  <a:pt x="902816" y="2769937"/>
                  <a:pt x="752054" y="2790826"/>
                </a:cubicBezTo>
                <a:cubicBezTo>
                  <a:pt x="681137" y="2777494"/>
                  <a:pt x="419274" y="2712925"/>
                  <a:pt x="147488" y="2790826"/>
                </a:cubicBezTo>
                <a:cubicBezTo>
                  <a:pt x="70391" y="2792016"/>
                  <a:pt x="-44400" y="2660579"/>
                  <a:pt x="0" y="2503789"/>
                </a:cubicBezTo>
                <a:cubicBezTo>
                  <a:pt x="-20761" y="2162396"/>
                  <a:pt x="22680" y="2023817"/>
                  <a:pt x="0" y="1787038"/>
                </a:cubicBezTo>
                <a:cubicBezTo>
                  <a:pt x="-7645" y="1490602"/>
                  <a:pt x="-25249" y="1334366"/>
                  <a:pt x="0" y="1070289"/>
                </a:cubicBezTo>
                <a:cubicBezTo>
                  <a:pt x="-14559" y="807446"/>
                  <a:pt x="-22290" y="435451"/>
                  <a:pt x="0" y="287036"/>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custGeom>
                    <a:avLst/>
                    <a:gdLst>
                      <a:gd name="connsiteX0" fmla="*/ 0 w 6428249"/>
                      <a:gd name="connsiteY0" fmla="*/ 287036 h 2790826"/>
                      <a:gd name="connsiteX1" fmla="*/ 147488 w 6428249"/>
                      <a:gd name="connsiteY1" fmla="*/ 0 h 2790826"/>
                      <a:gd name="connsiteX2" fmla="*/ 401581 w 6428249"/>
                      <a:gd name="connsiteY2" fmla="*/ 0 h 2790826"/>
                      <a:gd name="connsiteX3" fmla="*/ 901005 w 6428249"/>
                      <a:gd name="connsiteY3" fmla="*/ 0 h 2790826"/>
                      <a:gd name="connsiteX4" fmla="*/ 1277762 w 6428249"/>
                      <a:gd name="connsiteY4" fmla="*/ 0 h 2790826"/>
                      <a:gd name="connsiteX5" fmla="*/ 1838519 w 6428249"/>
                      <a:gd name="connsiteY5" fmla="*/ 0 h 2790826"/>
                      <a:gd name="connsiteX6" fmla="*/ 2153944 w 6428249"/>
                      <a:gd name="connsiteY6" fmla="*/ 0 h 2790826"/>
                      <a:gd name="connsiteX7" fmla="*/ 2530702 w 6428249"/>
                      <a:gd name="connsiteY7" fmla="*/ 0 h 2790826"/>
                      <a:gd name="connsiteX8" fmla="*/ 2846127 w 6428249"/>
                      <a:gd name="connsiteY8" fmla="*/ 0 h 2790826"/>
                      <a:gd name="connsiteX9" fmla="*/ 3345551 w 6428249"/>
                      <a:gd name="connsiteY9" fmla="*/ 0 h 2790826"/>
                      <a:gd name="connsiteX10" fmla="*/ 3844975 w 6428249"/>
                      <a:gd name="connsiteY10" fmla="*/ 0 h 2790826"/>
                      <a:gd name="connsiteX11" fmla="*/ 4344398 w 6428249"/>
                      <a:gd name="connsiteY11" fmla="*/ 0 h 2790826"/>
                      <a:gd name="connsiteX12" fmla="*/ 4598491 w 6428249"/>
                      <a:gd name="connsiteY12" fmla="*/ 0 h 2790826"/>
                      <a:gd name="connsiteX13" fmla="*/ 4852584 w 6428249"/>
                      <a:gd name="connsiteY13" fmla="*/ 0 h 2790826"/>
                      <a:gd name="connsiteX14" fmla="*/ 5290675 w 6428249"/>
                      <a:gd name="connsiteY14" fmla="*/ 0 h 2790826"/>
                      <a:gd name="connsiteX15" fmla="*/ 5790098 w 6428249"/>
                      <a:gd name="connsiteY15" fmla="*/ 0 h 2790826"/>
                      <a:gd name="connsiteX16" fmla="*/ 6280760 w 6428249"/>
                      <a:gd name="connsiteY16" fmla="*/ 0 h 2790826"/>
                      <a:gd name="connsiteX17" fmla="*/ 6428249 w 6428249"/>
                      <a:gd name="connsiteY17" fmla="*/ 287036 h 2790826"/>
                      <a:gd name="connsiteX18" fmla="*/ 6428249 w 6428249"/>
                      <a:gd name="connsiteY18" fmla="*/ 981618 h 2790826"/>
                      <a:gd name="connsiteX19" fmla="*/ 6428249 w 6428249"/>
                      <a:gd name="connsiteY19" fmla="*/ 1654034 h 2790826"/>
                      <a:gd name="connsiteX20" fmla="*/ 6428249 w 6428249"/>
                      <a:gd name="connsiteY20" fmla="*/ 2503789 h 2790826"/>
                      <a:gd name="connsiteX21" fmla="*/ 6280760 w 6428249"/>
                      <a:gd name="connsiteY21" fmla="*/ 2790826 h 2790826"/>
                      <a:gd name="connsiteX22" fmla="*/ 5904002 w 6428249"/>
                      <a:gd name="connsiteY22" fmla="*/ 2790826 h 2790826"/>
                      <a:gd name="connsiteX23" fmla="*/ 5343245 w 6428249"/>
                      <a:gd name="connsiteY23" fmla="*/ 2790826 h 2790826"/>
                      <a:gd name="connsiteX24" fmla="*/ 4905155 w 6428249"/>
                      <a:gd name="connsiteY24" fmla="*/ 2790826 h 2790826"/>
                      <a:gd name="connsiteX25" fmla="*/ 4651062 w 6428249"/>
                      <a:gd name="connsiteY25" fmla="*/ 2790826 h 2790826"/>
                      <a:gd name="connsiteX26" fmla="*/ 4396970 w 6428249"/>
                      <a:gd name="connsiteY26" fmla="*/ 2790826 h 2790826"/>
                      <a:gd name="connsiteX27" fmla="*/ 4142877 w 6428249"/>
                      <a:gd name="connsiteY27" fmla="*/ 2790826 h 2790826"/>
                      <a:gd name="connsiteX28" fmla="*/ 3643453 w 6428249"/>
                      <a:gd name="connsiteY28" fmla="*/ 2790826 h 2790826"/>
                      <a:gd name="connsiteX29" fmla="*/ 3328028 w 6428249"/>
                      <a:gd name="connsiteY29" fmla="*/ 2790826 h 2790826"/>
                      <a:gd name="connsiteX30" fmla="*/ 2951270 w 6428249"/>
                      <a:gd name="connsiteY30" fmla="*/ 2790826 h 2790826"/>
                      <a:gd name="connsiteX31" fmla="*/ 2513178 w 6428249"/>
                      <a:gd name="connsiteY31" fmla="*/ 2790826 h 2790826"/>
                      <a:gd name="connsiteX32" fmla="*/ 2197753 w 6428249"/>
                      <a:gd name="connsiteY32" fmla="*/ 2790826 h 2790826"/>
                      <a:gd name="connsiteX33" fmla="*/ 1882327 w 6428249"/>
                      <a:gd name="connsiteY33" fmla="*/ 2790826 h 2790826"/>
                      <a:gd name="connsiteX34" fmla="*/ 1628235 w 6428249"/>
                      <a:gd name="connsiteY34" fmla="*/ 2790826 h 2790826"/>
                      <a:gd name="connsiteX35" fmla="*/ 1251477 w 6428249"/>
                      <a:gd name="connsiteY35" fmla="*/ 2790826 h 2790826"/>
                      <a:gd name="connsiteX36" fmla="*/ 752054 w 6428249"/>
                      <a:gd name="connsiteY36" fmla="*/ 2790826 h 2790826"/>
                      <a:gd name="connsiteX37" fmla="*/ 147488 w 6428249"/>
                      <a:gd name="connsiteY37" fmla="*/ 2790826 h 2790826"/>
                      <a:gd name="connsiteX38" fmla="*/ 0 w 6428249"/>
                      <a:gd name="connsiteY38" fmla="*/ 2503789 h 2790826"/>
                      <a:gd name="connsiteX39" fmla="*/ 0 w 6428249"/>
                      <a:gd name="connsiteY39" fmla="*/ 1787038 h 2790826"/>
                      <a:gd name="connsiteX40" fmla="*/ 0 w 6428249"/>
                      <a:gd name="connsiteY40" fmla="*/ 1070289 h 2790826"/>
                      <a:gd name="connsiteX41" fmla="*/ 0 w 6428249"/>
                      <a:gd name="connsiteY41" fmla="*/ 287036 h 2790826"/>
                      <a:gd name="connsiteX0" fmla="*/ 0 w 6428249"/>
                      <a:gd name="connsiteY0" fmla="*/ 287036 h 2790826"/>
                      <a:gd name="connsiteX1" fmla="*/ 147488 w 6428249"/>
                      <a:gd name="connsiteY1" fmla="*/ 0 h 2790826"/>
                      <a:gd name="connsiteX2" fmla="*/ 524246 w 6428249"/>
                      <a:gd name="connsiteY2" fmla="*/ 0 h 2790826"/>
                      <a:gd name="connsiteX3" fmla="*/ 1023669 w 6428249"/>
                      <a:gd name="connsiteY3" fmla="*/ 0 h 2790826"/>
                      <a:gd name="connsiteX4" fmla="*/ 1277762 w 6428249"/>
                      <a:gd name="connsiteY4" fmla="*/ 0 h 2790826"/>
                      <a:gd name="connsiteX5" fmla="*/ 1777186 w 6428249"/>
                      <a:gd name="connsiteY5" fmla="*/ 0 h 2790826"/>
                      <a:gd name="connsiteX6" fmla="*/ 2031278 w 6428249"/>
                      <a:gd name="connsiteY6" fmla="*/ 0 h 2790826"/>
                      <a:gd name="connsiteX7" fmla="*/ 2530702 w 6428249"/>
                      <a:gd name="connsiteY7" fmla="*/ 0 h 2790826"/>
                      <a:gd name="connsiteX8" fmla="*/ 2968793 w 6428249"/>
                      <a:gd name="connsiteY8" fmla="*/ 0 h 2790826"/>
                      <a:gd name="connsiteX9" fmla="*/ 3345551 w 6428249"/>
                      <a:gd name="connsiteY9" fmla="*/ 0 h 2790826"/>
                      <a:gd name="connsiteX10" fmla="*/ 3783642 w 6428249"/>
                      <a:gd name="connsiteY10" fmla="*/ 0 h 2790826"/>
                      <a:gd name="connsiteX11" fmla="*/ 4283066 w 6428249"/>
                      <a:gd name="connsiteY11" fmla="*/ 0 h 2790826"/>
                      <a:gd name="connsiteX12" fmla="*/ 4721157 w 6428249"/>
                      <a:gd name="connsiteY12" fmla="*/ 0 h 2790826"/>
                      <a:gd name="connsiteX13" fmla="*/ 5036582 w 6428249"/>
                      <a:gd name="connsiteY13" fmla="*/ 0 h 2790826"/>
                      <a:gd name="connsiteX14" fmla="*/ 5352007 w 6428249"/>
                      <a:gd name="connsiteY14" fmla="*/ 0 h 2790826"/>
                      <a:gd name="connsiteX15" fmla="*/ 5667433 w 6428249"/>
                      <a:gd name="connsiteY15" fmla="*/ 0 h 2790826"/>
                      <a:gd name="connsiteX16" fmla="*/ 6280760 w 6428249"/>
                      <a:gd name="connsiteY16" fmla="*/ 0 h 2790826"/>
                      <a:gd name="connsiteX17" fmla="*/ 6428249 w 6428249"/>
                      <a:gd name="connsiteY17" fmla="*/ 287036 h 2790826"/>
                      <a:gd name="connsiteX18" fmla="*/ 6428249 w 6428249"/>
                      <a:gd name="connsiteY18" fmla="*/ 1048121 h 2790826"/>
                      <a:gd name="connsiteX19" fmla="*/ 6428249 w 6428249"/>
                      <a:gd name="connsiteY19" fmla="*/ 1764871 h 2790826"/>
                      <a:gd name="connsiteX20" fmla="*/ 6428249 w 6428249"/>
                      <a:gd name="connsiteY20" fmla="*/ 2503789 h 2790826"/>
                      <a:gd name="connsiteX21" fmla="*/ 6280760 w 6428249"/>
                      <a:gd name="connsiteY21" fmla="*/ 2790826 h 2790826"/>
                      <a:gd name="connsiteX22" fmla="*/ 5842669 w 6428249"/>
                      <a:gd name="connsiteY22" fmla="*/ 2790826 h 2790826"/>
                      <a:gd name="connsiteX23" fmla="*/ 5588577 w 6428249"/>
                      <a:gd name="connsiteY23" fmla="*/ 2790826 h 2790826"/>
                      <a:gd name="connsiteX24" fmla="*/ 5273151 w 6428249"/>
                      <a:gd name="connsiteY24" fmla="*/ 2790826 h 2790826"/>
                      <a:gd name="connsiteX25" fmla="*/ 4896393 w 6428249"/>
                      <a:gd name="connsiteY25" fmla="*/ 2790826 h 2790826"/>
                      <a:gd name="connsiteX26" fmla="*/ 4519635 w 6428249"/>
                      <a:gd name="connsiteY26" fmla="*/ 2790826 h 2790826"/>
                      <a:gd name="connsiteX27" fmla="*/ 4265542 w 6428249"/>
                      <a:gd name="connsiteY27" fmla="*/ 2790826 h 2790826"/>
                      <a:gd name="connsiteX28" fmla="*/ 4011449 w 6428249"/>
                      <a:gd name="connsiteY28" fmla="*/ 2790826 h 2790826"/>
                      <a:gd name="connsiteX29" fmla="*/ 3757357 w 6428249"/>
                      <a:gd name="connsiteY29" fmla="*/ 2790826 h 2790826"/>
                      <a:gd name="connsiteX30" fmla="*/ 3380599 w 6428249"/>
                      <a:gd name="connsiteY30" fmla="*/ 2790826 h 2790826"/>
                      <a:gd name="connsiteX31" fmla="*/ 2942508 w 6428249"/>
                      <a:gd name="connsiteY31" fmla="*/ 2790826 h 2790826"/>
                      <a:gd name="connsiteX32" fmla="*/ 2381751 w 6428249"/>
                      <a:gd name="connsiteY32" fmla="*/ 2790826 h 2790826"/>
                      <a:gd name="connsiteX33" fmla="*/ 1943661 w 6428249"/>
                      <a:gd name="connsiteY33" fmla="*/ 2790826 h 2790826"/>
                      <a:gd name="connsiteX34" fmla="*/ 1689568 w 6428249"/>
                      <a:gd name="connsiteY34" fmla="*/ 2790826 h 2790826"/>
                      <a:gd name="connsiteX35" fmla="*/ 1190144 w 6428249"/>
                      <a:gd name="connsiteY35" fmla="*/ 2790826 h 2790826"/>
                      <a:gd name="connsiteX36" fmla="*/ 874719 w 6428249"/>
                      <a:gd name="connsiteY36" fmla="*/ 2790826 h 2790826"/>
                      <a:gd name="connsiteX37" fmla="*/ 147488 w 6428249"/>
                      <a:gd name="connsiteY37" fmla="*/ 2790826 h 2790826"/>
                      <a:gd name="connsiteX38" fmla="*/ 0 w 6428249"/>
                      <a:gd name="connsiteY38" fmla="*/ 2503789 h 2790826"/>
                      <a:gd name="connsiteX39" fmla="*/ 0 w 6428249"/>
                      <a:gd name="connsiteY39" fmla="*/ 1742704 h 2790826"/>
                      <a:gd name="connsiteX40" fmla="*/ 0 w 6428249"/>
                      <a:gd name="connsiteY40" fmla="*/ 1025954 h 2790826"/>
                      <a:gd name="connsiteX41" fmla="*/ 0 w 6428249"/>
                      <a:gd name="connsiteY41" fmla="*/ 287036 h 279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28249" h="2790826" fill="none" extrusionOk="0">
                        <a:moveTo>
                          <a:pt x="0" y="287036"/>
                        </a:moveTo>
                        <a:cubicBezTo>
                          <a:pt x="-6134" y="151568"/>
                          <a:pt x="60219" y="1714"/>
                          <a:pt x="147488" y="0"/>
                        </a:cubicBezTo>
                        <a:cubicBezTo>
                          <a:pt x="221188" y="15234"/>
                          <a:pt x="317809" y="-14007"/>
                          <a:pt x="401581" y="0"/>
                        </a:cubicBezTo>
                        <a:cubicBezTo>
                          <a:pt x="503764" y="-10205"/>
                          <a:pt x="644911" y="-26359"/>
                          <a:pt x="901005" y="0"/>
                        </a:cubicBezTo>
                        <a:cubicBezTo>
                          <a:pt x="1111434" y="39274"/>
                          <a:pt x="1199751" y="27439"/>
                          <a:pt x="1277762" y="0"/>
                        </a:cubicBezTo>
                        <a:cubicBezTo>
                          <a:pt x="1391254" y="-6192"/>
                          <a:pt x="1687061" y="-22428"/>
                          <a:pt x="1838519" y="0"/>
                        </a:cubicBezTo>
                        <a:cubicBezTo>
                          <a:pt x="2029105" y="33265"/>
                          <a:pt x="2007391" y="9820"/>
                          <a:pt x="2153944" y="0"/>
                        </a:cubicBezTo>
                        <a:cubicBezTo>
                          <a:pt x="2301909" y="-32643"/>
                          <a:pt x="2375837" y="40508"/>
                          <a:pt x="2530702" y="0"/>
                        </a:cubicBezTo>
                        <a:cubicBezTo>
                          <a:pt x="2681430" y="-14000"/>
                          <a:pt x="2770290" y="-37629"/>
                          <a:pt x="2846127" y="0"/>
                        </a:cubicBezTo>
                        <a:cubicBezTo>
                          <a:pt x="2891642" y="53167"/>
                          <a:pt x="3139546" y="32104"/>
                          <a:pt x="3345551" y="0"/>
                        </a:cubicBezTo>
                        <a:cubicBezTo>
                          <a:pt x="3521804" y="-6779"/>
                          <a:pt x="3668257" y="-41624"/>
                          <a:pt x="3844975" y="0"/>
                        </a:cubicBezTo>
                        <a:cubicBezTo>
                          <a:pt x="3998696" y="26642"/>
                          <a:pt x="4218517" y="-25721"/>
                          <a:pt x="4344398" y="0"/>
                        </a:cubicBezTo>
                        <a:cubicBezTo>
                          <a:pt x="4511210" y="21393"/>
                          <a:pt x="4545231" y="10263"/>
                          <a:pt x="4598491" y="0"/>
                        </a:cubicBezTo>
                        <a:cubicBezTo>
                          <a:pt x="4674473" y="1470"/>
                          <a:pt x="4749301" y="-7268"/>
                          <a:pt x="4852584" y="0"/>
                        </a:cubicBezTo>
                        <a:cubicBezTo>
                          <a:pt x="4952609" y="54898"/>
                          <a:pt x="5127861" y="34364"/>
                          <a:pt x="5290675" y="0"/>
                        </a:cubicBezTo>
                        <a:cubicBezTo>
                          <a:pt x="5447836" y="-37331"/>
                          <a:pt x="5583210" y="-24448"/>
                          <a:pt x="5790098" y="0"/>
                        </a:cubicBezTo>
                        <a:cubicBezTo>
                          <a:pt x="5972045" y="-3610"/>
                          <a:pt x="6038869" y="8753"/>
                          <a:pt x="6280760" y="0"/>
                        </a:cubicBezTo>
                        <a:cubicBezTo>
                          <a:pt x="6391450" y="-10009"/>
                          <a:pt x="6437949" y="144267"/>
                          <a:pt x="6428249" y="287036"/>
                        </a:cubicBezTo>
                        <a:cubicBezTo>
                          <a:pt x="6463346" y="514012"/>
                          <a:pt x="6407702" y="710374"/>
                          <a:pt x="6428249" y="981618"/>
                        </a:cubicBezTo>
                        <a:cubicBezTo>
                          <a:pt x="6398774" y="1251281"/>
                          <a:pt x="6428672" y="1503044"/>
                          <a:pt x="6428249" y="1654034"/>
                        </a:cubicBezTo>
                        <a:cubicBezTo>
                          <a:pt x="6475653" y="1821135"/>
                          <a:pt x="6412008" y="2268900"/>
                          <a:pt x="6428249" y="2503789"/>
                        </a:cubicBezTo>
                        <a:cubicBezTo>
                          <a:pt x="6450600" y="2666769"/>
                          <a:pt x="6373982" y="2799129"/>
                          <a:pt x="6280760" y="2790826"/>
                        </a:cubicBezTo>
                        <a:cubicBezTo>
                          <a:pt x="6200735" y="2787922"/>
                          <a:pt x="6020192" y="2781764"/>
                          <a:pt x="5904002" y="2790826"/>
                        </a:cubicBezTo>
                        <a:cubicBezTo>
                          <a:pt x="5838413" y="2794192"/>
                          <a:pt x="5493489" y="2777035"/>
                          <a:pt x="5343245" y="2790826"/>
                        </a:cubicBezTo>
                        <a:cubicBezTo>
                          <a:pt x="5129076" y="2796604"/>
                          <a:pt x="5059769" y="2790157"/>
                          <a:pt x="4905155" y="2790826"/>
                        </a:cubicBezTo>
                        <a:cubicBezTo>
                          <a:pt x="4756290" y="2790649"/>
                          <a:pt x="4755093" y="2774297"/>
                          <a:pt x="4651062" y="2790826"/>
                        </a:cubicBezTo>
                        <a:cubicBezTo>
                          <a:pt x="4550346" y="2797080"/>
                          <a:pt x="4491441" y="2804788"/>
                          <a:pt x="4396970" y="2790826"/>
                        </a:cubicBezTo>
                        <a:cubicBezTo>
                          <a:pt x="4311855" y="2774725"/>
                          <a:pt x="4193847" y="2791757"/>
                          <a:pt x="4142877" y="2790826"/>
                        </a:cubicBezTo>
                        <a:cubicBezTo>
                          <a:pt x="4091033" y="2774295"/>
                          <a:pt x="3770839" y="2812060"/>
                          <a:pt x="3643453" y="2790826"/>
                        </a:cubicBezTo>
                        <a:cubicBezTo>
                          <a:pt x="3530332" y="2751903"/>
                          <a:pt x="3391847" y="2774924"/>
                          <a:pt x="3328028" y="2790826"/>
                        </a:cubicBezTo>
                        <a:cubicBezTo>
                          <a:pt x="3256861" y="2811868"/>
                          <a:pt x="3135323" y="2767323"/>
                          <a:pt x="2951270" y="2790826"/>
                        </a:cubicBezTo>
                        <a:cubicBezTo>
                          <a:pt x="2775085" y="2818064"/>
                          <a:pt x="2613323" y="2776330"/>
                          <a:pt x="2513178" y="2790826"/>
                        </a:cubicBezTo>
                        <a:cubicBezTo>
                          <a:pt x="2408934" y="2795010"/>
                          <a:pt x="2343639" y="2830593"/>
                          <a:pt x="2197753" y="2790826"/>
                        </a:cubicBezTo>
                        <a:cubicBezTo>
                          <a:pt x="2062349" y="2776198"/>
                          <a:pt x="1967727" y="2784083"/>
                          <a:pt x="1882327" y="2790826"/>
                        </a:cubicBezTo>
                        <a:cubicBezTo>
                          <a:pt x="1801814" y="2798637"/>
                          <a:pt x="1681179" y="2794896"/>
                          <a:pt x="1628235" y="2790826"/>
                        </a:cubicBezTo>
                        <a:cubicBezTo>
                          <a:pt x="1578039" y="2769205"/>
                          <a:pt x="1428060" y="2746930"/>
                          <a:pt x="1251477" y="2790826"/>
                        </a:cubicBezTo>
                        <a:cubicBezTo>
                          <a:pt x="1071522" y="2821070"/>
                          <a:pt x="896489" y="2769806"/>
                          <a:pt x="752054" y="2790826"/>
                        </a:cubicBezTo>
                        <a:cubicBezTo>
                          <a:pt x="638135" y="2782886"/>
                          <a:pt x="368600" y="2699038"/>
                          <a:pt x="147488" y="2790826"/>
                        </a:cubicBezTo>
                        <a:cubicBezTo>
                          <a:pt x="69605" y="2825383"/>
                          <a:pt x="-10562" y="2668183"/>
                          <a:pt x="0" y="2503789"/>
                        </a:cubicBezTo>
                        <a:cubicBezTo>
                          <a:pt x="-27193" y="2157001"/>
                          <a:pt x="16011" y="2048308"/>
                          <a:pt x="0" y="1787038"/>
                        </a:cubicBezTo>
                        <a:cubicBezTo>
                          <a:pt x="4526" y="1511747"/>
                          <a:pt x="-11875" y="1354928"/>
                          <a:pt x="0" y="1070289"/>
                        </a:cubicBezTo>
                        <a:cubicBezTo>
                          <a:pt x="-1761" y="805324"/>
                          <a:pt x="5881" y="442603"/>
                          <a:pt x="0" y="287036"/>
                        </a:cubicBezTo>
                        <a:close/>
                      </a:path>
                      <a:path w="6428249" h="2790826" stroke="0" extrusionOk="0">
                        <a:moveTo>
                          <a:pt x="0" y="287036"/>
                        </a:moveTo>
                        <a:cubicBezTo>
                          <a:pt x="-20195" y="119603"/>
                          <a:pt x="87726" y="33765"/>
                          <a:pt x="147488" y="0"/>
                        </a:cubicBezTo>
                        <a:cubicBezTo>
                          <a:pt x="242667" y="25442"/>
                          <a:pt x="430249" y="8487"/>
                          <a:pt x="524246" y="0"/>
                        </a:cubicBezTo>
                        <a:cubicBezTo>
                          <a:pt x="604993" y="-29744"/>
                          <a:pt x="924241" y="-15879"/>
                          <a:pt x="1023669" y="0"/>
                        </a:cubicBezTo>
                        <a:cubicBezTo>
                          <a:pt x="1134249" y="27918"/>
                          <a:pt x="1149690" y="885"/>
                          <a:pt x="1277762" y="0"/>
                        </a:cubicBezTo>
                        <a:cubicBezTo>
                          <a:pt x="1406287" y="27810"/>
                          <a:pt x="1568544" y="79865"/>
                          <a:pt x="1777186" y="0"/>
                        </a:cubicBezTo>
                        <a:cubicBezTo>
                          <a:pt x="1974916" y="-42233"/>
                          <a:pt x="1976496" y="-19331"/>
                          <a:pt x="2031278" y="0"/>
                        </a:cubicBezTo>
                        <a:cubicBezTo>
                          <a:pt x="2095178" y="-10915"/>
                          <a:pt x="2338414" y="-28139"/>
                          <a:pt x="2530702" y="0"/>
                        </a:cubicBezTo>
                        <a:cubicBezTo>
                          <a:pt x="2753541" y="-12861"/>
                          <a:pt x="2826269" y="-49406"/>
                          <a:pt x="2968793" y="0"/>
                        </a:cubicBezTo>
                        <a:cubicBezTo>
                          <a:pt x="3121855" y="38450"/>
                          <a:pt x="3163195" y="14527"/>
                          <a:pt x="3345551" y="0"/>
                        </a:cubicBezTo>
                        <a:cubicBezTo>
                          <a:pt x="3527463" y="-9263"/>
                          <a:pt x="3632189" y="-14858"/>
                          <a:pt x="3783642" y="0"/>
                        </a:cubicBezTo>
                        <a:cubicBezTo>
                          <a:pt x="3952938" y="28569"/>
                          <a:pt x="4071962" y="-13497"/>
                          <a:pt x="4283066" y="0"/>
                        </a:cubicBezTo>
                        <a:cubicBezTo>
                          <a:pt x="4498561" y="9429"/>
                          <a:pt x="4538099" y="10020"/>
                          <a:pt x="4721157" y="0"/>
                        </a:cubicBezTo>
                        <a:cubicBezTo>
                          <a:pt x="4910882" y="-22723"/>
                          <a:pt x="4971149" y="-6671"/>
                          <a:pt x="5036582" y="0"/>
                        </a:cubicBezTo>
                        <a:cubicBezTo>
                          <a:pt x="5093974" y="22529"/>
                          <a:pt x="5223809" y="-22310"/>
                          <a:pt x="5352007" y="0"/>
                        </a:cubicBezTo>
                        <a:cubicBezTo>
                          <a:pt x="5472609" y="10766"/>
                          <a:pt x="5560171" y="-12199"/>
                          <a:pt x="5667433" y="0"/>
                        </a:cubicBezTo>
                        <a:cubicBezTo>
                          <a:pt x="5736806" y="25021"/>
                          <a:pt x="6033608" y="73365"/>
                          <a:pt x="6280760" y="0"/>
                        </a:cubicBezTo>
                        <a:cubicBezTo>
                          <a:pt x="6363762" y="47272"/>
                          <a:pt x="6413439" y="161823"/>
                          <a:pt x="6428249" y="287036"/>
                        </a:cubicBezTo>
                        <a:cubicBezTo>
                          <a:pt x="6445641" y="504025"/>
                          <a:pt x="6413478" y="871626"/>
                          <a:pt x="6428249" y="1048121"/>
                        </a:cubicBezTo>
                        <a:cubicBezTo>
                          <a:pt x="6467819" y="1245950"/>
                          <a:pt x="6419076" y="1548866"/>
                          <a:pt x="6428249" y="1764871"/>
                        </a:cubicBezTo>
                        <a:cubicBezTo>
                          <a:pt x="6462659" y="2020998"/>
                          <a:pt x="6420803" y="2168081"/>
                          <a:pt x="6428249" y="2503789"/>
                        </a:cubicBezTo>
                        <a:cubicBezTo>
                          <a:pt x="6419485" y="2712217"/>
                          <a:pt x="6380891" y="2793206"/>
                          <a:pt x="6280760" y="2790826"/>
                        </a:cubicBezTo>
                        <a:cubicBezTo>
                          <a:pt x="6086549" y="2814942"/>
                          <a:pt x="6005994" y="2757974"/>
                          <a:pt x="5842669" y="2790826"/>
                        </a:cubicBezTo>
                        <a:cubicBezTo>
                          <a:pt x="5676444" y="2823395"/>
                          <a:pt x="5679372" y="2794608"/>
                          <a:pt x="5588577" y="2790826"/>
                        </a:cubicBezTo>
                        <a:cubicBezTo>
                          <a:pt x="5488641" y="2772187"/>
                          <a:pt x="5410401" y="2772139"/>
                          <a:pt x="5273151" y="2790826"/>
                        </a:cubicBezTo>
                        <a:cubicBezTo>
                          <a:pt x="5129784" y="2810321"/>
                          <a:pt x="5073686" y="2789373"/>
                          <a:pt x="4896393" y="2790826"/>
                        </a:cubicBezTo>
                        <a:cubicBezTo>
                          <a:pt x="4709673" y="2794019"/>
                          <a:pt x="4692456" y="2786009"/>
                          <a:pt x="4519635" y="2790826"/>
                        </a:cubicBezTo>
                        <a:cubicBezTo>
                          <a:pt x="4348909" y="2794932"/>
                          <a:pt x="4321104" y="2804351"/>
                          <a:pt x="4265542" y="2790826"/>
                        </a:cubicBezTo>
                        <a:cubicBezTo>
                          <a:pt x="4194342" y="2783805"/>
                          <a:pt x="4122870" y="2811776"/>
                          <a:pt x="4011449" y="2790826"/>
                        </a:cubicBezTo>
                        <a:cubicBezTo>
                          <a:pt x="3884436" y="2783682"/>
                          <a:pt x="3850376" y="2766332"/>
                          <a:pt x="3757357" y="2790826"/>
                        </a:cubicBezTo>
                        <a:cubicBezTo>
                          <a:pt x="3646449" y="2798274"/>
                          <a:pt x="3504747" y="2829266"/>
                          <a:pt x="3380599" y="2790826"/>
                        </a:cubicBezTo>
                        <a:cubicBezTo>
                          <a:pt x="3248363" y="2773742"/>
                          <a:pt x="3052078" y="2792200"/>
                          <a:pt x="2942508" y="2790826"/>
                        </a:cubicBezTo>
                        <a:cubicBezTo>
                          <a:pt x="2764625" y="2799341"/>
                          <a:pt x="2619640" y="2765059"/>
                          <a:pt x="2381751" y="2790826"/>
                        </a:cubicBezTo>
                        <a:cubicBezTo>
                          <a:pt x="2172673" y="2777080"/>
                          <a:pt x="2046250" y="2828291"/>
                          <a:pt x="1943661" y="2790826"/>
                        </a:cubicBezTo>
                        <a:cubicBezTo>
                          <a:pt x="1830562" y="2778215"/>
                          <a:pt x="1794726" y="2774027"/>
                          <a:pt x="1689568" y="2790826"/>
                        </a:cubicBezTo>
                        <a:cubicBezTo>
                          <a:pt x="1592232" y="2805176"/>
                          <a:pt x="1328138" y="2782967"/>
                          <a:pt x="1190144" y="2790826"/>
                        </a:cubicBezTo>
                        <a:cubicBezTo>
                          <a:pt x="1064606" y="2817854"/>
                          <a:pt x="975910" y="2828790"/>
                          <a:pt x="874719" y="2790826"/>
                        </a:cubicBezTo>
                        <a:cubicBezTo>
                          <a:pt x="721849" y="2812171"/>
                          <a:pt x="554271" y="2731872"/>
                          <a:pt x="147488" y="2790826"/>
                        </a:cubicBezTo>
                        <a:cubicBezTo>
                          <a:pt x="34037" y="2773127"/>
                          <a:pt x="-8208" y="2663004"/>
                          <a:pt x="0" y="2503789"/>
                        </a:cubicBezTo>
                        <a:cubicBezTo>
                          <a:pt x="-21218" y="2105673"/>
                          <a:pt x="8479" y="1937032"/>
                          <a:pt x="0" y="1742704"/>
                        </a:cubicBezTo>
                        <a:cubicBezTo>
                          <a:pt x="24427" y="1548315"/>
                          <a:pt x="-36309" y="1362429"/>
                          <a:pt x="0" y="1025954"/>
                        </a:cubicBezTo>
                        <a:cubicBezTo>
                          <a:pt x="2946" y="690472"/>
                          <a:pt x="-32591" y="462531"/>
                          <a:pt x="0" y="287036"/>
                        </a:cubicBezTo>
                        <a:close/>
                      </a:path>
                      <a:path w="6428249" h="2790826" fill="none" stroke="0" extrusionOk="0">
                        <a:moveTo>
                          <a:pt x="0" y="287036"/>
                        </a:moveTo>
                        <a:cubicBezTo>
                          <a:pt x="-11659" y="145982"/>
                          <a:pt x="65781" y="9843"/>
                          <a:pt x="147488" y="0"/>
                        </a:cubicBezTo>
                        <a:cubicBezTo>
                          <a:pt x="206927" y="7427"/>
                          <a:pt x="325800" y="-22493"/>
                          <a:pt x="401581" y="0"/>
                        </a:cubicBezTo>
                        <a:cubicBezTo>
                          <a:pt x="451678" y="-28653"/>
                          <a:pt x="693110" y="-53338"/>
                          <a:pt x="901005" y="0"/>
                        </a:cubicBezTo>
                        <a:cubicBezTo>
                          <a:pt x="1121905" y="54185"/>
                          <a:pt x="1199388" y="34777"/>
                          <a:pt x="1277762" y="0"/>
                        </a:cubicBezTo>
                        <a:cubicBezTo>
                          <a:pt x="1371263" y="6028"/>
                          <a:pt x="1657295" y="-21866"/>
                          <a:pt x="1838519" y="0"/>
                        </a:cubicBezTo>
                        <a:cubicBezTo>
                          <a:pt x="2029567" y="30544"/>
                          <a:pt x="2005786" y="21319"/>
                          <a:pt x="2153944" y="0"/>
                        </a:cubicBezTo>
                        <a:cubicBezTo>
                          <a:pt x="2313290" y="-1854"/>
                          <a:pt x="2363857" y="31196"/>
                          <a:pt x="2530702" y="0"/>
                        </a:cubicBezTo>
                        <a:cubicBezTo>
                          <a:pt x="2692481" y="-24496"/>
                          <a:pt x="2761667" y="-40025"/>
                          <a:pt x="2846127" y="0"/>
                        </a:cubicBezTo>
                        <a:cubicBezTo>
                          <a:pt x="2944074" y="67726"/>
                          <a:pt x="3177540" y="-232"/>
                          <a:pt x="3345551" y="0"/>
                        </a:cubicBezTo>
                        <a:cubicBezTo>
                          <a:pt x="3516335" y="-2686"/>
                          <a:pt x="3684059" y="2050"/>
                          <a:pt x="3844975" y="0"/>
                        </a:cubicBezTo>
                        <a:cubicBezTo>
                          <a:pt x="4003682" y="38993"/>
                          <a:pt x="4198768" y="-36916"/>
                          <a:pt x="4344398" y="0"/>
                        </a:cubicBezTo>
                        <a:cubicBezTo>
                          <a:pt x="4511170" y="24512"/>
                          <a:pt x="4538889" y="3306"/>
                          <a:pt x="4598491" y="0"/>
                        </a:cubicBezTo>
                        <a:cubicBezTo>
                          <a:pt x="4648748" y="3293"/>
                          <a:pt x="4751840" y="-8080"/>
                          <a:pt x="4852584" y="0"/>
                        </a:cubicBezTo>
                        <a:cubicBezTo>
                          <a:pt x="4935252" y="-3747"/>
                          <a:pt x="5155505" y="41982"/>
                          <a:pt x="5290675" y="0"/>
                        </a:cubicBezTo>
                        <a:cubicBezTo>
                          <a:pt x="5468197" y="-38672"/>
                          <a:pt x="5586510" y="-2888"/>
                          <a:pt x="5790098" y="0"/>
                        </a:cubicBezTo>
                        <a:cubicBezTo>
                          <a:pt x="5973423" y="801"/>
                          <a:pt x="6065276" y="-10834"/>
                          <a:pt x="6280760" y="0"/>
                        </a:cubicBezTo>
                        <a:cubicBezTo>
                          <a:pt x="6354107" y="10061"/>
                          <a:pt x="6429954" y="125082"/>
                          <a:pt x="6428249" y="287036"/>
                        </a:cubicBezTo>
                        <a:cubicBezTo>
                          <a:pt x="6459483" y="509690"/>
                          <a:pt x="6443412" y="705983"/>
                          <a:pt x="6428249" y="981618"/>
                        </a:cubicBezTo>
                        <a:cubicBezTo>
                          <a:pt x="6423810" y="1241473"/>
                          <a:pt x="6402800" y="1520035"/>
                          <a:pt x="6428249" y="1654034"/>
                        </a:cubicBezTo>
                        <a:cubicBezTo>
                          <a:pt x="6459486" y="1776249"/>
                          <a:pt x="6447053" y="2256576"/>
                          <a:pt x="6428249" y="2503789"/>
                        </a:cubicBezTo>
                        <a:cubicBezTo>
                          <a:pt x="6438863" y="2654954"/>
                          <a:pt x="6360256" y="2807396"/>
                          <a:pt x="6280760" y="2790826"/>
                        </a:cubicBezTo>
                        <a:cubicBezTo>
                          <a:pt x="6181496" y="2760431"/>
                          <a:pt x="6016050" y="2795460"/>
                          <a:pt x="5904002" y="2790826"/>
                        </a:cubicBezTo>
                        <a:cubicBezTo>
                          <a:pt x="5813096" y="2819534"/>
                          <a:pt x="5563788" y="2772702"/>
                          <a:pt x="5343245" y="2790826"/>
                        </a:cubicBezTo>
                        <a:cubicBezTo>
                          <a:pt x="5164570" y="2803441"/>
                          <a:pt x="5074186" y="2786361"/>
                          <a:pt x="4905155" y="2790826"/>
                        </a:cubicBezTo>
                        <a:cubicBezTo>
                          <a:pt x="4764191" y="2790588"/>
                          <a:pt x="4753538" y="2769479"/>
                          <a:pt x="4651062" y="2790826"/>
                        </a:cubicBezTo>
                        <a:cubicBezTo>
                          <a:pt x="4554264" y="2806018"/>
                          <a:pt x="4478403" y="2825393"/>
                          <a:pt x="4396970" y="2790826"/>
                        </a:cubicBezTo>
                        <a:cubicBezTo>
                          <a:pt x="4317369" y="2780852"/>
                          <a:pt x="4200992" y="2799668"/>
                          <a:pt x="4142877" y="2790826"/>
                        </a:cubicBezTo>
                        <a:cubicBezTo>
                          <a:pt x="4113353" y="2789816"/>
                          <a:pt x="3756789" y="2845966"/>
                          <a:pt x="3643453" y="2790826"/>
                        </a:cubicBezTo>
                        <a:cubicBezTo>
                          <a:pt x="3523375" y="2750309"/>
                          <a:pt x="3387233" y="2782971"/>
                          <a:pt x="3328028" y="2790826"/>
                        </a:cubicBezTo>
                        <a:cubicBezTo>
                          <a:pt x="3233347" y="2787327"/>
                          <a:pt x="3098402" y="2751866"/>
                          <a:pt x="2951270" y="2790826"/>
                        </a:cubicBezTo>
                        <a:cubicBezTo>
                          <a:pt x="2776417" y="2819263"/>
                          <a:pt x="2612915" y="2774653"/>
                          <a:pt x="2513178" y="2790826"/>
                        </a:cubicBezTo>
                        <a:cubicBezTo>
                          <a:pt x="2414491" y="2810807"/>
                          <a:pt x="2339844" y="2805660"/>
                          <a:pt x="2197753" y="2790826"/>
                        </a:cubicBezTo>
                        <a:cubicBezTo>
                          <a:pt x="2033094" y="2774777"/>
                          <a:pt x="1974943" y="2780998"/>
                          <a:pt x="1882327" y="2790826"/>
                        </a:cubicBezTo>
                        <a:cubicBezTo>
                          <a:pt x="1793771" y="2795597"/>
                          <a:pt x="1671139" y="2798341"/>
                          <a:pt x="1628235" y="2790826"/>
                        </a:cubicBezTo>
                        <a:cubicBezTo>
                          <a:pt x="1561711" y="2797358"/>
                          <a:pt x="1455797" y="2727382"/>
                          <a:pt x="1251477" y="2790826"/>
                        </a:cubicBezTo>
                        <a:cubicBezTo>
                          <a:pt x="1079841" y="2851701"/>
                          <a:pt x="897350" y="2794268"/>
                          <a:pt x="752054" y="2790826"/>
                        </a:cubicBezTo>
                        <a:cubicBezTo>
                          <a:pt x="642491" y="2783382"/>
                          <a:pt x="400072" y="2761799"/>
                          <a:pt x="147488" y="2790826"/>
                        </a:cubicBezTo>
                        <a:cubicBezTo>
                          <a:pt x="66244" y="2801401"/>
                          <a:pt x="-12779" y="2644051"/>
                          <a:pt x="0" y="2503789"/>
                        </a:cubicBezTo>
                        <a:cubicBezTo>
                          <a:pt x="-1211" y="2163550"/>
                          <a:pt x="-5375" y="2048384"/>
                          <a:pt x="0" y="1787038"/>
                        </a:cubicBezTo>
                        <a:cubicBezTo>
                          <a:pt x="-9758" y="1495824"/>
                          <a:pt x="-32612" y="1322756"/>
                          <a:pt x="0" y="1070289"/>
                        </a:cubicBezTo>
                        <a:cubicBezTo>
                          <a:pt x="5538" y="791825"/>
                          <a:pt x="-21575" y="456640"/>
                          <a:pt x="0" y="28703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600" b="1" dirty="0">
                <a:solidFill>
                  <a:srgbClr val="000000"/>
                </a:solidFill>
                <a:latin typeface="Cambria" panose="02040503050406030204" pitchFamily="18" charset="0"/>
                <a:ea typeface="Cambria" panose="02040503050406030204" pitchFamily="18" charset="0"/>
              </a:rPr>
              <a:t>Con gặp trong lời mẹ hát</a:t>
            </a:r>
          </a:p>
          <a:p>
            <a:pPr lvl="0" algn="just">
              <a:defRPr/>
            </a:pPr>
            <a:r>
              <a:rPr lang="vi-VN" sz="3600" b="1" dirty="0">
                <a:solidFill>
                  <a:srgbClr val="000000"/>
                </a:solidFill>
                <a:latin typeface="Cambria" panose="02040503050406030204" pitchFamily="18" charset="0"/>
                <a:ea typeface="Cambria" panose="02040503050406030204" pitchFamily="18" charset="0"/>
              </a:rPr>
              <a:t>Cánh cò trắng, dải đồng xanh </a:t>
            </a:r>
          </a:p>
          <a:p>
            <a:pPr lvl="0" algn="just">
              <a:defRPr/>
            </a:pPr>
            <a:r>
              <a:rPr lang="vi-VN" sz="3600" b="1" dirty="0">
                <a:solidFill>
                  <a:srgbClr val="000000"/>
                </a:solidFill>
                <a:latin typeface="Cambria" panose="02040503050406030204" pitchFamily="18" charset="0"/>
                <a:ea typeface="Cambria" panose="02040503050406030204" pitchFamily="18" charset="0"/>
              </a:rPr>
              <a:t>Con yêu màu vàng hoa mướp </a:t>
            </a:r>
          </a:p>
          <a:p>
            <a:pPr lvl="0" algn="just">
              <a:defRPr/>
            </a:pPr>
            <a:r>
              <a:rPr lang="vi-VN" sz="3600" b="1" dirty="0">
                <a:solidFill>
                  <a:srgbClr val="000000"/>
                </a:solidFill>
                <a:latin typeface="Cambria" panose="02040503050406030204" pitchFamily="18" charset="0"/>
                <a:ea typeface="Cambria" panose="02040503050406030204" pitchFamily="18" charset="0"/>
              </a:rPr>
              <a:t>“Con gà cục tác lá chanh".</a:t>
            </a:r>
          </a:p>
        </p:txBody>
      </p:sp>
      <p:pic>
        <p:nvPicPr>
          <p:cNvPr id="10" name="Picture 9">
            <a:hlinkClick r:id="rId3" action="ppaction://hlinksldjump"/>
            <a:extLst>
              <a:ext uri="{FF2B5EF4-FFF2-40B4-BE49-F238E27FC236}">
                <a16:creationId xmlns:a16="http://schemas.microsoft.com/office/drawing/2014/main" id="{F438B306-FACF-093D-B9F4-7B010691B2D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r="46819" b="29589"/>
          <a:stretch/>
        </p:blipFill>
        <p:spPr>
          <a:xfrm>
            <a:off x="9869676" y="4354912"/>
            <a:ext cx="2053849" cy="2118732"/>
          </a:xfrm>
          <a:prstGeom prst="rect">
            <a:avLst/>
          </a:prstGeom>
        </p:spPr>
      </p:pic>
      <p:cxnSp>
        <p:nvCxnSpPr>
          <p:cNvPr id="11" name="Straight Connector 10">
            <a:extLst>
              <a:ext uri="{FF2B5EF4-FFF2-40B4-BE49-F238E27FC236}">
                <a16:creationId xmlns:a16="http://schemas.microsoft.com/office/drawing/2014/main" id="{055930EB-933E-0F24-BAA0-DBB40372539E}"/>
              </a:ext>
            </a:extLst>
          </p:cNvPr>
          <p:cNvCxnSpPr/>
          <p:nvPr/>
        </p:nvCxnSpPr>
        <p:spPr>
          <a:xfrm>
            <a:off x="3009900" y="3609975"/>
            <a:ext cx="2781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7D27AF-1818-8FFD-3F8A-23B38DC8C5F4}"/>
              </a:ext>
            </a:extLst>
          </p:cNvPr>
          <p:cNvCxnSpPr>
            <a:cxnSpLocks/>
          </p:cNvCxnSpPr>
          <p:nvPr/>
        </p:nvCxnSpPr>
        <p:spPr>
          <a:xfrm>
            <a:off x="6029325" y="3590925"/>
            <a:ext cx="2914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48FA6C-5F38-4B9D-30F2-A243A70B4690}"/>
              </a:ext>
            </a:extLst>
          </p:cNvPr>
          <p:cNvCxnSpPr>
            <a:cxnSpLocks/>
          </p:cNvCxnSpPr>
          <p:nvPr/>
        </p:nvCxnSpPr>
        <p:spPr>
          <a:xfrm>
            <a:off x="4810125" y="4171950"/>
            <a:ext cx="4238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313CA90-BD83-A78D-1499-948485519528}"/>
              </a:ext>
            </a:extLst>
          </p:cNvPr>
          <p:cNvCxnSpPr>
            <a:cxnSpLocks/>
          </p:cNvCxnSpPr>
          <p:nvPr/>
        </p:nvCxnSpPr>
        <p:spPr>
          <a:xfrm>
            <a:off x="3152775" y="4724400"/>
            <a:ext cx="4705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92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75029" b="77102"/>
          <a:stretch/>
        </p:blipFill>
        <p:spPr>
          <a:xfrm>
            <a:off x="9817586" y="4743226"/>
            <a:ext cx="2137420" cy="2114774"/>
          </a:xfrm>
          <a:prstGeom prst="rect">
            <a:avLst/>
          </a:prstGeom>
        </p:spPr>
      </p:pic>
      <p:grpSp>
        <p:nvGrpSpPr>
          <p:cNvPr id="2" name="Group 1">
            <a:extLst>
              <a:ext uri="{FF2B5EF4-FFF2-40B4-BE49-F238E27FC236}">
                <a16:creationId xmlns:a16="http://schemas.microsoft.com/office/drawing/2014/main" id="{2B52F7EA-B3AE-7566-A0A5-F27442923C4D}"/>
              </a:ext>
            </a:extLst>
          </p:cNvPr>
          <p:cNvGrpSpPr/>
          <p:nvPr/>
        </p:nvGrpSpPr>
        <p:grpSpPr>
          <a:xfrm>
            <a:off x="723900" y="850626"/>
            <a:ext cx="10978243" cy="1754326"/>
            <a:chOff x="2662442" y="602169"/>
            <a:chExt cx="9317424" cy="1754326"/>
          </a:xfrm>
        </p:grpSpPr>
        <p:grpSp>
          <p:nvGrpSpPr>
            <p:cNvPr id="3" name="Group 2">
              <a:extLst>
                <a:ext uri="{FF2B5EF4-FFF2-40B4-BE49-F238E27FC236}">
                  <a16:creationId xmlns:a16="http://schemas.microsoft.com/office/drawing/2014/main" id="{5304AFB9-CF05-3441-33E5-5519C0843082}"/>
                </a:ext>
              </a:extLst>
            </p:cNvPr>
            <p:cNvGrpSpPr/>
            <p:nvPr/>
          </p:nvGrpSpPr>
          <p:grpSpPr>
            <a:xfrm>
              <a:off x="2909046" y="602169"/>
              <a:ext cx="9070820" cy="1754326"/>
              <a:chOff x="2770094" y="1184124"/>
              <a:chExt cx="9070820" cy="1754326"/>
            </a:xfrm>
          </p:grpSpPr>
          <p:sp>
            <p:nvSpPr>
              <p:cNvPr id="29" name="Rectangle: Rounded Corners 33">
                <a:extLst>
                  <a:ext uri="{FF2B5EF4-FFF2-40B4-BE49-F238E27FC236}">
                    <a16:creationId xmlns:a16="http://schemas.microsoft.com/office/drawing/2014/main" id="{B51116FF-519A-5CBF-790A-2E98D98552CB}"/>
                  </a:ext>
                </a:extLst>
              </p:cNvPr>
              <p:cNvSpPr/>
              <p:nvPr/>
            </p:nvSpPr>
            <p:spPr>
              <a:xfrm>
                <a:off x="2770094" y="1251075"/>
                <a:ext cx="9070820" cy="1254124"/>
              </a:xfrm>
              <a:custGeom>
                <a:avLst/>
                <a:gdLst>
                  <a:gd name="connsiteX0" fmla="*/ 0 w 9070820"/>
                  <a:gd name="connsiteY0" fmla="*/ 209024 h 1254124"/>
                  <a:gd name="connsiteX1" fmla="*/ 370644 w 9070820"/>
                  <a:gd name="connsiteY1" fmla="*/ 0 h 1254124"/>
                  <a:gd name="connsiteX2" fmla="*/ 724649 w 9070820"/>
                  <a:gd name="connsiteY2" fmla="*/ 0 h 1254124"/>
                  <a:gd name="connsiteX3" fmla="*/ 1245245 w 9070820"/>
                  <a:gd name="connsiteY3" fmla="*/ 0 h 1254124"/>
                  <a:gd name="connsiteX4" fmla="*/ 1932431 w 9070820"/>
                  <a:gd name="connsiteY4" fmla="*/ 0 h 1254124"/>
                  <a:gd name="connsiteX5" fmla="*/ 2203140 w 9070820"/>
                  <a:gd name="connsiteY5" fmla="*/ 0 h 1254124"/>
                  <a:gd name="connsiteX6" fmla="*/ 2640440 w 9070820"/>
                  <a:gd name="connsiteY6" fmla="*/ 0 h 1254124"/>
                  <a:gd name="connsiteX7" fmla="*/ 2911151 w 9070820"/>
                  <a:gd name="connsiteY7" fmla="*/ 0 h 1254124"/>
                  <a:gd name="connsiteX8" fmla="*/ 3265156 w 9070820"/>
                  <a:gd name="connsiteY8" fmla="*/ 0 h 1254124"/>
                  <a:gd name="connsiteX9" fmla="*/ 3952342 w 9070820"/>
                  <a:gd name="connsiteY9" fmla="*/ 0 h 1254124"/>
                  <a:gd name="connsiteX10" fmla="*/ 4306347 w 9070820"/>
                  <a:gd name="connsiteY10" fmla="*/ 0 h 1254124"/>
                  <a:gd name="connsiteX11" fmla="*/ 4910238 w 9070820"/>
                  <a:gd name="connsiteY11" fmla="*/ 0 h 1254124"/>
                  <a:gd name="connsiteX12" fmla="*/ 5180948 w 9070820"/>
                  <a:gd name="connsiteY12" fmla="*/ 0 h 1254124"/>
                  <a:gd name="connsiteX13" fmla="*/ 5701544 w 9070820"/>
                  <a:gd name="connsiteY13" fmla="*/ 0 h 1254124"/>
                  <a:gd name="connsiteX14" fmla="*/ 6388730 w 9070820"/>
                  <a:gd name="connsiteY14" fmla="*/ 0 h 1254124"/>
                  <a:gd name="connsiteX15" fmla="*/ 6659440 w 9070820"/>
                  <a:gd name="connsiteY15" fmla="*/ 0 h 1254124"/>
                  <a:gd name="connsiteX16" fmla="*/ 7346626 w 9070820"/>
                  <a:gd name="connsiteY16" fmla="*/ 0 h 1254124"/>
                  <a:gd name="connsiteX17" fmla="*/ 7783926 w 9070820"/>
                  <a:gd name="connsiteY17" fmla="*/ 0 h 1254124"/>
                  <a:gd name="connsiteX18" fmla="*/ 8700174 w 9070820"/>
                  <a:gd name="connsiteY18" fmla="*/ 0 h 1254124"/>
                  <a:gd name="connsiteX19" fmla="*/ 9070820 w 9070820"/>
                  <a:gd name="connsiteY19" fmla="*/ 209024 h 1254124"/>
                  <a:gd name="connsiteX20" fmla="*/ 9070820 w 9070820"/>
                  <a:gd name="connsiteY20" fmla="*/ 504437 h 1254124"/>
                  <a:gd name="connsiteX21" fmla="*/ 9070820 w 9070820"/>
                  <a:gd name="connsiteY21" fmla="*/ 799850 h 1254124"/>
                  <a:gd name="connsiteX22" fmla="*/ 9070820 w 9070820"/>
                  <a:gd name="connsiteY22" fmla="*/ 1045099 h 1254124"/>
                  <a:gd name="connsiteX23" fmla="*/ 8700174 w 9070820"/>
                  <a:gd name="connsiteY23" fmla="*/ 1254124 h 1254124"/>
                  <a:gd name="connsiteX24" fmla="*/ 8429464 w 9070820"/>
                  <a:gd name="connsiteY24" fmla="*/ 1254124 h 1254124"/>
                  <a:gd name="connsiteX25" fmla="*/ 7992164 w 9070820"/>
                  <a:gd name="connsiteY25" fmla="*/ 1254124 h 1254124"/>
                  <a:gd name="connsiteX26" fmla="*/ 7304978 w 9070820"/>
                  <a:gd name="connsiteY26" fmla="*/ 1254124 h 1254124"/>
                  <a:gd name="connsiteX27" fmla="*/ 6784383 w 9070820"/>
                  <a:gd name="connsiteY27" fmla="*/ 1254124 h 1254124"/>
                  <a:gd name="connsiteX28" fmla="*/ 6347082 w 9070820"/>
                  <a:gd name="connsiteY28" fmla="*/ 1254124 h 1254124"/>
                  <a:gd name="connsiteX29" fmla="*/ 5743191 w 9070820"/>
                  <a:gd name="connsiteY29" fmla="*/ 1254124 h 1254124"/>
                  <a:gd name="connsiteX30" fmla="*/ 5222595 w 9070820"/>
                  <a:gd name="connsiteY30" fmla="*/ 1254124 h 1254124"/>
                  <a:gd name="connsiteX31" fmla="*/ 4868590 w 9070820"/>
                  <a:gd name="connsiteY31" fmla="*/ 1254124 h 1254124"/>
                  <a:gd name="connsiteX32" fmla="*/ 4347994 w 9070820"/>
                  <a:gd name="connsiteY32" fmla="*/ 1254124 h 1254124"/>
                  <a:gd name="connsiteX33" fmla="*/ 4077286 w 9070820"/>
                  <a:gd name="connsiteY33" fmla="*/ 1254124 h 1254124"/>
                  <a:gd name="connsiteX34" fmla="*/ 3473394 w 9070820"/>
                  <a:gd name="connsiteY34" fmla="*/ 1254124 h 1254124"/>
                  <a:gd name="connsiteX35" fmla="*/ 3119388 w 9070820"/>
                  <a:gd name="connsiteY35" fmla="*/ 1254124 h 1254124"/>
                  <a:gd name="connsiteX36" fmla="*/ 2432202 w 9070820"/>
                  <a:gd name="connsiteY36" fmla="*/ 1254124 h 1254124"/>
                  <a:gd name="connsiteX37" fmla="*/ 1911607 w 9070820"/>
                  <a:gd name="connsiteY37" fmla="*/ 1254124 h 1254124"/>
                  <a:gd name="connsiteX38" fmla="*/ 1474306 w 9070820"/>
                  <a:gd name="connsiteY38" fmla="*/ 1254124 h 1254124"/>
                  <a:gd name="connsiteX39" fmla="*/ 1037006 w 9070820"/>
                  <a:gd name="connsiteY39" fmla="*/ 1254124 h 1254124"/>
                  <a:gd name="connsiteX40" fmla="*/ 370644 w 9070820"/>
                  <a:gd name="connsiteY40" fmla="*/ 1254124 h 1254124"/>
                  <a:gd name="connsiteX41" fmla="*/ 0 w 9070820"/>
                  <a:gd name="connsiteY41" fmla="*/ 1045099 h 1254124"/>
                  <a:gd name="connsiteX42" fmla="*/ 0 w 9070820"/>
                  <a:gd name="connsiteY42" fmla="*/ 791489 h 1254124"/>
                  <a:gd name="connsiteX43" fmla="*/ 0 w 9070820"/>
                  <a:gd name="connsiteY43" fmla="*/ 529519 h 1254124"/>
                  <a:gd name="connsiteX44" fmla="*/ 0 w 9070820"/>
                  <a:gd name="connsiteY44" fmla="*/ 209024 h 1254124"/>
                  <a:gd name="connsiteX0" fmla="*/ 0 w 9070820"/>
                  <a:gd name="connsiteY0" fmla="*/ 209024 h 1254124"/>
                  <a:gd name="connsiteX1" fmla="*/ 370644 w 9070820"/>
                  <a:gd name="connsiteY1" fmla="*/ 0 h 1254124"/>
                  <a:gd name="connsiteX2" fmla="*/ 724649 w 9070820"/>
                  <a:gd name="connsiteY2" fmla="*/ 0 h 1254124"/>
                  <a:gd name="connsiteX3" fmla="*/ 1078655 w 9070820"/>
                  <a:gd name="connsiteY3" fmla="*/ 0 h 1254124"/>
                  <a:gd name="connsiteX4" fmla="*/ 1765841 w 9070820"/>
                  <a:gd name="connsiteY4" fmla="*/ 0 h 1254124"/>
                  <a:gd name="connsiteX5" fmla="*/ 2203140 w 9070820"/>
                  <a:gd name="connsiteY5" fmla="*/ 0 h 1254124"/>
                  <a:gd name="connsiteX6" fmla="*/ 2640440 w 9070820"/>
                  <a:gd name="connsiteY6" fmla="*/ 0 h 1254124"/>
                  <a:gd name="connsiteX7" fmla="*/ 3161037 w 9070820"/>
                  <a:gd name="connsiteY7" fmla="*/ 0 h 1254124"/>
                  <a:gd name="connsiteX8" fmla="*/ 3681632 w 9070820"/>
                  <a:gd name="connsiteY8" fmla="*/ 0 h 1254124"/>
                  <a:gd name="connsiteX9" fmla="*/ 4202228 w 9070820"/>
                  <a:gd name="connsiteY9" fmla="*/ 0 h 1254124"/>
                  <a:gd name="connsiteX10" fmla="*/ 4556234 w 9070820"/>
                  <a:gd name="connsiteY10" fmla="*/ 0 h 1254124"/>
                  <a:gd name="connsiteX11" fmla="*/ 5076828 w 9070820"/>
                  <a:gd name="connsiteY11" fmla="*/ 0 h 1254124"/>
                  <a:gd name="connsiteX12" fmla="*/ 5680719 w 9070820"/>
                  <a:gd name="connsiteY12" fmla="*/ 0 h 1254124"/>
                  <a:gd name="connsiteX13" fmla="*/ 6284611 w 9070820"/>
                  <a:gd name="connsiteY13" fmla="*/ 0 h 1254124"/>
                  <a:gd name="connsiteX14" fmla="*/ 6721911 w 9070820"/>
                  <a:gd name="connsiteY14" fmla="*/ 0 h 1254124"/>
                  <a:gd name="connsiteX15" fmla="*/ 7075916 w 9070820"/>
                  <a:gd name="connsiteY15" fmla="*/ 0 h 1254124"/>
                  <a:gd name="connsiteX16" fmla="*/ 7513216 w 9070820"/>
                  <a:gd name="connsiteY16" fmla="*/ 0 h 1254124"/>
                  <a:gd name="connsiteX17" fmla="*/ 8033813 w 9070820"/>
                  <a:gd name="connsiteY17" fmla="*/ 0 h 1254124"/>
                  <a:gd name="connsiteX18" fmla="*/ 8700174 w 9070820"/>
                  <a:gd name="connsiteY18" fmla="*/ 0 h 1254124"/>
                  <a:gd name="connsiteX19" fmla="*/ 9070820 w 9070820"/>
                  <a:gd name="connsiteY19" fmla="*/ 209024 h 1254124"/>
                  <a:gd name="connsiteX20" fmla="*/ 9070820 w 9070820"/>
                  <a:gd name="connsiteY20" fmla="*/ 504437 h 1254124"/>
                  <a:gd name="connsiteX21" fmla="*/ 9070820 w 9070820"/>
                  <a:gd name="connsiteY21" fmla="*/ 783129 h 1254124"/>
                  <a:gd name="connsiteX22" fmla="*/ 9070820 w 9070820"/>
                  <a:gd name="connsiteY22" fmla="*/ 1045099 h 1254124"/>
                  <a:gd name="connsiteX23" fmla="*/ 8700174 w 9070820"/>
                  <a:gd name="connsiteY23" fmla="*/ 1254124 h 1254124"/>
                  <a:gd name="connsiteX24" fmla="*/ 8179579 w 9070820"/>
                  <a:gd name="connsiteY24" fmla="*/ 1254124 h 1254124"/>
                  <a:gd name="connsiteX25" fmla="*/ 7492392 w 9070820"/>
                  <a:gd name="connsiteY25" fmla="*/ 1254124 h 1254124"/>
                  <a:gd name="connsiteX26" fmla="*/ 6888501 w 9070820"/>
                  <a:gd name="connsiteY26" fmla="*/ 1254124 h 1254124"/>
                  <a:gd name="connsiteX27" fmla="*/ 6451201 w 9070820"/>
                  <a:gd name="connsiteY27" fmla="*/ 1254124 h 1254124"/>
                  <a:gd name="connsiteX28" fmla="*/ 6097196 w 9070820"/>
                  <a:gd name="connsiteY28" fmla="*/ 1254124 h 1254124"/>
                  <a:gd name="connsiteX29" fmla="*/ 5659896 w 9070820"/>
                  <a:gd name="connsiteY29" fmla="*/ 1254124 h 1254124"/>
                  <a:gd name="connsiteX30" fmla="*/ 5222595 w 9070820"/>
                  <a:gd name="connsiteY30" fmla="*/ 1254124 h 1254124"/>
                  <a:gd name="connsiteX31" fmla="*/ 4951885 w 9070820"/>
                  <a:gd name="connsiteY31" fmla="*/ 1254124 h 1254124"/>
                  <a:gd name="connsiteX32" fmla="*/ 4347994 w 9070820"/>
                  <a:gd name="connsiteY32" fmla="*/ 1254124 h 1254124"/>
                  <a:gd name="connsiteX33" fmla="*/ 3910695 w 9070820"/>
                  <a:gd name="connsiteY33" fmla="*/ 1254124 h 1254124"/>
                  <a:gd name="connsiteX34" fmla="*/ 3556689 w 9070820"/>
                  <a:gd name="connsiteY34" fmla="*/ 1254124 h 1254124"/>
                  <a:gd name="connsiteX35" fmla="*/ 2869503 w 9070820"/>
                  <a:gd name="connsiteY35" fmla="*/ 1254124 h 1254124"/>
                  <a:gd name="connsiteX36" fmla="*/ 2515498 w 9070820"/>
                  <a:gd name="connsiteY36" fmla="*/ 1254124 h 1254124"/>
                  <a:gd name="connsiteX37" fmla="*/ 1994902 w 9070820"/>
                  <a:gd name="connsiteY37" fmla="*/ 1254124 h 1254124"/>
                  <a:gd name="connsiteX38" fmla="*/ 1557602 w 9070820"/>
                  <a:gd name="connsiteY38" fmla="*/ 1254124 h 1254124"/>
                  <a:gd name="connsiteX39" fmla="*/ 870415 w 9070820"/>
                  <a:gd name="connsiteY39" fmla="*/ 1254124 h 1254124"/>
                  <a:gd name="connsiteX40" fmla="*/ 370644 w 9070820"/>
                  <a:gd name="connsiteY40" fmla="*/ 1254124 h 1254124"/>
                  <a:gd name="connsiteX41" fmla="*/ 0 w 9070820"/>
                  <a:gd name="connsiteY41" fmla="*/ 1045099 h 1254124"/>
                  <a:gd name="connsiteX42" fmla="*/ 0 w 9070820"/>
                  <a:gd name="connsiteY42" fmla="*/ 758047 h 1254124"/>
                  <a:gd name="connsiteX43" fmla="*/ 0 w 9070820"/>
                  <a:gd name="connsiteY43" fmla="*/ 479355 h 1254124"/>
                  <a:gd name="connsiteX44" fmla="*/ 0 w 9070820"/>
                  <a:gd name="connsiteY44" fmla="*/ 209024 h 1254124"/>
                  <a:gd name="connsiteX0" fmla="*/ 0 w 9070820"/>
                  <a:gd name="connsiteY0" fmla="*/ 209024 h 1254124"/>
                  <a:gd name="connsiteX1" fmla="*/ 370644 w 9070820"/>
                  <a:gd name="connsiteY1" fmla="*/ 0 h 1254124"/>
                  <a:gd name="connsiteX2" fmla="*/ 724649 w 9070820"/>
                  <a:gd name="connsiteY2" fmla="*/ 0 h 1254124"/>
                  <a:gd name="connsiteX3" fmla="*/ 1245245 w 9070820"/>
                  <a:gd name="connsiteY3" fmla="*/ 0 h 1254124"/>
                  <a:gd name="connsiteX4" fmla="*/ 1932431 w 9070820"/>
                  <a:gd name="connsiteY4" fmla="*/ 0 h 1254124"/>
                  <a:gd name="connsiteX5" fmla="*/ 2203140 w 9070820"/>
                  <a:gd name="connsiteY5" fmla="*/ 0 h 1254124"/>
                  <a:gd name="connsiteX6" fmla="*/ 2640440 w 9070820"/>
                  <a:gd name="connsiteY6" fmla="*/ 0 h 1254124"/>
                  <a:gd name="connsiteX7" fmla="*/ 2911151 w 9070820"/>
                  <a:gd name="connsiteY7" fmla="*/ 0 h 1254124"/>
                  <a:gd name="connsiteX8" fmla="*/ 3265156 w 9070820"/>
                  <a:gd name="connsiteY8" fmla="*/ 0 h 1254124"/>
                  <a:gd name="connsiteX9" fmla="*/ 3952342 w 9070820"/>
                  <a:gd name="connsiteY9" fmla="*/ 0 h 1254124"/>
                  <a:gd name="connsiteX10" fmla="*/ 4306347 w 9070820"/>
                  <a:gd name="connsiteY10" fmla="*/ 0 h 1254124"/>
                  <a:gd name="connsiteX11" fmla="*/ 4910238 w 9070820"/>
                  <a:gd name="connsiteY11" fmla="*/ 0 h 1254124"/>
                  <a:gd name="connsiteX12" fmla="*/ 5180948 w 9070820"/>
                  <a:gd name="connsiteY12" fmla="*/ 0 h 1254124"/>
                  <a:gd name="connsiteX13" fmla="*/ 5701544 w 9070820"/>
                  <a:gd name="connsiteY13" fmla="*/ 0 h 1254124"/>
                  <a:gd name="connsiteX14" fmla="*/ 6388730 w 9070820"/>
                  <a:gd name="connsiteY14" fmla="*/ 0 h 1254124"/>
                  <a:gd name="connsiteX15" fmla="*/ 6659440 w 9070820"/>
                  <a:gd name="connsiteY15" fmla="*/ 0 h 1254124"/>
                  <a:gd name="connsiteX16" fmla="*/ 7346626 w 9070820"/>
                  <a:gd name="connsiteY16" fmla="*/ 0 h 1254124"/>
                  <a:gd name="connsiteX17" fmla="*/ 7783926 w 9070820"/>
                  <a:gd name="connsiteY17" fmla="*/ 0 h 1254124"/>
                  <a:gd name="connsiteX18" fmla="*/ 8700174 w 9070820"/>
                  <a:gd name="connsiteY18" fmla="*/ 0 h 1254124"/>
                  <a:gd name="connsiteX19" fmla="*/ 9070820 w 9070820"/>
                  <a:gd name="connsiteY19" fmla="*/ 209024 h 1254124"/>
                  <a:gd name="connsiteX20" fmla="*/ 9070820 w 9070820"/>
                  <a:gd name="connsiteY20" fmla="*/ 504437 h 1254124"/>
                  <a:gd name="connsiteX21" fmla="*/ 9070820 w 9070820"/>
                  <a:gd name="connsiteY21" fmla="*/ 799850 h 1254124"/>
                  <a:gd name="connsiteX22" fmla="*/ 9070820 w 9070820"/>
                  <a:gd name="connsiteY22" fmla="*/ 1045099 h 1254124"/>
                  <a:gd name="connsiteX23" fmla="*/ 8700174 w 9070820"/>
                  <a:gd name="connsiteY23" fmla="*/ 1254124 h 1254124"/>
                  <a:gd name="connsiteX24" fmla="*/ 8429464 w 9070820"/>
                  <a:gd name="connsiteY24" fmla="*/ 1254124 h 1254124"/>
                  <a:gd name="connsiteX25" fmla="*/ 7992164 w 9070820"/>
                  <a:gd name="connsiteY25" fmla="*/ 1254124 h 1254124"/>
                  <a:gd name="connsiteX26" fmla="*/ 7304978 w 9070820"/>
                  <a:gd name="connsiteY26" fmla="*/ 1254124 h 1254124"/>
                  <a:gd name="connsiteX27" fmla="*/ 6784383 w 9070820"/>
                  <a:gd name="connsiteY27" fmla="*/ 1254124 h 1254124"/>
                  <a:gd name="connsiteX28" fmla="*/ 6347082 w 9070820"/>
                  <a:gd name="connsiteY28" fmla="*/ 1254124 h 1254124"/>
                  <a:gd name="connsiteX29" fmla="*/ 5743191 w 9070820"/>
                  <a:gd name="connsiteY29" fmla="*/ 1254124 h 1254124"/>
                  <a:gd name="connsiteX30" fmla="*/ 5222595 w 9070820"/>
                  <a:gd name="connsiteY30" fmla="*/ 1254124 h 1254124"/>
                  <a:gd name="connsiteX31" fmla="*/ 4868590 w 9070820"/>
                  <a:gd name="connsiteY31" fmla="*/ 1254124 h 1254124"/>
                  <a:gd name="connsiteX32" fmla="*/ 4347994 w 9070820"/>
                  <a:gd name="connsiteY32" fmla="*/ 1254124 h 1254124"/>
                  <a:gd name="connsiteX33" fmla="*/ 4077286 w 9070820"/>
                  <a:gd name="connsiteY33" fmla="*/ 1254124 h 1254124"/>
                  <a:gd name="connsiteX34" fmla="*/ 3473394 w 9070820"/>
                  <a:gd name="connsiteY34" fmla="*/ 1254124 h 1254124"/>
                  <a:gd name="connsiteX35" fmla="*/ 3119388 w 9070820"/>
                  <a:gd name="connsiteY35" fmla="*/ 1254124 h 1254124"/>
                  <a:gd name="connsiteX36" fmla="*/ 2432202 w 9070820"/>
                  <a:gd name="connsiteY36" fmla="*/ 1254124 h 1254124"/>
                  <a:gd name="connsiteX37" fmla="*/ 1911607 w 9070820"/>
                  <a:gd name="connsiteY37" fmla="*/ 1254124 h 1254124"/>
                  <a:gd name="connsiteX38" fmla="*/ 1474306 w 9070820"/>
                  <a:gd name="connsiteY38" fmla="*/ 1254124 h 1254124"/>
                  <a:gd name="connsiteX39" fmla="*/ 1037006 w 9070820"/>
                  <a:gd name="connsiteY39" fmla="*/ 1254124 h 1254124"/>
                  <a:gd name="connsiteX40" fmla="*/ 370644 w 9070820"/>
                  <a:gd name="connsiteY40" fmla="*/ 1254124 h 1254124"/>
                  <a:gd name="connsiteX41" fmla="*/ 0 w 9070820"/>
                  <a:gd name="connsiteY41" fmla="*/ 1045099 h 1254124"/>
                  <a:gd name="connsiteX42" fmla="*/ 0 w 9070820"/>
                  <a:gd name="connsiteY42" fmla="*/ 791489 h 1254124"/>
                  <a:gd name="connsiteX43" fmla="*/ 0 w 9070820"/>
                  <a:gd name="connsiteY43" fmla="*/ 529519 h 1254124"/>
                  <a:gd name="connsiteX44" fmla="*/ 0 w 9070820"/>
                  <a:gd name="connsiteY44" fmla="*/ 209024 h 1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70820" h="1254124" fill="none" extrusionOk="0">
                    <a:moveTo>
                      <a:pt x="0" y="209024"/>
                    </a:moveTo>
                    <a:cubicBezTo>
                      <a:pt x="-82951" y="28241"/>
                      <a:pt x="246443" y="-55640"/>
                      <a:pt x="370644" y="0"/>
                    </a:cubicBezTo>
                    <a:cubicBezTo>
                      <a:pt x="492575" y="8950"/>
                      <a:pt x="532526" y="-6730"/>
                      <a:pt x="724649" y="0"/>
                    </a:cubicBezTo>
                    <a:cubicBezTo>
                      <a:pt x="865245" y="38037"/>
                      <a:pt x="1142848" y="-17944"/>
                      <a:pt x="1245245" y="0"/>
                    </a:cubicBezTo>
                    <a:cubicBezTo>
                      <a:pt x="1429330" y="51842"/>
                      <a:pt x="1631136" y="46854"/>
                      <a:pt x="1932431" y="0"/>
                    </a:cubicBezTo>
                    <a:cubicBezTo>
                      <a:pt x="2142002" y="-9229"/>
                      <a:pt x="2112211" y="21878"/>
                      <a:pt x="2203140" y="0"/>
                    </a:cubicBezTo>
                    <a:cubicBezTo>
                      <a:pt x="2297089" y="10433"/>
                      <a:pt x="2497832" y="16478"/>
                      <a:pt x="2640440" y="0"/>
                    </a:cubicBezTo>
                    <a:cubicBezTo>
                      <a:pt x="2781123" y="-7883"/>
                      <a:pt x="2787737" y="9163"/>
                      <a:pt x="2911151" y="0"/>
                    </a:cubicBezTo>
                    <a:cubicBezTo>
                      <a:pt x="2994980" y="25716"/>
                      <a:pt x="3148511" y="4066"/>
                      <a:pt x="3265156" y="0"/>
                    </a:cubicBezTo>
                    <a:cubicBezTo>
                      <a:pt x="3369876" y="-86555"/>
                      <a:pt x="3658300" y="-99721"/>
                      <a:pt x="3952342" y="0"/>
                    </a:cubicBezTo>
                    <a:cubicBezTo>
                      <a:pt x="4226302" y="-24769"/>
                      <a:pt x="4158527" y="26126"/>
                      <a:pt x="4306347" y="0"/>
                    </a:cubicBezTo>
                    <a:cubicBezTo>
                      <a:pt x="4485849" y="-950"/>
                      <a:pt x="4612357" y="80223"/>
                      <a:pt x="4910238" y="0"/>
                    </a:cubicBezTo>
                    <a:cubicBezTo>
                      <a:pt x="5147441" y="-1254"/>
                      <a:pt x="5070433" y="48543"/>
                      <a:pt x="5180948" y="0"/>
                    </a:cubicBezTo>
                    <a:cubicBezTo>
                      <a:pt x="5300238" y="-56336"/>
                      <a:pt x="5587516" y="57607"/>
                      <a:pt x="5701544" y="0"/>
                    </a:cubicBezTo>
                    <a:cubicBezTo>
                      <a:pt x="5878370" y="-10100"/>
                      <a:pt x="6123181" y="-39643"/>
                      <a:pt x="6388730" y="0"/>
                    </a:cubicBezTo>
                    <a:cubicBezTo>
                      <a:pt x="6641085" y="-12066"/>
                      <a:pt x="6548489" y="-34036"/>
                      <a:pt x="6659440" y="0"/>
                    </a:cubicBezTo>
                    <a:cubicBezTo>
                      <a:pt x="6798558" y="-24875"/>
                      <a:pt x="7115266" y="17634"/>
                      <a:pt x="7346626" y="0"/>
                    </a:cubicBezTo>
                    <a:cubicBezTo>
                      <a:pt x="7563742" y="4634"/>
                      <a:pt x="7566592" y="18193"/>
                      <a:pt x="7783926" y="0"/>
                    </a:cubicBezTo>
                    <a:cubicBezTo>
                      <a:pt x="7950617" y="-82063"/>
                      <a:pt x="8270359" y="83544"/>
                      <a:pt x="8700174" y="0"/>
                    </a:cubicBezTo>
                    <a:cubicBezTo>
                      <a:pt x="8935890" y="-12325"/>
                      <a:pt x="9112235" y="133587"/>
                      <a:pt x="9070820" y="209024"/>
                    </a:cubicBezTo>
                    <a:cubicBezTo>
                      <a:pt x="9084620" y="350264"/>
                      <a:pt x="8985080" y="408163"/>
                      <a:pt x="9070820" y="504437"/>
                    </a:cubicBezTo>
                    <a:cubicBezTo>
                      <a:pt x="9107384" y="590952"/>
                      <a:pt x="9051460" y="665452"/>
                      <a:pt x="9070820" y="799850"/>
                    </a:cubicBezTo>
                    <a:cubicBezTo>
                      <a:pt x="9119772" y="904765"/>
                      <a:pt x="9029128" y="1000508"/>
                      <a:pt x="9070820" y="1045099"/>
                    </a:cubicBezTo>
                    <a:cubicBezTo>
                      <a:pt x="9137139" y="1160538"/>
                      <a:pt x="8963212" y="1221106"/>
                      <a:pt x="8700174" y="1254124"/>
                    </a:cubicBezTo>
                    <a:cubicBezTo>
                      <a:pt x="8563531" y="1257745"/>
                      <a:pt x="8550353" y="1250440"/>
                      <a:pt x="8429464" y="1254124"/>
                    </a:cubicBezTo>
                    <a:cubicBezTo>
                      <a:pt x="8324714" y="1283156"/>
                      <a:pt x="8133219" y="1243894"/>
                      <a:pt x="7992164" y="1254124"/>
                    </a:cubicBezTo>
                    <a:cubicBezTo>
                      <a:pt x="7866953" y="1186280"/>
                      <a:pt x="7472785" y="1282820"/>
                      <a:pt x="7304978" y="1254124"/>
                    </a:cubicBezTo>
                    <a:cubicBezTo>
                      <a:pt x="7157258" y="1309388"/>
                      <a:pt x="6912951" y="1253079"/>
                      <a:pt x="6784383" y="1254124"/>
                    </a:cubicBezTo>
                    <a:cubicBezTo>
                      <a:pt x="6704875" y="1335255"/>
                      <a:pt x="6438676" y="1217313"/>
                      <a:pt x="6347082" y="1254124"/>
                    </a:cubicBezTo>
                    <a:cubicBezTo>
                      <a:pt x="6255633" y="1370528"/>
                      <a:pt x="5952562" y="1189114"/>
                      <a:pt x="5743191" y="1254124"/>
                    </a:cubicBezTo>
                    <a:cubicBezTo>
                      <a:pt x="5587621" y="1311484"/>
                      <a:pt x="5404089" y="1310835"/>
                      <a:pt x="5222595" y="1254124"/>
                    </a:cubicBezTo>
                    <a:cubicBezTo>
                      <a:pt x="5068347" y="1265155"/>
                      <a:pt x="5034033" y="1254892"/>
                      <a:pt x="4868590" y="1254124"/>
                    </a:cubicBezTo>
                    <a:cubicBezTo>
                      <a:pt x="4741639" y="1250692"/>
                      <a:pt x="4540210" y="1224121"/>
                      <a:pt x="4347994" y="1254124"/>
                    </a:cubicBezTo>
                    <a:cubicBezTo>
                      <a:pt x="4097389" y="1241413"/>
                      <a:pt x="4197167" y="1232320"/>
                      <a:pt x="4077286" y="1254124"/>
                    </a:cubicBezTo>
                    <a:cubicBezTo>
                      <a:pt x="3911348" y="1334908"/>
                      <a:pt x="3748569" y="1181052"/>
                      <a:pt x="3473394" y="1254124"/>
                    </a:cubicBezTo>
                    <a:cubicBezTo>
                      <a:pt x="3168686" y="1239751"/>
                      <a:pt x="3269398" y="1222188"/>
                      <a:pt x="3119388" y="1254124"/>
                    </a:cubicBezTo>
                    <a:cubicBezTo>
                      <a:pt x="2999888" y="1329957"/>
                      <a:pt x="2772680" y="1169643"/>
                      <a:pt x="2432202" y="1254124"/>
                    </a:cubicBezTo>
                    <a:cubicBezTo>
                      <a:pt x="2124897" y="1279219"/>
                      <a:pt x="2174460" y="1251503"/>
                      <a:pt x="1911607" y="1254124"/>
                    </a:cubicBezTo>
                    <a:cubicBezTo>
                      <a:pt x="1679819" y="1263672"/>
                      <a:pt x="1547357" y="1246131"/>
                      <a:pt x="1474306" y="1254124"/>
                    </a:cubicBezTo>
                    <a:cubicBezTo>
                      <a:pt x="1365813" y="1311076"/>
                      <a:pt x="1154698" y="1196957"/>
                      <a:pt x="1037006" y="1254124"/>
                    </a:cubicBezTo>
                    <a:cubicBezTo>
                      <a:pt x="856038" y="1173803"/>
                      <a:pt x="655695" y="1152421"/>
                      <a:pt x="370644" y="1254124"/>
                    </a:cubicBezTo>
                    <a:cubicBezTo>
                      <a:pt x="155210" y="1266081"/>
                      <a:pt x="20309" y="1109752"/>
                      <a:pt x="0" y="1045099"/>
                    </a:cubicBezTo>
                    <a:cubicBezTo>
                      <a:pt x="-39893" y="980854"/>
                      <a:pt x="-8879" y="896110"/>
                      <a:pt x="0" y="791489"/>
                    </a:cubicBezTo>
                    <a:cubicBezTo>
                      <a:pt x="30695" y="725143"/>
                      <a:pt x="38844" y="640518"/>
                      <a:pt x="0" y="529519"/>
                    </a:cubicBezTo>
                    <a:cubicBezTo>
                      <a:pt x="-33667" y="431129"/>
                      <a:pt x="23565" y="397444"/>
                      <a:pt x="0" y="209024"/>
                    </a:cubicBezTo>
                    <a:close/>
                  </a:path>
                  <a:path w="9070820" h="1254124" stroke="0" extrusionOk="0">
                    <a:moveTo>
                      <a:pt x="0" y="209024"/>
                    </a:moveTo>
                    <a:cubicBezTo>
                      <a:pt x="12616" y="165381"/>
                      <a:pt x="145577" y="-40647"/>
                      <a:pt x="370644" y="0"/>
                    </a:cubicBezTo>
                    <a:cubicBezTo>
                      <a:pt x="485299" y="-63441"/>
                      <a:pt x="575997" y="-13966"/>
                      <a:pt x="724649" y="0"/>
                    </a:cubicBezTo>
                    <a:cubicBezTo>
                      <a:pt x="870211" y="-21770"/>
                      <a:pt x="947914" y="15930"/>
                      <a:pt x="1078655" y="0"/>
                    </a:cubicBezTo>
                    <a:cubicBezTo>
                      <a:pt x="1262216" y="-39527"/>
                      <a:pt x="1649694" y="-12324"/>
                      <a:pt x="1765841" y="0"/>
                    </a:cubicBezTo>
                    <a:cubicBezTo>
                      <a:pt x="1939064" y="-24373"/>
                      <a:pt x="1982172" y="-17933"/>
                      <a:pt x="2203140" y="0"/>
                    </a:cubicBezTo>
                    <a:cubicBezTo>
                      <a:pt x="2404501" y="12519"/>
                      <a:pt x="2469747" y="46596"/>
                      <a:pt x="2640440" y="0"/>
                    </a:cubicBezTo>
                    <a:cubicBezTo>
                      <a:pt x="2836311" y="-89880"/>
                      <a:pt x="2917454" y="-15941"/>
                      <a:pt x="3161037" y="0"/>
                    </a:cubicBezTo>
                    <a:cubicBezTo>
                      <a:pt x="3353730" y="-36676"/>
                      <a:pt x="3434238" y="8788"/>
                      <a:pt x="3681632" y="0"/>
                    </a:cubicBezTo>
                    <a:cubicBezTo>
                      <a:pt x="3900767" y="26436"/>
                      <a:pt x="3986843" y="33534"/>
                      <a:pt x="4202228" y="0"/>
                    </a:cubicBezTo>
                    <a:cubicBezTo>
                      <a:pt x="4381947" y="6710"/>
                      <a:pt x="4470144" y="-43673"/>
                      <a:pt x="4556234" y="0"/>
                    </a:cubicBezTo>
                    <a:cubicBezTo>
                      <a:pt x="4660548" y="15493"/>
                      <a:pt x="4945277" y="2955"/>
                      <a:pt x="5076828" y="0"/>
                    </a:cubicBezTo>
                    <a:cubicBezTo>
                      <a:pt x="5208399" y="43424"/>
                      <a:pt x="5441901" y="162778"/>
                      <a:pt x="5680719" y="0"/>
                    </a:cubicBezTo>
                    <a:cubicBezTo>
                      <a:pt x="5958750" y="-78683"/>
                      <a:pt x="6059449" y="-62171"/>
                      <a:pt x="6284611" y="0"/>
                    </a:cubicBezTo>
                    <a:cubicBezTo>
                      <a:pt x="6499298" y="-6232"/>
                      <a:pt x="6568514" y="6282"/>
                      <a:pt x="6721911" y="0"/>
                    </a:cubicBezTo>
                    <a:cubicBezTo>
                      <a:pt x="6927070" y="-11739"/>
                      <a:pt x="6992279" y="61207"/>
                      <a:pt x="7075916" y="0"/>
                    </a:cubicBezTo>
                    <a:cubicBezTo>
                      <a:pt x="7159036" y="39694"/>
                      <a:pt x="7324499" y="-70222"/>
                      <a:pt x="7513216" y="0"/>
                    </a:cubicBezTo>
                    <a:cubicBezTo>
                      <a:pt x="7765029" y="-2879"/>
                      <a:pt x="7832663" y="-9985"/>
                      <a:pt x="8033813" y="0"/>
                    </a:cubicBezTo>
                    <a:cubicBezTo>
                      <a:pt x="8236476" y="54358"/>
                      <a:pt x="8565322" y="-5713"/>
                      <a:pt x="8700174" y="0"/>
                    </a:cubicBezTo>
                    <a:cubicBezTo>
                      <a:pt x="8926069" y="18139"/>
                      <a:pt x="9035676" y="100950"/>
                      <a:pt x="9070820" y="209024"/>
                    </a:cubicBezTo>
                    <a:cubicBezTo>
                      <a:pt x="9140679" y="357568"/>
                      <a:pt x="9054592" y="399066"/>
                      <a:pt x="9070820" y="504437"/>
                    </a:cubicBezTo>
                    <a:cubicBezTo>
                      <a:pt x="9096007" y="600074"/>
                      <a:pt x="9059143" y="678820"/>
                      <a:pt x="9070820" y="783129"/>
                    </a:cubicBezTo>
                    <a:cubicBezTo>
                      <a:pt x="9118987" y="880074"/>
                      <a:pt x="9074894" y="930293"/>
                      <a:pt x="9070820" y="1045099"/>
                    </a:cubicBezTo>
                    <a:cubicBezTo>
                      <a:pt x="9021006" y="1173966"/>
                      <a:pt x="8858018" y="1280498"/>
                      <a:pt x="8700174" y="1254124"/>
                    </a:cubicBezTo>
                    <a:cubicBezTo>
                      <a:pt x="8577607" y="1364948"/>
                      <a:pt x="8458389" y="1299580"/>
                      <a:pt x="8179579" y="1254124"/>
                    </a:cubicBezTo>
                    <a:cubicBezTo>
                      <a:pt x="7959936" y="1217025"/>
                      <a:pt x="7808063" y="1303417"/>
                      <a:pt x="7492392" y="1254124"/>
                    </a:cubicBezTo>
                    <a:cubicBezTo>
                      <a:pt x="7137525" y="1297333"/>
                      <a:pt x="7042077" y="1278505"/>
                      <a:pt x="6888501" y="1254124"/>
                    </a:cubicBezTo>
                    <a:cubicBezTo>
                      <a:pt x="6770381" y="1271294"/>
                      <a:pt x="6679179" y="1225325"/>
                      <a:pt x="6451201" y="1254124"/>
                    </a:cubicBezTo>
                    <a:cubicBezTo>
                      <a:pt x="6235651" y="1302645"/>
                      <a:pt x="6210566" y="1218626"/>
                      <a:pt x="6097196" y="1254124"/>
                    </a:cubicBezTo>
                    <a:cubicBezTo>
                      <a:pt x="5945148" y="1260017"/>
                      <a:pt x="5883024" y="1202295"/>
                      <a:pt x="5659896" y="1254124"/>
                    </a:cubicBezTo>
                    <a:cubicBezTo>
                      <a:pt x="5480196" y="1243684"/>
                      <a:pt x="5393819" y="1207719"/>
                      <a:pt x="5222595" y="1254124"/>
                    </a:cubicBezTo>
                    <a:cubicBezTo>
                      <a:pt x="5060200" y="1266271"/>
                      <a:pt x="5051509" y="1252664"/>
                      <a:pt x="4951885" y="1254124"/>
                    </a:cubicBezTo>
                    <a:cubicBezTo>
                      <a:pt x="4918938" y="1272187"/>
                      <a:pt x="4732169" y="1233341"/>
                      <a:pt x="4347994" y="1254124"/>
                    </a:cubicBezTo>
                    <a:cubicBezTo>
                      <a:pt x="4064911" y="1284063"/>
                      <a:pt x="4028788" y="1250599"/>
                      <a:pt x="3910695" y="1254124"/>
                    </a:cubicBezTo>
                    <a:cubicBezTo>
                      <a:pt x="3746940" y="1240507"/>
                      <a:pt x="3647470" y="1255260"/>
                      <a:pt x="3556689" y="1254124"/>
                    </a:cubicBezTo>
                    <a:cubicBezTo>
                      <a:pt x="3564257" y="1242419"/>
                      <a:pt x="3104848" y="1224359"/>
                      <a:pt x="2869503" y="1254124"/>
                    </a:cubicBezTo>
                    <a:cubicBezTo>
                      <a:pt x="2517893" y="1246188"/>
                      <a:pt x="2620600" y="1228288"/>
                      <a:pt x="2515498" y="1254124"/>
                    </a:cubicBezTo>
                    <a:cubicBezTo>
                      <a:pt x="2378641" y="1227726"/>
                      <a:pt x="2091744" y="1152815"/>
                      <a:pt x="1994902" y="1254124"/>
                    </a:cubicBezTo>
                    <a:cubicBezTo>
                      <a:pt x="1854234" y="1251010"/>
                      <a:pt x="1727067" y="1231561"/>
                      <a:pt x="1557602" y="1254124"/>
                    </a:cubicBezTo>
                    <a:cubicBezTo>
                      <a:pt x="1550124" y="1383522"/>
                      <a:pt x="1178061" y="1138045"/>
                      <a:pt x="870415" y="1254124"/>
                    </a:cubicBezTo>
                    <a:cubicBezTo>
                      <a:pt x="583360" y="1280951"/>
                      <a:pt x="567652" y="1227892"/>
                      <a:pt x="370644" y="1254124"/>
                    </a:cubicBezTo>
                    <a:cubicBezTo>
                      <a:pt x="127511" y="1281242"/>
                      <a:pt x="68712" y="1108865"/>
                      <a:pt x="0" y="1045099"/>
                    </a:cubicBezTo>
                    <a:cubicBezTo>
                      <a:pt x="-28177" y="998395"/>
                      <a:pt x="-9893" y="833267"/>
                      <a:pt x="0" y="758047"/>
                    </a:cubicBezTo>
                    <a:cubicBezTo>
                      <a:pt x="-12016" y="659014"/>
                      <a:pt x="54304" y="577732"/>
                      <a:pt x="0" y="479355"/>
                    </a:cubicBezTo>
                    <a:cubicBezTo>
                      <a:pt x="-73918" y="337040"/>
                      <a:pt x="-8470" y="303405"/>
                      <a:pt x="0" y="209024"/>
                    </a:cubicBezTo>
                    <a:close/>
                  </a:path>
                  <a:path w="9070820" h="1254124" fill="none" stroke="0" extrusionOk="0">
                    <a:moveTo>
                      <a:pt x="0" y="209024"/>
                    </a:moveTo>
                    <a:cubicBezTo>
                      <a:pt x="-45382" y="97790"/>
                      <a:pt x="196246" y="15485"/>
                      <a:pt x="370644" y="0"/>
                    </a:cubicBezTo>
                    <a:cubicBezTo>
                      <a:pt x="420546" y="-17795"/>
                      <a:pt x="554618" y="-17033"/>
                      <a:pt x="724649" y="0"/>
                    </a:cubicBezTo>
                    <a:cubicBezTo>
                      <a:pt x="869627" y="-13932"/>
                      <a:pt x="1094536" y="-9477"/>
                      <a:pt x="1245245" y="0"/>
                    </a:cubicBezTo>
                    <a:cubicBezTo>
                      <a:pt x="1410121" y="29398"/>
                      <a:pt x="1714585" y="150880"/>
                      <a:pt x="1932431" y="0"/>
                    </a:cubicBezTo>
                    <a:cubicBezTo>
                      <a:pt x="2190023" y="-92964"/>
                      <a:pt x="2083063" y="20251"/>
                      <a:pt x="2203140" y="0"/>
                    </a:cubicBezTo>
                    <a:cubicBezTo>
                      <a:pt x="2306354" y="23799"/>
                      <a:pt x="2499613" y="5911"/>
                      <a:pt x="2640440" y="0"/>
                    </a:cubicBezTo>
                    <a:cubicBezTo>
                      <a:pt x="2770102" y="-10287"/>
                      <a:pt x="2787459" y="14090"/>
                      <a:pt x="2911151" y="0"/>
                    </a:cubicBezTo>
                    <a:cubicBezTo>
                      <a:pt x="3053376" y="19101"/>
                      <a:pt x="3151432" y="-879"/>
                      <a:pt x="3265156" y="0"/>
                    </a:cubicBezTo>
                    <a:cubicBezTo>
                      <a:pt x="3453250" y="73212"/>
                      <a:pt x="3642443" y="12818"/>
                      <a:pt x="3952342" y="0"/>
                    </a:cubicBezTo>
                    <a:cubicBezTo>
                      <a:pt x="4214566" y="507"/>
                      <a:pt x="4174820" y="-13816"/>
                      <a:pt x="4306347" y="0"/>
                    </a:cubicBezTo>
                    <a:cubicBezTo>
                      <a:pt x="4446422" y="-31547"/>
                      <a:pt x="4696793" y="-39975"/>
                      <a:pt x="4910238" y="0"/>
                    </a:cubicBezTo>
                    <a:cubicBezTo>
                      <a:pt x="5153561" y="-19942"/>
                      <a:pt x="5078427" y="26218"/>
                      <a:pt x="5180948" y="0"/>
                    </a:cubicBezTo>
                    <a:cubicBezTo>
                      <a:pt x="5286537" y="-40739"/>
                      <a:pt x="5545246" y="-12340"/>
                      <a:pt x="5701544" y="0"/>
                    </a:cubicBezTo>
                    <a:cubicBezTo>
                      <a:pt x="5919797" y="-1476"/>
                      <a:pt x="6185693" y="46202"/>
                      <a:pt x="6388730" y="0"/>
                    </a:cubicBezTo>
                    <a:cubicBezTo>
                      <a:pt x="6632510" y="-10409"/>
                      <a:pt x="6552513" y="19014"/>
                      <a:pt x="6659440" y="0"/>
                    </a:cubicBezTo>
                    <a:cubicBezTo>
                      <a:pt x="6787471" y="55235"/>
                      <a:pt x="7145050" y="-34646"/>
                      <a:pt x="7346626" y="0"/>
                    </a:cubicBezTo>
                    <a:cubicBezTo>
                      <a:pt x="7553002" y="-7924"/>
                      <a:pt x="7567928" y="29212"/>
                      <a:pt x="7783926" y="0"/>
                    </a:cubicBezTo>
                    <a:cubicBezTo>
                      <a:pt x="8058095" y="-72460"/>
                      <a:pt x="8345724" y="67600"/>
                      <a:pt x="8700174" y="0"/>
                    </a:cubicBezTo>
                    <a:cubicBezTo>
                      <a:pt x="8960843" y="25190"/>
                      <a:pt x="9054754" y="103255"/>
                      <a:pt x="9070820" y="209024"/>
                    </a:cubicBezTo>
                    <a:cubicBezTo>
                      <a:pt x="9125852" y="373948"/>
                      <a:pt x="8997419" y="415811"/>
                      <a:pt x="9070820" y="504437"/>
                    </a:cubicBezTo>
                    <a:cubicBezTo>
                      <a:pt x="9144651" y="606319"/>
                      <a:pt x="9058628" y="671207"/>
                      <a:pt x="9070820" y="799850"/>
                    </a:cubicBezTo>
                    <a:cubicBezTo>
                      <a:pt x="9123398" y="903307"/>
                      <a:pt x="9026707" y="966052"/>
                      <a:pt x="9070820" y="1045099"/>
                    </a:cubicBezTo>
                    <a:cubicBezTo>
                      <a:pt x="9141739" y="1160902"/>
                      <a:pt x="8903991" y="1198745"/>
                      <a:pt x="8700174" y="1254124"/>
                    </a:cubicBezTo>
                    <a:cubicBezTo>
                      <a:pt x="8568636" y="1274843"/>
                      <a:pt x="8554080" y="1244151"/>
                      <a:pt x="8429464" y="1254124"/>
                    </a:cubicBezTo>
                    <a:cubicBezTo>
                      <a:pt x="8299437" y="1219683"/>
                      <a:pt x="8109426" y="1275400"/>
                      <a:pt x="7992164" y="1254124"/>
                    </a:cubicBezTo>
                    <a:cubicBezTo>
                      <a:pt x="7856574" y="1310744"/>
                      <a:pt x="7519624" y="1200114"/>
                      <a:pt x="7304978" y="1254124"/>
                    </a:cubicBezTo>
                    <a:cubicBezTo>
                      <a:pt x="7168517" y="1276888"/>
                      <a:pt x="6867716" y="1247076"/>
                      <a:pt x="6784383" y="1254124"/>
                    </a:cubicBezTo>
                    <a:cubicBezTo>
                      <a:pt x="6698579" y="1304162"/>
                      <a:pt x="6430577" y="1258567"/>
                      <a:pt x="6347082" y="1254124"/>
                    </a:cubicBezTo>
                    <a:cubicBezTo>
                      <a:pt x="6218807" y="1271276"/>
                      <a:pt x="5916961" y="1181590"/>
                      <a:pt x="5743191" y="1254124"/>
                    </a:cubicBezTo>
                    <a:cubicBezTo>
                      <a:pt x="5514452" y="1225364"/>
                      <a:pt x="5411900" y="1247993"/>
                      <a:pt x="5222595" y="1254124"/>
                    </a:cubicBezTo>
                    <a:cubicBezTo>
                      <a:pt x="5057148" y="1280310"/>
                      <a:pt x="5038433" y="1219979"/>
                      <a:pt x="4868590" y="1254124"/>
                    </a:cubicBezTo>
                    <a:cubicBezTo>
                      <a:pt x="4686788" y="1236815"/>
                      <a:pt x="4618755" y="1227428"/>
                      <a:pt x="4347994" y="1254124"/>
                    </a:cubicBezTo>
                    <a:cubicBezTo>
                      <a:pt x="4119428" y="1270529"/>
                      <a:pt x="4197291" y="1257702"/>
                      <a:pt x="4077286" y="1254124"/>
                    </a:cubicBezTo>
                    <a:cubicBezTo>
                      <a:pt x="3947272" y="1259036"/>
                      <a:pt x="3769595" y="1178001"/>
                      <a:pt x="3473394" y="1254124"/>
                    </a:cubicBezTo>
                    <a:cubicBezTo>
                      <a:pt x="3215586" y="1269704"/>
                      <a:pt x="3278006" y="1244056"/>
                      <a:pt x="3119388" y="1254124"/>
                    </a:cubicBezTo>
                    <a:cubicBezTo>
                      <a:pt x="2905181" y="1289155"/>
                      <a:pt x="2754185" y="1206990"/>
                      <a:pt x="2432202" y="1254124"/>
                    </a:cubicBezTo>
                    <a:cubicBezTo>
                      <a:pt x="2105434" y="1265307"/>
                      <a:pt x="2174250" y="1254297"/>
                      <a:pt x="1911607" y="1254124"/>
                    </a:cubicBezTo>
                    <a:cubicBezTo>
                      <a:pt x="1669175" y="1259543"/>
                      <a:pt x="1546886" y="1263703"/>
                      <a:pt x="1474306" y="1254124"/>
                    </a:cubicBezTo>
                    <a:cubicBezTo>
                      <a:pt x="1365154" y="1245034"/>
                      <a:pt x="1154846" y="1262014"/>
                      <a:pt x="1037006" y="1254124"/>
                    </a:cubicBezTo>
                    <a:cubicBezTo>
                      <a:pt x="812873" y="1312137"/>
                      <a:pt x="657330" y="1223302"/>
                      <a:pt x="370644" y="1254124"/>
                    </a:cubicBezTo>
                    <a:cubicBezTo>
                      <a:pt x="135883" y="1239479"/>
                      <a:pt x="28982" y="1155314"/>
                      <a:pt x="0" y="1045099"/>
                    </a:cubicBezTo>
                    <a:cubicBezTo>
                      <a:pt x="-11261" y="973325"/>
                      <a:pt x="-1143" y="855931"/>
                      <a:pt x="0" y="791489"/>
                    </a:cubicBezTo>
                    <a:cubicBezTo>
                      <a:pt x="7061" y="710634"/>
                      <a:pt x="-301" y="630678"/>
                      <a:pt x="0" y="529519"/>
                    </a:cubicBezTo>
                    <a:cubicBezTo>
                      <a:pt x="-42048" y="467693"/>
                      <a:pt x="50824" y="347534"/>
                      <a:pt x="0" y="209024"/>
                    </a:cubicBezTo>
                    <a:close/>
                  </a:path>
                  <a:path w="9070820" h="1254124" fill="none" stroke="0" extrusionOk="0">
                    <a:moveTo>
                      <a:pt x="0" y="209024"/>
                    </a:moveTo>
                    <a:cubicBezTo>
                      <a:pt x="-37793" y="70437"/>
                      <a:pt x="208997" y="-33176"/>
                      <a:pt x="370644" y="0"/>
                    </a:cubicBezTo>
                    <a:cubicBezTo>
                      <a:pt x="472596" y="8737"/>
                      <a:pt x="538764" y="-8311"/>
                      <a:pt x="724649" y="0"/>
                    </a:cubicBezTo>
                    <a:cubicBezTo>
                      <a:pt x="891019" y="53159"/>
                      <a:pt x="1138320" y="-15480"/>
                      <a:pt x="1245245" y="0"/>
                    </a:cubicBezTo>
                    <a:cubicBezTo>
                      <a:pt x="1474494" y="55906"/>
                      <a:pt x="1664172" y="60380"/>
                      <a:pt x="1932431" y="0"/>
                    </a:cubicBezTo>
                    <a:cubicBezTo>
                      <a:pt x="2157850" y="-23146"/>
                      <a:pt x="2097628" y="3754"/>
                      <a:pt x="2203140" y="0"/>
                    </a:cubicBezTo>
                    <a:cubicBezTo>
                      <a:pt x="2287207" y="3438"/>
                      <a:pt x="2499151" y="-3307"/>
                      <a:pt x="2640440" y="0"/>
                    </a:cubicBezTo>
                    <a:cubicBezTo>
                      <a:pt x="2776502" y="-8010"/>
                      <a:pt x="2791956" y="13080"/>
                      <a:pt x="2911151" y="0"/>
                    </a:cubicBezTo>
                    <a:cubicBezTo>
                      <a:pt x="3028587" y="31968"/>
                      <a:pt x="3144571" y="-15767"/>
                      <a:pt x="3265156" y="0"/>
                    </a:cubicBezTo>
                    <a:cubicBezTo>
                      <a:pt x="3411628" y="-20800"/>
                      <a:pt x="3719397" y="-44388"/>
                      <a:pt x="3952342" y="0"/>
                    </a:cubicBezTo>
                    <a:cubicBezTo>
                      <a:pt x="4205656" y="-5694"/>
                      <a:pt x="4159879" y="9328"/>
                      <a:pt x="4306347" y="0"/>
                    </a:cubicBezTo>
                    <a:cubicBezTo>
                      <a:pt x="4474655" y="33796"/>
                      <a:pt x="4641405" y="28637"/>
                      <a:pt x="4910238" y="0"/>
                    </a:cubicBezTo>
                    <a:cubicBezTo>
                      <a:pt x="5147130" y="-2272"/>
                      <a:pt x="5075774" y="31271"/>
                      <a:pt x="5180948" y="0"/>
                    </a:cubicBezTo>
                    <a:cubicBezTo>
                      <a:pt x="5288076" y="-41656"/>
                      <a:pt x="5570649" y="25059"/>
                      <a:pt x="5701544" y="0"/>
                    </a:cubicBezTo>
                    <a:cubicBezTo>
                      <a:pt x="5894287" y="8790"/>
                      <a:pt x="6159726" y="-21856"/>
                      <a:pt x="6388730" y="0"/>
                    </a:cubicBezTo>
                    <a:cubicBezTo>
                      <a:pt x="6614406" y="-18606"/>
                      <a:pt x="6548444" y="-516"/>
                      <a:pt x="6659440" y="0"/>
                    </a:cubicBezTo>
                    <a:cubicBezTo>
                      <a:pt x="6791414" y="-3706"/>
                      <a:pt x="7152212" y="22351"/>
                      <a:pt x="7346626" y="0"/>
                    </a:cubicBezTo>
                    <a:cubicBezTo>
                      <a:pt x="7555604" y="2526"/>
                      <a:pt x="7563515" y="24820"/>
                      <a:pt x="7783926" y="0"/>
                    </a:cubicBezTo>
                    <a:cubicBezTo>
                      <a:pt x="7966333" y="-114849"/>
                      <a:pt x="8220058" y="52169"/>
                      <a:pt x="8700174" y="0"/>
                    </a:cubicBezTo>
                    <a:cubicBezTo>
                      <a:pt x="8937230" y="-2577"/>
                      <a:pt x="9065953" y="105474"/>
                      <a:pt x="9070820" y="209024"/>
                    </a:cubicBezTo>
                    <a:cubicBezTo>
                      <a:pt x="9075064" y="372546"/>
                      <a:pt x="8983270" y="407285"/>
                      <a:pt x="9070820" y="504437"/>
                    </a:cubicBezTo>
                    <a:cubicBezTo>
                      <a:pt x="9117771" y="584147"/>
                      <a:pt x="9066615" y="676421"/>
                      <a:pt x="9070820" y="799850"/>
                    </a:cubicBezTo>
                    <a:cubicBezTo>
                      <a:pt x="9124308" y="902867"/>
                      <a:pt x="9025697" y="988845"/>
                      <a:pt x="9070820" y="1045099"/>
                    </a:cubicBezTo>
                    <a:cubicBezTo>
                      <a:pt x="9142392" y="1212627"/>
                      <a:pt x="8959102" y="1223412"/>
                      <a:pt x="8700174" y="1254124"/>
                    </a:cubicBezTo>
                    <a:cubicBezTo>
                      <a:pt x="8563939" y="1263474"/>
                      <a:pt x="8550226" y="1249303"/>
                      <a:pt x="8429464" y="1254124"/>
                    </a:cubicBezTo>
                    <a:cubicBezTo>
                      <a:pt x="8301998" y="1248218"/>
                      <a:pt x="8133106" y="1255309"/>
                      <a:pt x="7992164" y="1254124"/>
                    </a:cubicBezTo>
                    <a:cubicBezTo>
                      <a:pt x="7867614" y="1237556"/>
                      <a:pt x="7517253" y="1233847"/>
                      <a:pt x="7304978" y="1254124"/>
                    </a:cubicBezTo>
                    <a:cubicBezTo>
                      <a:pt x="7137642" y="1280914"/>
                      <a:pt x="6891669" y="1238121"/>
                      <a:pt x="6784383" y="1254124"/>
                    </a:cubicBezTo>
                    <a:cubicBezTo>
                      <a:pt x="6718041" y="1315231"/>
                      <a:pt x="6441653" y="1257669"/>
                      <a:pt x="6347082" y="1254124"/>
                    </a:cubicBezTo>
                    <a:cubicBezTo>
                      <a:pt x="6238794" y="1328608"/>
                      <a:pt x="5965624" y="1147445"/>
                      <a:pt x="5743191" y="1254124"/>
                    </a:cubicBezTo>
                    <a:cubicBezTo>
                      <a:pt x="5554312" y="1282980"/>
                      <a:pt x="5397643" y="1273054"/>
                      <a:pt x="5222595" y="1254124"/>
                    </a:cubicBezTo>
                    <a:cubicBezTo>
                      <a:pt x="5068694" y="1272575"/>
                      <a:pt x="5036822" y="1242644"/>
                      <a:pt x="4868590" y="1254124"/>
                    </a:cubicBezTo>
                    <a:cubicBezTo>
                      <a:pt x="4723969" y="1231620"/>
                      <a:pt x="4593645" y="1237456"/>
                      <a:pt x="4347994" y="1254124"/>
                    </a:cubicBezTo>
                    <a:cubicBezTo>
                      <a:pt x="4112278" y="1246285"/>
                      <a:pt x="4197821" y="1233673"/>
                      <a:pt x="4077286" y="1254124"/>
                    </a:cubicBezTo>
                    <a:cubicBezTo>
                      <a:pt x="3937100" y="1311004"/>
                      <a:pt x="3718807" y="1196345"/>
                      <a:pt x="3473394" y="1254124"/>
                    </a:cubicBezTo>
                    <a:cubicBezTo>
                      <a:pt x="3190535" y="1252496"/>
                      <a:pt x="3259777" y="1235469"/>
                      <a:pt x="3119388" y="1254124"/>
                    </a:cubicBezTo>
                    <a:cubicBezTo>
                      <a:pt x="2937363" y="1306489"/>
                      <a:pt x="2769032" y="1190143"/>
                      <a:pt x="2432202" y="1254124"/>
                    </a:cubicBezTo>
                    <a:cubicBezTo>
                      <a:pt x="2109394" y="1272523"/>
                      <a:pt x="2178277" y="1256078"/>
                      <a:pt x="1911607" y="1254124"/>
                    </a:cubicBezTo>
                    <a:cubicBezTo>
                      <a:pt x="1692447" y="1256455"/>
                      <a:pt x="1556614" y="1245373"/>
                      <a:pt x="1474306" y="1254124"/>
                    </a:cubicBezTo>
                    <a:cubicBezTo>
                      <a:pt x="1391059" y="1273793"/>
                      <a:pt x="1159864" y="1189565"/>
                      <a:pt x="1037006" y="1254124"/>
                    </a:cubicBezTo>
                    <a:cubicBezTo>
                      <a:pt x="870622" y="1244133"/>
                      <a:pt x="672912" y="1209577"/>
                      <a:pt x="370644" y="1254124"/>
                    </a:cubicBezTo>
                    <a:cubicBezTo>
                      <a:pt x="154616" y="1261943"/>
                      <a:pt x="33620" y="1122691"/>
                      <a:pt x="0" y="1045099"/>
                    </a:cubicBezTo>
                    <a:cubicBezTo>
                      <a:pt x="-22491" y="960633"/>
                      <a:pt x="-261" y="860382"/>
                      <a:pt x="0" y="791489"/>
                    </a:cubicBezTo>
                    <a:cubicBezTo>
                      <a:pt x="24228" y="716195"/>
                      <a:pt x="21812" y="656252"/>
                      <a:pt x="0" y="529519"/>
                    </a:cubicBezTo>
                    <a:cubicBezTo>
                      <a:pt x="-29103" y="441400"/>
                      <a:pt x="38126" y="371838"/>
                      <a:pt x="0" y="209024"/>
                    </a:cubicBezTo>
                    <a:close/>
                  </a:path>
                </a:pathLst>
              </a:custGeom>
              <a:solidFill>
                <a:schemeClr val="bg1"/>
              </a:solidFill>
              <a:ln w="28575">
                <a:solidFill>
                  <a:srgbClr val="C12786"/>
                </a:solidFill>
                <a:prstDash val="dashDot"/>
                <a:extLst>
                  <a:ext uri="{C807C97D-BFC1-408E-A445-0C87EB9F89A2}">
                    <ask:lineSketchStyleProps xmlns:ask="http://schemas.microsoft.com/office/drawing/2018/sketchyshapes" sd="3938121125">
                      <a:custGeom>
                        <a:avLst/>
                        <a:gdLst>
                          <a:gd name="connsiteX0" fmla="*/ 0 w 10687682"/>
                          <a:gd name="connsiteY0" fmla="*/ 209024 h 1254124"/>
                          <a:gd name="connsiteX1" fmla="*/ 436711 w 10687682"/>
                          <a:gd name="connsiteY1" fmla="*/ 0 h 1254124"/>
                          <a:gd name="connsiteX2" fmla="*/ 853817 w 10687682"/>
                          <a:gd name="connsiteY2" fmla="*/ 0 h 1254124"/>
                          <a:gd name="connsiteX3" fmla="*/ 1467209 w 10687682"/>
                          <a:gd name="connsiteY3" fmla="*/ 0 h 1254124"/>
                          <a:gd name="connsiteX4" fmla="*/ 2276885 w 10687682"/>
                          <a:gd name="connsiteY4" fmla="*/ 0 h 1254124"/>
                          <a:gd name="connsiteX5" fmla="*/ 2595848 w 10687682"/>
                          <a:gd name="connsiteY5" fmla="*/ 0 h 1254124"/>
                          <a:gd name="connsiteX6" fmla="*/ 3111096 w 10687682"/>
                          <a:gd name="connsiteY6" fmla="*/ 0 h 1254124"/>
                          <a:gd name="connsiteX7" fmla="*/ 3430060 w 10687682"/>
                          <a:gd name="connsiteY7" fmla="*/ 0 h 1254124"/>
                          <a:gd name="connsiteX8" fmla="*/ 3847166 w 10687682"/>
                          <a:gd name="connsiteY8" fmla="*/ 0 h 1254124"/>
                          <a:gd name="connsiteX9" fmla="*/ 4656843 w 10687682"/>
                          <a:gd name="connsiteY9" fmla="*/ 0 h 1254124"/>
                          <a:gd name="connsiteX10" fmla="*/ 5073948 w 10687682"/>
                          <a:gd name="connsiteY10" fmla="*/ 0 h 1254124"/>
                          <a:gd name="connsiteX11" fmla="*/ 5785482 w 10687682"/>
                          <a:gd name="connsiteY11" fmla="*/ 0 h 1254124"/>
                          <a:gd name="connsiteX12" fmla="*/ 6104446 w 10687682"/>
                          <a:gd name="connsiteY12" fmla="*/ 0 h 1254124"/>
                          <a:gd name="connsiteX13" fmla="*/ 6717837 w 10687682"/>
                          <a:gd name="connsiteY13" fmla="*/ 0 h 1254124"/>
                          <a:gd name="connsiteX14" fmla="*/ 7527513 w 10687682"/>
                          <a:gd name="connsiteY14" fmla="*/ 0 h 1254124"/>
                          <a:gd name="connsiteX15" fmla="*/ 7846477 w 10687682"/>
                          <a:gd name="connsiteY15" fmla="*/ 0 h 1254124"/>
                          <a:gd name="connsiteX16" fmla="*/ 8656153 w 10687682"/>
                          <a:gd name="connsiteY16" fmla="*/ 0 h 1254124"/>
                          <a:gd name="connsiteX17" fmla="*/ 9171401 w 10687682"/>
                          <a:gd name="connsiteY17" fmla="*/ 0 h 1254124"/>
                          <a:gd name="connsiteX18" fmla="*/ 10250970 w 10687682"/>
                          <a:gd name="connsiteY18" fmla="*/ 0 h 1254124"/>
                          <a:gd name="connsiteX19" fmla="*/ 10687682 w 10687682"/>
                          <a:gd name="connsiteY19" fmla="*/ 209024 h 1254124"/>
                          <a:gd name="connsiteX20" fmla="*/ 10687682 w 10687682"/>
                          <a:gd name="connsiteY20" fmla="*/ 504437 h 1254124"/>
                          <a:gd name="connsiteX21" fmla="*/ 10687682 w 10687682"/>
                          <a:gd name="connsiteY21" fmla="*/ 799850 h 1254124"/>
                          <a:gd name="connsiteX22" fmla="*/ 10687682 w 10687682"/>
                          <a:gd name="connsiteY22" fmla="*/ 1045099 h 1254124"/>
                          <a:gd name="connsiteX23" fmla="*/ 10250970 w 10687682"/>
                          <a:gd name="connsiteY23" fmla="*/ 1254124 h 1254124"/>
                          <a:gd name="connsiteX24" fmla="*/ 9932006 w 10687682"/>
                          <a:gd name="connsiteY24" fmla="*/ 1254124 h 1254124"/>
                          <a:gd name="connsiteX25" fmla="*/ 9416757 w 10687682"/>
                          <a:gd name="connsiteY25" fmla="*/ 1254124 h 1254124"/>
                          <a:gd name="connsiteX26" fmla="*/ 8607081 w 10687682"/>
                          <a:gd name="connsiteY26" fmla="*/ 1254124 h 1254124"/>
                          <a:gd name="connsiteX27" fmla="*/ 7993691 w 10687682"/>
                          <a:gd name="connsiteY27" fmla="*/ 1254124 h 1254124"/>
                          <a:gd name="connsiteX28" fmla="*/ 7478442 w 10687682"/>
                          <a:gd name="connsiteY28" fmla="*/ 1254124 h 1254124"/>
                          <a:gd name="connsiteX29" fmla="*/ 6766908 w 10687682"/>
                          <a:gd name="connsiteY29" fmla="*/ 1254124 h 1254124"/>
                          <a:gd name="connsiteX30" fmla="*/ 6153517 w 10687682"/>
                          <a:gd name="connsiteY30" fmla="*/ 1254124 h 1254124"/>
                          <a:gd name="connsiteX31" fmla="*/ 5736411 w 10687682"/>
                          <a:gd name="connsiteY31" fmla="*/ 1254124 h 1254124"/>
                          <a:gd name="connsiteX32" fmla="*/ 5123019 w 10687682"/>
                          <a:gd name="connsiteY32" fmla="*/ 1254124 h 1254124"/>
                          <a:gd name="connsiteX33" fmla="*/ 4804057 w 10687682"/>
                          <a:gd name="connsiteY33" fmla="*/ 1254124 h 1254124"/>
                          <a:gd name="connsiteX34" fmla="*/ 4092523 w 10687682"/>
                          <a:gd name="connsiteY34" fmla="*/ 1254124 h 1254124"/>
                          <a:gd name="connsiteX35" fmla="*/ 3675416 w 10687682"/>
                          <a:gd name="connsiteY35" fmla="*/ 1254124 h 1254124"/>
                          <a:gd name="connsiteX36" fmla="*/ 2865740 w 10687682"/>
                          <a:gd name="connsiteY36" fmla="*/ 1254124 h 1254124"/>
                          <a:gd name="connsiteX37" fmla="*/ 2252349 w 10687682"/>
                          <a:gd name="connsiteY37" fmla="*/ 1254124 h 1254124"/>
                          <a:gd name="connsiteX38" fmla="*/ 1737100 w 10687682"/>
                          <a:gd name="connsiteY38" fmla="*/ 1254124 h 1254124"/>
                          <a:gd name="connsiteX39" fmla="*/ 1221851 w 10687682"/>
                          <a:gd name="connsiteY39" fmla="*/ 1254124 h 1254124"/>
                          <a:gd name="connsiteX40" fmla="*/ 436711 w 10687682"/>
                          <a:gd name="connsiteY40" fmla="*/ 1254124 h 1254124"/>
                          <a:gd name="connsiteX41" fmla="*/ 0 w 10687682"/>
                          <a:gd name="connsiteY41" fmla="*/ 1045099 h 1254124"/>
                          <a:gd name="connsiteX42" fmla="*/ 0 w 10687682"/>
                          <a:gd name="connsiteY42" fmla="*/ 791489 h 1254124"/>
                          <a:gd name="connsiteX43" fmla="*/ 0 w 10687682"/>
                          <a:gd name="connsiteY43" fmla="*/ 529519 h 1254124"/>
                          <a:gd name="connsiteX44" fmla="*/ 0 w 10687682"/>
                          <a:gd name="connsiteY44" fmla="*/ 209024 h 1254124"/>
                          <a:gd name="connsiteX0" fmla="*/ 0 w 10687682"/>
                          <a:gd name="connsiteY0" fmla="*/ 209024 h 1254124"/>
                          <a:gd name="connsiteX1" fmla="*/ 436711 w 10687682"/>
                          <a:gd name="connsiteY1" fmla="*/ 0 h 1254124"/>
                          <a:gd name="connsiteX2" fmla="*/ 853817 w 10687682"/>
                          <a:gd name="connsiteY2" fmla="*/ 0 h 1254124"/>
                          <a:gd name="connsiteX3" fmla="*/ 1270924 w 10687682"/>
                          <a:gd name="connsiteY3" fmla="*/ 0 h 1254124"/>
                          <a:gd name="connsiteX4" fmla="*/ 2080600 w 10687682"/>
                          <a:gd name="connsiteY4" fmla="*/ 0 h 1254124"/>
                          <a:gd name="connsiteX5" fmla="*/ 2595848 w 10687682"/>
                          <a:gd name="connsiteY5" fmla="*/ 0 h 1254124"/>
                          <a:gd name="connsiteX6" fmla="*/ 3111096 w 10687682"/>
                          <a:gd name="connsiteY6" fmla="*/ 0 h 1254124"/>
                          <a:gd name="connsiteX7" fmla="*/ 3724488 w 10687682"/>
                          <a:gd name="connsiteY7" fmla="*/ 0 h 1254124"/>
                          <a:gd name="connsiteX8" fmla="*/ 4337879 w 10687682"/>
                          <a:gd name="connsiteY8" fmla="*/ 0 h 1254124"/>
                          <a:gd name="connsiteX9" fmla="*/ 4951270 w 10687682"/>
                          <a:gd name="connsiteY9" fmla="*/ 0 h 1254124"/>
                          <a:gd name="connsiteX10" fmla="*/ 5368377 w 10687682"/>
                          <a:gd name="connsiteY10" fmla="*/ 0 h 1254124"/>
                          <a:gd name="connsiteX11" fmla="*/ 5981767 w 10687682"/>
                          <a:gd name="connsiteY11" fmla="*/ 0 h 1254124"/>
                          <a:gd name="connsiteX12" fmla="*/ 6693301 w 10687682"/>
                          <a:gd name="connsiteY12" fmla="*/ 0 h 1254124"/>
                          <a:gd name="connsiteX13" fmla="*/ 7404835 w 10687682"/>
                          <a:gd name="connsiteY13" fmla="*/ 0 h 1254124"/>
                          <a:gd name="connsiteX14" fmla="*/ 7920083 w 10687682"/>
                          <a:gd name="connsiteY14" fmla="*/ 0 h 1254124"/>
                          <a:gd name="connsiteX15" fmla="*/ 8337190 w 10687682"/>
                          <a:gd name="connsiteY15" fmla="*/ 0 h 1254124"/>
                          <a:gd name="connsiteX16" fmla="*/ 8852438 w 10687682"/>
                          <a:gd name="connsiteY16" fmla="*/ 0 h 1254124"/>
                          <a:gd name="connsiteX17" fmla="*/ 9465830 w 10687682"/>
                          <a:gd name="connsiteY17" fmla="*/ 0 h 1254124"/>
                          <a:gd name="connsiteX18" fmla="*/ 10250970 w 10687682"/>
                          <a:gd name="connsiteY18" fmla="*/ 0 h 1254124"/>
                          <a:gd name="connsiteX19" fmla="*/ 10687682 w 10687682"/>
                          <a:gd name="connsiteY19" fmla="*/ 209024 h 1254124"/>
                          <a:gd name="connsiteX20" fmla="*/ 10687682 w 10687682"/>
                          <a:gd name="connsiteY20" fmla="*/ 504437 h 1254124"/>
                          <a:gd name="connsiteX21" fmla="*/ 10687682 w 10687682"/>
                          <a:gd name="connsiteY21" fmla="*/ 783129 h 1254124"/>
                          <a:gd name="connsiteX22" fmla="*/ 10687682 w 10687682"/>
                          <a:gd name="connsiteY22" fmla="*/ 1045099 h 1254124"/>
                          <a:gd name="connsiteX23" fmla="*/ 10250970 w 10687682"/>
                          <a:gd name="connsiteY23" fmla="*/ 1254124 h 1254124"/>
                          <a:gd name="connsiteX24" fmla="*/ 9637579 w 10687682"/>
                          <a:gd name="connsiteY24" fmla="*/ 1254124 h 1254124"/>
                          <a:gd name="connsiteX25" fmla="*/ 8827902 w 10687682"/>
                          <a:gd name="connsiteY25" fmla="*/ 1254124 h 1254124"/>
                          <a:gd name="connsiteX26" fmla="*/ 8116368 w 10687682"/>
                          <a:gd name="connsiteY26" fmla="*/ 1254124 h 1254124"/>
                          <a:gd name="connsiteX27" fmla="*/ 7601120 w 10687682"/>
                          <a:gd name="connsiteY27" fmla="*/ 1254124 h 1254124"/>
                          <a:gd name="connsiteX28" fmla="*/ 7184014 w 10687682"/>
                          <a:gd name="connsiteY28" fmla="*/ 1254124 h 1254124"/>
                          <a:gd name="connsiteX29" fmla="*/ 6668766 w 10687682"/>
                          <a:gd name="connsiteY29" fmla="*/ 1254124 h 1254124"/>
                          <a:gd name="connsiteX30" fmla="*/ 6153517 w 10687682"/>
                          <a:gd name="connsiteY30" fmla="*/ 1254124 h 1254124"/>
                          <a:gd name="connsiteX31" fmla="*/ 5834553 w 10687682"/>
                          <a:gd name="connsiteY31" fmla="*/ 1254124 h 1254124"/>
                          <a:gd name="connsiteX32" fmla="*/ 5123019 w 10687682"/>
                          <a:gd name="connsiteY32" fmla="*/ 1254124 h 1254124"/>
                          <a:gd name="connsiteX33" fmla="*/ 4607772 w 10687682"/>
                          <a:gd name="connsiteY33" fmla="*/ 1254124 h 1254124"/>
                          <a:gd name="connsiteX34" fmla="*/ 4190665 w 10687682"/>
                          <a:gd name="connsiteY34" fmla="*/ 1254124 h 1254124"/>
                          <a:gd name="connsiteX35" fmla="*/ 3380989 w 10687682"/>
                          <a:gd name="connsiteY35" fmla="*/ 1254124 h 1254124"/>
                          <a:gd name="connsiteX36" fmla="*/ 2963883 w 10687682"/>
                          <a:gd name="connsiteY36" fmla="*/ 1254124 h 1254124"/>
                          <a:gd name="connsiteX37" fmla="*/ 2350491 w 10687682"/>
                          <a:gd name="connsiteY37" fmla="*/ 1254124 h 1254124"/>
                          <a:gd name="connsiteX38" fmla="*/ 1835243 w 10687682"/>
                          <a:gd name="connsiteY38" fmla="*/ 1254124 h 1254124"/>
                          <a:gd name="connsiteX39" fmla="*/ 1025566 w 10687682"/>
                          <a:gd name="connsiteY39" fmla="*/ 1254124 h 1254124"/>
                          <a:gd name="connsiteX40" fmla="*/ 436711 w 10687682"/>
                          <a:gd name="connsiteY40" fmla="*/ 1254124 h 1254124"/>
                          <a:gd name="connsiteX41" fmla="*/ 0 w 10687682"/>
                          <a:gd name="connsiteY41" fmla="*/ 1045099 h 1254124"/>
                          <a:gd name="connsiteX42" fmla="*/ 0 w 10687682"/>
                          <a:gd name="connsiteY42" fmla="*/ 758047 h 1254124"/>
                          <a:gd name="connsiteX43" fmla="*/ 0 w 10687682"/>
                          <a:gd name="connsiteY43" fmla="*/ 479355 h 1254124"/>
                          <a:gd name="connsiteX44" fmla="*/ 0 w 10687682"/>
                          <a:gd name="connsiteY44" fmla="*/ 209024 h 1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87682" h="1254124" fill="none" extrusionOk="0">
                            <a:moveTo>
                              <a:pt x="0" y="209024"/>
                            </a:moveTo>
                            <a:cubicBezTo>
                              <a:pt x="-79181" y="47077"/>
                              <a:pt x="259182" y="-37305"/>
                              <a:pt x="436711" y="0"/>
                            </a:cubicBezTo>
                            <a:cubicBezTo>
                              <a:pt x="574791" y="7238"/>
                              <a:pt x="639635" y="-822"/>
                              <a:pt x="853817" y="0"/>
                            </a:cubicBezTo>
                            <a:cubicBezTo>
                              <a:pt x="1023233" y="24153"/>
                              <a:pt x="1312731" y="-9367"/>
                              <a:pt x="1467209" y="0"/>
                            </a:cubicBezTo>
                            <a:cubicBezTo>
                              <a:pt x="1682552" y="17603"/>
                              <a:pt x="1955730" y="38599"/>
                              <a:pt x="2276885" y="0"/>
                            </a:cubicBezTo>
                            <a:cubicBezTo>
                              <a:pt x="2541005" y="-15936"/>
                              <a:pt x="2474395" y="17195"/>
                              <a:pt x="2595848" y="0"/>
                            </a:cubicBezTo>
                            <a:cubicBezTo>
                              <a:pt x="2725496" y="3513"/>
                              <a:pt x="2946886" y="12284"/>
                              <a:pt x="3111096" y="0"/>
                            </a:cubicBezTo>
                            <a:cubicBezTo>
                              <a:pt x="3272977" y="-5767"/>
                              <a:pt x="3287783" y="11704"/>
                              <a:pt x="3430060" y="0"/>
                            </a:cubicBezTo>
                            <a:cubicBezTo>
                              <a:pt x="3549576" y="6562"/>
                              <a:pt x="3715970" y="10926"/>
                              <a:pt x="3847166" y="0"/>
                            </a:cubicBezTo>
                            <a:cubicBezTo>
                              <a:pt x="3972618" y="-62865"/>
                              <a:pt x="4335606" y="-33891"/>
                              <a:pt x="4656843" y="0"/>
                            </a:cubicBezTo>
                            <a:cubicBezTo>
                              <a:pt x="4970454" y="-11502"/>
                              <a:pt x="4904813" y="16265"/>
                              <a:pt x="5073948" y="0"/>
                            </a:cubicBezTo>
                            <a:cubicBezTo>
                              <a:pt x="5260992" y="-2528"/>
                              <a:pt x="5447615" y="72164"/>
                              <a:pt x="5785482" y="0"/>
                            </a:cubicBezTo>
                            <a:cubicBezTo>
                              <a:pt x="6063499" y="-5140"/>
                              <a:pt x="5984565" y="29947"/>
                              <a:pt x="6104446" y="0"/>
                            </a:cubicBezTo>
                            <a:cubicBezTo>
                              <a:pt x="6225364" y="-28475"/>
                              <a:pt x="6583051" y="42199"/>
                              <a:pt x="6717837" y="0"/>
                            </a:cubicBezTo>
                            <a:cubicBezTo>
                              <a:pt x="6917262" y="-11252"/>
                              <a:pt x="7220178" y="-32223"/>
                              <a:pt x="7527513" y="0"/>
                            </a:cubicBezTo>
                            <a:cubicBezTo>
                              <a:pt x="7810648" y="-18082"/>
                              <a:pt x="7715491" y="-12713"/>
                              <a:pt x="7846477" y="0"/>
                            </a:cubicBezTo>
                            <a:cubicBezTo>
                              <a:pt x="7994787" y="-17639"/>
                              <a:pt x="8394477" y="12927"/>
                              <a:pt x="8656153" y="0"/>
                            </a:cubicBezTo>
                            <a:cubicBezTo>
                              <a:pt x="8908130" y="-1159"/>
                              <a:pt x="8916800" y="22014"/>
                              <a:pt x="9171401" y="0"/>
                            </a:cubicBezTo>
                            <a:cubicBezTo>
                              <a:pt x="9374706" y="-76414"/>
                              <a:pt x="9762554" y="73946"/>
                              <a:pt x="10250970" y="0"/>
                            </a:cubicBezTo>
                            <a:cubicBezTo>
                              <a:pt x="10525580" y="-8432"/>
                              <a:pt x="10710798" y="114819"/>
                              <a:pt x="10687682" y="209024"/>
                            </a:cubicBezTo>
                            <a:cubicBezTo>
                              <a:pt x="10708385" y="350055"/>
                              <a:pt x="10603487" y="409041"/>
                              <a:pt x="10687682" y="504437"/>
                            </a:cubicBezTo>
                            <a:cubicBezTo>
                              <a:pt x="10740459" y="596132"/>
                              <a:pt x="10645324" y="683202"/>
                              <a:pt x="10687682" y="799850"/>
                            </a:cubicBezTo>
                            <a:cubicBezTo>
                              <a:pt x="10738868" y="907799"/>
                              <a:pt x="10647847" y="985875"/>
                              <a:pt x="10687682" y="1045099"/>
                            </a:cubicBezTo>
                            <a:cubicBezTo>
                              <a:pt x="10758528" y="1160736"/>
                              <a:pt x="10511139" y="1241650"/>
                              <a:pt x="10250970" y="1254124"/>
                            </a:cubicBezTo>
                            <a:cubicBezTo>
                              <a:pt x="10090515" y="1259240"/>
                              <a:pt x="10073494" y="1248396"/>
                              <a:pt x="9932006" y="1254124"/>
                            </a:cubicBezTo>
                            <a:cubicBezTo>
                              <a:pt x="9795305" y="1269173"/>
                              <a:pt x="9567335" y="1242344"/>
                              <a:pt x="9416757" y="1254124"/>
                            </a:cubicBezTo>
                            <a:cubicBezTo>
                              <a:pt x="9272408" y="1233024"/>
                              <a:pt x="8807136" y="1248819"/>
                              <a:pt x="8607081" y="1254124"/>
                            </a:cubicBezTo>
                            <a:cubicBezTo>
                              <a:pt x="8407914" y="1283425"/>
                              <a:pt x="8124158" y="1230498"/>
                              <a:pt x="7993691" y="1254124"/>
                            </a:cubicBezTo>
                            <a:cubicBezTo>
                              <a:pt x="7885544" y="1313610"/>
                              <a:pt x="7591388" y="1230075"/>
                              <a:pt x="7478442" y="1254124"/>
                            </a:cubicBezTo>
                            <a:cubicBezTo>
                              <a:pt x="7365538" y="1327907"/>
                              <a:pt x="7012819" y="1200505"/>
                              <a:pt x="6766908" y="1254124"/>
                            </a:cubicBezTo>
                            <a:cubicBezTo>
                              <a:pt x="6557998" y="1299271"/>
                              <a:pt x="6353600" y="1274638"/>
                              <a:pt x="6153517" y="1254124"/>
                            </a:cubicBezTo>
                            <a:cubicBezTo>
                              <a:pt x="5968510" y="1273161"/>
                              <a:pt x="5932332" y="1243058"/>
                              <a:pt x="5736411" y="1254124"/>
                            </a:cubicBezTo>
                            <a:cubicBezTo>
                              <a:pt x="5577699" y="1254391"/>
                              <a:pt x="5395900" y="1243757"/>
                              <a:pt x="5123019" y="1254124"/>
                            </a:cubicBezTo>
                            <a:cubicBezTo>
                              <a:pt x="4845041" y="1260327"/>
                              <a:pt x="4942802" y="1234210"/>
                              <a:pt x="4804057" y="1254124"/>
                            </a:cubicBezTo>
                            <a:cubicBezTo>
                              <a:pt x="4633147" y="1312019"/>
                              <a:pt x="4420268" y="1232434"/>
                              <a:pt x="4092523" y="1254124"/>
                            </a:cubicBezTo>
                            <a:cubicBezTo>
                              <a:pt x="3754839" y="1250031"/>
                              <a:pt x="3856613" y="1225007"/>
                              <a:pt x="3675416" y="1254124"/>
                            </a:cubicBezTo>
                            <a:cubicBezTo>
                              <a:pt x="3494255" y="1288959"/>
                              <a:pt x="3255365" y="1198280"/>
                              <a:pt x="2865740" y="1254124"/>
                            </a:cubicBezTo>
                            <a:cubicBezTo>
                              <a:pt x="2493115" y="1276150"/>
                              <a:pt x="2552225" y="1250551"/>
                              <a:pt x="2252349" y="1254124"/>
                            </a:cubicBezTo>
                            <a:cubicBezTo>
                              <a:pt x="1976961" y="1263108"/>
                              <a:pt x="1836293" y="1242116"/>
                              <a:pt x="1737100" y="1254124"/>
                            </a:cubicBezTo>
                            <a:cubicBezTo>
                              <a:pt x="1616065" y="1290759"/>
                              <a:pt x="1366735" y="1218063"/>
                              <a:pt x="1221851" y="1254124"/>
                            </a:cubicBezTo>
                            <a:cubicBezTo>
                              <a:pt x="1047389" y="1230438"/>
                              <a:pt x="747053" y="1220756"/>
                              <a:pt x="436711" y="1254124"/>
                            </a:cubicBezTo>
                            <a:cubicBezTo>
                              <a:pt x="187413" y="1244832"/>
                              <a:pt x="21537" y="1126316"/>
                              <a:pt x="0" y="1045099"/>
                            </a:cubicBezTo>
                            <a:cubicBezTo>
                              <a:pt x="-30812" y="983120"/>
                              <a:pt x="2020" y="879078"/>
                              <a:pt x="0" y="791489"/>
                            </a:cubicBezTo>
                            <a:cubicBezTo>
                              <a:pt x="12329" y="718428"/>
                              <a:pt x="35275" y="634450"/>
                              <a:pt x="0" y="529519"/>
                            </a:cubicBezTo>
                            <a:cubicBezTo>
                              <a:pt x="-19473" y="436662"/>
                              <a:pt x="40245" y="377161"/>
                              <a:pt x="0" y="209024"/>
                            </a:cubicBezTo>
                            <a:close/>
                          </a:path>
                          <a:path w="10687682" h="1254124" stroke="0" extrusionOk="0">
                            <a:moveTo>
                              <a:pt x="0" y="209024"/>
                            </a:moveTo>
                            <a:cubicBezTo>
                              <a:pt x="15979" y="152434"/>
                              <a:pt x="174215" y="-5526"/>
                              <a:pt x="436711" y="0"/>
                            </a:cubicBezTo>
                            <a:cubicBezTo>
                              <a:pt x="567306" y="-36633"/>
                              <a:pt x="681566" y="-11052"/>
                              <a:pt x="853817" y="0"/>
                            </a:cubicBezTo>
                            <a:cubicBezTo>
                              <a:pt x="1019733" y="-11190"/>
                              <a:pt x="1098533" y="21879"/>
                              <a:pt x="1270924" y="0"/>
                            </a:cubicBezTo>
                            <a:cubicBezTo>
                              <a:pt x="1458681" y="-28544"/>
                              <a:pt x="1940956" y="-11149"/>
                              <a:pt x="2080600" y="0"/>
                            </a:cubicBezTo>
                            <a:cubicBezTo>
                              <a:pt x="2277295" y="-19827"/>
                              <a:pt x="2343478" y="-11332"/>
                              <a:pt x="2595848" y="0"/>
                            </a:cubicBezTo>
                            <a:cubicBezTo>
                              <a:pt x="2832978" y="8210"/>
                              <a:pt x="2909089" y="43539"/>
                              <a:pt x="3111096" y="0"/>
                            </a:cubicBezTo>
                            <a:cubicBezTo>
                              <a:pt x="3333681" y="-71961"/>
                              <a:pt x="3461435" y="11468"/>
                              <a:pt x="3724488" y="0"/>
                            </a:cubicBezTo>
                            <a:cubicBezTo>
                              <a:pt x="3967200" y="-28551"/>
                              <a:pt x="4038538" y="8874"/>
                              <a:pt x="4337879" y="0"/>
                            </a:cubicBezTo>
                            <a:cubicBezTo>
                              <a:pt x="4617655" y="11179"/>
                              <a:pt x="4714919" y="32306"/>
                              <a:pt x="4951270" y="0"/>
                            </a:cubicBezTo>
                            <a:cubicBezTo>
                              <a:pt x="5162021" y="-15881"/>
                              <a:pt x="5263310" y="-18205"/>
                              <a:pt x="5368377" y="0"/>
                            </a:cubicBezTo>
                            <a:cubicBezTo>
                              <a:pt x="5482141" y="2978"/>
                              <a:pt x="5830738" y="6128"/>
                              <a:pt x="5981767" y="0"/>
                            </a:cubicBezTo>
                            <a:cubicBezTo>
                              <a:pt x="6131009" y="28073"/>
                              <a:pt x="6412669" y="112471"/>
                              <a:pt x="6693301" y="0"/>
                            </a:cubicBezTo>
                            <a:cubicBezTo>
                              <a:pt x="7004046" y="-66251"/>
                              <a:pt x="7156877" y="-27885"/>
                              <a:pt x="7404835" y="0"/>
                            </a:cubicBezTo>
                            <a:cubicBezTo>
                              <a:pt x="7650720" y="-6321"/>
                              <a:pt x="7733117" y="5089"/>
                              <a:pt x="7920083" y="0"/>
                            </a:cubicBezTo>
                            <a:cubicBezTo>
                              <a:pt x="8136008" y="-3236"/>
                              <a:pt x="8242798" y="45141"/>
                              <a:pt x="8337190" y="0"/>
                            </a:cubicBezTo>
                            <a:cubicBezTo>
                              <a:pt x="8432761" y="26303"/>
                              <a:pt x="8629021" y="-52108"/>
                              <a:pt x="8852438" y="0"/>
                            </a:cubicBezTo>
                            <a:cubicBezTo>
                              <a:pt x="9114495" y="-2917"/>
                              <a:pt x="9233700" y="925"/>
                              <a:pt x="9465830" y="0"/>
                            </a:cubicBezTo>
                            <a:cubicBezTo>
                              <a:pt x="9700262" y="33691"/>
                              <a:pt x="10057149" y="3376"/>
                              <a:pt x="10250970" y="0"/>
                            </a:cubicBezTo>
                            <a:cubicBezTo>
                              <a:pt x="10509888" y="14592"/>
                              <a:pt x="10656695" y="98361"/>
                              <a:pt x="10687682" y="209024"/>
                            </a:cubicBezTo>
                            <a:cubicBezTo>
                              <a:pt x="10761280" y="353508"/>
                              <a:pt x="10650867" y="395271"/>
                              <a:pt x="10687682" y="504437"/>
                            </a:cubicBezTo>
                            <a:cubicBezTo>
                              <a:pt x="10720239" y="602898"/>
                              <a:pt x="10666618" y="687337"/>
                              <a:pt x="10687682" y="783129"/>
                            </a:cubicBezTo>
                            <a:cubicBezTo>
                              <a:pt x="10738144" y="875760"/>
                              <a:pt x="10679821" y="941532"/>
                              <a:pt x="10687682" y="1045099"/>
                            </a:cubicBezTo>
                            <a:cubicBezTo>
                              <a:pt x="10671007" y="1170716"/>
                              <a:pt x="10435718" y="1257335"/>
                              <a:pt x="10250970" y="1254124"/>
                            </a:cubicBezTo>
                            <a:cubicBezTo>
                              <a:pt x="10105425" y="1339071"/>
                              <a:pt x="9953451" y="1286411"/>
                              <a:pt x="9637579" y="1254124"/>
                            </a:cubicBezTo>
                            <a:cubicBezTo>
                              <a:pt x="9371628" y="1227972"/>
                              <a:pt x="9200979" y="1280666"/>
                              <a:pt x="8827902" y="1254124"/>
                            </a:cubicBezTo>
                            <a:cubicBezTo>
                              <a:pt x="8434763" y="1279845"/>
                              <a:pt x="8292375" y="1268713"/>
                              <a:pt x="8116368" y="1254124"/>
                            </a:cubicBezTo>
                            <a:cubicBezTo>
                              <a:pt x="7962503" y="1277923"/>
                              <a:pt x="7859654" y="1227920"/>
                              <a:pt x="7601120" y="1254124"/>
                            </a:cubicBezTo>
                            <a:cubicBezTo>
                              <a:pt x="7357161" y="1288733"/>
                              <a:pt x="7307960" y="1227871"/>
                              <a:pt x="7184014" y="1254124"/>
                            </a:cubicBezTo>
                            <a:cubicBezTo>
                              <a:pt x="7033344" y="1262628"/>
                              <a:pt x="6917467" y="1213253"/>
                              <a:pt x="6668766" y="1254124"/>
                            </a:cubicBezTo>
                            <a:cubicBezTo>
                              <a:pt x="6453203" y="1261618"/>
                              <a:pt x="6354389" y="1228583"/>
                              <a:pt x="6153517" y="1254124"/>
                            </a:cubicBezTo>
                            <a:cubicBezTo>
                              <a:pt x="5957813" y="1265724"/>
                              <a:pt x="5954294" y="1251657"/>
                              <a:pt x="5834553" y="1254124"/>
                            </a:cubicBezTo>
                            <a:cubicBezTo>
                              <a:pt x="5752095" y="1265605"/>
                              <a:pt x="5529766" y="1226898"/>
                              <a:pt x="5123019" y="1254124"/>
                            </a:cubicBezTo>
                            <a:cubicBezTo>
                              <a:pt x="4784333" y="1289160"/>
                              <a:pt x="4756817" y="1251890"/>
                              <a:pt x="4607772" y="1254124"/>
                            </a:cubicBezTo>
                            <a:cubicBezTo>
                              <a:pt x="4434568" y="1247617"/>
                              <a:pt x="4288190" y="1248383"/>
                              <a:pt x="4190665" y="1254124"/>
                            </a:cubicBezTo>
                            <a:cubicBezTo>
                              <a:pt x="4111416" y="1263523"/>
                              <a:pt x="3731634" y="1235609"/>
                              <a:pt x="3380989" y="1254124"/>
                            </a:cubicBezTo>
                            <a:cubicBezTo>
                              <a:pt x="2978423" y="1253547"/>
                              <a:pt x="3084773" y="1232769"/>
                              <a:pt x="2963883" y="1254124"/>
                            </a:cubicBezTo>
                            <a:cubicBezTo>
                              <a:pt x="2821553" y="1238681"/>
                              <a:pt x="2478143" y="1184955"/>
                              <a:pt x="2350491" y="1254124"/>
                            </a:cubicBezTo>
                            <a:cubicBezTo>
                              <a:pt x="2198952" y="1269065"/>
                              <a:pt x="1992140" y="1231672"/>
                              <a:pt x="1835243" y="1254124"/>
                            </a:cubicBezTo>
                            <a:cubicBezTo>
                              <a:pt x="1758305" y="1324386"/>
                              <a:pt x="1378145" y="1171966"/>
                              <a:pt x="1025566" y="1254124"/>
                            </a:cubicBezTo>
                            <a:cubicBezTo>
                              <a:pt x="687776" y="1278579"/>
                              <a:pt x="664446" y="1227264"/>
                              <a:pt x="436711" y="1254124"/>
                            </a:cubicBezTo>
                            <a:cubicBezTo>
                              <a:pt x="157240" y="1259312"/>
                              <a:pt x="56006" y="1123795"/>
                              <a:pt x="0" y="1045099"/>
                            </a:cubicBezTo>
                            <a:cubicBezTo>
                              <a:pt x="-34924" y="996511"/>
                              <a:pt x="-4974" y="827646"/>
                              <a:pt x="0" y="758047"/>
                            </a:cubicBezTo>
                            <a:cubicBezTo>
                              <a:pt x="-2539" y="689459"/>
                              <a:pt x="62636" y="588688"/>
                              <a:pt x="0" y="479355"/>
                            </a:cubicBezTo>
                            <a:cubicBezTo>
                              <a:pt x="-72344" y="353482"/>
                              <a:pt x="-6502" y="303542"/>
                              <a:pt x="0" y="209024"/>
                            </a:cubicBezTo>
                            <a:close/>
                          </a:path>
                          <a:path w="10687682" h="1254124" fill="none" stroke="0" extrusionOk="0">
                            <a:moveTo>
                              <a:pt x="0" y="209024"/>
                            </a:moveTo>
                            <a:cubicBezTo>
                              <a:pt x="-17033" y="107458"/>
                              <a:pt x="193555" y="5168"/>
                              <a:pt x="436711" y="0"/>
                            </a:cubicBezTo>
                            <a:cubicBezTo>
                              <a:pt x="519538" y="-5511"/>
                              <a:pt x="656343" y="-13986"/>
                              <a:pt x="853817" y="0"/>
                            </a:cubicBezTo>
                            <a:cubicBezTo>
                              <a:pt x="1038808" y="-11831"/>
                              <a:pt x="1277425" y="2308"/>
                              <a:pt x="1467209" y="0"/>
                            </a:cubicBezTo>
                            <a:cubicBezTo>
                              <a:pt x="1714441" y="18592"/>
                              <a:pt x="1988266" y="92927"/>
                              <a:pt x="2276885" y="0"/>
                            </a:cubicBezTo>
                            <a:cubicBezTo>
                              <a:pt x="2582740" y="-63155"/>
                              <a:pt x="2442322" y="-7287"/>
                              <a:pt x="2595848" y="0"/>
                            </a:cubicBezTo>
                            <a:cubicBezTo>
                              <a:pt x="2704209" y="-5867"/>
                              <a:pt x="2953884" y="-3448"/>
                              <a:pt x="3111096" y="0"/>
                            </a:cubicBezTo>
                            <a:cubicBezTo>
                              <a:pt x="3263841" y="-8647"/>
                              <a:pt x="3296510" y="19640"/>
                              <a:pt x="3430060" y="0"/>
                            </a:cubicBezTo>
                            <a:cubicBezTo>
                              <a:pt x="3587210" y="13923"/>
                              <a:pt x="3707223" y="-17707"/>
                              <a:pt x="3847166" y="0"/>
                            </a:cubicBezTo>
                            <a:cubicBezTo>
                              <a:pt x="4018211" y="30470"/>
                              <a:pt x="4371839" y="-2667"/>
                              <a:pt x="4656843" y="0"/>
                            </a:cubicBezTo>
                            <a:cubicBezTo>
                              <a:pt x="4961225" y="-1589"/>
                              <a:pt x="4905199" y="-7128"/>
                              <a:pt x="5073948" y="0"/>
                            </a:cubicBezTo>
                            <a:cubicBezTo>
                              <a:pt x="5244830" y="22070"/>
                              <a:pt x="5517305" y="15416"/>
                              <a:pt x="5785482" y="0"/>
                            </a:cubicBezTo>
                            <a:cubicBezTo>
                              <a:pt x="6060596" y="-14364"/>
                              <a:pt x="5987278" y="16501"/>
                              <a:pt x="6104446" y="0"/>
                            </a:cubicBezTo>
                            <a:cubicBezTo>
                              <a:pt x="6226920" y="-43312"/>
                              <a:pt x="6563354" y="1072"/>
                              <a:pt x="6717837" y="0"/>
                            </a:cubicBezTo>
                            <a:cubicBezTo>
                              <a:pt x="6908296" y="26065"/>
                              <a:pt x="7265852" y="27033"/>
                              <a:pt x="7527513" y="0"/>
                            </a:cubicBezTo>
                            <a:cubicBezTo>
                              <a:pt x="7796554" y="-23818"/>
                              <a:pt x="7715531" y="26105"/>
                              <a:pt x="7846477" y="0"/>
                            </a:cubicBezTo>
                            <a:cubicBezTo>
                              <a:pt x="8003178" y="49944"/>
                              <a:pt x="8422983" y="11867"/>
                              <a:pt x="8656153" y="0"/>
                            </a:cubicBezTo>
                            <a:cubicBezTo>
                              <a:pt x="8900955" y="-3326"/>
                              <a:pt x="8913193" y="33060"/>
                              <a:pt x="9171401" y="0"/>
                            </a:cubicBezTo>
                            <a:cubicBezTo>
                              <a:pt x="9443163" y="-105250"/>
                              <a:pt x="9735260" y="45721"/>
                              <a:pt x="10250970" y="0"/>
                            </a:cubicBezTo>
                            <a:cubicBezTo>
                              <a:pt x="10523560" y="42893"/>
                              <a:pt x="10662380" y="85927"/>
                              <a:pt x="10687682" y="209024"/>
                            </a:cubicBezTo>
                            <a:cubicBezTo>
                              <a:pt x="10726845" y="366577"/>
                              <a:pt x="10601591" y="407487"/>
                              <a:pt x="10687682" y="504437"/>
                            </a:cubicBezTo>
                            <a:cubicBezTo>
                              <a:pt x="10744933" y="590562"/>
                              <a:pt x="10662588" y="685843"/>
                              <a:pt x="10687682" y="799850"/>
                            </a:cubicBezTo>
                            <a:cubicBezTo>
                              <a:pt x="10751126" y="901867"/>
                              <a:pt x="10632140" y="982181"/>
                              <a:pt x="10687682" y="1045099"/>
                            </a:cubicBezTo>
                            <a:cubicBezTo>
                              <a:pt x="10733234" y="1205291"/>
                              <a:pt x="10513011" y="1241093"/>
                              <a:pt x="10250970" y="1254124"/>
                            </a:cubicBezTo>
                            <a:cubicBezTo>
                              <a:pt x="10092767" y="1272538"/>
                              <a:pt x="10075836" y="1248401"/>
                              <a:pt x="9932006" y="1254124"/>
                            </a:cubicBezTo>
                            <a:cubicBezTo>
                              <a:pt x="9776606" y="1236226"/>
                              <a:pt x="9581826" y="1263753"/>
                              <a:pt x="9416757" y="1254124"/>
                            </a:cubicBezTo>
                            <a:cubicBezTo>
                              <a:pt x="9250893" y="1319058"/>
                              <a:pt x="8835483" y="1217872"/>
                              <a:pt x="8607081" y="1254124"/>
                            </a:cubicBezTo>
                            <a:cubicBezTo>
                              <a:pt x="8422771" y="1255747"/>
                              <a:pt x="8110454" y="1236431"/>
                              <a:pt x="7993691" y="1254124"/>
                            </a:cubicBezTo>
                            <a:cubicBezTo>
                              <a:pt x="7877942" y="1287118"/>
                              <a:pt x="7598309" y="1260156"/>
                              <a:pt x="7478442" y="1254124"/>
                            </a:cubicBezTo>
                            <a:cubicBezTo>
                              <a:pt x="7336847" y="1257514"/>
                              <a:pt x="7023436" y="1181425"/>
                              <a:pt x="6766908" y="1254124"/>
                            </a:cubicBezTo>
                            <a:cubicBezTo>
                              <a:pt x="6494329" y="1239547"/>
                              <a:pt x="6354647" y="1227108"/>
                              <a:pt x="6153517" y="1254124"/>
                            </a:cubicBezTo>
                            <a:cubicBezTo>
                              <a:pt x="5975049" y="1275166"/>
                              <a:pt x="5938002" y="1234760"/>
                              <a:pt x="5736411" y="1254124"/>
                            </a:cubicBezTo>
                            <a:cubicBezTo>
                              <a:pt x="5527107" y="1242843"/>
                              <a:pt x="5431747" y="1230565"/>
                              <a:pt x="5123019" y="1254124"/>
                            </a:cubicBezTo>
                            <a:cubicBezTo>
                              <a:pt x="4847222" y="1254426"/>
                              <a:pt x="4938085" y="1244275"/>
                              <a:pt x="4804057" y="1254124"/>
                            </a:cubicBezTo>
                            <a:cubicBezTo>
                              <a:pt x="4702226" y="1257391"/>
                              <a:pt x="4389057" y="1217534"/>
                              <a:pt x="4092523" y="1254124"/>
                            </a:cubicBezTo>
                            <a:cubicBezTo>
                              <a:pt x="3784825" y="1269000"/>
                              <a:pt x="3855749" y="1244948"/>
                              <a:pt x="3675416" y="1254124"/>
                            </a:cubicBezTo>
                            <a:cubicBezTo>
                              <a:pt x="3434043" y="1303315"/>
                              <a:pt x="3247609" y="1227966"/>
                              <a:pt x="2865740" y="1254124"/>
                            </a:cubicBezTo>
                            <a:cubicBezTo>
                              <a:pt x="2474521" y="1266885"/>
                              <a:pt x="2546833" y="1251388"/>
                              <a:pt x="2252349" y="1254124"/>
                            </a:cubicBezTo>
                            <a:cubicBezTo>
                              <a:pt x="1968356" y="1255958"/>
                              <a:pt x="1838185" y="1261552"/>
                              <a:pt x="1737100" y="1254124"/>
                            </a:cubicBezTo>
                            <a:cubicBezTo>
                              <a:pt x="1644329" y="1252092"/>
                              <a:pt x="1370570" y="1224401"/>
                              <a:pt x="1221851" y="1254124"/>
                            </a:cubicBezTo>
                            <a:cubicBezTo>
                              <a:pt x="1027995" y="1308423"/>
                              <a:pt x="781769" y="1222707"/>
                              <a:pt x="436711" y="1254124"/>
                            </a:cubicBezTo>
                            <a:cubicBezTo>
                              <a:pt x="184714" y="1250362"/>
                              <a:pt x="27537" y="1153901"/>
                              <a:pt x="0" y="1045099"/>
                            </a:cubicBezTo>
                            <a:cubicBezTo>
                              <a:pt x="-7131" y="974243"/>
                              <a:pt x="4948" y="851048"/>
                              <a:pt x="0" y="791489"/>
                            </a:cubicBezTo>
                            <a:cubicBezTo>
                              <a:pt x="6217" y="709841"/>
                              <a:pt x="12759" y="629455"/>
                              <a:pt x="0" y="529519"/>
                            </a:cubicBezTo>
                            <a:cubicBezTo>
                              <a:pt x="-33229" y="444390"/>
                              <a:pt x="53085" y="355312"/>
                              <a:pt x="0" y="20902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34798B3A-5816-90BB-58DD-B08B903F92CE}"/>
                  </a:ext>
                </a:extLst>
              </p:cNvPr>
              <p:cNvSpPr txBox="1"/>
              <p:nvPr/>
            </p:nvSpPr>
            <p:spPr>
              <a:xfrm>
                <a:off x="2987519" y="1184124"/>
                <a:ext cx="8663741" cy="175432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Qua cảm nhận của bạn nhỏ về mẹ (ở khổ thơ thứ 3), em thấy bạn nhỏ là người như thế nào?</a:t>
                </a:r>
                <a:endParaRPr kumimoji="0" lang="en-US" sz="3200" b="1" i="0" u="none" strike="noStrike" kern="1200" cap="none" spc="0" normalizeH="0" baseline="0" noProof="0" dirty="0">
                  <a:ln>
                    <a:noFill/>
                  </a:ln>
                  <a:solidFill>
                    <a:srgbClr val="C5358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4" name="Graphic 14">
              <a:extLst>
                <a:ext uri="{FF2B5EF4-FFF2-40B4-BE49-F238E27FC236}">
                  <a16:creationId xmlns:a16="http://schemas.microsoft.com/office/drawing/2014/main" id="{6C96AE6E-CD3D-CF39-FF5A-B9842C0246FA}"/>
                </a:ext>
              </a:extLst>
            </p:cNvPr>
            <p:cNvGrpSpPr/>
            <p:nvPr/>
          </p:nvGrpSpPr>
          <p:grpSpPr>
            <a:xfrm>
              <a:off x="2662442" y="802947"/>
              <a:ext cx="427921" cy="653544"/>
              <a:chOff x="2662442" y="309760"/>
              <a:chExt cx="427921" cy="653544"/>
            </a:xfrm>
          </p:grpSpPr>
          <p:sp>
            <p:nvSpPr>
              <p:cNvPr id="6" name="Freeform: Shape 5">
                <a:extLst>
                  <a:ext uri="{FF2B5EF4-FFF2-40B4-BE49-F238E27FC236}">
                    <a16:creationId xmlns:a16="http://schemas.microsoft.com/office/drawing/2014/main" id="{EF12B5C8-1035-4B20-1116-2B32EB5444C9}"/>
                  </a:ext>
                </a:extLst>
              </p:cNvPr>
              <p:cNvSpPr/>
              <p:nvPr/>
            </p:nvSpPr>
            <p:spPr>
              <a:xfrm>
                <a:off x="2791743" y="905234"/>
                <a:ext cx="12902" cy="49362"/>
              </a:xfrm>
              <a:custGeom>
                <a:avLst/>
                <a:gdLst>
                  <a:gd name="connsiteX0" fmla="*/ 2573 w 12902"/>
                  <a:gd name="connsiteY0" fmla="*/ 49311 h 49362"/>
                  <a:gd name="connsiteX1" fmla="*/ 12 w 12902"/>
                  <a:gd name="connsiteY1" fmla="*/ 46852 h 49362"/>
                  <a:gd name="connsiteX2" fmla="*/ 7849 w 12902"/>
                  <a:gd name="connsiteY2" fmla="*/ 1928 h 49362"/>
                  <a:gd name="connsiteX3" fmla="*/ 10974 w 12902"/>
                  <a:gd name="connsiteY3" fmla="*/ 84 h 49362"/>
                  <a:gd name="connsiteX4" fmla="*/ 12818 w 12902"/>
                  <a:gd name="connsiteY4" fmla="*/ 3209 h 49362"/>
                  <a:gd name="connsiteX5" fmla="*/ 5134 w 12902"/>
                  <a:gd name="connsiteY5" fmla="*/ 46699 h 49362"/>
                  <a:gd name="connsiteX6" fmla="*/ 2676 w 12902"/>
                  <a:gd name="connsiteY6" fmla="*/ 49362 h 49362"/>
                  <a:gd name="connsiteX7" fmla="*/ 2573 w 12902"/>
                  <a:gd name="connsiteY7" fmla="*/ 49311 h 4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2" h="49362">
                    <a:moveTo>
                      <a:pt x="2573" y="49311"/>
                    </a:moveTo>
                    <a:cubicBezTo>
                      <a:pt x="1190" y="49311"/>
                      <a:pt x="63" y="48235"/>
                      <a:pt x="12" y="46852"/>
                    </a:cubicBezTo>
                    <a:cubicBezTo>
                      <a:pt x="-347" y="35173"/>
                      <a:pt x="7542" y="3311"/>
                      <a:pt x="7849" y="1928"/>
                    </a:cubicBezTo>
                    <a:cubicBezTo>
                      <a:pt x="8208" y="545"/>
                      <a:pt x="9540" y="-274"/>
                      <a:pt x="10974" y="84"/>
                    </a:cubicBezTo>
                    <a:cubicBezTo>
                      <a:pt x="12357" y="443"/>
                      <a:pt x="13177" y="1826"/>
                      <a:pt x="12818" y="3209"/>
                    </a:cubicBezTo>
                    <a:cubicBezTo>
                      <a:pt x="12716" y="3516"/>
                      <a:pt x="4776" y="35737"/>
                      <a:pt x="5134" y="46699"/>
                    </a:cubicBezTo>
                    <a:cubicBezTo>
                      <a:pt x="5186" y="48133"/>
                      <a:pt x="4059" y="49311"/>
                      <a:pt x="2676" y="49362"/>
                    </a:cubicBezTo>
                    <a:cubicBezTo>
                      <a:pt x="2624" y="49311"/>
                      <a:pt x="2624" y="49311"/>
                      <a:pt x="2573" y="49311"/>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aphic 14">
                <a:extLst>
                  <a:ext uri="{FF2B5EF4-FFF2-40B4-BE49-F238E27FC236}">
                    <a16:creationId xmlns:a16="http://schemas.microsoft.com/office/drawing/2014/main" id="{7FE7F0FC-8344-7E8E-B776-E5EB87F137BC}"/>
                  </a:ext>
                </a:extLst>
              </p:cNvPr>
              <p:cNvGrpSpPr/>
              <p:nvPr/>
            </p:nvGrpSpPr>
            <p:grpSpPr>
              <a:xfrm>
                <a:off x="2771478" y="909608"/>
                <a:ext cx="209309" cy="53696"/>
                <a:chOff x="2771478" y="909608"/>
                <a:chExt cx="209309" cy="53696"/>
              </a:xfrm>
              <a:solidFill>
                <a:srgbClr val="434040"/>
              </a:solidFill>
            </p:grpSpPr>
            <p:sp>
              <p:nvSpPr>
                <p:cNvPr id="26" name="Freeform: Shape 25">
                  <a:extLst>
                    <a:ext uri="{FF2B5EF4-FFF2-40B4-BE49-F238E27FC236}">
                      <a16:creationId xmlns:a16="http://schemas.microsoft.com/office/drawing/2014/main" id="{46D0E3F7-53C9-C8A3-F3EE-1B76DA7C38F7}"/>
                    </a:ext>
                  </a:extLst>
                </p:cNvPr>
                <p:cNvSpPr/>
                <p:nvPr/>
              </p:nvSpPr>
              <p:spPr>
                <a:xfrm>
                  <a:off x="2948080" y="909608"/>
                  <a:ext cx="12434" cy="49393"/>
                </a:xfrm>
                <a:custGeom>
                  <a:avLst/>
                  <a:gdLst>
                    <a:gd name="connsiteX0" fmla="*/ 9848 w 12434"/>
                    <a:gd name="connsiteY0" fmla="*/ 49394 h 49393"/>
                    <a:gd name="connsiteX1" fmla="*/ 9746 w 12434"/>
                    <a:gd name="connsiteY1" fmla="*/ 49394 h 49393"/>
                    <a:gd name="connsiteX2" fmla="*/ 7287 w 12434"/>
                    <a:gd name="connsiteY2" fmla="*/ 46730 h 49393"/>
                    <a:gd name="connsiteX3" fmla="*/ 64 w 12434"/>
                    <a:gd name="connsiteY3" fmla="*/ 3138 h 49393"/>
                    <a:gd name="connsiteX4" fmla="*/ 1960 w 12434"/>
                    <a:gd name="connsiteY4" fmla="*/ 64 h 49393"/>
                    <a:gd name="connsiteX5" fmla="*/ 5033 w 12434"/>
                    <a:gd name="connsiteY5" fmla="*/ 1960 h 49393"/>
                    <a:gd name="connsiteX6" fmla="*/ 12410 w 12434"/>
                    <a:gd name="connsiteY6" fmla="*/ 46935 h 49393"/>
                    <a:gd name="connsiteX7" fmla="*/ 9848 w 12434"/>
                    <a:gd name="connsiteY7" fmla="*/ 49394 h 4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4" h="49393">
                      <a:moveTo>
                        <a:pt x="9848" y="49394"/>
                      </a:moveTo>
                      <a:cubicBezTo>
                        <a:pt x="9797" y="49394"/>
                        <a:pt x="9797" y="49394"/>
                        <a:pt x="9746" y="49394"/>
                      </a:cubicBezTo>
                      <a:cubicBezTo>
                        <a:pt x="8312" y="49343"/>
                        <a:pt x="7236" y="48113"/>
                        <a:pt x="7287" y="46730"/>
                      </a:cubicBezTo>
                      <a:cubicBezTo>
                        <a:pt x="7748" y="35768"/>
                        <a:pt x="116" y="3445"/>
                        <a:pt x="64" y="3138"/>
                      </a:cubicBezTo>
                      <a:cubicBezTo>
                        <a:pt x="-243" y="1755"/>
                        <a:pt x="577" y="372"/>
                        <a:pt x="1960" y="64"/>
                      </a:cubicBezTo>
                      <a:cubicBezTo>
                        <a:pt x="3292" y="-243"/>
                        <a:pt x="4726" y="577"/>
                        <a:pt x="5033" y="1960"/>
                      </a:cubicBezTo>
                      <a:cubicBezTo>
                        <a:pt x="5341" y="3292"/>
                        <a:pt x="12922" y="35256"/>
                        <a:pt x="12410" y="46935"/>
                      </a:cubicBezTo>
                      <a:cubicBezTo>
                        <a:pt x="12358" y="48318"/>
                        <a:pt x="11231" y="49394"/>
                        <a:pt x="9848" y="49394"/>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EB245E18-6C15-70D7-D825-8B2CDEFA3A1A}"/>
                    </a:ext>
                  </a:extLst>
                </p:cNvPr>
                <p:cNvSpPr/>
                <p:nvPr/>
              </p:nvSpPr>
              <p:spPr>
                <a:xfrm>
                  <a:off x="2771478" y="944557"/>
                  <a:ext cx="26499" cy="14240"/>
                </a:xfrm>
                <a:custGeom>
                  <a:avLst/>
                  <a:gdLst>
                    <a:gd name="connsiteX0" fmla="*/ 11467 w 26499"/>
                    <a:gd name="connsiteY0" fmla="*/ 0 h 14240"/>
                    <a:gd name="connsiteX1" fmla="*/ 146 w 26499"/>
                    <a:gd name="connsiteY1" fmla="*/ 6403 h 14240"/>
                    <a:gd name="connsiteX2" fmla="*/ 1017 w 26499"/>
                    <a:gd name="connsiteY2" fmla="*/ 10296 h 14240"/>
                    <a:gd name="connsiteX3" fmla="*/ 14130 w 26499"/>
                    <a:gd name="connsiteY3" fmla="*/ 14240 h 14240"/>
                    <a:gd name="connsiteX4" fmla="*/ 26322 w 26499"/>
                    <a:gd name="connsiteY4" fmla="*/ 9118 h 14240"/>
                    <a:gd name="connsiteX5" fmla="*/ 25502 w 26499"/>
                    <a:gd name="connsiteY5" fmla="*/ 4969 h 14240"/>
                    <a:gd name="connsiteX6" fmla="*/ 11467 w 26499"/>
                    <a:gd name="connsiteY6" fmla="*/ 0 h 1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9" h="14240">
                      <a:moveTo>
                        <a:pt x="11467" y="0"/>
                      </a:moveTo>
                      <a:cubicBezTo>
                        <a:pt x="5268" y="0"/>
                        <a:pt x="1170" y="2305"/>
                        <a:pt x="146" y="6403"/>
                      </a:cubicBezTo>
                      <a:cubicBezTo>
                        <a:pt x="-213" y="7735"/>
                        <a:pt x="95" y="9118"/>
                        <a:pt x="1017" y="10296"/>
                      </a:cubicBezTo>
                      <a:cubicBezTo>
                        <a:pt x="3936" y="14036"/>
                        <a:pt x="12491" y="14240"/>
                        <a:pt x="14130" y="14240"/>
                      </a:cubicBezTo>
                      <a:cubicBezTo>
                        <a:pt x="18126" y="14240"/>
                        <a:pt x="25041" y="13575"/>
                        <a:pt x="26322" y="9118"/>
                      </a:cubicBezTo>
                      <a:cubicBezTo>
                        <a:pt x="26731" y="7735"/>
                        <a:pt x="26424" y="6249"/>
                        <a:pt x="25502" y="4969"/>
                      </a:cubicBezTo>
                      <a:cubicBezTo>
                        <a:pt x="23095" y="1690"/>
                        <a:pt x="16589" y="0"/>
                        <a:pt x="11467" y="0"/>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Shape 27">
                  <a:extLst>
                    <a:ext uri="{FF2B5EF4-FFF2-40B4-BE49-F238E27FC236}">
                      <a16:creationId xmlns:a16="http://schemas.microsoft.com/office/drawing/2014/main" id="{651C936A-CB2D-6FED-5FC5-D111B10EDE7E}"/>
                    </a:ext>
                  </a:extLst>
                </p:cNvPr>
                <p:cNvSpPr/>
                <p:nvPr/>
              </p:nvSpPr>
              <p:spPr>
                <a:xfrm>
                  <a:off x="2954268" y="949167"/>
                  <a:ext cx="26519" cy="14138"/>
                </a:xfrm>
                <a:custGeom>
                  <a:avLst/>
                  <a:gdLst>
                    <a:gd name="connsiteX0" fmla="*/ 26404 w 26519"/>
                    <a:gd name="connsiteY0" fmla="*/ 6506 h 14138"/>
                    <a:gd name="connsiteX1" fmla="*/ 14878 w 26519"/>
                    <a:gd name="connsiteY1" fmla="*/ 0 h 14138"/>
                    <a:gd name="connsiteX2" fmla="*/ 1048 w 26519"/>
                    <a:gd name="connsiteY2" fmla="*/ 4815 h 14138"/>
                    <a:gd name="connsiteX3" fmla="*/ 177 w 26519"/>
                    <a:gd name="connsiteY3" fmla="*/ 8913 h 14138"/>
                    <a:gd name="connsiteX4" fmla="*/ 12676 w 26519"/>
                    <a:gd name="connsiteY4" fmla="*/ 14138 h 14138"/>
                    <a:gd name="connsiteX5" fmla="*/ 25482 w 26519"/>
                    <a:gd name="connsiteY5" fmla="*/ 10296 h 14138"/>
                    <a:gd name="connsiteX6" fmla="*/ 26404 w 26519"/>
                    <a:gd name="connsiteY6" fmla="*/ 6506 h 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9" h="14138">
                      <a:moveTo>
                        <a:pt x="26404" y="6506"/>
                      </a:moveTo>
                      <a:cubicBezTo>
                        <a:pt x="25431" y="2356"/>
                        <a:pt x="21230" y="0"/>
                        <a:pt x="14878" y="0"/>
                      </a:cubicBezTo>
                      <a:cubicBezTo>
                        <a:pt x="9807" y="0"/>
                        <a:pt x="3404" y="1639"/>
                        <a:pt x="1048" y="4815"/>
                      </a:cubicBezTo>
                      <a:cubicBezTo>
                        <a:pt x="74" y="6096"/>
                        <a:pt x="-233" y="7530"/>
                        <a:pt x="177" y="8913"/>
                      </a:cubicBezTo>
                      <a:cubicBezTo>
                        <a:pt x="1509" y="13626"/>
                        <a:pt x="9346" y="14138"/>
                        <a:pt x="12676" y="14138"/>
                      </a:cubicBezTo>
                      <a:cubicBezTo>
                        <a:pt x="14981" y="14138"/>
                        <a:pt x="22716" y="13882"/>
                        <a:pt x="25482" y="10296"/>
                      </a:cubicBezTo>
                      <a:cubicBezTo>
                        <a:pt x="26404" y="9220"/>
                        <a:pt x="26711" y="7837"/>
                        <a:pt x="26404" y="6506"/>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aphic 14">
                <a:extLst>
                  <a:ext uri="{FF2B5EF4-FFF2-40B4-BE49-F238E27FC236}">
                    <a16:creationId xmlns:a16="http://schemas.microsoft.com/office/drawing/2014/main" id="{42425001-43B9-63D6-D447-5C053847F7BB}"/>
                  </a:ext>
                </a:extLst>
              </p:cNvPr>
              <p:cNvGrpSpPr/>
              <p:nvPr/>
            </p:nvGrpSpPr>
            <p:grpSpPr>
              <a:xfrm>
                <a:off x="2662442" y="309760"/>
                <a:ext cx="427921" cy="612916"/>
                <a:chOff x="2662442" y="309760"/>
                <a:chExt cx="427921" cy="612916"/>
              </a:xfrm>
            </p:grpSpPr>
            <p:sp>
              <p:nvSpPr>
                <p:cNvPr id="19" name="Freeform: Shape 18">
                  <a:extLst>
                    <a:ext uri="{FF2B5EF4-FFF2-40B4-BE49-F238E27FC236}">
                      <a16:creationId xmlns:a16="http://schemas.microsoft.com/office/drawing/2014/main" id="{AF2E5D09-BCF1-88BD-6DC7-33D04EF7F706}"/>
                    </a:ext>
                  </a:extLst>
                </p:cNvPr>
                <p:cNvSpPr/>
                <p:nvPr/>
              </p:nvSpPr>
              <p:spPr>
                <a:xfrm>
                  <a:off x="2662442" y="688873"/>
                  <a:ext cx="377086" cy="233803"/>
                </a:xfrm>
                <a:custGeom>
                  <a:avLst/>
                  <a:gdLst>
                    <a:gd name="connsiteX0" fmla="*/ 377087 w 377086"/>
                    <a:gd name="connsiteY0" fmla="*/ 170702 h 233803"/>
                    <a:gd name="connsiteX1" fmla="*/ 222951 w 377086"/>
                    <a:gd name="connsiteY1" fmla="*/ 233760 h 233803"/>
                    <a:gd name="connsiteX2" fmla="*/ 13032 w 377086"/>
                    <a:gd name="connsiteY2" fmla="*/ 26863 h 233803"/>
                    <a:gd name="connsiteX3" fmla="*/ 169421 w 377086"/>
                    <a:gd name="connsiteY3" fmla="*/ 35520 h 233803"/>
                    <a:gd name="connsiteX4" fmla="*/ 169216 w 377086"/>
                    <a:gd name="connsiteY4" fmla="*/ 36800 h 233803"/>
                    <a:gd name="connsiteX5" fmla="*/ 165272 w 377086"/>
                    <a:gd name="connsiteY5" fmla="*/ 83569 h 233803"/>
                    <a:gd name="connsiteX6" fmla="*/ 218290 w 377086"/>
                    <a:gd name="connsiteY6" fmla="*/ 80905 h 233803"/>
                    <a:gd name="connsiteX7" fmla="*/ 222951 w 377086"/>
                    <a:gd name="connsiteY7" fmla="*/ 140582 h 233803"/>
                    <a:gd name="connsiteX8" fmla="*/ 290517 w 377086"/>
                    <a:gd name="connsiteY8" fmla="*/ 121577 h 233803"/>
                    <a:gd name="connsiteX9" fmla="*/ 301889 w 377086"/>
                    <a:gd name="connsiteY9" fmla="*/ 187657 h 233803"/>
                    <a:gd name="connsiteX10" fmla="*/ 376830 w 377086"/>
                    <a:gd name="connsiteY10" fmla="*/ 170446 h 233803"/>
                    <a:gd name="connsiteX11" fmla="*/ 377087 w 377086"/>
                    <a:gd name="connsiteY11" fmla="*/ 170702 h 23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7086" h="233803">
                      <a:moveTo>
                        <a:pt x="377087" y="170702"/>
                      </a:moveTo>
                      <a:cubicBezTo>
                        <a:pt x="343790" y="207533"/>
                        <a:pt x="293180" y="232377"/>
                        <a:pt x="222951" y="233760"/>
                      </a:cubicBezTo>
                      <a:cubicBezTo>
                        <a:pt x="70711" y="236782"/>
                        <a:pt x="-38807" y="84132"/>
                        <a:pt x="13032" y="26863"/>
                      </a:cubicBezTo>
                      <a:cubicBezTo>
                        <a:pt x="67177" y="-33019"/>
                        <a:pt x="89357" y="24302"/>
                        <a:pt x="169421" y="35520"/>
                      </a:cubicBezTo>
                      <a:lnTo>
                        <a:pt x="169216" y="36800"/>
                      </a:lnTo>
                      <a:cubicBezTo>
                        <a:pt x="169216" y="36800"/>
                        <a:pt x="148675" y="61644"/>
                        <a:pt x="165272" y="83569"/>
                      </a:cubicBezTo>
                      <a:cubicBezTo>
                        <a:pt x="182535" y="106364"/>
                        <a:pt x="218290" y="80905"/>
                        <a:pt x="218290" y="80905"/>
                      </a:cubicBezTo>
                      <a:cubicBezTo>
                        <a:pt x="218290" y="80905"/>
                        <a:pt x="202205" y="123114"/>
                        <a:pt x="222951" y="140582"/>
                      </a:cubicBezTo>
                      <a:cubicBezTo>
                        <a:pt x="253840" y="166655"/>
                        <a:pt x="288468" y="124087"/>
                        <a:pt x="290517" y="121577"/>
                      </a:cubicBezTo>
                      <a:cubicBezTo>
                        <a:pt x="289082" y="125009"/>
                        <a:pt x="269361" y="173417"/>
                        <a:pt x="301889" y="187657"/>
                      </a:cubicBezTo>
                      <a:cubicBezTo>
                        <a:pt x="342663" y="205586"/>
                        <a:pt x="376830" y="170446"/>
                        <a:pt x="376830" y="170446"/>
                      </a:cubicBezTo>
                      <a:lnTo>
                        <a:pt x="377087" y="170702"/>
                      </a:lnTo>
                      <a:close/>
                    </a:path>
                  </a:pathLst>
                </a:custGeom>
                <a:solidFill>
                  <a:srgbClr val="83087D"/>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35665434-06D8-56B6-F055-58CD6D8C12A2}"/>
                    </a:ext>
                  </a:extLst>
                </p:cNvPr>
                <p:cNvSpPr/>
                <p:nvPr/>
              </p:nvSpPr>
              <p:spPr>
                <a:xfrm>
                  <a:off x="2821238" y="718553"/>
                  <a:ext cx="253943" cy="163072"/>
                </a:xfrm>
                <a:custGeom>
                  <a:avLst/>
                  <a:gdLst>
                    <a:gd name="connsiteX0" fmla="*/ 64821 w 253943"/>
                    <a:gd name="connsiteY0" fmla="*/ 820 h 163072"/>
                    <a:gd name="connsiteX1" fmla="*/ 86694 w 253943"/>
                    <a:gd name="connsiteY1" fmla="*/ 45897 h 163072"/>
                    <a:gd name="connsiteX2" fmla="*/ 137048 w 253943"/>
                    <a:gd name="connsiteY2" fmla="*/ 23461 h 163072"/>
                    <a:gd name="connsiteX3" fmla="*/ 159024 w 253943"/>
                    <a:gd name="connsiteY3" fmla="*/ 75095 h 163072"/>
                    <a:gd name="connsiteX4" fmla="*/ 202770 w 253943"/>
                    <a:gd name="connsiteY4" fmla="*/ 40621 h 163072"/>
                    <a:gd name="connsiteX5" fmla="*/ 253943 w 253943"/>
                    <a:gd name="connsiteY5" fmla="*/ 82984 h 163072"/>
                    <a:gd name="connsiteX6" fmla="*/ 218291 w 253943"/>
                    <a:gd name="connsiteY6" fmla="*/ 141022 h 163072"/>
                    <a:gd name="connsiteX7" fmla="*/ 218035 w 253943"/>
                    <a:gd name="connsiteY7" fmla="*/ 140766 h 163072"/>
                    <a:gd name="connsiteX8" fmla="*/ 143093 w 253943"/>
                    <a:gd name="connsiteY8" fmla="*/ 157977 h 163072"/>
                    <a:gd name="connsiteX9" fmla="*/ 131721 w 253943"/>
                    <a:gd name="connsiteY9" fmla="*/ 91897 h 163072"/>
                    <a:gd name="connsiteX10" fmla="*/ 64155 w 253943"/>
                    <a:gd name="connsiteY10" fmla="*/ 110902 h 163072"/>
                    <a:gd name="connsiteX11" fmla="*/ 59494 w 253943"/>
                    <a:gd name="connsiteY11" fmla="*/ 51225 h 163072"/>
                    <a:gd name="connsiteX12" fmla="*/ 6476 w 253943"/>
                    <a:gd name="connsiteY12" fmla="*/ 53888 h 163072"/>
                    <a:gd name="connsiteX13" fmla="*/ 10421 w 253943"/>
                    <a:gd name="connsiteY13" fmla="*/ 7120 h 163072"/>
                    <a:gd name="connsiteX14" fmla="*/ 10626 w 253943"/>
                    <a:gd name="connsiteY14" fmla="*/ 5840 h 163072"/>
                    <a:gd name="connsiteX15" fmla="*/ 22356 w 253943"/>
                    <a:gd name="connsiteY15" fmla="*/ 7120 h 163072"/>
                    <a:gd name="connsiteX16" fmla="*/ 64412 w 253943"/>
                    <a:gd name="connsiteY16" fmla="*/ 0 h 163072"/>
                    <a:gd name="connsiteX17" fmla="*/ 64821 w 253943"/>
                    <a:gd name="connsiteY17" fmla="*/ 820 h 16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3943" h="163072">
                      <a:moveTo>
                        <a:pt x="64821" y="820"/>
                      </a:moveTo>
                      <a:cubicBezTo>
                        <a:pt x="64821" y="820"/>
                        <a:pt x="57394" y="34013"/>
                        <a:pt x="86694" y="45897"/>
                      </a:cubicBezTo>
                      <a:cubicBezTo>
                        <a:pt x="110411" y="55528"/>
                        <a:pt x="135358" y="25510"/>
                        <a:pt x="137048" y="23461"/>
                      </a:cubicBezTo>
                      <a:cubicBezTo>
                        <a:pt x="136536" y="25612"/>
                        <a:pt x="126547" y="68231"/>
                        <a:pt x="159024" y="75095"/>
                      </a:cubicBezTo>
                      <a:cubicBezTo>
                        <a:pt x="190168" y="81703"/>
                        <a:pt x="202770" y="40621"/>
                        <a:pt x="202770" y="40621"/>
                      </a:cubicBezTo>
                      <a:cubicBezTo>
                        <a:pt x="202770" y="40621"/>
                        <a:pt x="207995" y="105779"/>
                        <a:pt x="253943" y="82984"/>
                      </a:cubicBezTo>
                      <a:cubicBezTo>
                        <a:pt x="245645" y="104140"/>
                        <a:pt x="233863" y="123861"/>
                        <a:pt x="218291" y="141022"/>
                      </a:cubicBezTo>
                      <a:lnTo>
                        <a:pt x="218035" y="140766"/>
                      </a:lnTo>
                      <a:cubicBezTo>
                        <a:pt x="218035" y="140766"/>
                        <a:pt x="183868" y="175906"/>
                        <a:pt x="143093" y="157977"/>
                      </a:cubicBezTo>
                      <a:cubicBezTo>
                        <a:pt x="110565" y="143737"/>
                        <a:pt x="130287" y="95329"/>
                        <a:pt x="131721" y="91897"/>
                      </a:cubicBezTo>
                      <a:cubicBezTo>
                        <a:pt x="129672" y="94407"/>
                        <a:pt x="95044" y="136975"/>
                        <a:pt x="64155" y="110902"/>
                      </a:cubicBezTo>
                      <a:cubicBezTo>
                        <a:pt x="43409" y="93434"/>
                        <a:pt x="59494" y="51225"/>
                        <a:pt x="59494" y="51225"/>
                      </a:cubicBezTo>
                      <a:cubicBezTo>
                        <a:pt x="59494" y="51225"/>
                        <a:pt x="23739" y="76683"/>
                        <a:pt x="6476" y="53888"/>
                      </a:cubicBezTo>
                      <a:cubicBezTo>
                        <a:pt x="-10120" y="31964"/>
                        <a:pt x="10421" y="7120"/>
                        <a:pt x="10421" y="7120"/>
                      </a:cubicBezTo>
                      <a:lnTo>
                        <a:pt x="10626" y="5840"/>
                      </a:lnTo>
                      <a:cubicBezTo>
                        <a:pt x="14416" y="6403"/>
                        <a:pt x="18309" y="6813"/>
                        <a:pt x="22356" y="7120"/>
                      </a:cubicBezTo>
                      <a:cubicBezTo>
                        <a:pt x="39158" y="8401"/>
                        <a:pt x="53091" y="5583"/>
                        <a:pt x="64412" y="0"/>
                      </a:cubicBezTo>
                      <a:lnTo>
                        <a:pt x="64821" y="820"/>
                      </a:lnTo>
                      <a:close/>
                    </a:path>
                  </a:pathLst>
                </a:custGeom>
                <a:solidFill>
                  <a:srgbClr val="A02294"/>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A5E335E7-A861-EC95-4C0E-3BF7277B7B6D}"/>
                    </a:ext>
                  </a:extLst>
                </p:cNvPr>
                <p:cNvSpPr/>
                <p:nvPr/>
              </p:nvSpPr>
              <p:spPr>
                <a:xfrm>
                  <a:off x="2885219" y="670709"/>
                  <a:ext cx="205145" cy="135665"/>
                </a:xfrm>
                <a:custGeom>
                  <a:avLst/>
                  <a:gdLst>
                    <a:gd name="connsiteX0" fmla="*/ 200207 w 205145"/>
                    <a:gd name="connsiteY0" fmla="*/ 0 h 135665"/>
                    <a:gd name="connsiteX1" fmla="*/ 204459 w 205145"/>
                    <a:gd name="connsiteY1" fmla="*/ 29403 h 135665"/>
                    <a:gd name="connsiteX2" fmla="*/ 189962 w 205145"/>
                    <a:gd name="connsiteY2" fmla="*/ 130828 h 135665"/>
                    <a:gd name="connsiteX3" fmla="*/ 138789 w 205145"/>
                    <a:gd name="connsiteY3" fmla="*/ 88465 h 135665"/>
                    <a:gd name="connsiteX4" fmla="*/ 95043 w 205145"/>
                    <a:gd name="connsiteY4" fmla="*/ 122939 h 135665"/>
                    <a:gd name="connsiteX5" fmla="*/ 73068 w 205145"/>
                    <a:gd name="connsiteY5" fmla="*/ 71305 h 135665"/>
                    <a:gd name="connsiteX6" fmla="*/ 22714 w 205145"/>
                    <a:gd name="connsiteY6" fmla="*/ 93741 h 135665"/>
                    <a:gd name="connsiteX7" fmla="*/ 841 w 205145"/>
                    <a:gd name="connsiteY7" fmla="*/ 48664 h 135665"/>
                    <a:gd name="connsiteX8" fmla="*/ 431 w 205145"/>
                    <a:gd name="connsiteY8" fmla="*/ 47844 h 135665"/>
                    <a:gd name="connsiteX9" fmla="*/ 31012 w 205145"/>
                    <a:gd name="connsiteY9" fmla="*/ 16546 h 135665"/>
                    <a:gd name="connsiteX10" fmla="*/ 52578 w 205145"/>
                    <a:gd name="connsiteY10" fmla="*/ 42670 h 135665"/>
                    <a:gd name="connsiteX11" fmla="*/ 78446 w 205145"/>
                    <a:gd name="connsiteY11" fmla="*/ 7530 h 135665"/>
                    <a:gd name="connsiteX12" fmla="*/ 111589 w 205145"/>
                    <a:gd name="connsiteY12" fmla="*/ 44002 h 135665"/>
                    <a:gd name="connsiteX13" fmla="*/ 138123 w 205145"/>
                    <a:gd name="connsiteY13" fmla="*/ 6198 h 135665"/>
                    <a:gd name="connsiteX14" fmla="*/ 173314 w 205145"/>
                    <a:gd name="connsiteY14" fmla="*/ 42004 h 135665"/>
                    <a:gd name="connsiteX15" fmla="*/ 199183 w 205145"/>
                    <a:gd name="connsiteY15" fmla="*/ 256 h 135665"/>
                    <a:gd name="connsiteX16" fmla="*/ 200207 w 205145"/>
                    <a:gd name="connsiteY16" fmla="*/ 0 h 13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145" h="135665">
                      <a:moveTo>
                        <a:pt x="200207" y="0"/>
                      </a:moveTo>
                      <a:cubicBezTo>
                        <a:pt x="202205" y="9272"/>
                        <a:pt x="203691" y="19056"/>
                        <a:pt x="204459" y="29403"/>
                      </a:cubicBezTo>
                      <a:cubicBezTo>
                        <a:pt x="207020" y="63775"/>
                        <a:pt x="202461" y="98915"/>
                        <a:pt x="189962" y="130828"/>
                      </a:cubicBezTo>
                      <a:cubicBezTo>
                        <a:pt x="144014" y="153623"/>
                        <a:pt x="138789" y="88465"/>
                        <a:pt x="138789" y="88465"/>
                      </a:cubicBezTo>
                      <a:cubicBezTo>
                        <a:pt x="138789" y="88465"/>
                        <a:pt x="126188" y="129547"/>
                        <a:pt x="95043" y="122939"/>
                      </a:cubicBezTo>
                      <a:cubicBezTo>
                        <a:pt x="62567" y="116075"/>
                        <a:pt x="72555" y="73456"/>
                        <a:pt x="73068" y="71305"/>
                      </a:cubicBezTo>
                      <a:cubicBezTo>
                        <a:pt x="71377" y="73354"/>
                        <a:pt x="46431" y="103372"/>
                        <a:pt x="22714" y="93741"/>
                      </a:cubicBezTo>
                      <a:cubicBezTo>
                        <a:pt x="-6587" y="81857"/>
                        <a:pt x="841" y="48664"/>
                        <a:pt x="841" y="48664"/>
                      </a:cubicBezTo>
                      <a:lnTo>
                        <a:pt x="431" y="47844"/>
                      </a:lnTo>
                      <a:cubicBezTo>
                        <a:pt x="14620" y="40877"/>
                        <a:pt x="24660" y="29608"/>
                        <a:pt x="31012" y="16546"/>
                      </a:cubicBezTo>
                      <a:cubicBezTo>
                        <a:pt x="32344" y="21258"/>
                        <a:pt x="38645" y="40365"/>
                        <a:pt x="52578" y="42670"/>
                      </a:cubicBezTo>
                      <a:cubicBezTo>
                        <a:pt x="68509" y="45334"/>
                        <a:pt x="78446" y="7530"/>
                        <a:pt x="78446" y="7530"/>
                      </a:cubicBezTo>
                      <a:cubicBezTo>
                        <a:pt x="78446" y="7530"/>
                        <a:pt x="88384" y="44668"/>
                        <a:pt x="111589" y="44002"/>
                      </a:cubicBezTo>
                      <a:cubicBezTo>
                        <a:pt x="133718" y="43387"/>
                        <a:pt x="138123" y="6198"/>
                        <a:pt x="138123" y="6198"/>
                      </a:cubicBezTo>
                      <a:cubicBezTo>
                        <a:pt x="138123" y="6198"/>
                        <a:pt x="150724" y="43336"/>
                        <a:pt x="173314" y="42004"/>
                      </a:cubicBezTo>
                      <a:cubicBezTo>
                        <a:pt x="196570" y="40672"/>
                        <a:pt x="199183" y="256"/>
                        <a:pt x="199183" y="256"/>
                      </a:cubicBezTo>
                      <a:lnTo>
                        <a:pt x="200207" y="0"/>
                      </a:lnTo>
                      <a:close/>
                    </a:path>
                  </a:pathLst>
                </a:custGeom>
                <a:solidFill>
                  <a:srgbClr val="C12786"/>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Shape 21">
                  <a:extLst>
                    <a:ext uri="{FF2B5EF4-FFF2-40B4-BE49-F238E27FC236}">
                      <a16:creationId xmlns:a16="http://schemas.microsoft.com/office/drawing/2014/main" id="{B793E452-3E42-6C4C-BF0A-727675BD851F}"/>
                    </a:ext>
                  </a:extLst>
                </p:cNvPr>
                <p:cNvSpPr/>
                <p:nvPr/>
              </p:nvSpPr>
              <p:spPr>
                <a:xfrm>
                  <a:off x="2916231" y="597970"/>
                  <a:ext cx="169195" cy="116750"/>
                </a:xfrm>
                <a:custGeom>
                  <a:avLst/>
                  <a:gdLst>
                    <a:gd name="connsiteX0" fmla="*/ 146298 w 169195"/>
                    <a:gd name="connsiteY0" fmla="*/ 13523 h 116750"/>
                    <a:gd name="connsiteX1" fmla="*/ 169195 w 169195"/>
                    <a:gd name="connsiteY1" fmla="*/ 72739 h 116750"/>
                    <a:gd name="connsiteX2" fmla="*/ 168171 w 169195"/>
                    <a:gd name="connsiteY2" fmla="*/ 72995 h 116750"/>
                    <a:gd name="connsiteX3" fmla="*/ 142302 w 169195"/>
                    <a:gd name="connsiteY3" fmla="*/ 114744 h 116750"/>
                    <a:gd name="connsiteX4" fmla="*/ 107111 w 169195"/>
                    <a:gd name="connsiteY4" fmla="*/ 78937 h 116750"/>
                    <a:gd name="connsiteX5" fmla="*/ 80577 w 169195"/>
                    <a:gd name="connsiteY5" fmla="*/ 116741 h 116750"/>
                    <a:gd name="connsiteX6" fmla="*/ 47434 w 169195"/>
                    <a:gd name="connsiteY6" fmla="*/ 80269 h 116750"/>
                    <a:gd name="connsiteX7" fmla="*/ 21566 w 169195"/>
                    <a:gd name="connsiteY7" fmla="*/ 115409 h 116750"/>
                    <a:gd name="connsiteX8" fmla="*/ 0 w 169195"/>
                    <a:gd name="connsiteY8" fmla="*/ 89285 h 116750"/>
                    <a:gd name="connsiteX9" fmla="*/ 5276 w 169195"/>
                    <a:gd name="connsiteY9" fmla="*/ 26586 h 116750"/>
                    <a:gd name="connsiteX10" fmla="*/ 34167 w 169195"/>
                    <a:gd name="connsiteY10" fmla="*/ 41134 h 116750"/>
                    <a:gd name="connsiteX11" fmla="*/ 54042 w 169195"/>
                    <a:gd name="connsiteY11" fmla="*/ 8657 h 116750"/>
                    <a:gd name="connsiteX12" fmla="*/ 88568 w 169195"/>
                    <a:gd name="connsiteY12" fmla="*/ 34526 h 116750"/>
                    <a:gd name="connsiteX13" fmla="*/ 104499 w 169195"/>
                    <a:gd name="connsiteY13" fmla="*/ 0 h 116750"/>
                    <a:gd name="connsiteX14" fmla="*/ 145581 w 169195"/>
                    <a:gd name="connsiteY14" fmla="*/ 13933 h 116750"/>
                    <a:gd name="connsiteX15" fmla="*/ 146298 w 169195"/>
                    <a:gd name="connsiteY15" fmla="*/ 13523 h 11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195" h="116750">
                      <a:moveTo>
                        <a:pt x="146298" y="13523"/>
                      </a:moveTo>
                      <a:cubicBezTo>
                        <a:pt x="155877" y="30018"/>
                        <a:pt x="164227" y="49688"/>
                        <a:pt x="169195" y="72739"/>
                      </a:cubicBezTo>
                      <a:lnTo>
                        <a:pt x="168171" y="72995"/>
                      </a:lnTo>
                      <a:cubicBezTo>
                        <a:pt x="168171" y="72995"/>
                        <a:pt x="165558" y="113412"/>
                        <a:pt x="142302" y="114744"/>
                      </a:cubicBezTo>
                      <a:cubicBezTo>
                        <a:pt x="119712" y="116075"/>
                        <a:pt x="107111" y="78937"/>
                        <a:pt x="107111" y="78937"/>
                      </a:cubicBezTo>
                      <a:cubicBezTo>
                        <a:pt x="107111" y="78937"/>
                        <a:pt x="102706" y="116127"/>
                        <a:pt x="80577" y="116741"/>
                      </a:cubicBezTo>
                      <a:cubicBezTo>
                        <a:pt x="57372" y="117407"/>
                        <a:pt x="47434" y="80269"/>
                        <a:pt x="47434" y="80269"/>
                      </a:cubicBezTo>
                      <a:cubicBezTo>
                        <a:pt x="47434" y="80269"/>
                        <a:pt x="37497" y="118073"/>
                        <a:pt x="21566" y="115409"/>
                      </a:cubicBezTo>
                      <a:cubicBezTo>
                        <a:pt x="7632" y="113104"/>
                        <a:pt x="1332" y="93997"/>
                        <a:pt x="0" y="89285"/>
                      </a:cubicBezTo>
                      <a:cubicBezTo>
                        <a:pt x="9784" y="69410"/>
                        <a:pt x="11013" y="45488"/>
                        <a:pt x="5276" y="26586"/>
                      </a:cubicBezTo>
                      <a:cubicBezTo>
                        <a:pt x="7325" y="29096"/>
                        <a:pt x="20080" y="43644"/>
                        <a:pt x="34167" y="41134"/>
                      </a:cubicBezTo>
                      <a:cubicBezTo>
                        <a:pt x="52762" y="37804"/>
                        <a:pt x="54042" y="8657"/>
                        <a:pt x="54042" y="8657"/>
                      </a:cubicBezTo>
                      <a:cubicBezTo>
                        <a:pt x="54042" y="8657"/>
                        <a:pt x="68641" y="39802"/>
                        <a:pt x="88568" y="34526"/>
                      </a:cubicBezTo>
                      <a:cubicBezTo>
                        <a:pt x="108443" y="29198"/>
                        <a:pt x="104499" y="0"/>
                        <a:pt x="104499" y="0"/>
                      </a:cubicBezTo>
                      <a:cubicBezTo>
                        <a:pt x="104499" y="0"/>
                        <a:pt x="130982" y="29864"/>
                        <a:pt x="145581" y="13933"/>
                      </a:cubicBezTo>
                      <a:lnTo>
                        <a:pt x="146298" y="13523"/>
                      </a:lnTo>
                      <a:close/>
                    </a:path>
                  </a:pathLst>
                </a:custGeom>
                <a:solidFill>
                  <a:srgbClr val="D05E9A"/>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B5B116C7-C5B3-E3CB-E66B-13AEEF89E38B}"/>
                    </a:ext>
                  </a:extLst>
                </p:cNvPr>
                <p:cNvSpPr/>
                <p:nvPr/>
              </p:nvSpPr>
              <p:spPr>
                <a:xfrm>
                  <a:off x="2807742" y="517393"/>
                  <a:ext cx="254786" cy="121999"/>
                </a:xfrm>
                <a:custGeom>
                  <a:avLst/>
                  <a:gdLst>
                    <a:gd name="connsiteX0" fmla="*/ 254787 w 254786"/>
                    <a:gd name="connsiteY0" fmla="*/ 94100 h 121999"/>
                    <a:gd name="connsiteX1" fmla="*/ 254070 w 254786"/>
                    <a:gd name="connsiteY1" fmla="*/ 94510 h 121999"/>
                    <a:gd name="connsiteX2" fmla="*/ 212988 w 254786"/>
                    <a:gd name="connsiteY2" fmla="*/ 80577 h 121999"/>
                    <a:gd name="connsiteX3" fmla="*/ 197057 w 254786"/>
                    <a:gd name="connsiteY3" fmla="*/ 115102 h 121999"/>
                    <a:gd name="connsiteX4" fmla="*/ 162531 w 254786"/>
                    <a:gd name="connsiteY4" fmla="*/ 89234 h 121999"/>
                    <a:gd name="connsiteX5" fmla="*/ 142656 w 254786"/>
                    <a:gd name="connsiteY5" fmla="*/ 121710 h 121999"/>
                    <a:gd name="connsiteX6" fmla="*/ 113765 w 254786"/>
                    <a:gd name="connsiteY6" fmla="*/ 107162 h 121999"/>
                    <a:gd name="connsiteX7" fmla="*/ 107516 w 254786"/>
                    <a:gd name="connsiteY7" fmla="*/ 92871 h 121999"/>
                    <a:gd name="connsiteX8" fmla="*/ 46 w 254786"/>
                    <a:gd name="connsiteY8" fmla="*/ 28174 h 121999"/>
                    <a:gd name="connsiteX9" fmla="*/ 19716 w 254786"/>
                    <a:gd name="connsiteY9" fmla="*/ 0 h 121999"/>
                    <a:gd name="connsiteX10" fmla="*/ 20639 w 254786"/>
                    <a:gd name="connsiteY10" fmla="*/ 1690 h 121999"/>
                    <a:gd name="connsiteX11" fmla="*/ 42512 w 254786"/>
                    <a:gd name="connsiteY11" fmla="*/ 36165 h 121999"/>
                    <a:gd name="connsiteX12" fmla="*/ 77652 w 254786"/>
                    <a:gd name="connsiteY12" fmla="*/ 8964 h 121999"/>
                    <a:gd name="connsiteX13" fmla="*/ 104852 w 254786"/>
                    <a:gd name="connsiteY13" fmla="*/ 43439 h 121999"/>
                    <a:gd name="connsiteX14" fmla="*/ 136663 w 254786"/>
                    <a:gd name="connsiteY14" fmla="*/ 12960 h 121999"/>
                    <a:gd name="connsiteX15" fmla="*/ 165810 w 254786"/>
                    <a:gd name="connsiteY15" fmla="*/ 49227 h 121999"/>
                    <a:gd name="connsiteX16" fmla="*/ 194034 w 254786"/>
                    <a:gd name="connsiteY16" fmla="*/ 28174 h 121999"/>
                    <a:gd name="connsiteX17" fmla="*/ 254787 w 254786"/>
                    <a:gd name="connsiteY17" fmla="*/ 94100 h 12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786" h="121999">
                      <a:moveTo>
                        <a:pt x="254787" y="94100"/>
                      </a:moveTo>
                      <a:lnTo>
                        <a:pt x="254070" y="94510"/>
                      </a:lnTo>
                      <a:cubicBezTo>
                        <a:pt x="239471" y="110441"/>
                        <a:pt x="212988" y="80577"/>
                        <a:pt x="212988" y="80577"/>
                      </a:cubicBezTo>
                      <a:cubicBezTo>
                        <a:pt x="212988" y="80577"/>
                        <a:pt x="216932" y="109775"/>
                        <a:pt x="197057" y="115102"/>
                      </a:cubicBezTo>
                      <a:cubicBezTo>
                        <a:pt x="177130" y="120378"/>
                        <a:pt x="162531" y="89234"/>
                        <a:pt x="162531" y="89234"/>
                      </a:cubicBezTo>
                      <a:cubicBezTo>
                        <a:pt x="162531" y="89234"/>
                        <a:pt x="161251" y="118380"/>
                        <a:pt x="142656" y="121710"/>
                      </a:cubicBezTo>
                      <a:cubicBezTo>
                        <a:pt x="128569" y="124220"/>
                        <a:pt x="115814" y="109672"/>
                        <a:pt x="113765" y="107162"/>
                      </a:cubicBezTo>
                      <a:cubicBezTo>
                        <a:pt x="112228" y="101937"/>
                        <a:pt x="110128" y="97122"/>
                        <a:pt x="107516" y="92871"/>
                      </a:cubicBezTo>
                      <a:cubicBezTo>
                        <a:pt x="74681" y="39136"/>
                        <a:pt x="2044" y="63006"/>
                        <a:pt x="46" y="28174"/>
                      </a:cubicBezTo>
                      <a:cubicBezTo>
                        <a:pt x="-722" y="14343"/>
                        <a:pt x="8191" y="6198"/>
                        <a:pt x="19716" y="0"/>
                      </a:cubicBezTo>
                      <a:lnTo>
                        <a:pt x="20639" y="1690"/>
                      </a:lnTo>
                      <a:cubicBezTo>
                        <a:pt x="20639" y="1690"/>
                        <a:pt x="21458" y="30889"/>
                        <a:pt x="42512" y="36165"/>
                      </a:cubicBezTo>
                      <a:cubicBezTo>
                        <a:pt x="63565" y="41390"/>
                        <a:pt x="77652" y="8964"/>
                        <a:pt x="77652" y="8964"/>
                      </a:cubicBezTo>
                      <a:cubicBezTo>
                        <a:pt x="77652" y="8964"/>
                        <a:pt x="83543" y="42158"/>
                        <a:pt x="104852" y="43439"/>
                      </a:cubicBezTo>
                      <a:cubicBezTo>
                        <a:pt x="126162" y="44719"/>
                        <a:pt x="136663" y="12960"/>
                        <a:pt x="136663" y="12960"/>
                      </a:cubicBezTo>
                      <a:cubicBezTo>
                        <a:pt x="136663" y="12960"/>
                        <a:pt x="146498" y="48049"/>
                        <a:pt x="165810" y="49227"/>
                      </a:cubicBezTo>
                      <a:cubicBezTo>
                        <a:pt x="185121" y="50354"/>
                        <a:pt x="194034" y="28174"/>
                        <a:pt x="194034" y="28174"/>
                      </a:cubicBezTo>
                      <a:cubicBezTo>
                        <a:pt x="194034" y="28174"/>
                        <a:pt x="228867" y="49278"/>
                        <a:pt x="254787" y="94100"/>
                      </a:cubicBezTo>
                      <a:close/>
                    </a:path>
                  </a:pathLst>
                </a:custGeom>
                <a:solidFill>
                  <a:srgbClr val="DB7FB3"/>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Shape 23">
                  <a:extLst>
                    <a:ext uri="{FF2B5EF4-FFF2-40B4-BE49-F238E27FC236}">
                      <a16:creationId xmlns:a16="http://schemas.microsoft.com/office/drawing/2014/main" id="{5778F7D2-18E1-35C1-FF8E-2D9F6E2B4CB0}"/>
                    </a:ext>
                  </a:extLst>
                </p:cNvPr>
                <p:cNvSpPr/>
                <p:nvPr/>
              </p:nvSpPr>
              <p:spPr>
                <a:xfrm>
                  <a:off x="2827458" y="434768"/>
                  <a:ext cx="218811" cy="131894"/>
                </a:xfrm>
                <a:custGeom>
                  <a:avLst/>
                  <a:gdLst>
                    <a:gd name="connsiteX0" fmla="*/ 217552 w 218811"/>
                    <a:gd name="connsiteY0" fmla="*/ 0 h 131894"/>
                    <a:gd name="connsiteX1" fmla="*/ 174318 w 218811"/>
                    <a:gd name="connsiteY1" fmla="*/ 110799 h 131894"/>
                    <a:gd name="connsiteX2" fmla="*/ 146093 w 218811"/>
                    <a:gd name="connsiteY2" fmla="*/ 131853 h 131894"/>
                    <a:gd name="connsiteX3" fmla="*/ 116946 w 218811"/>
                    <a:gd name="connsiteY3" fmla="*/ 95585 h 131894"/>
                    <a:gd name="connsiteX4" fmla="*/ 85136 w 218811"/>
                    <a:gd name="connsiteY4" fmla="*/ 126064 h 131894"/>
                    <a:gd name="connsiteX5" fmla="*/ 57935 w 218811"/>
                    <a:gd name="connsiteY5" fmla="*/ 91590 h 131894"/>
                    <a:gd name="connsiteX6" fmla="*/ 22795 w 218811"/>
                    <a:gd name="connsiteY6" fmla="*/ 118790 h 131894"/>
                    <a:gd name="connsiteX7" fmla="*/ 922 w 218811"/>
                    <a:gd name="connsiteY7" fmla="*/ 84316 h 131894"/>
                    <a:gd name="connsiteX8" fmla="*/ 0 w 218811"/>
                    <a:gd name="connsiteY8" fmla="*/ 82626 h 131894"/>
                    <a:gd name="connsiteX9" fmla="*/ 46205 w 218811"/>
                    <a:gd name="connsiteY9" fmla="*/ 42926 h 131894"/>
                    <a:gd name="connsiteX10" fmla="*/ 72534 w 218811"/>
                    <a:gd name="connsiteY10" fmla="*/ 59062 h 131894"/>
                    <a:gd name="connsiteX11" fmla="*/ 95073 w 218811"/>
                    <a:gd name="connsiteY11" fmla="*/ 27918 h 131894"/>
                    <a:gd name="connsiteX12" fmla="*/ 124271 w 218811"/>
                    <a:gd name="connsiteY12" fmla="*/ 51122 h 131894"/>
                    <a:gd name="connsiteX13" fmla="*/ 149474 w 218811"/>
                    <a:gd name="connsiteY13" fmla="*/ 15982 h 131894"/>
                    <a:gd name="connsiteX14" fmla="*/ 185280 w 218811"/>
                    <a:gd name="connsiteY14" fmla="*/ 43182 h 131894"/>
                    <a:gd name="connsiteX15" fmla="*/ 217142 w 218811"/>
                    <a:gd name="connsiteY15" fmla="*/ 51 h 131894"/>
                    <a:gd name="connsiteX16" fmla="*/ 217552 w 218811"/>
                    <a:gd name="connsiteY16" fmla="*/ 0 h 13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811" h="131894">
                      <a:moveTo>
                        <a:pt x="217552" y="0"/>
                      </a:moveTo>
                      <a:cubicBezTo>
                        <a:pt x="227592" y="66131"/>
                        <a:pt x="174318" y="110799"/>
                        <a:pt x="174318" y="110799"/>
                      </a:cubicBezTo>
                      <a:cubicBezTo>
                        <a:pt x="174318" y="110799"/>
                        <a:pt x="165405" y="132980"/>
                        <a:pt x="146093" y="131853"/>
                      </a:cubicBezTo>
                      <a:cubicBezTo>
                        <a:pt x="126781" y="130674"/>
                        <a:pt x="116946" y="95585"/>
                        <a:pt x="116946" y="95585"/>
                      </a:cubicBezTo>
                      <a:cubicBezTo>
                        <a:pt x="116946" y="95585"/>
                        <a:pt x="106445" y="127345"/>
                        <a:pt x="85136" y="126064"/>
                      </a:cubicBezTo>
                      <a:cubicBezTo>
                        <a:pt x="63826" y="124784"/>
                        <a:pt x="57935" y="91590"/>
                        <a:pt x="57935" y="91590"/>
                      </a:cubicBezTo>
                      <a:cubicBezTo>
                        <a:pt x="57935" y="91590"/>
                        <a:pt x="43848" y="124015"/>
                        <a:pt x="22795" y="118790"/>
                      </a:cubicBezTo>
                      <a:cubicBezTo>
                        <a:pt x="1742" y="113514"/>
                        <a:pt x="922" y="84316"/>
                        <a:pt x="922" y="84316"/>
                      </a:cubicBezTo>
                      <a:lnTo>
                        <a:pt x="0" y="82626"/>
                      </a:lnTo>
                      <a:cubicBezTo>
                        <a:pt x="21463" y="71049"/>
                        <a:pt x="51993" y="66080"/>
                        <a:pt x="46205" y="42926"/>
                      </a:cubicBezTo>
                      <a:cubicBezTo>
                        <a:pt x="50149" y="50815"/>
                        <a:pt x="58396" y="62187"/>
                        <a:pt x="72534" y="59062"/>
                      </a:cubicBezTo>
                      <a:cubicBezTo>
                        <a:pt x="93741" y="54452"/>
                        <a:pt x="95073" y="27918"/>
                        <a:pt x="95073" y="27918"/>
                      </a:cubicBezTo>
                      <a:cubicBezTo>
                        <a:pt x="95073" y="27918"/>
                        <a:pt x="104345" y="55118"/>
                        <a:pt x="124271" y="51122"/>
                      </a:cubicBezTo>
                      <a:cubicBezTo>
                        <a:pt x="144146" y="47127"/>
                        <a:pt x="149474" y="15982"/>
                        <a:pt x="149474" y="15982"/>
                      </a:cubicBezTo>
                      <a:cubicBezTo>
                        <a:pt x="149474" y="15982"/>
                        <a:pt x="163766" y="44668"/>
                        <a:pt x="185280" y="43182"/>
                      </a:cubicBezTo>
                      <a:cubicBezTo>
                        <a:pt x="213812" y="41185"/>
                        <a:pt x="217142" y="51"/>
                        <a:pt x="217142" y="51"/>
                      </a:cubicBezTo>
                      <a:lnTo>
                        <a:pt x="217552" y="0"/>
                      </a:lnTo>
                      <a:close/>
                    </a:path>
                  </a:pathLst>
                </a:custGeom>
                <a:solidFill>
                  <a:srgbClr val="E5A1CF"/>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Shape 24">
                  <a:extLst>
                    <a:ext uri="{FF2B5EF4-FFF2-40B4-BE49-F238E27FC236}">
                      <a16:creationId xmlns:a16="http://schemas.microsoft.com/office/drawing/2014/main" id="{2FC8F661-D4E9-D4C8-B07A-611B7C78F04B}"/>
                    </a:ext>
                  </a:extLst>
                </p:cNvPr>
                <p:cNvSpPr/>
                <p:nvPr/>
              </p:nvSpPr>
              <p:spPr>
                <a:xfrm>
                  <a:off x="2717778" y="309760"/>
                  <a:ext cx="327231" cy="184600"/>
                </a:xfrm>
                <a:custGeom>
                  <a:avLst/>
                  <a:gdLst>
                    <a:gd name="connsiteX0" fmla="*/ 327232 w 327231"/>
                    <a:gd name="connsiteY0" fmla="*/ 125008 h 184600"/>
                    <a:gd name="connsiteX1" fmla="*/ 326822 w 327231"/>
                    <a:gd name="connsiteY1" fmla="*/ 125059 h 184600"/>
                    <a:gd name="connsiteX2" fmla="*/ 294960 w 327231"/>
                    <a:gd name="connsiteY2" fmla="*/ 168190 h 184600"/>
                    <a:gd name="connsiteX3" fmla="*/ 259154 w 327231"/>
                    <a:gd name="connsiteY3" fmla="*/ 140990 h 184600"/>
                    <a:gd name="connsiteX4" fmla="*/ 233951 w 327231"/>
                    <a:gd name="connsiteY4" fmla="*/ 176130 h 184600"/>
                    <a:gd name="connsiteX5" fmla="*/ 204753 w 327231"/>
                    <a:gd name="connsiteY5" fmla="*/ 152925 h 184600"/>
                    <a:gd name="connsiteX6" fmla="*/ 182214 w 327231"/>
                    <a:gd name="connsiteY6" fmla="*/ 184070 h 184600"/>
                    <a:gd name="connsiteX7" fmla="*/ 155885 w 327231"/>
                    <a:gd name="connsiteY7" fmla="*/ 167934 h 184600"/>
                    <a:gd name="connsiteX8" fmla="*/ 155680 w 327231"/>
                    <a:gd name="connsiteY8" fmla="*/ 167166 h 184600"/>
                    <a:gd name="connsiteX9" fmla="*/ 469 w 327231"/>
                    <a:gd name="connsiteY9" fmla="*/ 100522 h 184600"/>
                    <a:gd name="connsiteX10" fmla="*/ 139749 w 327231"/>
                    <a:gd name="connsiteY10" fmla="*/ 19 h 184600"/>
                    <a:gd name="connsiteX11" fmla="*/ 323800 w 327231"/>
                    <a:gd name="connsiteY11" fmla="*/ 109487 h 184600"/>
                    <a:gd name="connsiteX12" fmla="*/ 327232 w 327231"/>
                    <a:gd name="connsiteY12" fmla="*/ 125008 h 18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231" h="184600">
                      <a:moveTo>
                        <a:pt x="327232" y="125008"/>
                      </a:moveTo>
                      <a:lnTo>
                        <a:pt x="326822" y="125059"/>
                      </a:lnTo>
                      <a:cubicBezTo>
                        <a:pt x="326822" y="125059"/>
                        <a:pt x="323492" y="166192"/>
                        <a:pt x="294960" y="168190"/>
                      </a:cubicBezTo>
                      <a:cubicBezTo>
                        <a:pt x="273446" y="169676"/>
                        <a:pt x="259154" y="140990"/>
                        <a:pt x="259154" y="140990"/>
                      </a:cubicBezTo>
                      <a:cubicBezTo>
                        <a:pt x="259154" y="140990"/>
                        <a:pt x="253827" y="172135"/>
                        <a:pt x="233951" y="176130"/>
                      </a:cubicBezTo>
                      <a:cubicBezTo>
                        <a:pt x="214025" y="180126"/>
                        <a:pt x="204753" y="152925"/>
                        <a:pt x="204753" y="152925"/>
                      </a:cubicBezTo>
                      <a:cubicBezTo>
                        <a:pt x="204753" y="152925"/>
                        <a:pt x="203421" y="179460"/>
                        <a:pt x="182214" y="184070"/>
                      </a:cubicBezTo>
                      <a:cubicBezTo>
                        <a:pt x="168076" y="187195"/>
                        <a:pt x="159829" y="175823"/>
                        <a:pt x="155885" y="167934"/>
                      </a:cubicBezTo>
                      <a:cubicBezTo>
                        <a:pt x="155834" y="167678"/>
                        <a:pt x="155731" y="167422"/>
                        <a:pt x="155680" y="167166"/>
                      </a:cubicBezTo>
                      <a:cubicBezTo>
                        <a:pt x="137751" y="103493"/>
                        <a:pt x="7435" y="164195"/>
                        <a:pt x="469" y="100522"/>
                      </a:cubicBezTo>
                      <a:cubicBezTo>
                        <a:pt x="-7164" y="30447"/>
                        <a:pt x="80072" y="1044"/>
                        <a:pt x="139749" y="19"/>
                      </a:cubicBezTo>
                      <a:cubicBezTo>
                        <a:pt x="199477" y="-954"/>
                        <a:pt x="301927" y="34852"/>
                        <a:pt x="323800" y="109487"/>
                      </a:cubicBezTo>
                      <a:cubicBezTo>
                        <a:pt x="325388" y="114763"/>
                        <a:pt x="326514" y="119936"/>
                        <a:pt x="327232" y="125008"/>
                      </a:cubicBezTo>
                      <a:close/>
                    </a:path>
                  </a:pathLst>
                </a:custGeom>
                <a:solidFill>
                  <a:srgbClr val="B997C1"/>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Shape 8">
                <a:extLst>
                  <a:ext uri="{FF2B5EF4-FFF2-40B4-BE49-F238E27FC236}">
                    <a16:creationId xmlns:a16="http://schemas.microsoft.com/office/drawing/2014/main" id="{1989058A-4154-683F-552A-7B7DE493A814}"/>
                  </a:ext>
                </a:extLst>
              </p:cNvPr>
              <p:cNvSpPr/>
              <p:nvPr/>
            </p:nvSpPr>
            <p:spPr>
              <a:xfrm>
                <a:off x="2801417" y="356981"/>
                <a:ext cx="26485" cy="21599"/>
              </a:xfrm>
              <a:custGeom>
                <a:avLst/>
                <a:gdLst>
                  <a:gd name="connsiteX0" fmla="*/ 2786 w 26485"/>
                  <a:gd name="connsiteY0" fmla="*/ 1052 h 21599"/>
                  <a:gd name="connsiteX1" fmla="*/ 3144 w 26485"/>
                  <a:gd name="connsiteY1" fmla="*/ 2947 h 21599"/>
                  <a:gd name="connsiteX2" fmla="*/ 4425 w 26485"/>
                  <a:gd name="connsiteY2" fmla="*/ 7865 h 21599"/>
                  <a:gd name="connsiteX3" fmla="*/ 5654 w 26485"/>
                  <a:gd name="connsiteY3" fmla="*/ 10887 h 21599"/>
                  <a:gd name="connsiteX4" fmla="*/ 7498 w 26485"/>
                  <a:gd name="connsiteY4" fmla="*/ 13755 h 21599"/>
                  <a:gd name="connsiteX5" fmla="*/ 9957 w 26485"/>
                  <a:gd name="connsiteY5" fmla="*/ 15804 h 21599"/>
                  <a:gd name="connsiteX6" fmla="*/ 13082 w 26485"/>
                  <a:gd name="connsiteY6" fmla="*/ 16419 h 21599"/>
                  <a:gd name="connsiteX7" fmla="*/ 16514 w 26485"/>
                  <a:gd name="connsiteY7" fmla="*/ 15958 h 21599"/>
                  <a:gd name="connsiteX8" fmla="*/ 19126 w 26485"/>
                  <a:gd name="connsiteY8" fmla="*/ 14165 h 21599"/>
                  <a:gd name="connsiteX9" fmla="*/ 22200 w 26485"/>
                  <a:gd name="connsiteY9" fmla="*/ 8479 h 21599"/>
                  <a:gd name="connsiteX10" fmla="*/ 23276 w 26485"/>
                  <a:gd name="connsiteY10" fmla="*/ 3562 h 21599"/>
                  <a:gd name="connsiteX11" fmla="*/ 23532 w 26485"/>
                  <a:gd name="connsiteY11" fmla="*/ 1666 h 21599"/>
                  <a:gd name="connsiteX12" fmla="*/ 23532 w 26485"/>
                  <a:gd name="connsiteY12" fmla="*/ 1564 h 21599"/>
                  <a:gd name="connsiteX13" fmla="*/ 25068 w 26485"/>
                  <a:gd name="connsiteY13" fmla="*/ 386 h 21599"/>
                  <a:gd name="connsiteX14" fmla="*/ 26247 w 26485"/>
                  <a:gd name="connsiteY14" fmla="*/ 1513 h 21599"/>
                  <a:gd name="connsiteX15" fmla="*/ 26451 w 26485"/>
                  <a:gd name="connsiteY15" fmla="*/ 3715 h 21599"/>
                  <a:gd name="connsiteX16" fmla="*/ 26144 w 26485"/>
                  <a:gd name="connsiteY16" fmla="*/ 9453 h 21599"/>
                  <a:gd name="connsiteX17" fmla="*/ 22763 w 26485"/>
                  <a:gd name="connsiteY17" fmla="*/ 17392 h 21599"/>
                  <a:gd name="connsiteX18" fmla="*/ 18460 w 26485"/>
                  <a:gd name="connsiteY18" fmla="*/ 20568 h 21599"/>
                  <a:gd name="connsiteX19" fmla="*/ 13235 w 26485"/>
                  <a:gd name="connsiteY19" fmla="*/ 21593 h 21599"/>
                  <a:gd name="connsiteX20" fmla="*/ 3810 w 26485"/>
                  <a:gd name="connsiteY20" fmla="*/ 16829 h 21599"/>
                  <a:gd name="connsiteX21" fmla="*/ 1607 w 26485"/>
                  <a:gd name="connsiteY21" fmla="*/ 12782 h 21599"/>
                  <a:gd name="connsiteX22" fmla="*/ 532 w 26485"/>
                  <a:gd name="connsiteY22" fmla="*/ 8992 h 21599"/>
                  <a:gd name="connsiteX23" fmla="*/ 122 w 26485"/>
                  <a:gd name="connsiteY23" fmla="*/ 1154 h 21599"/>
                  <a:gd name="connsiteX24" fmla="*/ 1659 w 26485"/>
                  <a:gd name="connsiteY24" fmla="*/ 27 h 21599"/>
                  <a:gd name="connsiteX25" fmla="*/ 2786 w 26485"/>
                  <a:gd name="connsiteY25" fmla="*/ 1052 h 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485" h="21599">
                    <a:moveTo>
                      <a:pt x="2786" y="1052"/>
                    </a:moveTo>
                    <a:cubicBezTo>
                      <a:pt x="2786" y="1052"/>
                      <a:pt x="2888" y="1769"/>
                      <a:pt x="3144" y="2947"/>
                    </a:cubicBezTo>
                    <a:cubicBezTo>
                      <a:pt x="3349" y="4176"/>
                      <a:pt x="3810" y="5918"/>
                      <a:pt x="4425" y="7865"/>
                    </a:cubicBezTo>
                    <a:cubicBezTo>
                      <a:pt x="4732" y="8838"/>
                      <a:pt x="5142" y="9862"/>
                      <a:pt x="5654" y="10887"/>
                    </a:cubicBezTo>
                    <a:cubicBezTo>
                      <a:pt x="6166" y="11860"/>
                      <a:pt x="6781" y="12885"/>
                      <a:pt x="7498" y="13755"/>
                    </a:cubicBezTo>
                    <a:cubicBezTo>
                      <a:pt x="8164" y="14678"/>
                      <a:pt x="9086" y="15292"/>
                      <a:pt x="9957" y="15804"/>
                    </a:cubicBezTo>
                    <a:cubicBezTo>
                      <a:pt x="10879" y="16214"/>
                      <a:pt x="12057" y="16470"/>
                      <a:pt x="13082" y="16419"/>
                    </a:cubicBezTo>
                    <a:cubicBezTo>
                      <a:pt x="14823" y="16470"/>
                      <a:pt x="15489" y="16317"/>
                      <a:pt x="16514" y="15958"/>
                    </a:cubicBezTo>
                    <a:cubicBezTo>
                      <a:pt x="17538" y="15651"/>
                      <a:pt x="18358" y="14934"/>
                      <a:pt x="19126" y="14165"/>
                    </a:cubicBezTo>
                    <a:cubicBezTo>
                      <a:pt x="20612" y="12629"/>
                      <a:pt x="21636" y="10426"/>
                      <a:pt x="22200" y="8479"/>
                    </a:cubicBezTo>
                    <a:cubicBezTo>
                      <a:pt x="22763" y="6533"/>
                      <a:pt x="23122" y="4791"/>
                      <a:pt x="23276" y="3562"/>
                    </a:cubicBezTo>
                    <a:cubicBezTo>
                      <a:pt x="23429" y="2332"/>
                      <a:pt x="23532" y="1666"/>
                      <a:pt x="23532" y="1666"/>
                    </a:cubicBezTo>
                    <a:lnTo>
                      <a:pt x="23532" y="1564"/>
                    </a:lnTo>
                    <a:cubicBezTo>
                      <a:pt x="23634" y="847"/>
                      <a:pt x="24300" y="283"/>
                      <a:pt x="25068" y="386"/>
                    </a:cubicBezTo>
                    <a:cubicBezTo>
                      <a:pt x="25683" y="488"/>
                      <a:pt x="26144" y="949"/>
                      <a:pt x="26247" y="1513"/>
                    </a:cubicBezTo>
                    <a:cubicBezTo>
                      <a:pt x="26247" y="1513"/>
                      <a:pt x="26400" y="2332"/>
                      <a:pt x="26451" y="3715"/>
                    </a:cubicBezTo>
                    <a:cubicBezTo>
                      <a:pt x="26503" y="5099"/>
                      <a:pt x="26554" y="7045"/>
                      <a:pt x="26144" y="9453"/>
                    </a:cubicBezTo>
                    <a:cubicBezTo>
                      <a:pt x="25683" y="11809"/>
                      <a:pt x="24966" y="14729"/>
                      <a:pt x="22763" y="17392"/>
                    </a:cubicBezTo>
                    <a:cubicBezTo>
                      <a:pt x="21688" y="18673"/>
                      <a:pt x="20202" y="19902"/>
                      <a:pt x="18460" y="20568"/>
                    </a:cubicBezTo>
                    <a:cubicBezTo>
                      <a:pt x="16821" y="21388"/>
                      <a:pt x="14465" y="21644"/>
                      <a:pt x="13235" y="21593"/>
                    </a:cubicBezTo>
                    <a:cubicBezTo>
                      <a:pt x="9394" y="21695"/>
                      <a:pt x="5705" y="19544"/>
                      <a:pt x="3810" y="16829"/>
                    </a:cubicBezTo>
                    <a:cubicBezTo>
                      <a:pt x="2734" y="15548"/>
                      <a:pt x="2120" y="14114"/>
                      <a:pt x="1607" y="12782"/>
                    </a:cubicBezTo>
                    <a:cubicBezTo>
                      <a:pt x="1095" y="11450"/>
                      <a:pt x="788" y="10170"/>
                      <a:pt x="532" y="8992"/>
                    </a:cubicBezTo>
                    <a:cubicBezTo>
                      <a:pt x="-339" y="4279"/>
                      <a:pt x="122" y="1154"/>
                      <a:pt x="122" y="1154"/>
                    </a:cubicBezTo>
                    <a:cubicBezTo>
                      <a:pt x="224" y="386"/>
                      <a:pt x="942" y="-126"/>
                      <a:pt x="1659" y="27"/>
                    </a:cubicBezTo>
                    <a:cubicBezTo>
                      <a:pt x="2222" y="27"/>
                      <a:pt x="2683" y="540"/>
                      <a:pt x="2786" y="1052"/>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931C518A-BEB8-976D-B649-D831131013BB}"/>
                  </a:ext>
                </a:extLst>
              </p:cNvPr>
              <p:cNvSpPr/>
              <p:nvPr/>
            </p:nvSpPr>
            <p:spPr>
              <a:xfrm>
                <a:off x="2881539" y="357364"/>
                <a:ext cx="25365" cy="23156"/>
              </a:xfrm>
              <a:custGeom>
                <a:avLst/>
                <a:gdLst>
                  <a:gd name="connsiteX0" fmla="*/ 2728 w 25365"/>
                  <a:gd name="connsiteY0" fmla="*/ 2667 h 23156"/>
                  <a:gd name="connsiteX1" fmla="*/ 3086 w 25365"/>
                  <a:gd name="connsiteY1" fmla="*/ 4613 h 23156"/>
                  <a:gd name="connsiteX2" fmla="*/ 4418 w 25365"/>
                  <a:gd name="connsiteY2" fmla="*/ 9633 h 23156"/>
                  <a:gd name="connsiteX3" fmla="*/ 5699 w 25365"/>
                  <a:gd name="connsiteY3" fmla="*/ 12707 h 23156"/>
                  <a:gd name="connsiteX4" fmla="*/ 7645 w 25365"/>
                  <a:gd name="connsiteY4" fmla="*/ 15576 h 23156"/>
                  <a:gd name="connsiteX5" fmla="*/ 10258 w 25365"/>
                  <a:gd name="connsiteY5" fmla="*/ 17471 h 23156"/>
                  <a:gd name="connsiteX6" fmla="*/ 11846 w 25365"/>
                  <a:gd name="connsiteY6" fmla="*/ 17881 h 23156"/>
                  <a:gd name="connsiteX7" fmla="*/ 12460 w 25365"/>
                  <a:gd name="connsiteY7" fmla="*/ 17983 h 23156"/>
                  <a:gd name="connsiteX8" fmla="*/ 13587 w 25365"/>
                  <a:gd name="connsiteY8" fmla="*/ 17983 h 23156"/>
                  <a:gd name="connsiteX9" fmla="*/ 15278 w 25365"/>
                  <a:gd name="connsiteY9" fmla="*/ 17778 h 23156"/>
                  <a:gd name="connsiteX10" fmla="*/ 16661 w 25365"/>
                  <a:gd name="connsiteY10" fmla="*/ 17215 h 23156"/>
                  <a:gd name="connsiteX11" fmla="*/ 18915 w 25365"/>
                  <a:gd name="connsiteY11" fmla="*/ 14961 h 23156"/>
                  <a:gd name="connsiteX12" fmla="*/ 21220 w 25365"/>
                  <a:gd name="connsiteY12" fmla="*/ 8558 h 23156"/>
                  <a:gd name="connsiteX13" fmla="*/ 21835 w 25365"/>
                  <a:gd name="connsiteY13" fmla="*/ 3333 h 23156"/>
                  <a:gd name="connsiteX14" fmla="*/ 21937 w 25365"/>
                  <a:gd name="connsiteY14" fmla="*/ 1335 h 23156"/>
                  <a:gd name="connsiteX15" fmla="*/ 21937 w 25365"/>
                  <a:gd name="connsiteY15" fmla="*/ 1284 h 23156"/>
                  <a:gd name="connsiteX16" fmla="*/ 23371 w 25365"/>
                  <a:gd name="connsiteY16" fmla="*/ 3 h 23156"/>
                  <a:gd name="connsiteX17" fmla="*/ 24652 w 25365"/>
                  <a:gd name="connsiteY17" fmla="*/ 1028 h 23156"/>
                  <a:gd name="connsiteX18" fmla="*/ 25062 w 25365"/>
                  <a:gd name="connsiteY18" fmla="*/ 3230 h 23156"/>
                  <a:gd name="connsiteX19" fmla="*/ 25318 w 25365"/>
                  <a:gd name="connsiteY19" fmla="*/ 9019 h 23156"/>
                  <a:gd name="connsiteX20" fmla="*/ 23115 w 25365"/>
                  <a:gd name="connsiteY20" fmla="*/ 17420 h 23156"/>
                  <a:gd name="connsiteX21" fmla="*/ 19376 w 25365"/>
                  <a:gd name="connsiteY21" fmla="*/ 21415 h 23156"/>
                  <a:gd name="connsiteX22" fmla="*/ 16610 w 25365"/>
                  <a:gd name="connsiteY22" fmla="*/ 22645 h 23156"/>
                  <a:gd name="connsiteX23" fmla="*/ 13843 w 25365"/>
                  <a:gd name="connsiteY23" fmla="*/ 23106 h 23156"/>
                  <a:gd name="connsiteX24" fmla="*/ 12717 w 25365"/>
                  <a:gd name="connsiteY24" fmla="*/ 23157 h 23156"/>
                  <a:gd name="connsiteX25" fmla="*/ 11077 w 25365"/>
                  <a:gd name="connsiteY25" fmla="*/ 22952 h 23156"/>
                  <a:gd name="connsiteX26" fmla="*/ 8362 w 25365"/>
                  <a:gd name="connsiteY26" fmla="*/ 22081 h 23156"/>
                  <a:gd name="connsiteX27" fmla="*/ 4060 w 25365"/>
                  <a:gd name="connsiteY27" fmla="*/ 18700 h 23156"/>
                  <a:gd name="connsiteX28" fmla="*/ 576 w 25365"/>
                  <a:gd name="connsiteY28" fmla="*/ 10709 h 23156"/>
                  <a:gd name="connsiteX29" fmla="*/ 115 w 25365"/>
                  <a:gd name="connsiteY29" fmla="*/ 2667 h 23156"/>
                  <a:gd name="connsiteX30" fmla="*/ 1652 w 25365"/>
                  <a:gd name="connsiteY30" fmla="*/ 1540 h 23156"/>
                  <a:gd name="connsiteX31" fmla="*/ 2728 w 25365"/>
                  <a:gd name="connsiteY31" fmla="*/ 2667 h 2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365" h="23156">
                    <a:moveTo>
                      <a:pt x="2728" y="2667"/>
                    </a:moveTo>
                    <a:cubicBezTo>
                      <a:pt x="2728" y="2667"/>
                      <a:pt x="2881" y="3384"/>
                      <a:pt x="3086" y="4613"/>
                    </a:cubicBezTo>
                    <a:cubicBezTo>
                      <a:pt x="3291" y="5894"/>
                      <a:pt x="3752" y="7636"/>
                      <a:pt x="4418" y="9633"/>
                    </a:cubicBezTo>
                    <a:cubicBezTo>
                      <a:pt x="4777" y="10658"/>
                      <a:pt x="5135" y="11682"/>
                      <a:pt x="5699" y="12707"/>
                    </a:cubicBezTo>
                    <a:cubicBezTo>
                      <a:pt x="6211" y="13731"/>
                      <a:pt x="6928" y="14705"/>
                      <a:pt x="7645" y="15576"/>
                    </a:cubicBezTo>
                    <a:cubicBezTo>
                      <a:pt x="8414" y="16395"/>
                      <a:pt x="9284" y="17112"/>
                      <a:pt x="10258" y="17471"/>
                    </a:cubicBezTo>
                    <a:cubicBezTo>
                      <a:pt x="10770" y="17676"/>
                      <a:pt x="11282" y="17829"/>
                      <a:pt x="11846" y="17881"/>
                    </a:cubicBezTo>
                    <a:cubicBezTo>
                      <a:pt x="12051" y="17881"/>
                      <a:pt x="12614" y="18034"/>
                      <a:pt x="12460" y="17983"/>
                    </a:cubicBezTo>
                    <a:lnTo>
                      <a:pt x="13587" y="17983"/>
                    </a:lnTo>
                    <a:cubicBezTo>
                      <a:pt x="14458" y="18034"/>
                      <a:pt x="14919" y="17881"/>
                      <a:pt x="15278" y="17778"/>
                    </a:cubicBezTo>
                    <a:cubicBezTo>
                      <a:pt x="15739" y="17778"/>
                      <a:pt x="16200" y="17420"/>
                      <a:pt x="16661" y="17215"/>
                    </a:cubicBezTo>
                    <a:cubicBezTo>
                      <a:pt x="17532" y="16703"/>
                      <a:pt x="18300" y="15934"/>
                      <a:pt x="18915" y="14961"/>
                    </a:cubicBezTo>
                    <a:cubicBezTo>
                      <a:pt x="20144" y="13014"/>
                      <a:pt x="20861" y="10607"/>
                      <a:pt x="21220" y="8558"/>
                    </a:cubicBezTo>
                    <a:cubicBezTo>
                      <a:pt x="21578" y="6458"/>
                      <a:pt x="21783" y="4613"/>
                      <a:pt x="21835" y="3333"/>
                    </a:cubicBezTo>
                    <a:cubicBezTo>
                      <a:pt x="21886" y="2052"/>
                      <a:pt x="21937" y="1335"/>
                      <a:pt x="21937" y="1335"/>
                    </a:cubicBezTo>
                    <a:lnTo>
                      <a:pt x="21937" y="1284"/>
                    </a:lnTo>
                    <a:cubicBezTo>
                      <a:pt x="21988" y="515"/>
                      <a:pt x="22603" y="-48"/>
                      <a:pt x="23371" y="3"/>
                    </a:cubicBezTo>
                    <a:cubicBezTo>
                      <a:pt x="23986" y="54"/>
                      <a:pt x="24498" y="464"/>
                      <a:pt x="24652" y="1028"/>
                    </a:cubicBezTo>
                    <a:cubicBezTo>
                      <a:pt x="24652" y="1028"/>
                      <a:pt x="24857" y="1847"/>
                      <a:pt x="25062" y="3230"/>
                    </a:cubicBezTo>
                    <a:cubicBezTo>
                      <a:pt x="25215" y="4613"/>
                      <a:pt x="25472" y="6611"/>
                      <a:pt x="25318" y="9019"/>
                    </a:cubicBezTo>
                    <a:cubicBezTo>
                      <a:pt x="25113" y="11426"/>
                      <a:pt x="24806" y="14397"/>
                      <a:pt x="23115" y="17420"/>
                    </a:cubicBezTo>
                    <a:cubicBezTo>
                      <a:pt x="22296" y="18905"/>
                      <a:pt x="21015" y="20391"/>
                      <a:pt x="19376" y="21415"/>
                    </a:cubicBezTo>
                    <a:cubicBezTo>
                      <a:pt x="18505" y="21876"/>
                      <a:pt x="17685" y="22440"/>
                      <a:pt x="16610" y="22645"/>
                    </a:cubicBezTo>
                    <a:cubicBezTo>
                      <a:pt x="15534" y="22952"/>
                      <a:pt x="14509" y="23106"/>
                      <a:pt x="13843" y="23106"/>
                    </a:cubicBezTo>
                    <a:lnTo>
                      <a:pt x="12717" y="23157"/>
                    </a:lnTo>
                    <a:cubicBezTo>
                      <a:pt x="11846" y="23157"/>
                      <a:pt x="11641" y="23003"/>
                      <a:pt x="11077" y="22952"/>
                    </a:cubicBezTo>
                    <a:cubicBezTo>
                      <a:pt x="10104" y="22849"/>
                      <a:pt x="9233" y="22491"/>
                      <a:pt x="8362" y="22081"/>
                    </a:cubicBezTo>
                    <a:cubicBezTo>
                      <a:pt x="6570" y="21313"/>
                      <a:pt x="5135" y="20032"/>
                      <a:pt x="4060" y="18700"/>
                    </a:cubicBezTo>
                    <a:cubicBezTo>
                      <a:pt x="1857" y="15985"/>
                      <a:pt x="1140" y="13066"/>
                      <a:pt x="576" y="10709"/>
                    </a:cubicBezTo>
                    <a:cubicBezTo>
                      <a:pt x="-346" y="5894"/>
                      <a:pt x="115" y="2667"/>
                      <a:pt x="115" y="2667"/>
                    </a:cubicBezTo>
                    <a:cubicBezTo>
                      <a:pt x="218" y="1899"/>
                      <a:pt x="935" y="1386"/>
                      <a:pt x="1652" y="1540"/>
                    </a:cubicBezTo>
                    <a:cubicBezTo>
                      <a:pt x="2215" y="1642"/>
                      <a:pt x="2625" y="2103"/>
                      <a:pt x="2728" y="2667"/>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05674EDD-2325-4517-1763-5DE44039AE31}"/>
                  </a:ext>
                </a:extLst>
              </p:cNvPr>
              <p:cNvSpPr/>
              <p:nvPr/>
            </p:nvSpPr>
            <p:spPr>
              <a:xfrm>
                <a:off x="2832611" y="395888"/>
                <a:ext cx="41435" cy="43636"/>
              </a:xfrm>
              <a:custGeom>
                <a:avLst/>
                <a:gdLst>
                  <a:gd name="connsiteX0" fmla="*/ 41360 w 41435"/>
                  <a:gd name="connsiteY0" fmla="*/ 973 h 43636"/>
                  <a:gd name="connsiteX1" fmla="*/ 36903 w 41435"/>
                  <a:gd name="connsiteY1" fmla="*/ 37292 h 43636"/>
                  <a:gd name="connsiteX2" fmla="*/ 6066 w 41435"/>
                  <a:gd name="connsiteY2" fmla="*/ 37292 h 43636"/>
                  <a:gd name="connsiteX3" fmla="*/ 585 w 41435"/>
                  <a:gd name="connsiteY3" fmla="*/ 0 h 43636"/>
                  <a:gd name="connsiteX4" fmla="*/ 41360 w 41435"/>
                  <a:gd name="connsiteY4" fmla="*/ 973 h 43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5" h="43636">
                    <a:moveTo>
                      <a:pt x="41360" y="973"/>
                    </a:moveTo>
                    <a:cubicBezTo>
                      <a:pt x="41360" y="973"/>
                      <a:pt x="42384" y="28327"/>
                      <a:pt x="36903" y="37292"/>
                    </a:cubicBezTo>
                    <a:cubicBezTo>
                      <a:pt x="31422" y="46256"/>
                      <a:pt x="14006" y="45231"/>
                      <a:pt x="6066" y="37292"/>
                    </a:cubicBezTo>
                    <a:cubicBezTo>
                      <a:pt x="-2642" y="28583"/>
                      <a:pt x="585" y="0"/>
                      <a:pt x="585" y="0"/>
                    </a:cubicBezTo>
                    <a:cubicBezTo>
                      <a:pt x="585" y="0"/>
                      <a:pt x="31883" y="4303"/>
                      <a:pt x="41360" y="973"/>
                    </a:cubicBezTo>
                    <a:close/>
                  </a:path>
                </a:pathLst>
              </a:custGeom>
              <a:solidFill>
                <a:srgbClr val="E9A8C1"/>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86341A6F-2639-3E93-EDFC-465A74A851B1}"/>
                  </a:ext>
                </a:extLst>
              </p:cNvPr>
              <p:cNvSpPr/>
              <p:nvPr/>
            </p:nvSpPr>
            <p:spPr>
              <a:xfrm>
                <a:off x="2850971" y="395276"/>
                <a:ext cx="5186" cy="26990"/>
              </a:xfrm>
              <a:custGeom>
                <a:avLst/>
                <a:gdLst>
                  <a:gd name="connsiteX0" fmla="*/ 4457 w 5186"/>
                  <a:gd name="connsiteY0" fmla="*/ 1125 h 26990"/>
                  <a:gd name="connsiteX1" fmla="*/ 4969 w 5186"/>
                  <a:gd name="connsiteY1" fmla="*/ 5018 h 26990"/>
                  <a:gd name="connsiteX2" fmla="*/ 5122 w 5186"/>
                  <a:gd name="connsiteY2" fmla="*/ 13572 h 26990"/>
                  <a:gd name="connsiteX3" fmla="*/ 4764 w 5186"/>
                  <a:gd name="connsiteY3" fmla="*/ 18131 h 26990"/>
                  <a:gd name="connsiteX4" fmla="*/ 4252 w 5186"/>
                  <a:gd name="connsiteY4" fmla="*/ 22127 h 26990"/>
                  <a:gd name="connsiteX5" fmla="*/ 3432 w 5186"/>
                  <a:gd name="connsiteY5" fmla="*/ 25969 h 26990"/>
                  <a:gd name="connsiteX6" fmla="*/ 1742 w 5186"/>
                  <a:gd name="connsiteY6" fmla="*/ 26942 h 26990"/>
                  <a:gd name="connsiteX7" fmla="*/ 717 w 5186"/>
                  <a:gd name="connsiteY7" fmla="*/ 25866 h 26990"/>
                  <a:gd name="connsiteX8" fmla="*/ 205 w 5186"/>
                  <a:gd name="connsiteY8" fmla="*/ 21973 h 26990"/>
                  <a:gd name="connsiteX9" fmla="*/ 0 w 5186"/>
                  <a:gd name="connsiteY9" fmla="*/ 17978 h 26990"/>
                  <a:gd name="connsiteX10" fmla="*/ 0 w 5186"/>
                  <a:gd name="connsiteY10" fmla="*/ 13419 h 26990"/>
                  <a:gd name="connsiteX11" fmla="*/ 871 w 5186"/>
                  <a:gd name="connsiteY11" fmla="*/ 4864 h 26990"/>
                  <a:gd name="connsiteX12" fmla="*/ 1742 w 5186"/>
                  <a:gd name="connsiteY12" fmla="*/ 1022 h 26990"/>
                  <a:gd name="connsiteX13" fmla="*/ 3432 w 5186"/>
                  <a:gd name="connsiteY13" fmla="*/ 49 h 26990"/>
                  <a:gd name="connsiteX14" fmla="*/ 4457 w 5186"/>
                  <a:gd name="connsiteY14" fmla="*/ 1125 h 2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6" h="26990">
                    <a:moveTo>
                      <a:pt x="4457" y="1125"/>
                    </a:moveTo>
                    <a:cubicBezTo>
                      <a:pt x="4457" y="1125"/>
                      <a:pt x="4815" y="2713"/>
                      <a:pt x="4969" y="5018"/>
                    </a:cubicBezTo>
                    <a:cubicBezTo>
                      <a:pt x="5225" y="7374"/>
                      <a:pt x="5225" y="10448"/>
                      <a:pt x="5122" y="13572"/>
                    </a:cubicBezTo>
                    <a:cubicBezTo>
                      <a:pt x="5020" y="15109"/>
                      <a:pt x="4918" y="16697"/>
                      <a:pt x="4764" y="18131"/>
                    </a:cubicBezTo>
                    <a:cubicBezTo>
                      <a:pt x="4661" y="19566"/>
                      <a:pt x="4405" y="20949"/>
                      <a:pt x="4252" y="22127"/>
                    </a:cubicBezTo>
                    <a:cubicBezTo>
                      <a:pt x="3842" y="24432"/>
                      <a:pt x="3432" y="25969"/>
                      <a:pt x="3432" y="25969"/>
                    </a:cubicBezTo>
                    <a:cubicBezTo>
                      <a:pt x="3227" y="26686"/>
                      <a:pt x="2459" y="27147"/>
                      <a:pt x="1742" y="26942"/>
                    </a:cubicBezTo>
                    <a:cubicBezTo>
                      <a:pt x="1229" y="26788"/>
                      <a:pt x="871" y="26378"/>
                      <a:pt x="717" y="25866"/>
                    </a:cubicBezTo>
                    <a:cubicBezTo>
                      <a:pt x="717" y="25866"/>
                      <a:pt x="410" y="24278"/>
                      <a:pt x="205" y="21973"/>
                    </a:cubicBezTo>
                    <a:cubicBezTo>
                      <a:pt x="154" y="20795"/>
                      <a:pt x="0" y="19412"/>
                      <a:pt x="0" y="17978"/>
                    </a:cubicBezTo>
                    <a:cubicBezTo>
                      <a:pt x="0" y="16492"/>
                      <a:pt x="0" y="14955"/>
                      <a:pt x="0" y="13419"/>
                    </a:cubicBezTo>
                    <a:cubicBezTo>
                      <a:pt x="205" y="10294"/>
                      <a:pt x="410" y="7220"/>
                      <a:pt x="871" y="4864"/>
                    </a:cubicBezTo>
                    <a:cubicBezTo>
                      <a:pt x="1229" y="2559"/>
                      <a:pt x="1742" y="1022"/>
                      <a:pt x="1742" y="1022"/>
                    </a:cubicBezTo>
                    <a:cubicBezTo>
                      <a:pt x="1947" y="305"/>
                      <a:pt x="2715" y="-156"/>
                      <a:pt x="3432" y="49"/>
                    </a:cubicBezTo>
                    <a:cubicBezTo>
                      <a:pt x="3996" y="254"/>
                      <a:pt x="4354" y="664"/>
                      <a:pt x="4457" y="1125"/>
                    </a:cubicBezTo>
                    <a:close/>
                  </a:path>
                </a:pathLst>
              </a:custGeom>
              <a:solidFill>
                <a:srgbClr val="E279A4"/>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5" name="Graphic 14">
                <a:extLst>
                  <a:ext uri="{FF2B5EF4-FFF2-40B4-BE49-F238E27FC236}">
                    <a16:creationId xmlns:a16="http://schemas.microsoft.com/office/drawing/2014/main" id="{D76380B8-CDCF-2FAB-4520-B207B14992B2}"/>
                  </a:ext>
                </a:extLst>
              </p:cNvPr>
              <p:cNvGrpSpPr/>
              <p:nvPr/>
            </p:nvGrpSpPr>
            <p:grpSpPr>
              <a:xfrm>
                <a:off x="2782474" y="368097"/>
                <a:ext cx="137739" cy="37574"/>
                <a:chOff x="2782474" y="368097"/>
                <a:chExt cx="137739" cy="37574"/>
              </a:xfrm>
              <a:solidFill>
                <a:srgbClr val="434040"/>
              </a:solidFill>
            </p:grpSpPr>
            <p:sp>
              <p:nvSpPr>
                <p:cNvPr id="16" name="Freeform: Shape 15">
                  <a:extLst>
                    <a:ext uri="{FF2B5EF4-FFF2-40B4-BE49-F238E27FC236}">
                      <a16:creationId xmlns:a16="http://schemas.microsoft.com/office/drawing/2014/main" id="{FBF9E18C-AA0B-F8DF-FE08-4D9AC6172053}"/>
                    </a:ext>
                  </a:extLst>
                </p:cNvPr>
                <p:cNvSpPr/>
                <p:nvPr/>
              </p:nvSpPr>
              <p:spPr>
                <a:xfrm>
                  <a:off x="2782474" y="368097"/>
                  <a:ext cx="12122" cy="31888"/>
                </a:xfrm>
                <a:custGeom>
                  <a:avLst/>
                  <a:gdLst>
                    <a:gd name="connsiteX0" fmla="*/ 2571 w 12122"/>
                    <a:gd name="connsiteY0" fmla="*/ 31889 h 31888"/>
                    <a:gd name="connsiteX1" fmla="*/ 675 w 12122"/>
                    <a:gd name="connsiteY1" fmla="*/ 31069 h 31888"/>
                    <a:gd name="connsiteX2" fmla="*/ 829 w 12122"/>
                    <a:gd name="connsiteY2" fmla="*/ 27432 h 31888"/>
                    <a:gd name="connsiteX3" fmla="*/ 3339 w 12122"/>
                    <a:gd name="connsiteY3" fmla="*/ 4125 h 31888"/>
                    <a:gd name="connsiteX4" fmla="*/ 3800 w 12122"/>
                    <a:gd name="connsiteY4" fmla="*/ 539 h 31888"/>
                    <a:gd name="connsiteX5" fmla="*/ 7386 w 12122"/>
                    <a:gd name="connsiteY5" fmla="*/ 1000 h 31888"/>
                    <a:gd name="connsiteX6" fmla="*/ 4261 w 12122"/>
                    <a:gd name="connsiteY6" fmla="*/ 31274 h 31888"/>
                    <a:gd name="connsiteX7" fmla="*/ 2571 w 12122"/>
                    <a:gd name="connsiteY7" fmla="*/ 31889 h 3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2" h="31888">
                      <a:moveTo>
                        <a:pt x="2571" y="31889"/>
                      </a:moveTo>
                      <a:cubicBezTo>
                        <a:pt x="1854" y="31889"/>
                        <a:pt x="1188" y="31582"/>
                        <a:pt x="675" y="31069"/>
                      </a:cubicBezTo>
                      <a:cubicBezTo>
                        <a:pt x="-298" y="30045"/>
                        <a:pt x="-195" y="28406"/>
                        <a:pt x="829" y="27432"/>
                      </a:cubicBezTo>
                      <a:cubicBezTo>
                        <a:pt x="12764" y="16573"/>
                        <a:pt x="3749" y="4637"/>
                        <a:pt x="3339" y="4125"/>
                      </a:cubicBezTo>
                      <a:cubicBezTo>
                        <a:pt x="2468" y="2998"/>
                        <a:pt x="2673" y="1410"/>
                        <a:pt x="3800" y="539"/>
                      </a:cubicBezTo>
                      <a:cubicBezTo>
                        <a:pt x="4927" y="-331"/>
                        <a:pt x="6515" y="-127"/>
                        <a:pt x="7386" y="1000"/>
                      </a:cubicBezTo>
                      <a:cubicBezTo>
                        <a:pt x="11740" y="6533"/>
                        <a:pt x="16658" y="20005"/>
                        <a:pt x="4261" y="31274"/>
                      </a:cubicBezTo>
                      <a:cubicBezTo>
                        <a:pt x="3800" y="31684"/>
                        <a:pt x="3185" y="31889"/>
                        <a:pt x="2571" y="31889"/>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077F356E-565E-C196-5769-62A63ED43664}"/>
                    </a:ext>
                  </a:extLst>
                </p:cNvPr>
                <p:cNvSpPr/>
                <p:nvPr/>
              </p:nvSpPr>
              <p:spPr>
                <a:xfrm>
                  <a:off x="2789304" y="380887"/>
                  <a:ext cx="122958" cy="18842"/>
                </a:xfrm>
                <a:custGeom>
                  <a:avLst/>
                  <a:gdLst>
                    <a:gd name="connsiteX0" fmla="*/ 78059 w 122958"/>
                    <a:gd name="connsiteY0" fmla="*/ 18843 h 18842"/>
                    <a:gd name="connsiteX1" fmla="*/ 1682 w 122958"/>
                    <a:gd name="connsiteY1" fmla="*/ 4961 h 18842"/>
                    <a:gd name="connsiteX2" fmla="*/ 146 w 122958"/>
                    <a:gd name="connsiteY2" fmla="*/ 1682 h 18842"/>
                    <a:gd name="connsiteX3" fmla="*/ 3424 w 122958"/>
                    <a:gd name="connsiteY3" fmla="*/ 146 h 18842"/>
                    <a:gd name="connsiteX4" fmla="*/ 119448 w 122958"/>
                    <a:gd name="connsiteY4" fmla="*/ 6651 h 18842"/>
                    <a:gd name="connsiteX5" fmla="*/ 122778 w 122958"/>
                    <a:gd name="connsiteY5" fmla="*/ 8086 h 18842"/>
                    <a:gd name="connsiteX6" fmla="*/ 121395 w 122958"/>
                    <a:gd name="connsiteY6" fmla="*/ 11415 h 18842"/>
                    <a:gd name="connsiteX7" fmla="*/ 78059 w 122958"/>
                    <a:gd name="connsiteY7" fmla="*/ 18843 h 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58" h="18842">
                      <a:moveTo>
                        <a:pt x="78059" y="18843"/>
                      </a:moveTo>
                      <a:cubicBezTo>
                        <a:pt x="39999" y="18843"/>
                        <a:pt x="3783" y="5729"/>
                        <a:pt x="1682" y="4961"/>
                      </a:cubicBezTo>
                      <a:cubicBezTo>
                        <a:pt x="351" y="4449"/>
                        <a:pt x="-315" y="3014"/>
                        <a:pt x="146" y="1682"/>
                      </a:cubicBezTo>
                      <a:cubicBezTo>
                        <a:pt x="658" y="351"/>
                        <a:pt x="2143" y="-315"/>
                        <a:pt x="3424" y="146"/>
                      </a:cubicBezTo>
                      <a:cubicBezTo>
                        <a:pt x="4141" y="402"/>
                        <a:pt x="73192" y="25451"/>
                        <a:pt x="119448" y="6651"/>
                      </a:cubicBezTo>
                      <a:cubicBezTo>
                        <a:pt x="120780" y="6139"/>
                        <a:pt x="122266" y="6754"/>
                        <a:pt x="122778" y="8086"/>
                      </a:cubicBezTo>
                      <a:cubicBezTo>
                        <a:pt x="123290" y="9417"/>
                        <a:pt x="122675" y="10903"/>
                        <a:pt x="121395" y="11415"/>
                      </a:cubicBezTo>
                      <a:cubicBezTo>
                        <a:pt x="107974" y="16896"/>
                        <a:pt x="92862" y="18843"/>
                        <a:pt x="78059" y="18843"/>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49212861-0D0D-1AC0-3EA9-0AFB6A4CDB08}"/>
                    </a:ext>
                  </a:extLst>
                </p:cNvPr>
                <p:cNvSpPr/>
                <p:nvPr/>
              </p:nvSpPr>
              <p:spPr>
                <a:xfrm>
                  <a:off x="2908731" y="373004"/>
                  <a:ext cx="11482" cy="32667"/>
                </a:xfrm>
                <a:custGeom>
                  <a:avLst/>
                  <a:gdLst>
                    <a:gd name="connsiteX0" fmla="*/ 8883 w 11482"/>
                    <a:gd name="connsiteY0" fmla="*/ 32668 h 32667"/>
                    <a:gd name="connsiteX1" fmla="*/ 6937 w 11482"/>
                    <a:gd name="connsiteY1" fmla="*/ 31746 h 32667"/>
                    <a:gd name="connsiteX2" fmla="*/ 892 w 11482"/>
                    <a:gd name="connsiteY2" fmla="*/ 9309 h 32667"/>
                    <a:gd name="connsiteX3" fmla="*/ 6527 w 11482"/>
                    <a:gd name="connsiteY3" fmla="*/ 601 h 32667"/>
                    <a:gd name="connsiteX4" fmla="*/ 10113 w 11482"/>
                    <a:gd name="connsiteY4" fmla="*/ 960 h 32667"/>
                    <a:gd name="connsiteX5" fmla="*/ 9805 w 11482"/>
                    <a:gd name="connsiteY5" fmla="*/ 4545 h 32667"/>
                    <a:gd name="connsiteX6" fmla="*/ 10881 w 11482"/>
                    <a:gd name="connsiteY6" fmla="*/ 28467 h 32667"/>
                    <a:gd name="connsiteX7" fmla="*/ 10523 w 11482"/>
                    <a:gd name="connsiteY7" fmla="*/ 32053 h 32667"/>
                    <a:gd name="connsiteX8" fmla="*/ 8883 w 11482"/>
                    <a:gd name="connsiteY8" fmla="*/ 32668 h 3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2" h="32667">
                      <a:moveTo>
                        <a:pt x="8883" y="32668"/>
                      </a:moveTo>
                      <a:cubicBezTo>
                        <a:pt x="8166" y="32668"/>
                        <a:pt x="7398" y="32360"/>
                        <a:pt x="6937" y="31746"/>
                      </a:cubicBezTo>
                      <a:cubicBezTo>
                        <a:pt x="-952" y="22218"/>
                        <a:pt x="-696" y="14278"/>
                        <a:pt x="892" y="9309"/>
                      </a:cubicBezTo>
                      <a:cubicBezTo>
                        <a:pt x="2634" y="3879"/>
                        <a:pt x="6373" y="755"/>
                        <a:pt x="6527" y="601"/>
                      </a:cubicBezTo>
                      <a:cubicBezTo>
                        <a:pt x="7603" y="-321"/>
                        <a:pt x="9242" y="-167"/>
                        <a:pt x="10113" y="960"/>
                      </a:cubicBezTo>
                      <a:cubicBezTo>
                        <a:pt x="11035" y="2035"/>
                        <a:pt x="10881" y="3675"/>
                        <a:pt x="9805" y="4545"/>
                      </a:cubicBezTo>
                      <a:cubicBezTo>
                        <a:pt x="9344" y="4955"/>
                        <a:pt x="-1054" y="14073"/>
                        <a:pt x="10881" y="28467"/>
                      </a:cubicBezTo>
                      <a:cubicBezTo>
                        <a:pt x="11803" y="29543"/>
                        <a:pt x="11650" y="31182"/>
                        <a:pt x="10523" y="32053"/>
                      </a:cubicBezTo>
                      <a:cubicBezTo>
                        <a:pt x="10062" y="32463"/>
                        <a:pt x="9447" y="32668"/>
                        <a:pt x="8883" y="32668"/>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5" name="Rectangle: Rounded Corners 9">
            <a:extLst>
              <a:ext uri="{FF2B5EF4-FFF2-40B4-BE49-F238E27FC236}">
                <a16:creationId xmlns:a16="http://schemas.microsoft.com/office/drawing/2014/main" id="{345DD5CB-A04A-0A02-797E-3E3188CD63A4}"/>
              </a:ext>
            </a:extLst>
          </p:cNvPr>
          <p:cNvSpPr/>
          <p:nvPr/>
        </p:nvSpPr>
        <p:spPr>
          <a:xfrm>
            <a:off x="1009650" y="2911930"/>
            <a:ext cx="8924925" cy="2822120"/>
          </a:xfrm>
          <a:custGeom>
            <a:avLst/>
            <a:gdLst>
              <a:gd name="connsiteX0" fmla="*/ 0 w 8924925"/>
              <a:gd name="connsiteY0" fmla="*/ 290254 h 2822120"/>
              <a:gd name="connsiteX1" fmla="*/ 199219 w 8924925"/>
              <a:gd name="connsiteY1" fmla="*/ 0 h 2822120"/>
              <a:gd name="connsiteX2" fmla="*/ 732124 w 8924925"/>
              <a:gd name="connsiteY2" fmla="*/ 0 h 2822120"/>
              <a:gd name="connsiteX3" fmla="*/ 1094500 w 8924925"/>
              <a:gd name="connsiteY3" fmla="*/ 0 h 2822120"/>
              <a:gd name="connsiteX4" fmla="*/ 1712670 w 8924925"/>
              <a:gd name="connsiteY4" fmla="*/ 0 h 2822120"/>
              <a:gd name="connsiteX5" fmla="*/ 2330841 w 8924925"/>
              <a:gd name="connsiteY5" fmla="*/ 0 h 2822120"/>
              <a:gd name="connsiteX6" fmla="*/ 2949011 w 8924925"/>
              <a:gd name="connsiteY6" fmla="*/ 0 h 2822120"/>
              <a:gd name="connsiteX7" fmla="*/ 3226122 w 8924925"/>
              <a:gd name="connsiteY7" fmla="*/ 0 h 2822120"/>
              <a:gd name="connsiteX8" fmla="*/ 3503232 w 8924925"/>
              <a:gd name="connsiteY8" fmla="*/ 0 h 2822120"/>
              <a:gd name="connsiteX9" fmla="*/ 4036138 w 8924925"/>
              <a:gd name="connsiteY9" fmla="*/ 0 h 2822120"/>
              <a:gd name="connsiteX10" fmla="*/ 4654308 w 8924925"/>
              <a:gd name="connsiteY10" fmla="*/ 0 h 2822120"/>
              <a:gd name="connsiteX11" fmla="*/ 4931419 w 8924925"/>
              <a:gd name="connsiteY11" fmla="*/ 0 h 2822120"/>
              <a:gd name="connsiteX12" fmla="*/ 5634854 w 8924925"/>
              <a:gd name="connsiteY12" fmla="*/ 0 h 2822120"/>
              <a:gd name="connsiteX13" fmla="*/ 6082495 w 8924925"/>
              <a:gd name="connsiteY13" fmla="*/ 0 h 2822120"/>
              <a:gd name="connsiteX14" fmla="*/ 6530135 w 8924925"/>
              <a:gd name="connsiteY14" fmla="*/ 0 h 2822120"/>
              <a:gd name="connsiteX15" fmla="*/ 6807246 w 8924925"/>
              <a:gd name="connsiteY15" fmla="*/ 0 h 2822120"/>
              <a:gd name="connsiteX16" fmla="*/ 7425416 w 8924925"/>
              <a:gd name="connsiteY16" fmla="*/ 0 h 2822120"/>
              <a:gd name="connsiteX17" fmla="*/ 8128851 w 8924925"/>
              <a:gd name="connsiteY17" fmla="*/ 0 h 2822120"/>
              <a:gd name="connsiteX18" fmla="*/ 8725705 w 8924925"/>
              <a:gd name="connsiteY18" fmla="*/ 0 h 2822120"/>
              <a:gd name="connsiteX19" fmla="*/ 8924925 w 8924925"/>
              <a:gd name="connsiteY19" fmla="*/ 290254 h 2822120"/>
              <a:gd name="connsiteX20" fmla="*/ 8924925 w 8924925"/>
              <a:gd name="connsiteY20" fmla="*/ 1082290 h 2822120"/>
              <a:gd name="connsiteX21" fmla="*/ 8924925 w 8924925"/>
              <a:gd name="connsiteY21" fmla="*/ 1762245 h 2822120"/>
              <a:gd name="connsiteX22" fmla="*/ 8924925 w 8924925"/>
              <a:gd name="connsiteY22" fmla="*/ 2531865 h 2822120"/>
              <a:gd name="connsiteX23" fmla="*/ 8725705 w 8924925"/>
              <a:gd name="connsiteY23" fmla="*/ 2822120 h 2822120"/>
              <a:gd name="connsiteX24" fmla="*/ 8278065 w 8924925"/>
              <a:gd name="connsiteY24" fmla="*/ 2822120 h 2822120"/>
              <a:gd name="connsiteX25" fmla="*/ 7830424 w 8924925"/>
              <a:gd name="connsiteY25" fmla="*/ 2822120 h 2822120"/>
              <a:gd name="connsiteX26" fmla="*/ 7297519 w 8924925"/>
              <a:gd name="connsiteY26" fmla="*/ 2822120 h 2822120"/>
              <a:gd name="connsiteX27" fmla="*/ 6935143 w 8924925"/>
              <a:gd name="connsiteY27" fmla="*/ 2822120 h 2822120"/>
              <a:gd name="connsiteX28" fmla="*/ 6572767 w 8924925"/>
              <a:gd name="connsiteY28" fmla="*/ 2822120 h 2822120"/>
              <a:gd name="connsiteX29" fmla="*/ 6295656 w 8924925"/>
              <a:gd name="connsiteY29" fmla="*/ 2822120 h 2822120"/>
              <a:gd name="connsiteX30" fmla="*/ 5848016 w 8924925"/>
              <a:gd name="connsiteY30" fmla="*/ 2822120 h 2822120"/>
              <a:gd name="connsiteX31" fmla="*/ 5229846 w 8924925"/>
              <a:gd name="connsiteY31" fmla="*/ 2822120 h 2822120"/>
              <a:gd name="connsiteX32" fmla="*/ 4696941 w 8924925"/>
              <a:gd name="connsiteY32" fmla="*/ 2822120 h 2822120"/>
              <a:gd name="connsiteX33" fmla="*/ 4334565 w 8924925"/>
              <a:gd name="connsiteY33" fmla="*/ 2822120 h 2822120"/>
              <a:gd name="connsiteX34" fmla="*/ 4057454 w 8924925"/>
              <a:gd name="connsiteY34" fmla="*/ 2822120 h 2822120"/>
              <a:gd name="connsiteX35" fmla="*/ 3354019 w 8924925"/>
              <a:gd name="connsiteY35" fmla="*/ 2822120 h 2822120"/>
              <a:gd name="connsiteX36" fmla="*/ 2906378 w 8924925"/>
              <a:gd name="connsiteY36" fmla="*/ 2822120 h 2822120"/>
              <a:gd name="connsiteX37" fmla="*/ 2288208 w 8924925"/>
              <a:gd name="connsiteY37" fmla="*/ 2822120 h 2822120"/>
              <a:gd name="connsiteX38" fmla="*/ 2011097 w 8924925"/>
              <a:gd name="connsiteY38" fmla="*/ 2822120 h 2822120"/>
              <a:gd name="connsiteX39" fmla="*/ 1648722 w 8924925"/>
              <a:gd name="connsiteY39" fmla="*/ 2822120 h 2822120"/>
              <a:gd name="connsiteX40" fmla="*/ 1030551 w 8924925"/>
              <a:gd name="connsiteY40" fmla="*/ 2822120 h 2822120"/>
              <a:gd name="connsiteX41" fmla="*/ 668176 w 8924925"/>
              <a:gd name="connsiteY41" fmla="*/ 2822120 h 2822120"/>
              <a:gd name="connsiteX42" fmla="*/ 199219 w 8924925"/>
              <a:gd name="connsiteY42" fmla="*/ 2822120 h 2822120"/>
              <a:gd name="connsiteX43" fmla="*/ 0 w 8924925"/>
              <a:gd name="connsiteY43" fmla="*/ 2531865 h 2822120"/>
              <a:gd name="connsiteX44" fmla="*/ 0 w 8924925"/>
              <a:gd name="connsiteY44" fmla="*/ 1784661 h 2822120"/>
              <a:gd name="connsiteX45" fmla="*/ 0 w 8924925"/>
              <a:gd name="connsiteY45" fmla="*/ 1082290 h 2822120"/>
              <a:gd name="connsiteX46" fmla="*/ 0 w 8924925"/>
              <a:gd name="connsiteY46" fmla="*/ 290254 h 2822120"/>
              <a:gd name="connsiteX0" fmla="*/ 0 w 8924925"/>
              <a:gd name="connsiteY0" fmla="*/ 290254 h 2822120"/>
              <a:gd name="connsiteX1" fmla="*/ 199219 w 8924925"/>
              <a:gd name="connsiteY1" fmla="*/ 0 h 2822120"/>
              <a:gd name="connsiteX2" fmla="*/ 646859 w 8924925"/>
              <a:gd name="connsiteY2" fmla="*/ 0 h 2822120"/>
              <a:gd name="connsiteX3" fmla="*/ 1265029 w 8924925"/>
              <a:gd name="connsiteY3" fmla="*/ 0 h 2822120"/>
              <a:gd name="connsiteX4" fmla="*/ 1542140 w 8924925"/>
              <a:gd name="connsiteY4" fmla="*/ 0 h 2822120"/>
              <a:gd name="connsiteX5" fmla="*/ 2160310 w 8924925"/>
              <a:gd name="connsiteY5" fmla="*/ 0 h 2822120"/>
              <a:gd name="connsiteX6" fmla="*/ 2437421 w 8924925"/>
              <a:gd name="connsiteY6" fmla="*/ 0 h 2822120"/>
              <a:gd name="connsiteX7" fmla="*/ 3055591 w 8924925"/>
              <a:gd name="connsiteY7" fmla="*/ 0 h 2822120"/>
              <a:gd name="connsiteX8" fmla="*/ 3588497 w 8924925"/>
              <a:gd name="connsiteY8" fmla="*/ 0 h 2822120"/>
              <a:gd name="connsiteX9" fmla="*/ 4036138 w 8924925"/>
              <a:gd name="connsiteY9" fmla="*/ 0 h 2822120"/>
              <a:gd name="connsiteX10" fmla="*/ 4569043 w 8924925"/>
              <a:gd name="connsiteY10" fmla="*/ 0 h 2822120"/>
              <a:gd name="connsiteX11" fmla="*/ 5187213 w 8924925"/>
              <a:gd name="connsiteY11" fmla="*/ 0 h 2822120"/>
              <a:gd name="connsiteX12" fmla="*/ 5720119 w 8924925"/>
              <a:gd name="connsiteY12" fmla="*/ 0 h 2822120"/>
              <a:gd name="connsiteX13" fmla="*/ 6082495 w 8924925"/>
              <a:gd name="connsiteY13" fmla="*/ 0 h 2822120"/>
              <a:gd name="connsiteX14" fmla="*/ 6444870 w 8924925"/>
              <a:gd name="connsiteY14" fmla="*/ 0 h 2822120"/>
              <a:gd name="connsiteX15" fmla="*/ 6807246 w 8924925"/>
              <a:gd name="connsiteY15" fmla="*/ 0 h 2822120"/>
              <a:gd name="connsiteX16" fmla="*/ 7169622 w 8924925"/>
              <a:gd name="connsiteY16" fmla="*/ 0 h 2822120"/>
              <a:gd name="connsiteX17" fmla="*/ 7787792 w 8924925"/>
              <a:gd name="connsiteY17" fmla="*/ 0 h 2822120"/>
              <a:gd name="connsiteX18" fmla="*/ 8150168 w 8924925"/>
              <a:gd name="connsiteY18" fmla="*/ 0 h 2822120"/>
              <a:gd name="connsiteX19" fmla="*/ 8725705 w 8924925"/>
              <a:gd name="connsiteY19" fmla="*/ 0 h 2822120"/>
              <a:gd name="connsiteX20" fmla="*/ 8924925 w 8924925"/>
              <a:gd name="connsiteY20" fmla="*/ 290254 h 2822120"/>
              <a:gd name="connsiteX21" fmla="*/ 8924925 w 8924925"/>
              <a:gd name="connsiteY21" fmla="*/ 1059874 h 2822120"/>
              <a:gd name="connsiteX22" fmla="*/ 8924925 w 8924925"/>
              <a:gd name="connsiteY22" fmla="*/ 1829494 h 2822120"/>
              <a:gd name="connsiteX23" fmla="*/ 8924925 w 8924925"/>
              <a:gd name="connsiteY23" fmla="*/ 2531865 h 2822120"/>
              <a:gd name="connsiteX24" fmla="*/ 8725705 w 8924925"/>
              <a:gd name="connsiteY24" fmla="*/ 2822120 h 2822120"/>
              <a:gd name="connsiteX25" fmla="*/ 8192800 w 8924925"/>
              <a:gd name="connsiteY25" fmla="*/ 2822120 h 2822120"/>
              <a:gd name="connsiteX26" fmla="*/ 7745159 w 8924925"/>
              <a:gd name="connsiteY26" fmla="*/ 2822120 h 2822120"/>
              <a:gd name="connsiteX27" fmla="*/ 7468048 w 8924925"/>
              <a:gd name="connsiteY27" fmla="*/ 2822120 h 2822120"/>
              <a:gd name="connsiteX28" fmla="*/ 7190938 w 8924925"/>
              <a:gd name="connsiteY28" fmla="*/ 2822120 h 2822120"/>
              <a:gd name="connsiteX29" fmla="*/ 6913827 w 8924925"/>
              <a:gd name="connsiteY29" fmla="*/ 2822120 h 2822120"/>
              <a:gd name="connsiteX30" fmla="*/ 6466186 w 8924925"/>
              <a:gd name="connsiteY30" fmla="*/ 2822120 h 2822120"/>
              <a:gd name="connsiteX31" fmla="*/ 5933281 w 8924925"/>
              <a:gd name="connsiteY31" fmla="*/ 2822120 h 2822120"/>
              <a:gd name="connsiteX32" fmla="*/ 5229846 w 8924925"/>
              <a:gd name="connsiteY32" fmla="*/ 2822120 h 2822120"/>
              <a:gd name="connsiteX33" fmla="*/ 4696941 w 8924925"/>
              <a:gd name="connsiteY33" fmla="*/ 2822120 h 2822120"/>
              <a:gd name="connsiteX34" fmla="*/ 4419830 w 8924925"/>
              <a:gd name="connsiteY34" fmla="*/ 2822120 h 2822120"/>
              <a:gd name="connsiteX35" fmla="*/ 3801660 w 8924925"/>
              <a:gd name="connsiteY35" fmla="*/ 2822120 h 2822120"/>
              <a:gd name="connsiteX36" fmla="*/ 3439284 w 8924925"/>
              <a:gd name="connsiteY36" fmla="*/ 2822120 h 2822120"/>
              <a:gd name="connsiteX37" fmla="*/ 2821114 w 8924925"/>
              <a:gd name="connsiteY37" fmla="*/ 2822120 h 2822120"/>
              <a:gd name="connsiteX38" fmla="*/ 2288208 w 8924925"/>
              <a:gd name="connsiteY38" fmla="*/ 2822120 h 2822120"/>
              <a:gd name="connsiteX39" fmla="*/ 1925833 w 8924925"/>
              <a:gd name="connsiteY39" fmla="*/ 2822120 h 2822120"/>
              <a:gd name="connsiteX40" fmla="*/ 1222397 w 8924925"/>
              <a:gd name="connsiteY40" fmla="*/ 2822120 h 2822120"/>
              <a:gd name="connsiteX41" fmla="*/ 774756 w 8924925"/>
              <a:gd name="connsiteY41" fmla="*/ 2822120 h 2822120"/>
              <a:gd name="connsiteX42" fmla="*/ 199219 w 8924925"/>
              <a:gd name="connsiteY42" fmla="*/ 2822120 h 2822120"/>
              <a:gd name="connsiteX43" fmla="*/ 0 w 8924925"/>
              <a:gd name="connsiteY43" fmla="*/ 2531865 h 2822120"/>
              <a:gd name="connsiteX44" fmla="*/ 0 w 8924925"/>
              <a:gd name="connsiteY44" fmla="*/ 1851909 h 2822120"/>
              <a:gd name="connsiteX45" fmla="*/ 0 w 8924925"/>
              <a:gd name="connsiteY45" fmla="*/ 1082290 h 2822120"/>
              <a:gd name="connsiteX46" fmla="*/ 0 w 8924925"/>
              <a:gd name="connsiteY46" fmla="*/ 290254 h 2822120"/>
              <a:gd name="connsiteX0" fmla="*/ 0 w 8924925"/>
              <a:gd name="connsiteY0" fmla="*/ 290254 h 2822120"/>
              <a:gd name="connsiteX1" fmla="*/ 199219 w 8924925"/>
              <a:gd name="connsiteY1" fmla="*/ 0 h 2822120"/>
              <a:gd name="connsiteX2" fmla="*/ 732124 w 8924925"/>
              <a:gd name="connsiteY2" fmla="*/ 0 h 2822120"/>
              <a:gd name="connsiteX3" fmla="*/ 1094500 w 8924925"/>
              <a:gd name="connsiteY3" fmla="*/ 0 h 2822120"/>
              <a:gd name="connsiteX4" fmla="*/ 1712670 w 8924925"/>
              <a:gd name="connsiteY4" fmla="*/ 0 h 2822120"/>
              <a:gd name="connsiteX5" fmla="*/ 2330841 w 8924925"/>
              <a:gd name="connsiteY5" fmla="*/ 0 h 2822120"/>
              <a:gd name="connsiteX6" fmla="*/ 2949011 w 8924925"/>
              <a:gd name="connsiteY6" fmla="*/ 0 h 2822120"/>
              <a:gd name="connsiteX7" fmla="*/ 3226122 w 8924925"/>
              <a:gd name="connsiteY7" fmla="*/ 0 h 2822120"/>
              <a:gd name="connsiteX8" fmla="*/ 3503232 w 8924925"/>
              <a:gd name="connsiteY8" fmla="*/ 0 h 2822120"/>
              <a:gd name="connsiteX9" fmla="*/ 4036138 w 8924925"/>
              <a:gd name="connsiteY9" fmla="*/ 0 h 2822120"/>
              <a:gd name="connsiteX10" fmla="*/ 4654308 w 8924925"/>
              <a:gd name="connsiteY10" fmla="*/ 0 h 2822120"/>
              <a:gd name="connsiteX11" fmla="*/ 4931419 w 8924925"/>
              <a:gd name="connsiteY11" fmla="*/ 0 h 2822120"/>
              <a:gd name="connsiteX12" fmla="*/ 5634854 w 8924925"/>
              <a:gd name="connsiteY12" fmla="*/ 0 h 2822120"/>
              <a:gd name="connsiteX13" fmla="*/ 6082495 w 8924925"/>
              <a:gd name="connsiteY13" fmla="*/ 0 h 2822120"/>
              <a:gd name="connsiteX14" fmla="*/ 6530135 w 8924925"/>
              <a:gd name="connsiteY14" fmla="*/ 0 h 2822120"/>
              <a:gd name="connsiteX15" fmla="*/ 6807246 w 8924925"/>
              <a:gd name="connsiteY15" fmla="*/ 0 h 2822120"/>
              <a:gd name="connsiteX16" fmla="*/ 7425416 w 8924925"/>
              <a:gd name="connsiteY16" fmla="*/ 0 h 2822120"/>
              <a:gd name="connsiteX17" fmla="*/ 8128851 w 8924925"/>
              <a:gd name="connsiteY17" fmla="*/ 0 h 2822120"/>
              <a:gd name="connsiteX18" fmla="*/ 8725705 w 8924925"/>
              <a:gd name="connsiteY18" fmla="*/ 0 h 2822120"/>
              <a:gd name="connsiteX19" fmla="*/ 8924925 w 8924925"/>
              <a:gd name="connsiteY19" fmla="*/ 290254 h 2822120"/>
              <a:gd name="connsiteX20" fmla="*/ 8924925 w 8924925"/>
              <a:gd name="connsiteY20" fmla="*/ 1082290 h 2822120"/>
              <a:gd name="connsiteX21" fmla="*/ 8924925 w 8924925"/>
              <a:gd name="connsiteY21" fmla="*/ 1762245 h 2822120"/>
              <a:gd name="connsiteX22" fmla="*/ 8924925 w 8924925"/>
              <a:gd name="connsiteY22" fmla="*/ 2531865 h 2822120"/>
              <a:gd name="connsiteX23" fmla="*/ 8725705 w 8924925"/>
              <a:gd name="connsiteY23" fmla="*/ 2822120 h 2822120"/>
              <a:gd name="connsiteX24" fmla="*/ 8278065 w 8924925"/>
              <a:gd name="connsiteY24" fmla="*/ 2822120 h 2822120"/>
              <a:gd name="connsiteX25" fmla="*/ 7830424 w 8924925"/>
              <a:gd name="connsiteY25" fmla="*/ 2822120 h 2822120"/>
              <a:gd name="connsiteX26" fmla="*/ 7297519 w 8924925"/>
              <a:gd name="connsiteY26" fmla="*/ 2822120 h 2822120"/>
              <a:gd name="connsiteX27" fmla="*/ 6935143 w 8924925"/>
              <a:gd name="connsiteY27" fmla="*/ 2822120 h 2822120"/>
              <a:gd name="connsiteX28" fmla="*/ 6572767 w 8924925"/>
              <a:gd name="connsiteY28" fmla="*/ 2822120 h 2822120"/>
              <a:gd name="connsiteX29" fmla="*/ 6295656 w 8924925"/>
              <a:gd name="connsiteY29" fmla="*/ 2822120 h 2822120"/>
              <a:gd name="connsiteX30" fmla="*/ 5848016 w 8924925"/>
              <a:gd name="connsiteY30" fmla="*/ 2822120 h 2822120"/>
              <a:gd name="connsiteX31" fmla="*/ 5229846 w 8924925"/>
              <a:gd name="connsiteY31" fmla="*/ 2822120 h 2822120"/>
              <a:gd name="connsiteX32" fmla="*/ 4696941 w 8924925"/>
              <a:gd name="connsiteY32" fmla="*/ 2822120 h 2822120"/>
              <a:gd name="connsiteX33" fmla="*/ 4334565 w 8924925"/>
              <a:gd name="connsiteY33" fmla="*/ 2822120 h 2822120"/>
              <a:gd name="connsiteX34" fmla="*/ 4057454 w 8924925"/>
              <a:gd name="connsiteY34" fmla="*/ 2822120 h 2822120"/>
              <a:gd name="connsiteX35" fmla="*/ 3354019 w 8924925"/>
              <a:gd name="connsiteY35" fmla="*/ 2822120 h 2822120"/>
              <a:gd name="connsiteX36" fmla="*/ 2906378 w 8924925"/>
              <a:gd name="connsiteY36" fmla="*/ 2822120 h 2822120"/>
              <a:gd name="connsiteX37" fmla="*/ 2288208 w 8924925"/>
              <a:gd name="connsiteY37" fmla="*/ 2822120 h 2822120"/>
              <a:gd name="connsiteX38" fmla="*/ 2011097 w 8924925"/>
              <a:gd name="connsiteY38" fmla="*/ 2822120 h 2822120"/>
              <a:gd name="connsiteX39" fmla="*/ 1648722 w 8924925"/>
              <a:gd name="connsiteY39" fmla="*/ 2822120 h 2822120"/>
              <a:gd name="connsiteX40" fmla="*/ 1030551 w 8924925"/>
              <a:gd name="connsiteY40" fmla="*/ 2822120 h 2822120"/>
              <a:gd name="connsiteX41" fmla="*/ 668176 w 8924925"/>
              <a:gd name="connsiteY41" fmla="*/ 2822120 h 2822120"/>
              <a:gd name="connsiteX42" fmla="*/ 199219 w 8924925"/>
              <a:gd name="connsiteY42" fmla="*/ 2822120 h 2822120"/>
              <a:gd name="connsiteX43" fmla="*/ 0 w 8924925"/>
              <a:gd name="connsiteY43" fmla="*/ 2531865 h 2822120"/>
              <a:gd name="connsiteX44" fmla="*/ 0 w 8924925"/>
              <a:gd name="connsiteY44" fmla="*/ 1784661 h 2822120"/>
              <a:gd name="connsiteX45" fmla="*/ 0 w 8924925"/>
              <a:gd name="connsiteY45" fmla="*/ 1082290 h 2822120"/>
              <a:gd name="connsiteX46" fmla="*/ 0 w 8924925"/>
              <a:gd name="connsiteY46" fmla="*/ 290254 h 28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924925" h="2822120" fill="none" extrusionOk="0">
                <a:moveTo>
                  <a:pt x="0" y="290254"/>
                </a:moveTo>
                <a:cubicBezTo>
                  <a:pt x="-13580" y="108966"/>
                  <a:pt x="110780" y="-11666"/>
                  <a:pt x="199219" y="0"/>
                </a:cubicBezTo>
                <a:cubicBezTo>
                  <a:pt x="310123" y="-75918"/>
                  <a:pt x="477311" y="23910"/>
                  <a:pt x="732124" y="0"/>
                </a:cubicBezTo>
                <a:cubicBezTo>
                  <a:pt x="989132" y="42987"/>
                  <a:pt x="1003096" y="-27846"/>
                  <a:pt x="1094500" y="0"/>
                </a:cubicBezTo>
                <a:cubicBezTo>
                  <a:pt x="1141309" y="52174"/>
                  <a:pt x="1474981" y="25492"/>
                  <a:pt x="1712670" y="0"/>
                </a:cubicBezTo>
                <a:cubicBezTo>
                  <a:pt x="1868858" y="35170"/>
                  <a:pt x="2150752" y="-45290"/>
                  <a:pt x="2330841" y="0"/>
                </a:cubicBezTo>
                <a:cubicBezTo>
                  <a:pt x="2456230" y="-2919"/>
                  <a:pt x="2708814" y="-32116"/>
                  <a:pt x="2949011" y="0"/>
                </a:cubicBezTo>
                <a:cubicBezTo>
                  <a:pt x="3214116" y="45039"/>
                  <a:pt x="3145724" y="-1916"/>
                  <a:pt x="3226122" y="0"/>
                </a:cubicBezTo>
                <a:cubicBezTo>
                  <a:pt x="3330692" y="22371"/>
                  <a:pt x="3431983" y="26027"/>
                  <a:pt x="3503232" y="0"/>
                </a:cubicBezTo>
                <a:cubicBezTo>
                  <a:pt x="3576794" y="-2529"/>
                  <a:pt x="3946331" y="-390"/>
                  <a:pt x="4036138" y="0"/>
                </a:cubicBezTo>
                <a:cubicBezTo>
                  <a:pt x="4118920" y="-18088"/>
                  <a:pt x="4490678" y="-16442"/>
                  <a:pt x="4654308" y="0"/>
                </a:cubicBezTo>
                <a:cubicBezTo>
                  <a:pt x="4789216" y="-7804"/>
                  <a:pt x="4825884" y="14940"/>
                  <a:pt x="4931419" y="0"/>
                </a:cubicBezTo>
                <a:cubicBezTo>
                  <a:pt x="5116810" y="3845"/>
                  <a:pt x="5385774" y="-3678"/>
                  <a:pt x="5634854" y="0"/>
                </a:cubicBezTo>
                <a:cubicBezTo>
                  <a:pt x="5895451" y="20120"/>
                  <a:pt x="5859055" y="13814"/>
                  <a:pt x="6082495" y="0"/>
                </a:cubicBezTo>
                <a:cubicBezTo>
                  <a:pt x="6267190" y="-14715"/>
                  <a:pt x="6433468" y="-13578"/>
                  <a:pt x="6530135" y="0"/>
                </a:cubicBezTo>
                <a:cubicBezTo>
                  <a:pt x="6646475" y="4261"/>
                  <a:pt x="6688662" y="-8661"/>
                  <a:pt x="6807246" y="0"/>
                </a:cubicBezTo>
                <a:cubicBezTo>
                  <a:pt x="6952270" y="39076"/>
                  <a:pt x="7289638" y="-14377"/>
                  <a:pt x="7425416" y="0"/>
                </a:cubicBezTo>
                <a:cubicBezTo>
                  <a:pt x="7645984" y="61408"/>
                  <a:pt x="7946089" y="-93438"/>
                  <a:pt x="8128851" y="0"/>
                </a:cubicBezTo>
                <a:cubicBezTo>
                  <a:pt x="8395972" y="36570"/>
                  <a:pt x="8431212" y="-5344"/>
                  <a:pt x="8725705" y="0"/>
                </a:cubicBezTo>
                <a:cubicBezTo>
                  <a:pt x="8787891" y="7284"/>
                  <a:pt x="8961806" y="131749"/>
                  <a:pt x="8924925" y="290254"/>
                </a:cubicBezTo>
                <a:cubicBezTo>
                  <a:pt x="8859170" y="507214"/>
                  <a:pt x="8959743" y="852378"/>
                  <a:pt x="8924925" y="1082290"/>
                </a:cubicBezTo>
                <a:cubicBezTo>
                  <a:pt x="8954922" y="1349369"/>
                  <a:pt x="8982316" y="1566658"/>
                  <a:pt x="8924925" y="1762245"/>
                </a:cubicBezTo>
                <a:cubicBezTo>
                  <a:pt x="8866256" y="1983997"/>
                  <a:pt x="8899559" y="2216388"/>
                  <a:pt x="8924925" y="2531865"/>
                </a:cubicBezTo>
                <a:cubicBezTo>
                  <a:pt x="8927292" y="2654116"/>
                  <a:pt x="8840072" y="2798371"/>
                  <a:pt x="8725705" y="2822120"/>
                </a:cubicBezTo>
                <a:cubicBezTo>
                  <a:pt x="8656425" y="2798765"/>
                  <a:pt x="8421668" y="2777884"/>
                  <a:pt x="8278065" y="2822120"/>
                </a:cubicBezTo>
                <a:cubicBezTo>
                  <a:pt x="8097932" y="2853106"/>
                  <a:pt x="7968850" y="2806347"/>
                  <a:pt x="7830424" y="2822120"/>
                </a:cubicBezTo>
                <a:cubicBezTo>
                  <a:pt x="7656065" y="2799530"/>
                  <a:pt x="7501387" y="2763236"/>
                  <a:pt x="7297519" y="2822120"/>
                </a:cubicBezTo>
                <a:cubicBezTo>
                  <a:pt x="7043379" y="2832017"/>
                  <a:pt x="7053001" y="2811233"/>
                  <a:pt x="6935143" y="2822120"/>
                </a:cubicBezTo>
                <a:cubicBezTo>
                  <a:pt x="6823436" y="2849245"/>
                  <a:pt x="6753084" y="2833191"/>
                  <a:pt x="6572767" y="2822120"/>
                </a:cubicBezTo>
                <a:cubicBezTo>
                  <a:pt x="6430735" y="2811555"/>
                  <a:pt x="6390688" y="2828540"/>
                  <a:pt x="6295656" y="2822120"/>
                </a:cubicBezTo>
                <a:cubicBezTo>
                  <a:pt x="6210757" y="2751619"/>
                  <a:pt x="6024371" y="2785666"/>
                  <a:pt x="5848016" y="2822120"/>
                </a:cubicBezTo>
                <a:cubicBezTo>
                  <a:pt x="5675414" y="2818625"/>
                  <a:pt x="5515923" y="2854681"/>
                  <a:pt x="5229846" y="2822120"/>
                </a:cubicBezTo>
                <a:cubicBezTo>
                  <a:pt x="4946969" y="2781500"/>
                  <a:pt x="4935586" y="2792046"/>
                  <a:pt x="4696941" y="2822120"/>
                </a:cubicBezTo>
                <a:cubicBezTo>
                  <a:pt x="4462568" y="2860841"/>
                  <a:pt x="4440723" y="2831686"/>
                  <a:pt x="4334565" y="2822120"/>
                </a:cubicBezTo>
                <a:cubicBezTo>
                  <a:pt x="4214686" y="2830868"/>
                  <a:pt x="4147482" y="2805039"/>
                  <a:pt x="4057454" y="2822120"/>
                </a:cubicBezTo>
                <a:cubicBezTo>
                  <a:pt x="3989578" y="2775869"/>
                  <a:pt x="3565388" y="2910981"/>
                  <a:pt x="3354019" y="2822120"/>
                </a:cubicBezTo>
                <a:cubicBezTo>
                  <a:pt x="3158056" y="2791644"/>
                  <a:pt x="2994054" y="2827216"/>
                  <a:pt x="2906378" y="2822120"/>
                </a:cubicBezTo>
                <a:cubicBezTo>
                  <a:pt x="2773496" y="2859017"/>
                  <a:pt x="2595685" y="2831890"/>
                  <a:pt x="2288208" y="2822120"/>
                </a:cubicBezTo>
                <a:cubicBezTo>
                  <a:pt x="2063426" y="2815714"/>
                  <a:pt x="2127603" y="2784130"/>
                  <a:pt x="2011097" y="2822120"/>
                </a:cubicBezTo>
                <a:cubicBezTo>
                  <a:pt x="1889648" y="2823059"/>
                  <a:pt x="1735926" y="2831625"/>
                  <a:pt x="1648722" y="2822120"/>
                </a:cubicBezTo>
                <a:cubicBezTo>
                  <a:pt x="1624538" y="2855004"/>
                  <a:pt x="1299804" y="2893947"/>
                  <a:pt x="1030551" y="2822120"/>
                </a:cubicBezTo>
                <a:cubicBezTo>
                  <a:pt x="745455" y="2808066"/>
                  <a:pt x="791772" y="2859940"/>
                  <a:pt x="668176" y="2822120"/>
                </a:cubicBezTo>
                <a:cubicBezTo>
                  <a:pt x="499964" y="2755409"/>
                  <a:pt x="411295" y="2812184"/>
                  <a:pt x="199219" y="2822120"/>
                </a:cubicBezTo>
                <a:cubicBezTo>
                  <a:pt x="83014" y="2768163"/>
                  <a:pt x="-6134" y="2713039"/>
                  <a:pt x="0" y="2531865"/>
                </a:cubicBezTo>
                <a:cubicBezTo>
                  <a:pt x="22299" y="2386502"/>
                  <a:pt x="41884" y="1971563"/>
                  <a:pt x="0" y="1784661"/>
                </a:cubicBezTo>
                <a:cubicBezTo>
                  <a:pt x="32420" y="1526550"/>
                  <a:pt x="-97000" y="1333843"/>
                  <a:pt x="0" y="1082290"/>
                </a:cubicBezTo>
                <a:cubicBezTo>
                  <a:pt x="57136" y="962001"/>
                  <a:pt x="29576" y="596946"/>
                  <a:pt x="0" y="290254"/>
                </a:cubicBezTo>
                <a:close/>
              </a:path>
              <a:path w="8924925" h="2822120" stroke="0" extrusionOk="0">
                <a:moveTo>
                  <a:pt x="0" y="290254"/>
                </a:moveTo>
                <a:cubicBezTo>
                  <a:pt x="-3062" y="132000"/>
                  <a:pt x="99274" y="-17734"/>
                  <a:pt x="199219" y="0"/>
                </a:cubicBezTo>
                <a:cubicBezTo>
                  <a:pt x="321945" y="24194"/>
                  <a:pt x="455577" y="-16363"/>
                  <a:pt x="646859" y="0"/>
                </a:cubicBezTo>
                <a:cubicBezTo>
                  <a:pt x="840443" y="-24734"/>
                  <a:pt x="1047927" y="31326"/>
                  <a:pt x="1265029" y="0"/>
                </a:cubicBezTo>
                <a:cubicBezTo>
                  <a:pt x="1515955" y="34613"/>
                  <a:pt x="1443970" y="13815"/>
                  <a:pt x="1542140" y="0"/>
                </a:cubicBezTo>
                <a:cubicBezTo>
                  <a:pt x="1609895" y="-47800"/>
                  <a:pt x="1798357" y="-2167"/>
                  <a:pt x="2160310" y="0"/>
                </a:cubicBezTo>
                <a:cubicBezTo>
                  <a:pt x="2440835" y="1324"/>
                  <a:pt x="2363677" y="31"/>
                  <a:pt x="2437421" y="0"/>
                </a:cubicBezTo>
                <a:cubicBezTo>
                  <a:pt x="2476280" y="101485"/>
                  <a:pt x="2794686" y="44571"/>
                  <a:pt x="3055591" y="0"/>
                </a:cubicBezTo>
                <a:cubicBezTo>
                  <a:pt x="3293360" y="-1483"/>
                  <a:pt x="3345943" y="-40645"/>
                  <a:pt x="3588497" y="0"/>
                </a:cubicBezTo>
                <a:cubicBezTo>
                  <a:pt x="3833497" y="31938"/>
                  <a:pt x="3928082" y="31147"/>
                  <a:pt x="4036138" y="0"/>
                </a:cubicBezTo>
                <a:cubicBezTo>
                  <a:pt x="4213688" y="-62916"/>
                  <a:pt x="4322528" y="-10286"/>
                  <a:pt x="4569043" y="0"/>
                </a:cubicBezTo>
                <a:cubicBezTo>
                  <a:pt x="4711509" y="85482"/>
                  <a:pt x="5003466" y="28751"/>
                  <a:pt x="5187213" y="0"/>
                </a:cubicBezTo>
                <a:cubicBezTo>
                  <a:pt x="5441575" y="15340"/>
                  <a:pt x="5470084" y="5235"/>
                  <a:pt x="5720119" y="0"/>
                </a:cubicBezTo>
                <a:cubicBezTo>
                  <a:pt x="5964800" y="-6337"/>
                  <a:pt x="5930890" y="3490"/>
                  <a:pt x="6082495" y="0"/>
                </a:cubicBezTo>
                <a:cubicBezTo>
                  <a:pt x="6215677" y="-36372"/>
                  <a:pt x="6316344" y="12099"/>
                  <a:pt x="6444870" y="0"/>
                </a:cubicBezTo>
                <a:cubicBezTo>
                  <a:pt x="6564114" y="-281"/>
                  <a:pt x="6699115" y="-22753"/>
                  <a:pt x="6807246" y="0"/>
                </a:cubicBezTo>
                <a:cubicBezTo>
                  <a:pt x="6888007" y="48406"/>
                  <a:pt x="7007599" y="14878"/>
                  <a:pt x="7169622" y="0"/>
                </a:cubicBezTo>
                <a:cubicBezTo>
                  <a:pt x="7381636" y="-19626"/>
                  <a:pt x="7653978" y="26863"/>
                  <a:pt x="7787792" y="0"/>
                </a:cubicBezTo>
                <a:cubicBezTo>
                  <a:pt x="7933335" y="-19066"/>
                  <a:pt x="7973793" y="13137"/>
                  <a:pt x="8150168" y="0"/>
                </a:cubicBezTo>
                <a:cubicBezTo>
                  <a:pt x="8282849" y="137"/>
                  <a:pt x="8540641" y="-34685"/>
                  <a:pt x="8725705" y="0"/>
                </a:cubicBezTo>
                <a:cubicBezTo>
                  <a:pt x="8810853" y="9566"/>
                  <a:pt x="8917951" y="164958"/>
                  <a:pt x="8924925" y="290254"/>
                </a:cubicBezTo>
                <a:cubicBezTo>
                  <a:pt x="8886139" y="512501"/>
                  <a:pt x="8874023" y="750285"/>
                  <a:pt x="8924925" y="1059874"/>
                </a:cubicBezTo>
                <a:cubicBezTo>
                  <a:pt x="8891744" y="1376769"/>
                  <a:pt x="8928256" y="1655165"/>
                  <a:pt x="8924925" y="1829494"/>
                </a:cubicBezTo>
                <a:cubicBezTo>
                  <a:pt x="8919773" y="1950748"/>
                  <a:pt x="8888697" y="2392118"/>
                  <a:pt x="8924925" y="2531865"/>
                </a:cubicBezTo>
                <a:cubicBezTo>
                  <a:pt x="8908273" y="2731716"/>
                  <a:pt x="8854971" y="2849935"/>
                  <a:pt x="8725705" y="2822120"/>
                </a:cubicBezTo>
                <a:cubicBezTo>
                  <a:pt x="8542458" y="2767273"/>
                  <a:pt x="8341366" y="2847904"/>
                  <a:pt x="8192800" y="2822120"/>
                </a:cubicBezTo>
                <a:cubicBezTo>
                  <a:pt x="8082932" y="2839248"/>
                  <a:pt x="7905242" y="2834641"/>
                  <a:pt x="7745159" y="2822120"/>
                </a:cubicBezTo>
                <a:cubicBezTo>
                  <a:pt x="7586592" y="2833246"/>
                  <a:pt x="7568209" y="2838309"/>
                  <a:pt x="7468048" y="2822120"/>
                </a:cubicBezTo>
                <a:cubicBezTo>
                  <a:pt x="7359645" y="2799606"/>
                  <a:pt x="7319172" y="2840743"/>
                  <a:pt x="7190938" y="2822120"/>
                </a:cubicBezTo>
                <a:cubicBezTo>
                  <a:pt x="7053185" y="2811274"/>
                  <a:pt x="7013865" y="2835536"/>
                  <a:pt x="6913827" y="2822120"/>
                </a:cubicBezTo>
                <a:cubicBezTo>
                  <a:pt x="6842723" y="2788816"/>
                  <a:pt x="6598794" y="2826548"/>
                  <a:pt x="6466186" y="2822120"/>
                </a:cubicBezTo>
                <a:cubicBezTo>
                  <a:pt x="6399425" y="2798185"/>
                  <a:pt x="6091356" y="2823851"/>
                  <a:pt x="5933281" y="2822120"/>
                </a:cubicBezTo>
                <a:cubicBezTo>
                  <a:pt x="5731912" y="2797716"/>
                  <a:pt x="5511389" y="2737916"/>
                  <a:pt x="5229846" y="2822120"/>
                </a:cubicBezTo>
                <a:cubicBezTo>
                  <a:pt x="4948357" y="2887790"/>
                  <a:pt x="4887617" y="2809490"/>
                  <a:pt x="4696941" y="2822120"/>
                </a:cubicBezTo>
                <a:cubicBezTo>
                  <a:pt x="4512312" y="2813786"/>
                  <a:pt x="4492335" y="2828709"/>
                  <a:pt x="4419830" y="2822120"/>
                </a:cubicBezTo>
                <a:cubicBezTo>
                  <a:pt x="4380146" y="2853929"/>
                  <a:pt x="4056436" y="2793585"/>
                  <a:pt x="3801660" y="2822120"/>
                </a:cubicBezTo>
                <a:cubicBezTo>
                  <a:pt x="3560672" y="2802526"/>
                  <a:pt x="3524779" y="2812426"/>
                  <a:pt x="3439284" y="2822120"/>
                </a:cubicBezTo>
                <a:cubicBezTo>
                  <a:pt x="3331223" y="2823184"/>
                  <a:pt x="2994563" y="2872673"/>
                  <a:pt x="2821114" y="2822120"/>
                </a:cubicBezTo>
                <a:cubicBezTo>
                  <a:pt x="2749125" y="2763447"/>
                  <a:pt x="2502601" y="2841994"/>
                  <a:pt x="2288208" y="2822120"/>
                </a:cubicBezTo>
                <a:cubicBezTo>
                  <a:pt x="2121755" y="2774115"/>
                  <a:pt x="2111875" y="2866607"/>
                  <a:pt x="1925833" y="2822120"/>
                </a:cubicBezTo>
                <a:cubicBezTo>
                  <a:pt x="1762352" y="2844264"/>
                  <a:pt x="1519897" y="2749579"/>
                  <a:pt x="1222397" y="2822120"/>
                </a:cubicBezTo>
                <a:cubicBezTo>
                  <a:pt x="937414" y="2842134"/>
                  <a:pt x="1007347" y="2811840"/>
                  <a:pt x="774756" y="2822120"/>
                </a:cubicBezTo>
                <a:cubicBezTo>
                  <a:pt x="545614" y="2883717"/>
                  <a:pt x="333890" y="2830943"/>
                  <a:pt x="199219" y="2822120"/>
                </a:cubicBezTo>
                <a:cubicBezTo>
                  <a:pt x="129462" y="2854058"/>
                  <a:pt x="33188" y="2679268"/>
                  <a:pt x="0" y="2531865"/>
                </a:cubicBezTo>
                <a:cubicBezTo>
                  <a:pt x="26502" y="2291100"/>
                  <a:pt x="49507" y="2127882"/>
                  <a:pt x="0" y="1851909"/>
                </a:cubicBezTo>
                <a:cubicBezTo>
                  <a:pt x="-55831" y="1588766"/>
                  <a:pt x="-96231" y="1402072"/>
                  <a:pt x="0" y="1082290"/>
                </a:cubicBezTo>
                <a:cubicBezTo>
                  <a:pt x="10243" y="798260"/>
                  <a:pt x="10509" y="691247"/>
                  <a:pt x="0" y="290254"/>
                </a:cubicBezTo>
                <a:close/>
              </a:path>
              <a:path w="8924925" h="2822120" fill="none" stroke="0" extrusionOk="0">
                <a:moveTo>
                  <a:pt x="0" y="290254"/>
                </a:moveTo>
                <a:cubicBezTo>
                  <a:pt x="-34327" y="115681"/>
                  <a:pt x="112829" y="20703"/>
                  <a:pt x="199219" y="0"/>
                </a:cubicBezTo>
                <a:cubicBezTo>
                  <a:pt x="303438" y="30360"/>
                  <a:pt x="512113" y="-41158"/>
                  <a:pt x="732124" y="0"/>
                </a:cubicBezTo>
                <a:cubicBezTo>
                  <a:pt x="992087" y="38939"/>
                  <a:pt x="989742" y="-15571"/>
                  <a:pt x="1094500" y="0"/>
                </a:cubicBezTo>
                <a:cubicBezTo>
                  <a:pt x="1210951" y="67581"/>
                  <a:pt x="1486047" y="-24038"/>
                  <a:pt x="1712670" y="0"/>
                </a:cubicBezTo>
                <a:cubicBezTo>
                  <a:pt x="1954229" y="64344"/>
                  <a:pt x="2150266" y="15726"/>
                  <a:pt x="2330841" y="0"/>
                </a:cubicBezTo>
                <a:cubicBezTo>
                  <a:pt x="2478024" y="-29796"/>
                  <a:pt x="2692379" y="-47192"/>
                  <a:pt x="2949011" y="0"/>
                </a:cubicBezTo>
                <a:cubicBezTo>
                  <a:pt x="3215062" y="24251"/>
                  <a:pt x="3134925" y="-12596"/>
                  <a:pt x="3226122" y="0"/>
                </a:cubicBezTo>
                <a:cubicBezTo>
                  <a:pt x="3316686" y="22489"/>
                  <a:pt x="3418188" y="6101"/>
                  <a:pt x="3503232" y="0"/>
                </a:cubicBezTo>
                <a:cubicBezTo>
                  <a:pt x="3569684" y="-5564"/>
                  <a:pt x="3916205" y="4737"/>
                  <a:pt x="4036138" y="0"/>
                </a:cubicBezTo>
                <a:cubicBezTo>
                  <a:pt x="4137303" y="-44851"/>
                  <a:pt x="4517127" y="1655"/>
                  <a:pt x="4654308" y="0"/>
                </a:cubicBezTo>
                <a:cubicBezTo>
                  <a:pt x="4799888" y="-7132"/>
                  <a:pt x="4842294" y="11583"/>
                  <a:pt x="4931419" y="0"/>
                </a:cubicBezTo>
                <a:cubicBezTo>
                  <a:pt x="5065468" y="31241"/>
                  <a:pt x="5373404" y="-30319"/>
                  <a:pt x="5634854" y="0"/>
                </a:cubicBezTo>
                <a:cubicBezTo>
                  <a:pt x="5885700" y="18580"/>
                  <a:pt x="5864611" y="14443"/>
                  <a:pt x="6082495" y="0"/>
                </a:cubicBezTo>
                <a:cubicBezTo>
                  <a:pt x="6290511" y="-40779"/>
                  <a:pt x="6429869" y="10515"/>
                  <a:pt x="6530135" y="0"/>
                </a:cubicBezTo>
                <a:cubicBezTo>
                  <a:pt x="6636586" y="-10661"/>
                  <a:pt x="6687596" y="499"/>
                  <a:pt x="6807246" y="0"/>
                </a:cubicBezTo>
                <a:cubicBezTo>
                  <a:pt x="6929367" y="1988"/>
                  <a:pt x="7294194" y="-67012"/>
                  <a:pt x="7425416" y="0"/>
                </a:cubicBezTo>
                <a:cubicBezTo>
                  <a:pt x="7539518" y="46959"/>
                  <a:pt x="7866243" y="-21475"/>
                  <a:pt x="8128851" y="0"/>
                </a:cubicBezTo>
                <a:cubicBezTo>
                  <a:pt x="8400821" y="39238"/>
                  <a:pt x="8453761" y="-820"/>
                  <a:pt x="8725705" y="0"/>
                </a:cubicBezTo>
                <a:cubicBezTo>
                  <a:pt x="8787634" y="-12333"/>
                  <a:pt x="8885465" y="147818"/>
                  <a:pt x="8924925" y="290254"/>
                </a:cubicBezTo>
                <a:cubicBezTo>
                  <a:pt x="8939705" y="519840"/>
                  <a:pt x="8948956" y="710886"/>
                  <a:pt x="8924925" y="1082290"/>
                </a:cubicBezTo>
                <a:cubicBezTo>
                  <a:pt x="8971104" y="1429143"/>
                  <a:pt x="8919099" y="1593307"/>
                  <a:pt x="8924925" y="1762245"/>
                </a:cubicBezTo>
                <a:cubicBezTo>
                  <a:pt x="8911945" y="1891612"/>
                  <a:pt x="8970708" y="2349122"/>
                  <a:pt x="8924925" y="2531865"/>
                </a:cubicBezTo>
                <a:cubicBezTo>
                  <a:pt x="8903548" y="2668281"/>
                  <a:pt x="8834418" y="2823458"/>
                  <a:pt x="8725705" y="2822120"/>
                </a:cubicBezTo>
                <a:cubicBezTo>
                  <a:pt x="8627004" y="2804231"/>
                  <a:pt x="8486874" y="2813333"/>
                  <a:pt x="8278065" y="2822120"/>
                </a:cubicBezTo>
                <a:cubicBezTo>
                  <a:pt x="8121689" y="2835983"/>
                  <a:pt x="7965938" y="2763203"/>
                  <a:pt x="7830424" y="2822120"/>
                </a:cubicBezTo>
                <a:cubicBezTo>
                  <a:pt x="7764774" y="2832057"/>
                  <a:pt x="7570839" y="2791140"/>
                  <a:pt x="7297519" y="2822120"/>
                </a:cubicBezTo>
                <a:cubicBezTo>
                  <a:pt x="7035984" y="2849584"/>
                  <a:pt x="7057060" y="2799613"/>
                  <a:pt x="6935143" y="2822120"/>
                </a:cubicBezTo>
                <a:cubicBezTo>
                  <a:pt x="6809979" y="2831341"/>
                  <a:pt x="6725549" y="2855373"/>
                  <a:pt x="6572767" y="2822120"/>
                </a:cubicBezTo>
                <a:cubicBezTo>
                  <a:pt x="6423831" y="2793676"/>
                  <a:pt x="6384161" y="2827281"/>
                  <a:pt x="6295656" y="2822120"/>
                </a:cubicBezTo>
                <a:cubicBezTo>
                  <a:pt x="6163374" y="2794359"/>
                  <a:pt x="6035566" y="2793990"/>
                  <a:pt x="5848016" y="2822120"/>
                </a:cubicBezTo>
                <a:cubicBezTo>
                  <a:pt x="5652004" y="2808797"/>
                  <a:pt x="5509976" y="2868363"/>
                  <a:pt x="5229846" y="2822120"/>
                </a:cubicBezTo>
                <a:cubicBezTo>
                  <a:pt x="4943562" y="2784348"/>
                  <a:pt x="4935981" y="2792406"/>
                  <a:pt x="4696941" y="2822120"/>
                </a:cubicBezTo>
                <a:cubicBezTo>
                  <a:pt x="4454735" y="2856547"/>
                  <a:pt x="4444644" y="2827583"/>
                  <a:pt x="4334565" y="2822120"/>
                </a:cubicBezTo>
                <a:cubicBezTo>
                  <a:pt x="4226623" y="2818866"/>
                  <a:pt x="4112504" y="2811017"/>
                  <a:pt x="4057454" y="2822120"/>
                </a:cubicBezTo>
                <a:cubicBezTo>
                  <a:pt x="3997453" y="2819802"/>
                  <a:pt x="3563194" y="2892184"/>
                  <a:pt x="3354019" y="2822120"/>
                </a:cubicBezTo>
                <a:cubicBezTo>
                  <a:pt x="3158405" y="2794403"/>
                  <a:pt x="3024481" y="2859744"/>
                  <a:pt x="2906378" y="2822120"/>
                </a:cubicBezTo>
                <a:cubicBezTo>
                  <a:pt x="2848662" y="2773454"/>
                  <a:pt x="2567639" y="2909695"/>
                  <a:pt x="2288208" y="2822120"/>
                </a:cubicBezTo>
                <a:cubicBezTo>
                  <a:pt x="2050646" y="2788252"/>
                  <a:pt x="2132431" y="2809582"/>
                  <a:pt x="2011097" y="2822120"/>
                </a:cubicBezTo>
                <a:cubicBezTo>
                  <a:pt x="1893490" y="2847415"/>
                  <a:pt x="1733793" y="2833456"/>
                  <a:pt x="1648722" y="2822120"/>
                </a:cubicBezTo>
                <a:cubicBezTo>
                  <a:pt x="1542327" y="2801081"/>
                  <a:pt x="1308609" y="2779811"/>
                  <a:pt x="1030551" y="2822120"/>
                </a:cubicBezTo>
                <a:cubicBezTo>
                  <a:pt x="730434" y="2783926"/>
                  <a:pt x="777996" y="2849026"/>
                  <a:pt x="668176" y="2822120"/>
                </a:cubicBezTo>
                <a:cubicBezTo>
                  <a:pt x="553071" y="2834789"/>
                  <a:pt x="393342" y="2788117"/>
                  <a:pt x="199219" y="2822120"/>
                </a:cubicBezTo>
                <a:cubicBezTo>
                  <a:pt x="65338" y="2794230"/>
                  <a:pt x="1241" y="2712875"/>
                  <a:pt x="0" y="2531865"/>
                </a:cubicBezTo>
                <a:cubicBezTo>
                  <a:pt x="45447" y="2338588"/>
                  <a:pt x="-35638" y="2071047"/>
                  <a:pt x="0" y="1784661"/>
                </a:cubicBezTo>
                <a:cubicBezTo>
                  <a:pt x="-63517" y="1509514"/>
                  <a:pt x="73267" y="1293907"/>
                  <a:pt x="0" y="1082290"/>
                </a:cubicBezTo>
                <a:cubicBezTo>
                  <a:pt x="109547" y="941493"/>
                  <a:pt x="-64692" y="575596"/>
                  <a:pt x="0" y="290254"/>
                </a:cubicBezTo>
                <a:close/>
              </a:path>
              <a:path w="8924925" h="2822120" fill="none" stroke="0" extrusionOk="0">
                <a:moveTo>
                  <a:pt x="0" y="290254"/>
                </a:moveTo>
                <a:cubicBezTo>
                  <a:pt x="-35687" y="110351"/>
                  <a:pt x="105573" y="26122"/>
                  <a:pt x="199219" y="0"/>
                </a:cubicBezTo>
                <a:cubicBezTo>
                  <a:pt x="302911" y="-39626"/>
                  <a:pt x="481650" y="-10291"/>
                  <a:pt x="732124" y="0"/>
                </a:cubicBezTo>
                <a:cubicBezTo>
                  <a:pt x="986666" y="34068"/>
                  <a:pt x="1004630" y="-32023"/>
                  <a:pt x="1094500" y="0"/>
                </a:cubicBezTo>
                <a:cubicBezTo>
                  <a:pt x="1181262" y="76493"/>
                  <a:pt x="1491082" y="1630"/>
                  <a:pt x="1712670" y="0"/>
                </a:cubicBezTo>
                <a:cubicBezTo>
                  <a:pt x="1906006" y="80577"/>
                  <a:pt x="2171970" y="6523"/>
                  <a:pt x="2330841" y="0"/>
                </a:cubicBezTo>
                <a:cubicBezTo>
                  <a:pt x="2498863" y="-50294"/>
                  <a:pt x="2702406" y="-7964"/>
                  <a:pt x="2949011" y="0"/>
                </a:cubicBezTo>
                <a:cubicBezTo>
                  <a:pt x="3222335" y="48047"/>
                  <a:pt x="3132985" y="-9048"/>
                  <a:pt x="3226122" y="0"/>
                </a:cubicBezTo>
                <a:cubicBezTo>
                  <a:pt x="3330377" y="24404"/>
                  <a:pt x="3436742" y="9652"/>
                  <a:pt x="3503232" y="0"/>
                </a:cubicBezTo>
                <a:cubicBezTo>
                  <a:pt x="3579003" y="3028"/>
                  <a:pt x="3951553" y="6996"/>
                  <a:pt x="4036138" y="0"/>
                </a:cubicBezTo>
                <a:cubicBezTo>
                  <a:pt x="4126844" y="-14417"/>
                  <a:pt x="4516414" y="27740"/>
                  <a:pt x="4654308" y="0"/>
                </a:cubicBezTo>
                <a:cubicBezTo>
                  <a:pt x="4789613" y="-3149"/>
                  <a:pt x="4833355" y="12255"/>
                  <a:pt x="4931419" y="0"/>
                </a:cubicBezTo>
                <a:cubicBezTo>
                  <a:pt x="5064337" y="14154"/>
                  <a:pt x="5371678" y="-9392"/>
                  <a:pt x="5634854" y="0"/>
                </a:cubicBezTo>
                <a:cubicBezTo>
                  <a:pt x="5887967" y="24726"/>
                  <a:pt x="5861684" y="15787"/>
                  <a:pt x="6082495" y="0"/>
                </a:cubicBezTo>
                <a:cubicBezTo>
                  <a:pt x="6272722" y="-23693"/>
                  <a:pt x="6454232" y="-6998"/>
                  <a:pt x="6530135" y="0"/>
                </a:cubicBezTo>
                <a:cubicBezTo>
                  <a:pt x="6651199" y="2040"/>
                  <a:pt x="6681137" y="-9073"/>
                  <a:pt x="6807246" y="0"/>
                </a:cubicBezTo>
                <a:cubicBezTo>
                  <a:pt x="6930302" y="39094"/>
                  <a:pt x="7290462" y="-46132"/>
                  <a:pt x="7425416" y="0"/>
                </a:cubicBezTo>
                <a:cubicBezTo>
                  <a:pt x="7596299" y="81498"/>
                  <a:pt x="7923923" y="-46436"/>
                  <a:pt x="8128851" y="0"/>
                </a:cubicBezTo>
                <a:cubicBezTo>
                  <a:pt x="8403172" y="35250"/>
                  <a:pt x="8450948" y="-4023"/>
                  <a:pt x="8725705" y="0"/>
                </a:cubicBezTo>
                <a:cubicBezTo>
                  <a:pt x="8783723" y="-27764"/>
                  <a:pt x="8911693" y="145734"/>
                  <a:pt x="8924925" y="290254"/>
                </a:cubicBezTo>
                <a:cubicBezTo>
                  <a:pt x="8905301" y="484644"/>
                  <a:pt x="8947499" y="792397"/>
                  <a:pt x="8924925" y="1082290"/>
                </a:cubicBezTo>
                <a:cubicBezTo>
                  <a:pt x="8956901" y="1387329"/>
                  <a:pt x="8951771" y="1586710"/>
                  <a:pt x="8924925" y="1762245"/>
                </a:cubicBezTo>
                <a:cubicBezTo>
                  <a:pt x="8897050" y="1881381"/>
                  <a:pt x="8932953" y="2256997"/>
                  <a:pt x="8924925" y="2531865"/>
                </a:cubicBezTo>
                <a:cubicBezTo>
                  <a:pt x="8928376" y="2662784"/>
                  <a:pt x="8856293" y="2807162"/>
                  <a:pt x="8725705" y="2822120"/>
                </a:cubicBezTo>
                <a:cubicBezTo>
                  <a:pt x="8640169" y="2809778"/>
                  <a:pt x="8450279" y="2796744"/>
                  <a:pt x="8278065" y="2822120"/>
                </a:cubicBezTo>
                <a:cubicBezTo>
                  <a:pt x="8115705" y="2849247"/>
                  <a:pt x="7965267" y="2797973"/>
                  <a:pt x="7830424" y="2822120"/>
                </a:cubicBezTo>
                <a:cubicBezTo>
                  <a:pt x="7718725" y="2804145"/>
                  <a:pt x="7517624" y="2782145"/>
                  <a:pt x="7297519" y="2822120"/>
                </a:cubicBezTo>
                <a:cubicBezTo>
                  <a:pt x="7043628" y="2833332"/>
                  <a:pt x="7053562" y="2807112"/>
                  <a:pt x="6935143" y="2822120"/>
                </a:cubicBezTo>
                <a:cubicBezTo>
                  <a:pt x="6832869" y="2849406"/>
                  <a:pt x="6734886" y="2853757"/>
                  <a:pt x="6572767" y="2822120"/>
                </a:cubicBezTo>
                <a:cubicBezTo>
                  <a:pt x="6426078" y="2804913"/>
                  <a:pt x="6381361" y="2831352"/>
                  <a:pt x="6295656" y="2822120"/>
                </a:cubicBezTo>
                <a:cubicBezTo>
                  <a:pt x="6182816" y="2775995"/>
                  <a:pt x="6029742" y="2795585"/>
                  <a:pt x="5848016" y="2822120"/>
                </a:cubicBezTo>
                <a:cubicBezTo>
                  <a:pt x="5635950" y="2812725"/>
                  <a:pt x="5506580" y="2847191"/>
                  <a:pt x="5229846" y="2822120"/>
                </a:cubicBezTo>
                <a:cubicBezTo>
                  <a:pt x="4946665" y="2784009"/>
                  <a:pt x="4935402" y="2792965"/>
                  <a:pt x="4696941" y="2822120"/>
                </a:cubicBezTo>
                <a:cubicBezTo>
                  <a:pt x="4457557" y="2855830"/>
                  <a:pt x="4446795" y="2822970"/>
                  <a:pt x="4334565" y="2822120"/>
                </a:cubicBezTo>
                <a:cubicBezTo>
                  <a:pt x="4200708" y="2828705"/>
                  <a:pt x="4124881" y="2808270"/>
                  <a:pt x="4057454" y="2822120"/>
                </a:cubicBezTo>
                <a:cubicBezTo>
                  <a:pt x="3987779" y="2823265"/>
                  <a:pt x="3577261" y="2857861"/>
                  <a:pt x="3354019" y="2822120"/>
                </a:cubicBezTo>
                <a:cubicBezTo>
                  <a:pt x="3172350" y="2790708"/>
                  <a:pt x="3004221" y="2830229"/>
                  <a:pt x="2906378" y="2822120"/>
                </a:cubicBezTo>
                <a:cubicBezTo>
                  <a:pt x="2810027" y="2836395"/>
                  <a:pt x="2565997" y="2843723"/>
                  <a:pt x="2288208" y="2822120"/>
                </a:cubicBezTo>
                <a:cubicBezTo>
                  <a:pt x="2046033" y="2803006"/>
                  <a:pt x="2109563" y="2798102"/>
                  <a:pt x="2011097" y="2822120"/>
                </a:cubicBezTo>
                <a:cubicBezTo>
                  <a:pt x="1893994" y="2827623"/>
                  <a:pt x="1737051" y="2806383"/>
                  <a:pt x="1648722" y="2822120"/>
                </a:cubicBezTo>
                <a:cubicBezTo>
                  <a:pt x="1566813" y="2806722"/>
                  <a:pt x="1294211" y="2855720"/>
                  <a:pt x="1030551" y="2822120"/>
                </a:cubicBezTo>
                <a:cubicBezTo>
                  <a:pt x="737084" y="2805047"/>
                  <a:pt x="789245" y="2852001"/>
                  <a:pt x="668176" y="2822120"/>
                </a:cubicBezTo>
                <a:cubicBezTo>
                  <a:pt x="504240" y="2791537"/>
                  <a:pt x="374211" y="2792440"/>
                  <a:pt x="199219" y="2822120"/>
                </a:cubicBezTo>
                <a:cubicBezTo>
                  <a:pt x="74616" y="2791790"/>
                  <a:pt x="-18101" y="2689510"/>
                  <a:pt x="0" y="2531865"/>
                </a:cubicBezTo>
                <a:cubicBezTo>
                  <a:pt x="26613" y="2366301"/>
                  <a:pt x="-23021" y="2040157"/>
                  <a:pt x="0" y="1784661"/>
                </a:cubicBezTo>
                <a:cubicBezTo>
                  <a:pt x="16392" y="1518551"/>
                  <a:pt x="-24754" y="1310553"/>
                  <a:pt x="0" y="1082290"/>
                </a:cubicBezTo>
                <a:cubicBezTo>
                  <a:pt x="65118" y="952273"/>
                  <a:pt x="69231" y="606923"/>
                  <a:pt x="0" y="290254"/>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custGeom>
                    <a:avLst/>
                    <a:gdLst>
                      <a:gd name="connsiteX0" fmla="*/ 0 w 8924925"/>
                      <a:gd name="connsiteY0" fmla="*/ 290254 h 2822120"/>
                      <a:gd name="connsiteX1" fmla="*/ 199219 w 8924925"/>
                      <a:gd name="connsiteY1" fmla="*/ 0 h 2822120"/>
                      <a:gd name="connsiteX2" fmla="*/ 732124 w 8924925"/>
                      <a:gd name="connsiteY2" fmla="*/ 0 h 2822120"/>
                      <a:gd name="connsiteX3" fmla="*/ 1094500 w 8924925"/>
                      <a:gd name="connsiteY3" fmla="*/ 0 h 2822120"/>
                      <a:gd name="connsiteX4" fmla="*/ 1712670 w 8924925"/>
                      <a:gd name="connsiteY4" fmla="*/ 0 h 2822120"/>
                      <a:gd name="connsiteX5" fmla="*/ 2330841 w 8924925"/>
                      <a:gd name="connsiteY5" fmla="*/ 0 h 2822120"/>
                      <a:gd name="connsiteX6" fmla="*/ 2949011 w 8924925"/>
                      <a:gd name="connsiteY6" fmla="*/ 0 h 2822120"/>
                      <a:gd name="connsiteX7" fmla="*/ 3226122 w 8924925"/>
                      <a:gd name="connsiteY7" fmla="*/ 0 h 2822120"/>
                      <a:gd name="connsiteX8" fmla="*/ 3503232 w 8924925"/>
                      <a:gd name="connsiteY8" fmla="*/ 0 h 2822120"/>
                      <a:gd name="connsiteX9" fmla="*/ 4036138 w 8924925"/>
                      <a:gd name="connsiteY9" fmla="*/ 0 h 2822120"/>
                      <a:gd name="connsiteX10" fmla="*/ 4654308 w 8924925"/>
                      <a:gd name="connsiteY10" fmla="*/ 0 h 2822120"/>
                      <a:gd name="connsiteX11" fmla="*/ 4931419 w 8924925"/>
                      <a:gd name="connsiteY11" fmla="*/ 0 h 2822120"/>
                      <a:gd name="connsiteX12" fmla="*/ 5634854 w 8924925"/>
                      <a:gd name="connsiteY12" fmla="*/ 0 h 2822120"/>
                      <a:gd name="connsiteX13" fmla="*/ 6082495 w 8924925"/>
                      <a:gd name="connsiteY13" fmla="*/ 0 h 2822120"/>
                      <a:gd name="connsiteX14" fmla="*/ 6530135 w 8924925"/>
                      <a:gd name="connsiteY14" fmla="*/ 0 h 2822120"/>
                      <a:gd name="connsiteX15" fmla="*/ 6807246 w 8924925"/>
                      <a:gd name="connsiteY15" fmla="*/ 0 h 2822120"/>
                      <a:gd name="connsiteX16" fmla="*/ 7425416 w 8924925"/>
                      <a:gd name="connsiteY16" fmla="*/ 0 h 2822120"/>
                      <a:gd name="connsiteX17" fmla="*/ 8128851 w 8924925"/>
                      <a:gd name="connsiteY17" fmla="*/ 0 h 2822120"/>
                      <a:gd name="connsiteX18" fmla="*/ 8725705 w 8924925"/>
                      <a:gd name="connsiteY18" fmla="*/ 0 h 2822120"/>
                      <a:gd name="connsiteX19" fmla="*/ 8924925 w 8924925"/>
                      <a:gd name="connsiteY19" fmla="*/ 290254 h 2822120"/>
                      <a:gd name="connsiteX20" fmla="*/ 8924925 w 8924925"/>
                      <a:gd name="connsiteY20" fmla="*/ 1082290 h 2822120"/>
                      <a:gd name="connsiteX21" fmla="*/ 8924925 w 8924925"/>
                      <a:gd name="connsiteY21" fmla="*/ 1762245 h 2822120"/>
                      <a:gd name="connsiteX22" fmla="*/ 8924925 w 8924925"/>
                      <a:gd name="connsiteY22" fmla="*/ 2531865 h 2822120"/>
                      <a:gd name="connsiteX23" fmla="*/ 8725705 w 8924925"/>
                      <a:gd name="connsiteY23" fmla="*/ 2822120 h 2822120"/>
                      <a:gd name="connsiteX24" fmla="*/ 8278065 w 8924925"/>
                      <a:gd name="connsiteY24" fmla="*/ 2822120 h 2822120"/>
                      <a:gd name="connsiteX25" fmla="*/ 7830424 w 8924925"/>
                      <a:gd name="connsiteY25" fmla="*/ 2822120 h 2822120"/>
                      <a:gd name="connsiteX26" fmla="*/ 7297519 w 8924925"/>
                      <a:gd name="connsiteY26" fmla="*/ 2822120 h 2822120"/>
                      <a:gd name="connsiteX27" fmla="*/ 6935143 w 8924925"/>
                      <a:gd name="connsiteY27" fmla="*/ 2822120 h 2822120"/>
                      <a:gd name="connsiteX28" fmla="*/ 6572767 w 8924925"/>
                      <a:gd name="connsiteY28" fmla="*/ 2822120 h 2822120"/>
                      <a:gd name="connsiteX29" fmla="*/ 6295656 w 8924925"/>
                      <a:gd name="connsiteY29" fmla="*/ 2822120 h 2822120"/>
                      <a:gd name="connsiteX30" fmla="*/ 5848016 w 8924925"/>
                      <a:gd name="connsiteY30" fmla="*/ 2822120 h 2822120"/>
                      <a:gd name="connsiteX31" fmla="*/ 5229846 w 8924925"/>
                      <a:gd name="connsiteY31" fmla="*/ 2822120 h 2822120"/>
                      <a:gd name="connsiteX32" fmla="*/ 4696941 w 8924925"/>
                      <a:gd name="connsiteY32" fmla="*/ 2822120 h 2822120"/>
                      <a:gd name="connsiteX33" fmla="*/ 4334565 w 8924925"/>
                      <a:gd name="connsiteY33" fmla="*/ 2822120 h 2822120"/>
                      <a:gd name="connsiteX34" fmla="*/ 4057454 w 8924925"/>
                      <a:gd name="connsiteY34" fmla="*/ 2822120 h 2822120"/>
                      <a:gd name="connsiteX35" fmla="*/ 3354019 w 8924925"/>
                      <a:gd name="connsiteY35" fmla="*/ 2822120 h 2822120"/>
                      <a:gd name="connsiteX36" fmla="*/ 2906378 w 8924925"/>
                      <a:gd name="connsiteY36" fmla="*/ 2822120 h 2822120"/>
                      <a:gd name="connsiteX37" fmla="*/ 2288208 w 8924925"/>
                      <a:gd name="connsiteY37" fmla="*/ 2822120 h 2822120"/>
                      <a:gd name="connsiteX38" fmla="*/ 2011097 w 8924925"/>
                      <a:gd name="connsiteY38" fmla="*/ 2822120 h 2822120"/>
                      <a:gd name="connsiteX39" fmla="*/ 1648722 w 8924925"/>
                      <a:gd name="connsiteY39" fmla="*/ 2822120 h 2822120"/>
                      <a:gd name="connsiteX40" fmla="*/ 1030551 w 8924925"/>
                      <a:gd name="connsiteY40" fmla="*/ 2822120 h 2822120"/>
                      <a:gd name="connsiteX41" fmla="*/ 668176 w 8924925"/>
                      <a:gd name="connsiteY41" fmla="*/ 2822120 h 2822120"/>
                      <a:gd name="connsiteX42" fmla="*/ 199219 w 8924925"/>
                      <a:gd name="connsiteY42" fmla="*/ 2822120 h 2822120"/>
                      <a:gd name="connsiteX43" fmla="*/ 0 w 8924925"/>
                      <a:gd name="connsiteY43" fmla="*/ 2531865 h 2822120"/>
                      <a:gd name="connsiteX44" fmla="*/ 0 w 8924925"/>
                      <a:gd name="connsiteY44" fmla="*/ 1784661 h 2822120"/>
                      <a:gd name="connsiteX45" fmla="*/ 0 w 8924925"/>
                      <a:gd name="connsiteY45" fmla="*/ 1082290 h 2822120"/>
                      <a:gd name="connsiteX46" fmla="*/ 0 w 8924925"/>
                      <a:gd name="connsiteY46" fmla="*/ 290254 h 2822120"/>
                      <a:gd name="connsiteX0" fmla="*/ 0 w 8924925"/>
                      <a:gd name="connsiteY0" fmla="*/ 290254 h 2822120"/>
                      <a:gd name="connsiteX1" fmla="*/ 199219 w 8924925"/>
                      <a:gd name="connsiteY1" fmla="*/ 0 h 2822120"/>
                      <a:gd name="connsiteX2" fmla="*/ 646859 w 8924925"/>
                      <a:gd name="connsiteY2" fmla="*/ 0 h 2822120"/>
                      <a:gd name="connsiteX3" fmla="*/ 1265029 w 8924925"/>
                      <a:gd name="connsiteY3" fmla="*/ 0 h 2822120"/>
                      <a:gd name="connsiteX4" fmla="*/ 1542140 w 8924925"/>
                      <a:gd name="connsiteY4" fmla="*/ 0 h 2822120"/>
                      <a:gd name="connsiteX5" fmla="*/ 2160310 w 8924925"/>
                      <a:gd name="connsiteY5" fmla="*/ 0 h 2822120"/>
                      <a:gd name="connsiteX6" fmla="*/ 2437421 w 8924925"/>
                      <a:gd name="connsiteY6" fmla="*/ 0 h 2822120"/>
                      <a:gd name="connsiteX7" fmla="*/ 3055591 w 8924925"/>
                      <a:gd name="connsiteY7" fmla="*/ 0 h 2822120"/>
                      <a:gd name="connsiteX8" fmla="*/ 3588497 w 8924925"/>
                      <a:gd name="connsiteY8" fmla="*/ 0 h 2822120"/>
                      <a:gd name="connsiteX9" fmla="*/ 4036138 w 8924925"/>
                      <a:gd name="connsiteY9" fmla="*/ 0 h 2822120"/>
                      <a:gd name="connsiteX10" fmla="*/ 4569043 w 8924925"/>
                      <a:gd name="connsiteY10" fmla="*/ 0 h 2822120"/>
                      <a:gd name="connsiteX11" fmla="*/ 5187213 w 8924925"/>
                      <a:gd name="connsiteY11" fmla="*/ 0 h 2822120"/>
                      <a:gd name="connsiteX12" fmla="*/ 5720119 w 8924925"/>
                      <a:gd name="connsiteY12" fmla="*/ 0 h 2822120"/>
                      <a:gd name="connsiteX13" fmla="*/ 6082495 w 8924925"/>
                      <a:gd name="connsiteY13" fmla="*/ 0 h 2822120"/>
                      <a:gd name="connsiteX14" fmla="*/ 6444870 w 8924925"/>
                      <a:gd name="connsiteY14" fmla="*/ 0 h 2822120"/>
                      <a:gd name="connsiteX15" fmla="*/ 6807246 w 8924925"/>
                      <a:gd name="connsiteY15" fmla="*/ 0 h 2822120"/>
                      <a:gd name="connsiteX16" fmla="*/ 7169622 w 8924925"/>
                      <a:gd name="connsiteY16" fmla="*/ 0 h 2822120"/>
                      <a:gd name="connsiteX17" fmla="*/ 7787792 w 8924925"/>
                      <a:gd name="connsiteY17" fmla="*/ 0 h 2822120"/>
                      <a:gd name="connsiteX18" fmla="*/ 8150168 w 8924925"/>
                      <a:gd name="connsiteY18" fmla="*/ 0 h 2822120"/>
                      <a:gd name="connsiteX19" fmla="*/ 8725705 w 8924925"/>
                      <a:gd name="connsiteY19" fmla="*/ 0 h 2822120"/>
                      <a:gd name="connsiteX20" fmla="*/ 8924925 w 8924925"/>
                      <a:gd name="connsiteY20" fmla="*/ 290254 h 2822120"/>
                      <a:gd name="connsiteX21" fmla="*/ 8924925 w 8924925"/>
                      <a:gd name="connsiteY21" fmla="*/ 1059874 h 2822120"/>
                      <a:gd name="connsiteX22" fmla="*/ 8924925 w 8924925"/>
                      <a:gd name="connsiteY22" fmla="*/ 1829494 h 2822120"/>
                      <a:gd name="connsiteX23" fmla="*/ 8924925 w 8924925"/>
                      <a:gd name="connsiteY23" fmla="*/ 2531865 h 2822120"/>
                      <a:gd name="connsiteX24" fmla="*/ 8725705 w 8924925"/>
                      <a:gd name="connsiteY24" fmla="*/ 2822120 h 2822120"/>
                      <a:gd name="connsiteX25" fmla="*/ 8192800 w 8924925"/>
                      <a:gd name="connsiteY25" fmla="*/ 2822120 h 2822120"/>
                      <a:gd name="connsiteX26" fmla="*/ 7745159 w 8924925"/>
                      <a:gd name="connsiteY26" fmla="*/ 2822120 h 2822120"/>
                      <a:gd name="connsiteX27" fmla="*/ 7468048 w 8924925"/>
                      <a:gd name="connsiteY27" fmla="*/ 2822120 h 2822120"/>
                      <a:gd name="connsiteX28" fmla="*/ 7190938 w 8924925"/>
                      <a:gd name="connsiteY28" fmla="*/ 2822120 h 2822120"/>
                      <a:gd name="connsiteX29" fmla="*/ 6913827 w 8924925"/>
                      <a:gd name="connsiteY29" fmla="*/ 2822120 h 2822120"/>
                      <a:gd name="connsiteX30" fmla="*/ 6466186 w 8924925"/>
                      <a:gd name="connsiteY30" fmla="*/ 2822120 h 2822120"/>
                      <a:gd name="connsiteX31" fmla="*/ 5933281 w 8924925"/>
                      <a:gd name="connsiteY31" fmla="*/ 2822120 h 2822120"/>
                      <a:gd name="connsiteX32" fmla="*/ 5229846 w 8924925"/>
                      <a:gd name="connsiteY32" fmla="*/ 2822120 h 2822120"/>
                      <a:gd name="connsiteX33" fmla="*/ 4696941 w 8924925"/>
                      <a:gd name="connsiteY33" fmla="*/ 2822120 h 2822120"/>
                      <a:gd name="connsiteX34" fmla="*/ 4419830 w 8924925"/>
                      <a:gd name="connsiteY34" fmla="*/ 2822120 h 2822120"/>
                      <a:gd name="connsiteX35" fmla="*/ 3801660 w 8924925"/>
                      <a:gd name="connsiteY35" fmla="*/ 2822120 h 2822120"/>
                      <a:gd name="connsiteX36" fmla="*/ 3439284 w 8924925"/>
                      <a:gd name="connsiteY36" fmla="*/ 2822120 h 2822120"/>
                      <a:gd name="connsiteX37" fmla="*/ 2821114 w 8924925"/>
                      <a:gd name="connsiteY37" fmla="*/ 2822120 h 2822120"/>
                      <a:gd name="connsiteX38" fmla="*/ 2288208 w 8924925"/>
                      <a:gd name="connsiteY38" fmla="*/ 2822120 h 2822120"/>
                      <a:gd name="connsiteX39" fmla="*/ 1925833 w 8924925"/>
                      <a:gd name="connsiteY39" fmla="*/ 2822120 h 2822120"/>
                      <a:gd name="connsiteX40" fmla="*/ 1222397 w 8924925"/>
                      <a:gd name="connsiteY40" fmla="*/ 2822120 h 2822120"/>
                      <a:gd name="connsiteX41" fmla="*/ 774756 w 8924925"/>
                      <a:gd name="connsiteY41" fmla="*/ 2822120 h 2822120"/>
                      <a:gd name="connsiteX42" fmla="*/ 199219 w 8924925"/>
                      <a:gd name="connsiteY42" fmla="*/ 2822120 h 2822120"/>
                      <a:gd name="connsiteX43" fmla="*/ 0 w 8924925"/>
                      <a:gd name="connsiteY43" fmla="*/ 2531865 h 2822120"/>
                      <a:gd name="connsiteX44" fmla="*/ 0 w 8924925"/>
                      <a:gd name="connsiteY44" fmla="*/ 1851909 h 2822120"/>
                      <a:gd name="connsiteX45" fmla="*/ 0 w 8924925"/>
                      <a:gd name="connsiteY45" fmla="*/ 1082290 h 2822120"/>
                      <a:gd name="connsiteX46" fmla="*/ 0 w 8924925"/>
                      <a:gd name="connsiteY46" fmla="*/ 290254 h 28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924925" h="2822120" fill="none" extrusionOk="0">
                        <a:moveTo>
                          <a:pt x="0" y="290254"/>
                        </a:moveTo>
                        <a:cubicBezTo>
                          <a:pt x="-17839" y="118088"/>
                          <a:pt x="104863" y="7918"/>
                          <a:pt x="199219" y="0"/>
                        </a:cubicBezTo>
                        <a:cubicBezTo>
                          <a:pt x="310699" y="-36292"/>
                          <a:pt x="474579" y="3621"/>
                          <a:pt x="732124" y="0"/>
                        </a:cubicBezTo>
                        <a:cubicBezTo>
                          <a:pt x="990999" y="39296"/>
                          <a:pt x="999648" y="-25410"/>
                          <a:pt x="1094500" y="0"/>
                        </a:cubicBezTo>
                        <a:cubicBezTo>
                          <a:pt x="1161173" y="40844"/>
                          <a:pt x="1481674" y="-5196"/>
                          <a:pt x="1712670" y="0"/>
                        </a:cubicBezTo>
                        <a:cubicBezTo>
                          <a:pt x="1900042" y="38393"/>
                          <a:pt x="2157164" y="-21279"/>
                          <a:pt x="2330841" y="0"/>
                        </a:cubicBezTo>
                        <a:cubicBezTo>
                          <a:pt x="2482610" y="-1425"/>
                          <a:pt x="2702181" y="-31067"/>
                          <a:pt x="2949011" y="0"/>
                        </a:cubicBezTo>
                        <a:cubicBezTo>
                          <a:pt x="3212596" y="36257"/>
                          <a:pt x="3143881" y="-14659"/>
                          <a:pt x="3226122" y="0"/>
                        </a:cubicBezTo>
                        <a:cubicBezTo>
                          <a:pt x="3316447" y="20094"/>
                          <a:pt x="3431471" y="23799"/>
                          <a:pt x="3503232" y="0"/>
                        </a:cubicBezTo>
                        <a:cubicBezTo>
                          <a:pt x="3577101" y="-5086"/>
                          <a:pt x="3926260" y="10608"/>
                          <a:pt x="4036138" y="0"/>
                        </a:cubicBezTo>
                        <a:cubicBezTo>
                          <a:pt x="4148132" y="-15617"/>
                          <a:pt x="4506480" y="3271"/>
                          <a:pt x="4654308" y="0"/>
                        </a:cubicBezTo>
                        <a:cubicBezTo>
                          <a:pt x="4796146" y="-8293"/>
                          <a:pt x="4830894" y="14337"/>
                          <a:pt x="4931419" y="0"/>
                        </a:cubicBezTo>
                        <a:cubicBezTo>
                          <a:pt x="5063027" y="-7099"/>
                          <a:pt x="5382914" y="-12311"/>
                          <a:pt x="5634854" y="0"/>
                        </a:cubicBezTo>
                        <a:cubicBezTo>
                          <a:pt x="5891915" y="19781"/>
                          <a:pt x="5860403" y="13873"/>
                          <a:pt x="6082495" y="0"/>
                        </a:cubicBezTo>
                        <a:cubicBezTo>
                          <a:pt x="6284254" y="-14340"/>
                          <a:pt x="6432495" y="-10759"/>
                          <a:pt x="6530135" y="0"/>
                        </a:cubicBezTo>
                        <a:cubicBezTo>
                          <a:pt x="6644874" y="3303"/>
                          <a:pt x="6689987" y="-6022"/>
                          <a:pt x="6807246" y="0"/>
                        </a:cubicBezTo>
                        <a:cubicBezTo>
                          <a:pt x="6935062" y="15949"/>
                          <a:pt x="7275542" y="-13504"/>
                          <a:pt x="7425416" y="0"/>
                        </a:cubicBezTo>
                        <a:cubicBezTo>
                          <a:pt x="7615537" y="34769"/>
                          <a:pt x="7919580" y="-71407"/>
                          <a:pt x="8128851" y="0"/>
                        </a:cubicBezTo>
                        <a:cubicBezTo>
                          <a:pt x="8391756" y="36303"/>
                          <a:pt x="8447701" y="-2729"/>
                          <a:pt x="8725705" y="0"/>
                        </a:cubicBezTo>
                        <a:cubicBezTo>
                          <a:pt x="8793000" y="7635"/>
                          <a:pt x="8935812" y="138565"/>
                          <a:pt x="8924925" y="290254"/>
                        </a:cubicBezTo>
                        <a:cubicBezTo>
                          <a:pt x="8893232" y="492556"/>
                          <a:pt x="8933600" y="816487"/>
                          <a:pt x="8924925" y="1082290"/>
                        </a:cubicBezTo>
                        <a:cubicBezTo>
                          <a:pt x="8953503" y="1361443"/>
                          <a:pt x="8962158" y="1575717"/>
                          <a:pt x="8924925" y="1762245"/>
                        </a:cubicBezTo>
                        <a:cubicBezTo>
                          <a:pt x="8899231" y="1949876"/>
                          <a:pt x="8921464" y="2246263"/>
                          <a:pt x="8924925" y="2531865"/>
                        </a:cubicBezTo>
                        <a:cubicBezTo>
                          <a:pt x="8924726" y="2656138"/>
                          <a:pt x="8831526" y="2815998"/>
                          <a:pt x="8725705" y="2822120"/>
                        </a:cubicBezTo>
                        <a:cubicBezTo>
                          <a:pt x="8618015" y="2800018"/>
                          <a:pt x="8443749" y="2798461"/>
                          <a:pt x="8278065" y="2822120"/>
                        </a:cubicBezTo>
                        <a:cubicBezTo>
                          <a:pt x="8095981" y="2841094"/>
                          <a:pt x="7964654" y="2803456"/>
                          <a:pt x="7830424" y="2822120"/>
                        </a:cubicBezTo>
                        <a:cubicBezTo>
                          <a:pt x="7686221" y="2827107"/>
                          <a:pt x="7517675" y="2777082"/>
                          <a:pt x="7297519" y="2822120"/>
                        </a:cubicBezTo>
                        <a:cubicBezTo>
                          <a:pt x="7043495" y="2832677"/>
                          <a:pt x="7053680" y="2807783"/>
                          <a:pt x="6935143" y="2822120"/>
                        </a:cubicBezTo>
                        <a:cubicBezTo>
                          <a:pt x="6818907" y="2844476"/>
                          <a:pt x="6739609" y="2839833"/>
                          <a:pt x="6572767" y="2822120"/>
                        </a:cubicBezTo>
                        <a:cubicBezTo>
                          <a:pt x="6426858" y="2806094"/>
                          <a:pt x="6390019" y="2831920"/>
                          <a:pt x="6295656" y="2822120"/>
                        </a:cubicBezTo>
                        <a:cubicBezTo>
                          <a:pt x="6205340" y="2787051"/>
                          <a:pt x="6035457" y="2796879"/>
                          <a:pt x="5848016" y="2822120"/>
                        </a:cubicBezTo>
                        <a:cubicBezTo>
                          <a:pt x="5662692" y="2837259"/>
                          <a:pt x="5515531" y="2858646"/>
                          <a:pt x="5229846" y="2822120"/>
                        </a:cubicBezTo>
                        <a:cubicBezTo>
                          <a:pt x="4945458" y="2781746"/>
                          <a:pt x="4935722" y="2793660"/>
                          <a:pt x="4696941" y="2822120"/>
                        </a:cubicBezTo>
                        <a:cubicBezTo>
                          <a:pt x="4459944" y="2854085"/>
                          <a:pt x="4441700" y="2825248"/>
                          <a:pt x="4334565" y="2822120"/>
                        </a:cubicBezTo>
                        <a:cubicBezTo>
                          <a:pt x="4216078" y="2829852"/>
                          <a:pt x="4132170" y="2806780"/>
                          <a:pt x="4057454" y="2822120"/>
                        </a:cubicBezTo>
                        <a:cubicBezTo>
                          <a:pt x="3994974" y="2817010"/>
                          <a:pt x="3552913" y="2890529"/>
                          <a:pt x="3354019" y="2822120"/>
                        </a:cubicBezTo>
                        <a:cubicBezTo>
                          <a:pt x="3168157" y="2782435"/>
                          <a:pt x="2994947" y="2830037"/>
                          <a:pt x="2906378" y="2822120"/>
                        </a:cubicBezTo>
                        <a:cubicBezTo>
                          <a:pt x="2787205" y="2839257"/>
                          <a:pt x="2552012" y="2839890"/>
                          <a:pt x="2288208" y="2822120"/>
                        </a:cubicBezTo>
                        <a:cubicBezTo>
                          <a:pt x="2045963" y="2805996"/>
                          <a:pt x="2127141" y="2802052"/>
                          <a:pt x="2011097" y="2822120"/>
                        </a:cubicBezTo>
                        <a:cubicBezTo>
                          <a:pt x="1891706" y="2825704"/>
                          <a:pt x="1731843" y="2825510"/>
                          <a:pt x="1648722" y="2822120"/>
                        </a:cubicBezTo>
                        <a:cubicBezTo>
                          <a:pt x="1579475" y="2828719"/>
                          <a:pt x="1308230" y="2877274"/>
                          <a:pt x="1030551" y="2822120"/>
                        </a:cubicBezTo>
                        <a:cubicBezTo>
                          <a:pt x="744833" y="2803762"/>
                          <a:pt x="793080" y="2852975"/>
                          <a:pt x="668176" y="2822120"/>
                        </a:cubicBezTo>
                        <a:cubicBezTo>
                          <a:pt x="523897" y="2778160"/>
                          <a:pt x="388444" y="2807035"/>
                          <a:pt x="199219" y="2822120"/>
                        </a:cubicBezTo>
                        <a:cubicBezTo>
                          <a:pt x="79320" y="2790438"/>
                          <a:pt x="-7510" y="2715383"/>
                          <a:pt x="0" y="2531865"/>
                        </a:cubicBezTo>
                        <a:cubicBezTo>
                          <a:pt x="9091" y="2383954"/>
                          <a:pt x="23327" y="2020428"/>
                          <a:pt x="0" y="1784661"/>
                        </a:cubicBezTo>
                        <a:cubicBezTo>
                          <a:pt x="23337" y="1525372"/>
                          <a:pt x="-51177" y="1309999"/>
                          <a:pt x="0" y="1082290"/>
                        </a:cubicBezTo>
                        <a:cubicBezTo>
                          <a:pt x="37806" y="929019"/>
                          <a:pt x="6482" y="583333"/>
                          <a:pt x="0" y="290254"/>
                        </a:cubicBezTo>
                        <a:close/>
                      </a:path>
                      <a:path w="8924925" h="2822120" stroke="0" extrusionOk="0">
                        <a:moveTo>
                          <a:pt x="0" y="290254"/>
                        </a:moveTo>
                        <a:cubicBezTo>
                          <a:pt x="-9508" y="125015"/>
                          <a:pt x="95647" y="-8408"/>
                          <a:pt x="199219" y="0"/>
                        </a:cubicBezTo>
                        <a:cubicBezTo>
                          <a:pt x="321619" y="9472"/>
                          <a:pt x="458803" y="-13189"/>
                          <a:pt x="646859" y="0"/>
                        </a:cubicBezTo>
                        <a:cubicBezTo>
                          <a:pt x="829986" y="-9139"/>
                          <a:pt x="1021060" y="9602"/>
                          <a:pt x="1265029" y="0"/>
                        </a:cubicBezTo>
                        <a:cubicBezTo>
                          <a:pt x="1524212" y="26290"/>
                          <a:pt x="1441352" y="13709"/>
                          <a:pt x="1542140" y="0"/>
                        </a:cubicBezTo>
                        <a:cubicBezTo>
                          <a:pt x="1636606" y="-30010"/>
                          <a:pt x="1839225" y="10443"/>
                          <a:pt x="2160310" y="0"/>
                        </a:cubicBezTo>
                        <a:cubicBezTo>
                          <a:pt x="2457189" y="-8497"/>
                          <a:pt x="2358272" y="-12462"/>
                          <a:pt x="2437421" y="0"/>
                        </a:cubicBezTo>
                        <a:cubicBezTo>
                          <a:pt x="2500959" y="53411"/>
                          <a:pt x="2825626" y="13583"/>
                          <a:pt x="3055591" y="0"/>
                        </a:cubicBezTo>
                        <a:cubicBezTo>
                          <a:pt x="3284693" y="-7766"/>
                          <a:pt x="3347587" y="-28482"/>
                          <a:pt x="3588497" y="0"/>
                        </a:cubicBezTo>
                        <a:cubicBezTo>
                          <a:pt x="3832180" y="30117"/>
                          <a:pt x="3927715" y="28950"/>
                          <a:pt x="4036138" y="0"/>
                        </a:cubicBezTo>
                        <a:cubicBezTo>
                          <a:pt x="4178208" y="-42105"/>
                          <a:pt x="4356191" y="-22652"/>
                          <a:pt x="4569043" y="0"/>
                        </a:cubicBezTo>
                        <a:cubicBezTo>
                          <a:pt x="4725476" y="65247"/>
                          <a:pt x="4976396" y="13487"/>
                          <a:pt x="5187213" y="0"/>
                        </a:cubicBezTo>
                        <a:cubicBezTo>
                          <a:pt x="5440359" y="13378"/>
                          <a:pt x="5467687" y="2806"/>
                          <a:pt x="5720119" y="0"/>
                        </a:cubicBezTo>
                        <a:cubicBezTo>
                          <a:pt x="5972391" y="-1909"/>
                          <a:pt x="5935820" y="6114"/>
                          <a:pt x="6082495" y="0"/>
                        </a:cubicBezTo>
                        <a:cubicBezTo>
                          <a:pt x="6221606" y="-14082"/>
                          <a:pt x="6312648" y="3045"/>
                          <a:pt x="6444870" y="0"/>
                        </a:cubicBezTo>
                        <a:cubicBezTo>
                          <a:pt x="6568834" y="2967"/>
                          <a:pt x="6709606" y="-21048"/>
                          <a:pt x="6807246" y="0"/>
                        </a:cubicBezTo>
                        <a:cubicBezTo>
                          <a:pt x="6890941" y="34917"/>
                          <a:pt x="7003027" y="7106"/>
                          <a:pt x="7169622" y="0"/>
                        </a:cubicBezTo>
                        <a:cubicBezTo>
                          <a:pt x="7366028" y="-9372"/>
                          <a:pt x="7639311" y="23821"/>
                          <a:pt x="7787792" y="0"/>
                        </a:cubicBezTo>
                        <a:cubicBezTo>
                          <a:pt x="7939957" y="-21192"/>
                          <a:pt x="7978802" y="6627"/>
                          <a:pt x="8150168" y="0"/>
                        </a:cubicBezTo>
                        <a:cubicBezTo>
                          <a:pt x="8308428" y="443"/>
                          <a:pt x="8548143" y="-31994"/>
                          <a:pt x="8725705" y="0"/>
                        </a:cubicBezTo>
                        <a:cubicBezTo>
                          <a:pt x="8821039" y="23070"/>
                          <a:pt x="8925599" y="133021"/>
                          <a:pt x="8924925" y="290254"/>
                        </a:cubicBezTo>
                        <a:cubicBezTo>
                          <a:pt x="8915105" y="487942"/>
                          <a:pt x="8889974" y="737734"/>
                          <a:pt x="8924925" y="1059874"/>
                        </a:cubicBezTo>
                        <a:cubicBezTo>
                          <a:pt x="8919957" y="1383569"/>
                          <a:pt x="8921973" y="1661163"/>
                          <a:pt x="8924925" y="1829494"/>
                        </a:cubicBezTo>
                        <a:cubicBezTo>
                          <a:pt x="8926202" y="1965764"/>
                          <a:pt x="8903247" y="2355000"/>
                          <a:pt x="8924925" y="2531865"/>
                        </a:cubicBezTo>
                        <a:cubicBezTo>
                          <a:pt x="8920999" y="2712907"/>
                          <a:pt x="8844938" y="2848144"/>
                          <a:pt x="8725705" y="2822120"/>
                        </a:cubicBezTo>
                        <a:cubicBezTo>
                          <a:pt x="8526186" y="2794179"/>
                          <a:pt x="8327218" y="2820380"/>
                          <a:pt x="8192800" y="2822120"/>
                        </a:cubicBezTo>
                        <a:cubicBezTo>
                          <a:pt x="8072748" y="2841533"/>
                          <a:pt x="7902194" y="2826109"/>
                          <a:pt x="7745159" y="2822120"/>
                        </a:cubicBezTo>
                        <a:cubicBezTo>
                          <a:pt x="7587592" y="2832486"/>
                          <a:pt x="7563637" y="2838012"/>
                          <a:pt x="7468048" y="2822120"/>
                        </a:cubicBezTo>
                        <a:cubicBezTo>
                          <a:pt x="7364810" y="2802014"/>
                          <a:pt x="7320067" y="2834065"/>
                          <a:pt x="7190938" y="2822120"/>
                        </a:cubicBezTo>
                        <a:cubicBezTo>
                          <a:pt x="7059021" y="2820233"/>
                          <a:pt x="7009559" y="2828038"/>
                          <a:pt x="6913827" y="2822120"/>
                        </a:cubicBezTo>
                        <a:cubicBezTo>
                          <a:pt x="6829916" y="2815571"/>
                          <a:pt x="6604534" y="2826067"/>
                          <a:pt x="6466186" y="2822120"/>
                        </a:cubicBezTo>
                        <a:cubicBezTo>
                          <a:pt x="6360446" y="2808539"/>
                          <a:pt x="6120859" y="2827318"/>
                          <a:pt x="5933281" y="2822120"/>
                        </a:cubicBezTo>
                        <a:cubicBezTo>
                          <a:pt x="5721069" y="2808493"/>
                          <a:pt x="5496261" y="2756642"/>
                          <a:pt x="5229846" y="2822120"/>
                        </a:cubicBezTo>
                        <a:cubicBezTo>
                          <a:pt x="4965429" y="2877549"/>
                          <a:pt x="4881025" y="2825201"/>
                          <a:pt x="4696941" y="2822120"/>
                        </a:cubicBezTo>
                        <a:cubicBezTo>
                          <a:pt x="4516769" y="2808552"/>
                          <a:pt x="4493874" y="2824675"/>
                          <a:pt x="4419830" y="2822120"/>
                        </a:cubicBezTo>
                        <a:cubicBezTo>
                          <a:pt x="4354846" y="2830544"/>
                          <a:pt x="4034325" y="2827860"/>
                          <a:pt x="3801660" y="2822120"/>
                        </a:cubicBezTo>
                        <a:cubicBezTo>
                          <a:pt x="3565258" y="2805359"/>
                          <a:pt x="3526673" y="2810005"/>
                          <a:pt x="3439284" y="2822120"/>
                        </a:cubicBezTo>
                        <a:cubicBezTo>
                          <a:pt x="3340449" y="2831931"/>
                          <a:pt x="2973839" y="2859608"/>
                          <a:pt x="2821114" y="2822120"/>
                        </a:cubicBezTo>
                        <a:cubicBezTo>
                          <a:pt x="2724995" y="2780433"/>
                          <a:pt x="2477015" y="2851815"/>
                          <a:pt x="2288208" y="2822120"/>
                        </a:cubicBezTo>
                        <a:cubicBezTo>
                          <a:pt x="2118357" y="2778183"/>
                          <a:pt x="2105165" y="2851814"/>
                          <a:pt x="1925833" y="2822120"/>
                        </a:cubicBezTo>
                        <a:cubicBezTo>
                          <a:pt x="1755546" y="2819514"/>
                          <a:pt x="1510193" y="2764514"/>
                          <a:pt x="1222397" y="2822120"/>
                        </a:cubicBezTo>
                        <a:cubicBezTo>
                          <a:pt x="947724" y="2844602"/>
                          <a:pt x="1003321" y="2802025"/>
                          <a:pt x="774756" y="2822120"/>
                        </a:cubicBezTo>
                        <a:cubicBezTo>
                          <a:pt x="549645" y="2861601"/>
                          <a:pt x="335973" y="2828157"/>
                          <a:pt x="199219" y="2822120"/>
                        </a:cubicBezTo>
                        <a:cubicBezTo>
                          <a:pt x="95491" y="2840592"/>
                          <a:pt x="9093" y="2707965"/>
                          <a:pt x="0" y="2531865"/>
                        </a:cubicBezTo>
                        <a:cubicBezTo>
                          <a:pt x="22998" y="2279470"/>
                          <a:pt x="33787" y="2130676"/>
                          <a:pt x="0" y="1851909"/>
                        </a:cubicBezTo>
                        <a:cubicBezTo>
                          <a:pt x="-31430" y="1576912"/>
                          <a:pt x="-59715" y="1393970"/>
                          <a:pt x="0" y="1082290"/>
                        </a:cubicBezTo>
                        <a:cubicBezTo>
                          <a:pt x="18776" y="785548"/>
                          <a:pt x="608" y="686942"/>
                          <a:pt x="0" y="290254"/>
                        </a:cubicBezTo>
                        <a:close/>
                      </a:path>
                      <a:path w="8924925" h="2822120" fill="none" stroke="0" extrusionOk="0">
                        <a:moveTo>
                          <a:pt x="0" y="290254"/>
                        </a:moveTo>
                        <a:cubicBezTo>
                          <a:pt x="-31602" y="118403"/>
                          <a:pt x="102487" y="18729"/>
                          <a:pt x="199219" y="0"/>
                        </a:cubicBezTo>
                        <a:cubicBezTo>
                          <a:pt x="297733" y="-12664"/>
                          <a:pt x="485720" y="-63803"/>
                          <a:pt x="732124" y="0"/>
                        </a:cubicBezTo>
                        <a:cubicBezTo>
                          <a:pt x="992044" y="29371"/>
                          <a:pt x="996334" y="-23918"/>
                          <a:pt x="1094500" y="0"/>
                        </a:cubicBezTo>
                        <a:cubicBezTo>
                          <a:pt x="1203118" y="38223"/>
                          <a:pt x="1495329" y="-37998"/>
                          <a:pt x="1712670" y="0"/>
                        </a:cubicBezTo>
                        <a:cubicBezTo>
                          <a:pt x="1938943" y="65548"/>
                          <a:pt x="2175099" y="23262"/>
                          <a:pt x="2330841" y="0"/>
                        </a:cubicBezTo>
                        <a:cubicBezTo>
                          <a:pt x="2503191" y="-14027"/>
                          <a:pt x="2686827" y="-20299"/>
                          <a:pt x="2949011" y="0"/>
                        </a:cubicBezTo>
                        <a:cubicBezTo>
                          <a:pt x="3221080" y="40495"/>
                          <a:pt x="3131890" y="-13042"/>
                          <a:pt x="3226122" y="0"/>
                        </a:cubicBezTo>
                        <a:cubicBezTo>
                          <a:pt x="3319856" y="22267"/>
                          <a:pt x="3430773" y="5557"/>
                          <a:pt x="3503232" y="0"/>
                        </a:cubicBezTo>
                        <a:cubicBezTo>
                          <a:pt x="3583796" y="13990"/>
                          <a:pt x="3935462" y="12616"/>
                          <a:pt x="4036138" y="0"/>
                        </a:cubicBezTo>
                        <a:cubicBezTo>
                          <a:pt x="4143179" y="-14480"/>
                          <a:pt x="4517716" y="25926"/>
                          <a:pt x="4654308" y="0"/>
                        </a:cubicBezTo>
                        <a:cubicBezTo>
                          <a:pt x="4796109" y="-6930"/>
                          <a:pt x="4837826" y="10521"/>
                          <a:pt x="4931419" y="0"/>
                        </a:cubicBezTo>
                        <a:cubicBezTo>
                          <a:pt x="5030815" y="13458"/>
                          <a:pt x="5334547" y="-7574"/>
                          <a:pt x="5634854" y="0"/>
                        </a:cubicBezTo>
                        <a:cubicBezTo>
                          <a:pt x="5885503" y="24129"/>
                          <a:pt x="5863578" y="17362"/>
                          <a:pt x="6082495" y="0"/>
                        </a:cubicBezTo>
                        <a:cubicBezTo>
                          <a:pt x="6292793" y="-22775"/>
                          <a:pt x="6440022" y="6077"/>
                          <a:pt x="6530135" y="0"/>
                        </a:cubicBezTo>
                        <a:cubicBezTo>
                          <a:pt x="6638724" y="-5077"/>
                          <a:pt x="6693305" y="5959"/>
                          <a:pt x="6807246" y="0"/>
                        </a:cubicBezTo>
                        <a:cubicBezTo>
                          <a:pt x="6914019" y="11899"/>
                          <a:pt x="7277698" y="-49850"/>
                          <a:pt x="7425416" y="0"/>
                        </a:cubicBezTo>
                        <a:cubicBezTo>
                          <a:pt x="7573061" y="54157"/>
                          <a:pt x="7881437" y="-7445"/>
                          <a:pt x="8128851" y="0"/>
                        </a:cubicBezTo>
                        <a:cubicBezTo>
                          <a:pt x="8398370" y="34045"/>
                          <a:pt x="8458251" y="-4987"/>
                          <a:pt x="8725705" y="0"/>
                        </a:cubicBezTo>
                        <a:cubicBezTo>
                          <a:pt x="8813637" y="538"/>
                          <a:pt x="8894397" y="150651"/>
                          <a:pt x="8924925" y="290254"/>
                        </a:cubicBezTo>
                        <a:cubicBezTo>
                          <a:pt x="8944022" y="465296"/>
                          <a:pt x="8929799" y="719241"/>
                          <a:pt x="8924925" y="1082290"/>
                        </a:cubicBezTo>
                        <a:cubicBezTo>
                          <a:pt x="8954654" y="1431893"/>
                          <a:pt x="8916713" y="1610244"/>
                          <a:pt x="8924925" y="1762245"/>
                        </a:cubicBezTo>
                        <a:cubicBezTo>
                          <a:pt x="8908611" y="1895935"/>
                          <a:pt x="8986845" y="2315054"/>
                          <a:pt x="8924925" y="2531865"/>
                        </a:cubicBezTo>
                        <a:cubicBezTo>
                          <a:pt x="8913346" y="2671132"/>
                          <a:pt x="8838454" y="2819230"/>
                          <a:pt x="8725705" y="2822120"/>
                        </a:cubicBezTo>
                        <a:cubicBezTo>
                          <a:pt x="8614080" y="2809743"/>
                          <a:pt x="8469599" y="2813682"/>
                          <a:pt x="8278065" y="2822120"/>
                        </a:cubicBezTo>
                        <a:cubicBezTo>
                          <a:pt x="8099129" y="2830745"/>
                          <a:pt x="7945702" y="2778337"/>
                          <a:pt x="7830424" y="2822120"/>
                        </a:cubicBezTo>
                        <a:cubicBezTo>
                          <a:pt x="7751340" y="2830019"/>
                          <a:pt x="7550059" y="2835266"/>
                          <a:pt x="7297519" y="2822120"/>
                        </a:cubicBezTo>
                        <a:cubicBezTo>
                          <a:pt x="7045534" y="2843618"/>
                          <a:pt x="7053769" y="2798464"/>
                          <a:pt x="6935143" y="2822120"/>
                        </a:cubicBezTo>
                        <a:cubicBezTo>
                          <a:pt x="6825734" y="2844637"/>
                          <a:pt x="6722709" y="2853762"/>
                          <a:pt x="6572767" y="2822120"/>
                        </a:cubicBezTo>
                        <a:cubicBezTo>
                          <a:pt x="6414201" y="2787592"/>
                          <a:pt x="6384965" y="2835711"/>
                          <a:pt x="6295656" y="2822120"/>
                        </a:cubicBezTo>
                        <a:cubicBezTo>
                          <a:pt x="6188075" y="2801365"/>
                          <a:pt x="6022921" y="2796260"/>
                          <a:pt x="5848016" y="2822120"/>
                        </a:cubicBezTo>
                        <a:cubicBezTo>
                          <a:pt x="5631615" y="2820525"/>
                          <a:pt x="5501967" y="2845452"/>
                          <a:pt x="5229846" y="2822120"/>
                        </a:cubicBezTo>
                        <a:cubicBezTo>
                          <a:pt x="4945000" y="2782785"/>
                          <a:pt x="4934240" y="2791572"/>
                          <a:pt x="4696941" y="2822120"/>
                        </a:cubicBezTo>
                        <a:cubicBezTo>
                          <a:pt x="4452277" y="2853405"/>
                          <a:pt x="4447678" y="2819873"/>
                          <a:pt x="4334565" y="2822120"/>
                        </a:cubicBezTo>
                        <a:cubicBezTo>
                          <a:pt x="4221861" y="2821509"/>
                          <a:pt x="4103983" y="2811209"/>
                          <a:pt x="4057454" y="2822120"/>
                        </a:cubicBezTo>
                        <a:cubicBezTo>
                          <a:pt x="3970212" y="2859453"/>
                          <a:pt x="3551409" y="2845097"/>
                          <a:pt x="3354019" y="2822120"/>
                        </a:cubicBezTo>
                        <a:cubicBezTo>
                          <a:pt x="3172362" y="2782410"/>
                          <a:pt x="3017550" y="2843505"/>
                          <a:pt x="2906378" y="2822120"/>
                        </a:cubicBezTo>
                        <a:cubicBezTo>
                          <a:pt x="2838074" y="2798055"/>
                          <a:pt x="2558103" y="2847957"/>
                          <a:pt x="2288208" y="2822120"/>
                        </a:cubicBezTo>
                        <a:cubicBezTo>
                          <a:pt x="2038723" y="2787930"/>
                          <a:pt x="2121126" y="2812559"/>
                          <a:pt x="2011097" y="2822120"/>
                        </a:cubicBezTo>
                        <a:cubicBezTo>
                          <a:pt x="1902765" y="2836610"/>
                          <a:pt x="1731550" y="2815867"/>
                          <a:pt x="1648722" y="2822120"/>
                        </a:cubicBezTo>
                        <a:cubicBezTo>
                          <a:pt x="1546109" y="2784372"/>
                          <a:pt x="1287227" y="2808464"/>
                          <a:pt x="1030551" y="2822120"/>
                        </a:cubicBezTo>
                        <a:cubicBezTo>
                          <a:pt x="735731" y="2788636"/>
                          <a:pt x="776828" y="2844125"/>
                          <a:pt x="668176" y="2822120"/>
                        </a:cubicBezTo>
                        <a:cubicBezTo>
                          <a:pt x="529421" y="2804622"/>
                          <a:pt x="362694" y="2794822"/>
                          <a:pt x="199219" y="2822120"/>
                        </a:cubicBezTo>
                        <a:cubicBezTo>
                          <a:pt x="67106" y="2821413"/>
                          <a:pt x="-18244" y="2705126"/>
                          <a:pt x="0" y="2531865"/>
                        </a:cubicBezTo>
                        <a:cubicBezTo>
                          <a:pt x="16779" y="2335083"/>
                          <a:pt x="-30720" y="2067063"/>
                          <a:pt x="0" y="1784661"/>
                        </a:cubicBezTo>
                        <a:cubicBezTo>
                          <a:pt x="-41856" y="1491999"/>
                          <a:pt x="40323" y="1288275"/>
                          <a:pt x="0" y="1082290"/>
                        </a:cubicBezTo>
                        <a:cubicBezTo>
                          <a:pt x="60344" y="922301"/>
                          <a:pt x="-7983" y="572477"/>
                          <a:pt x="0" y="29025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3200" b="1" dirty="0">
                <a:solidFill>
                  <a:srgbClr val="000000"/>
                </a:solidFill>
                <a:latin typeface="Cambria" panose="02040503050406030204" pitchFamily="18" charset="0"/>
                <a:ea typeface="Cambria" panose="02040503050406030204" pitchFamily="18" charset="0"/>
              </a:rPr>
              <a:t>Qua cảm nhận của bạn nhỏ về mẹ (mẹ vất vả, hi sinh vì con). Em thấy bạn nhỏ là người rất yêu thương mẹ, hiểu mẹ quan tâm đến mẹ, rất tình cảm, hiểu công ơn của mẹ, có lòng biết ơn, biết suy nghĩ và rất tinh tế.</a:t>
            </a:r>
          </a:p>
        </p:txBody>
      </p:sp>
    </p:spTree>
    <p:extLst>
      <p:ext uri="{BB962C8B-B14F-4D97-AF65-F5344CB8AC3E}">
        <p14:creationId xmlns:p14="http://schemas.microsoft.com/office/powerpoint/2010/main" val="155060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42DB082F-EB0A-9EDE-9CA6-1D29FA99D89C}"/>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49" name="Group 48">
            <a:extLst>
              <a:ext uri="{FF2B5EF4-FFF2-40B4-BE49-F238E27FC236}">
                <a16:creationId xmlns:a16="http://schemas.microsoft.com/office/drawing/2014/main" id="{2204660D-9C3C-4DBE-B124-206AC489A320}"/>
              </a:ext>
            </a:extLst>
          </p:cNvPr>
          <p:cNvGrpSpPr/>
          <p:nvPr/>
        </p:nvGrpSpPr>
        <p:grpSpPr>
          <a:xfrm>
            <a:off x="1547796" y="841101"/>
            <a:ext cx="9644079" cy="1200329"/>
            <a:chOff x="2771478" y="602169"/>
            <a:chExt cx="6995568" cy="1200329"/>
          </a:xfrm>
        </p:grpSpPr>
        <p:grpSp>
          <p:nvGrpSpPr>
            <p:cNvPr id="50" name="Group 49">
              <a:extLst>
                <a:ext uri="{FF2B5EF4-FFF2-40B4-BE49-F238E27FC236}">
                  <a16:creationId xmlns:a16="http://schemas.microsoft.com/office/drawing/2014/main" id="{368F2800-6AEC-B43C-EAC0-B1271D3F5154}"/>
                </a:ext>
              </a:extLst>
            </p:cNvPr>
            <p:cNvGrpSpPr/>
            <p:nvPr/>
          </p:nvGrpSpPr>
          <p:grpSpPr>
            <a:xfrm>
              <a:off x="2909046" y="602169"/>
              <a:ext cx="6858000" cy="1200329"/>
              <a:chOff x="2770094" y="1184124"/>
              <a:chExt cx="6858000" cy="1200329"/>
            </a:xfrm>
          </p:grpSpPr>
          <p:sp>
            <p:nvSpPr>
              <p:cNvPr id="63" name="Rectangle: Rounded Corners 44">
                <a:extLst>
                  <a:ext uri="{FF2B5EF4-FFF2-40B4-BE49-F238E27FC236}">
                    <a16:creationId xmlns:a16="http://schemas.microsoft.com/office/drawing/2014/main" id="{53C286B7-843E-26C2-0A4F-2092438438A4}"/>
                  </a:ext>
                </a:extLst>
              </p:cNvPr>
              <p:cNvSpPr/>
              <p:nvPr/>
            </p:nvSpPr>
            <p:spPr>
              <a:xfrm>
                <a:off x="2770094" y="1251073"/>
                <a:ext cx="6858000" cy="1120775"/>
              </a:xfrm>
              <a:custGeom>
                <a:avLst/>
                <a:gdLst>
                  <a:gd name="connsiteX0" fmla="*/ 0 w 6858000"/>
                  <a:gd name="connsiteY0" fmla="*/ 186800 h 1120775"/>
                  <a:gd name="connsiteX1" fmla="*/ 186800 w 6858000"/>
                  <a:gd name="connsiteY1" fmla="*/ 0 h 1120775"/>
                  <a:gd name="connsiteX2" fmla="*/ 776291 w 6858000"/>
                  <a:gd name="connsiteY2" fmla="*/ 0 h 1120775"/>
                  <a:gd name="connsiteX3" fmla="*/ 1495470 w 6858000"/>
                  <a:gd name="connsiteY3" fmla="*/ 0 h 1120775"/>
                  <a:gd name="connsiteX4" fmla="*/ 1955273 w 6858000"/>
                  <a:gd name="connsiteY4" fmla="*/ 0 h 1120775"/>
                  <a:gd name="connsiteX5" fmla="*/ 2544764 w 6858000"/>
                  <a:gd name="connsiteY5" fmla="*/ 0 h 1120775"/>
                  <a:gd name="connsiteX6" fmla="*/ 3069411 w 6858000"/>
                  <a:gd name="connsiteY6" fmla="*/ 0 h 1120775"/>
                  <a:gd name="connsiteX7" fmla="*/ 3788589 w 6858000"/>
                  <a:gd name="connsiteY7" fmla="*/ 0 h 1120775"/>
                  <a:gd name="connsiteX8" fmla="*/ 4248392 w 6858000"/>
                  <a:gd name="connsiteY8" fmla="*/ 0 h 1120775"/>
                  <a:gd name="connsiteX9" fmla="*/ 4837883 w 6858000"/>
                  <a:gd name="connsiteY9" fmla="*/ 0 h 1120775"/>
                  <a:gd name="connsiteX10" fmla="*/ 5557062 w 6858000"/>
                  <a:gd name="connsiteY10" fmla="*/ 0 h 1120775"/>
                  <a:gd name="connsiteX11" fmla="*/ 6016865 w 6858000"/>
                  <a:gd name="connsiteY11" fmla="*/ 0 h 1120775"/>
                  <a:gd name="connsiteX12" fmla="*/ 6671200 w 6858000"/>
                  <a:gd name="connsiteY12" fmla="*/ 0 h 1120775"/>
                  <a:gd name="connsiteX13" fmla="*/ 6858000 w 6858000"/>
                  <a:gd name="connsiteY13" fmla="*/ 186800 h 1120775"/>
                  <a:gd name="connsiteX14" fmla="*/ 6858000 w 6858000"/>
                  <a:gd name="connsiteY14" fmla="*/ 552916 h 1120775"/>
                  <a:gd name="connsiteX15" fmla="*/ 6858000 w 6858000"/>
                  <a:gd name="connsiteY15" fmla="*/ 933975 h 1120775"/>
                  <a:gd name="connsiteX16" fmla="*/ 6671200 w 6858000"/>
                  <a:gd name="connsiteY16" fmla="*/ 1120775 h 1120775"/>
                  <a:gd name="connsiteX17" fmla="*/ 5952021 w 6858000"/>
                  <a:gd name="connsiteY17" fmla="*/ 1120775 h 1120775"/>
                  <a:gd name="connsiteX18" fmla="*/ 5427374 w 6858000"/>
                  <a:gd name="connsiteY18" fmla="*/ 1120775 h 1120775"/>
                  <a:gd name="connsiteX19" fmla="*/ 5032415 w 6858000"/>
                  <a:gd name="connsiteY19" fmla="*/ 1120775 h 1120775"/>
                  <a:gd name="connsiteX20" fmla="*/ 4572612 w 6858000"/>
                  <a:gd name="connsiteY20" fmla="*/ 1120775 h 1120775"/>
                  <a:gd name="connsiteX21" fmla="*/ 3853433 w 6858000"/>
                  <a:gd name="connsiteY21" fmla="*/ 1120775 h 1120775"/>
                  <a:gd name="connsiteX22" fmla="*/ 3393631 w 6858000"/>
                  <a:gd name="connsiteY22" fmla="*/ 1120775 h 1120775"/>
                  <a:gd name="connsiteX23" fmla="*/ 2739296 w 6858000"/>
                  <a:gd name="connsiteY23" fmla="*/ 1120775 h 1120775"/>
                  <a:gd name="connsiteX24" fmla="*/ 2344337 w 6858000"/>
                  <a:gd name="connsiteY24" fmla="*/ 1120775 h 1120775"/>
                  <a:gd name="connsiteX25" fmla="*/ 1754846 w 6858000"/>
                  <a:gd name="connsiteY25" fmla="*/ 1120775 h 1120775"/>
                  <a:gd name="connsiteX26" fmla="*/ 1035667 w 6858000"/>
                  <a:gd name="connsiteY26" fmla="*/ 1120775 h 1120775"/>
                  <a:gd name="connsiteX27" fmla="*/ 186800 w 6858000"/>
                  <a:gd name="connsiteY27" fmla="*/ 1120775 h 1120775"/>
                  <a:gd name="connsiteX28" fmla="*/ 0 w 6858000"/>
                  <a:gd name="connsiteY28" fmla="*/ 933975 h 1120775"/>
                  <a:gd name="connsiteX29" fmla="*/ 0 w 6858000"/>
                  <a:gd name="connsiteY29" fmla="*/ 575331 h 1120775"/>
                  <a:gd name="connsiteX30" fmla="*/ 0 w 6858000"/>
                  <a:gd name="connsiteY30" fmla="*/ 18680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58000" h="1120775" fill="none" extrusionOk="0">
                    <a:moveTo>
                      <a:pt x="0" y="186800"/>
                    </a:moveTo>
                    <a:cubicBezTo>
                      <a:pt x="2623" y="82708"/>
                      <a:pt x="100523" y="-24928"/>
                      <a:pt x="186800" y="0"/>
                    </a:cubicBezTo>
                    <a:cubicBezTo>
                      <a:pt x="447710" y="-22640"/>
                      <a:pt x="490054" y="27234"/>
                      <a:pt x="776291" y="0"/>
                    </a:cubicBezTo>
                    <a:cubicBezTo>
                      <a:pt x="1062528" y="-27234"/>
                      <a:pt x="1233950" y="62342"/>
                      <a:pt x="1495470" y="0"/>
                    </a:cubicBezTo>
                    <a:cubicBezTo>
                      <a:pt x="1756990" y="-62342"/>
                      <a:pt x="1766222" y="11838"/>
                      <a:pt x="1955273" y="0"/>
                    </a:cubicBezTo>
                    <a:cubicBezTo>
                      <a:pt x="2144324" y="-11838"/>
                      <a:pt x="2384270" y="21575"/>
                      <a:pt x="2544764" y="0"/>
                    </a:cubicBezTo>
                    <a:cubicBezTo>
                      <a:pt x="2705258" y="-21575"/>
                      <a:pt x="2917376" y="15861"/>
                      <a:pt x="3069411" y="0"/>
                    </a:cubicBezTo>
                    <a:cubicBezTo>
                      <a:pt x="3221446" y="-15861"/>
                      <a:pt x="3429379" y="85253"/>
                      <a:pt x="3788589" y="0"/>
                    </a:cubicBezTo>
                    <a:cubicBezTo>
                      <a:pt x="4147799" y="-85253"/>
                      <a:pt x="4038296" y="46509"/>
                      <a:pt x="4248392" y="0"/>
                    </a:cubicBezTo>
                    <a:cubicBezTo>
                      <a:pt x="4458488" y="-46509"/>
                      <a:pt x="4674396" y="25314"/>
                      <a:pt x="4837883" y="0"/>
                    </a:cubicBezTo>
                    <a:cubicBezTo>
                      <a:pt x="5001370" y="-25314"/>
                      <a:pt x="5276750" y="83418"/>
                      <a:pt x="5557062" y="0"/>
                    </a:cubicBezTo>
                    <a:cubicBezTo>
                      <a:pt x="5837374" y="-83418"/>
                      <a:pt x="5804489" y="51880"/>
                      <a:pt x="6016865" y="0"/>
                    </a:cubicBezTo>
                    <a:cubicBezTo>
                      <a:pt x="6229241" y="-51880"/>
                      <a:pt x="6410213" y="64571"/>
                      <a:pt x="6671200" y="0"/>
                    </a:cubicBezTo>
                    <a:cubicBezTo>
                      <a:pt x="6787923" y="-12687"/>
                      <a:pt x="6850158" y="102235"/>
                      <a:pt x="6858000" y="186800"/>
                    </a:cubicBezTo>
                    <a:cubicBezTo>
                      <a:pt x="6878189" y="266855"/>
                      <a:pt x="6832323" y="393884"/>
                      <a:pt x="6858000" y="552916"/>
                    </a:cubicBezTo>
                    <a:cubicBezTo>
                      <a:pt x="6883677" y="711948"/>
                      <a:pt x="6827790" y="775781"/>
                      <a:pt x="6858000" y="933975"/>
                    </a:cubicBezTo>
                    <a:cubicBezTo>
                      <a:pt x="6874579" y="1042560"/>
                      <a:pt x="6770044" y="1101566"/>
                      <a:pt x="6671200" y="1120775"/>
                    </a:cubicBezTo>
                    <a:cubicBezTo>
                      <a:pt x="6500708" y="1154218"/>
                      <a:pt x="6304340" y="1059286"/>
                      <a:pt x="5952021" y="1120775"/>
                    </a:cubicBezTo>
                    <a:cubicBezTo>
                      <a:pt x="5599702" y="1182264"/>
                      <a:pt x="5560672" y="1083656"/>
                      <a:pt x="5427374" y="1120775"/>
                    </a:cubicBezTo>
                    <a:cubicBezTo>
                      <a:pt x="5294076" y="1157894"/>
                      <a:pt x="5169212" y="1081834"/>
                      <a:pt x="5032415" y="1120775"/>
                    </a:cubicBezTo>
                    <a:cubicBezTo>
                      <a:pt x="4895618" y="1159716"/>
                      <a:pt x="4791038" y="1102853"/>
                      <a:pt x="4572612" y="1120775"/>
                    </a:cubicBezTo>
                    <a:cubicBezTo>
                      <a:pt x="4354186" y="1138697"/>
                      <a:pt x="4094493" y="1035383"/>
                      <a:pt x="3853433" y="1120775"/>
                    </a:cubicBezTo>
                    <a:cubicBezTo>
                      <a:pt x="3612373" y="1206167"/>
                      <a:pt x="3492487" y="1072589"/>
                      <a:pt x="3393631" y="1120775"/>
                    </a:cubicBezTo>
                    <a:cubicBezTo>
                      <a:pt x="3294775" y="1168961"/>
                      <a:pt x="2986097" y="1082304"/>
                      <a:pt x="2739296" y="1120775"/>
                    </a:cubicBezTo>
                    <a:cubicBezTo>
                      <a:pt x="2492496" y="1159246"/>
                      <a:pt x="2477542" y="1082795"/>
                      <a:pt x="2344337" y="1120775"/>
                    </a:cubicBezTo>
                    <a:cubicBezTo>
                      <a:pt x="2211132" y="1158755"/>
                      <a:pt x="1902033" y="1087211"/>
                      <a:pt x="1754846" y="1120775"/>
                    </a:cubicBezTo>
                    <a:cubicBezTo>
                      <a:pt x="1607659" y="1154339"/>
                      <a:pt x="1393605" y="1035480"/>
                      <a:pt x="1035667" y="1120775"/>
                    </a:cubicBezTo>
                    <a:cubicBezTo>
                      <a:pt x="677729" y="1206070"/>
                      <a:pt x="529526" y="1094070"/>
                      <a:pt x="186800" y="1120775"/>
                    </a:cubicBezTo>
                    <a:cubicBezTo>
                      <a:pt x="74253" y="1125086"/>
                      <a:pt x="5587" y="1039295"/>
                      <a:pt x="0" y="933975"/>
                    </a:cubicBezTo>
                    <a:cubicBezTo>
                      <a:pt x="-439" y="770214"/>
                      <a:pt x="38981" y="690997"/>
                      <a:pt x="0" y="575331"/>
                    </a:cubicBezTo>
                    <a:cubicBezTo>
                      <a:pt x="-38981" y="459665"/>
                      <a:pt x="46363" y="346588"/>
                      <a:pt x="0" y="186800"/>
                    </a:cubicBezTo>
                    <a:close/>
                  </a:path>
                  <a:path w="6858000" h="1120775" stroke="0" extrusionOk="0">
                    <a:moveTo>
                      <a:pt x="0" y="186800"/>
                    </a:moveTo>
                    <a:cubicBezTo>
                      <a:pt x="22672" y="101641"/>
                      <a:pt x="60716" y="8621"/>
                      <a:pt x="186800" y="0"/>
                    </a:cubicBezTo>
                    <a:cubicBezTo>
                      <a:pt x="352160" y="-31359"/>
                      <a:pt x="524257" y="49152"/>
                      <a:pt x="646603" y="0"/>
                    </a:cubicBezTo>
                    <a:cubicBezTo>
                      <a:pt x="768949" y="-49152"/>
                      <a:pt x="990482" y="5777"/>
                      <a:pt x="1106406" y="0"/>
                    </a:cubicBezTo>
                    <a:cubicBezTo>
                      <a:pt x="1222330" y="-5777"/>
                      <a:pt x="1479074" y="56239"/>
                      <a:pt x="1825585" y="0"/>
                    </a:cubicBezTo>
                    <a:cubicBezTo>
                      <a:pt x="2172096" y="-56239"/>
                      <a:pt x="2201298" y="19933"/>
                      <a:pt x="2350232" y="0"/>
                    </a:cubicBezTo>
                    <a:cubicBezTo>
                      <a:pt x="2499166" y="-19933"/>
                      <a:pt x="2697555" y="5929"/>
                      <a:pt x="2874879" y="0"/>
                    </a:cubicBezTo>
                    <a:cubicBezTo>
                      <a:pt x="3052203" y="-5929"/>
                      <a:pt x="3232227" y="66948"/>
                      <a:pt x="3464369" y="0"/>
                    </a:cubicBezTo>
                    <a:cubicBezTo>
                      <a:pt x="3696511" y="-66948"/>
                      <a:pt x="3925043" y="15300"/>
                      <a:pt x="4053860" y="0"/>
                    </a:cubicBezTo>
                    <a:cubicBezTo>
                      <a:pt x="4182677" y="-15300"/>
                      <a:pt x="4472965" y="68443"/>
                      <a:pt x="4643351" y="0"/>
                    </a:cubicBezTo>
                    <a:cubicBezTo>
                      <a:pt x="4813737" y="-68443"/>
                      <a:pt x="4990880" y="469"/>
                      <a:pt x="5103154" y="0"/>
                    </a:cubicBezTo>
                    <a:cubicBezTo>
                      <a:pt x="5215428" y="-469"/>
                      <a:pt x="5402340" y="59650"/>
                      <a:pt x="5692645" y="0"/>
                    </a:cubicBezTo>
                    <a:cubicBezTo>
                      <a:pt x="5982950" y="-59650"/>
                      <a:pt x="6316230" y="101675"/>
                      <a:pt x="6671200" y="0"/>
                    </a:cubicBezTo>
                    <a:cubicBezTo>
                      <a:pt x="6771947" y="13038"/>
                      <a:pt x="6881935" y="74732"/>
                      <a:pt x="6858000" y="186800"/>
                    </a:cubicBezTo>
                    <a:cubicBezTo>
                      <a:pt x="6875109" y="300086"/>
                      <a:pt x="6849581" y="381006"/>
                      <a:pt x="6858000" y="560388"/>
                    </a:cubicBezTo>
                    <a:cubicBezTo>
                      <a:pt x="6866419" y="739770"/>
                      <a:pt x="6844305" y="844725"/>
                      <a:pt x="6858000" y="933975"/>
                    </a:cubicBezTo>
                    <a:cubicBezTo>
                      <a:pt x="6854810" y="1057810"/>
                      <a:pt x="6755232" y="1124594"/>
                      <a:pt x="6671200" y="1120775"/>
                    </a:cubicBezTo>
                    <a:cubicBezTo>
                      <a:pt x="6484927" y="1166977"/>
                      <a:pt x="6330559" y="1077336"/>
                      <a:pt x="6211397" y="1120775"/>
                    </a:cubicBezTo>
                    <a:cubicBezTo>
                      <a:pt x="6092235" y="1164214"/>
                      <a:pt x="5825975" y="1057985"/>
                      <a:pt x="5621906" y="1120775"/>
                    </a:cubicBezTo>
                    <a:cubicBezTo>
                      <a:pt x="5417837" y="1183565"/>
                      <a:pt x="5193284" y="1058092"/>
                      <a:pt x="4967571" y="1120775"/>
                    </a:cubicBezTo>
                    <a:cubicBezTo>
                      <a:pt x="4741858" y="1183458"/>
                      <a:pt x="4646541" y="1105498"/>
                      <a:pt x="4378080" y="1120775"/>
                    </a:cubicBezTo>
                    <a:cubicBezTo>
                      <a:pt x="4109619" y="1136052"/>
                      <a:pt x="3941815" y="1079958"/>
                      <a:pt x="3723745" y="1120775"/>
                    </a:cubicBezTo>
                    <a:cubicBezTo>
                      <a:pt x="3505675" y="1161592"/>
                      <a:pt x="3382038" y="1065268"/>
                      <a:pt x="3199099" y="1120775"/>
                    </a:cubicBezTo>
                    <a:cubicBezTo>
                      <a:pt x="3016160" y="1176282"/>
                      <a:pt x="2894189" y="1082218"/>
                      <a:pt x="2804140" y="1120775"/>
                    </a:cubicBezTo>
                    <a:cubicBezTo>
                      <a:pt x="2714091" y="1159332"/>
                      <a:pt x="2525592" y="1086225"/>
                      <a:pt x="2279493" y="1120775"/>
                    </a:cubicBezTo>
                    <a:cubicBezTo>
                      <a:pt x="2033394" y="1155325"/>
                      <a:pt x="1864089" y="1087053"/>
                      <a:pt x="1560314" y="1120775"/>
                    </a:cubicBezTo>
                    <a:cubicBezTo>
                      <a:pt x="1256539" y="1154497"/>
                      <a:pt x="1160618" y="1105470"/>
                      <a:pt x="905979" y="1120775"/>
                    </a:cubicBezTo>
                    <a:cubicBezTo>
                      <a:pt x="651341" y="1136080"/>
                      <a:pt x="498083" y="1088591"/>
                      <a:pt x="186800" y="1120775"/>
                    </a:cubicBezTo>
                    <a:cubicBezTo>
                      <a:pt x="86079" y="1119605"/>
                      <a:pt x="-152" y="1048847"/>
                      <a:pt x="0" y="933975"/>
                    </a:cubicBezTo>
                    <a:cubicBezTo>
                      <a:pt x="-16326" y="781302"/>
                      <a:pt x="16869" y="687383"/>
                      <a:pt x="0" y="575331"/>
                    </a:cubicBezTo>
                    <a:cubicBezTo>
                      <a:pt x="-16869" y="463279"/>
                      <a:pt x="41123" y="268421"/>
                      <a:pt x="0" y="186800"/>
                    </a:cubicBezTo>
                    <a:close/>
                  </a:path>
                </a:pathLst>
              </a:custGeom>
              <a:solidFill>
                <a:schemeClr val="bg1"/>
              </a:solidFill>
              <a:ln w="28575">
                <a:solidFill>
                  <a:srgbClr val="C12786"/>
                </a:solidFill>
                <a:prstDash val="dashDot"/>
                <a:extLst>
                  <a:ext uri="{C807C97D-BFC1-408E-A445-0C87EB9F89A2}">
                    <ask:lineSketchStyleProps xmlns:ask="http://schemas.microsoft.com/office/drawing/2018/sketchyshapes" sd="393812112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4" name="TextBox 63">
                <a:extLst>
                  <a:ext uri="{FF2B5EF4-FFF2-40B4-BE49-F238E27FC236}">
                    <a16:creationId xmlns:a16="http://schemas.microsoft.com/office/drawing/2014/main" id="{A216F500-F941-FEC1-FE81-3D27AD914CED}"/>
                  </a:ext>
                </a:extLst>
              </p:cNvPr>
              <p:cNvSpPr txBox="1"/>
              <p:nvPr/>
            </p:nvSpPr>
            <p:spPr>
              <a:xfrm>
                <a:off x="2987520" y="1184124"/>
                <a:ext cx="6341145"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Dựa theo nội dung khổ thơ thứ tư, đóng vai bạn nhỏ để nói lời tâm sự với mẹ. </a:t>
                </a:r>
                <a:endParaRPr kumimoji="0" lang="en-US" sz="3200" b="1" i="0" u="none" strike="noStrike" kern="1200" cap="none" spc="0" normalizeH="0" baseline="0" noProof="0" dirty="0">
                  <a:ln>
                    <a:noFill/>
                  </a:ln>
                  <a:solidFill>
                    <a:srgbClr val="C5358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51" name="Graphic 14">
              <a:extLst>
                <a:ext uri="{FF2B5EF4-FFF2-40B4-BE49-F238E27FC236}">
                  <a16:creationId xmlns:a16="http://schemas.microsoft.com/office/drawing/2014/main" id="{6825503D-2091-E2FE-0E9E-A36748DB3D8C}"/>
                </a:ext>
              </a:extLst>
            </p:cNvPr>
            <p:cNvGrpSpPr/>
            <p:nvPr/>
          </p:nvGrpSpPr>
          <p:grpSpPr>
            <a:xfrm>
              <a:off x="2771478" y="850168"/>
              <a:ext cx="209309" cy="606323"/>
              <a:chOff x="2771478" y="356981"/>
              <a:chExt cx="209309" cy="606323"/>
            </a:xfrm>
          </p:grpSpPr>
          <p:sp>
            <p:nvSpPr>
              <p:cNvPr id="52" name="Freeform: Shape 51">
                <a:extLst>
                  <a:ext uri="{FF2B5EF4-FFF2-40B4-BE49-F238E27FC236}">
                    <a16:creationId xmlns:a16="http://schemas.microsoft.com/office/drawing/2014/main" id="{FC591686-4670-341A-1571-7124B8558A5F}"/>
                  </a:ext>
                </a:extLst>
              </p:cNvPr>
              <p:cNvSpPr/>
              <p:nvPr/>
            </p:nvSpPr>
            <p:spPr>
              <a:xfrm>
                <a:off x="2791743" y="905234"/>
                <a:ext cx="12902" cy="49362"/>
              </a:xfrm>
              <a:custGeom>
                <a:avLst/>
                <a:gdLst>
                  <a:gd name="connsiteX0" fmla="*/ 2573 w 12902"/>
                  <a:gd name="connsiteY0" fmla="*/ 49311 h 49362"/>
                  <a:gd name="connsiteX1" fmla="*/ 12 w 12902"/>
                  <a:gd name="connsiteY1" fmla="*/ 46852 h 49362"/>
                  <a:gd name="connsiteX2" fmla="*/ 7849 w 12902"/>
                  <a:gd name="connsiteY2" fmla="*/ 1928 h 49362"/>
                  <a:gd name="connsiteX3" fmla="*/ 10974 w 12902"/>
                  <a:gd name="connsiteY3" fmla="*/ 84 h 49362"/>
                  <a:gd name="connsiteX4" fmla="*/ 12818 w 12902"/>
                  <a:gd name="connsiteY4" fmla="*/ 3209 h 49362"/>
                  <a:gd name="connsiteX5" fmla="*/ 5134 w 12902"/>
                  <a:gd name="connsiteY5" fmla="*/ 46699 h 49362"/>
                  <a:gd name="connsiteX6" fmla="*/ 2676 w 12902"/>
                  <a:gd name="connsiteY6" fmla="*/ 49362 h 49362"/>
                  <a:gd name="connsiteX7" fmla="*/ 2573 w 12902"/>
                  <a:gd name="connsiteY7" fmla="*/ 49311 h 4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2" h="49362">
                    <a:moveTo>
                      <a:pt x="2573" y="49311"/>
                    </a:moveTo>
                    <a:cubicBezTo>
                      <a:pt x="1190" y="49311"/>
                      <a:pt x="63" y="48235"/>
                      <a:pt x="12" y="46852"/>
                    </a:cubicBezTo>
                    <a:cubicBezTo>
                      <a:pt x="-347" y="35173"/>
                      <a:pt x="7542" y="3311"/>
                      <a:pt x="7849" y="1928"/>
                    </a:cubicBezTo>
                    <a:cubicBezTo>
                      <a:pt x="8208" y="545"/>
                      <a:pt x="9540" y="-274"/>
                      <a:pt x="10974" y="84"/>
                    </a:cubicBezTo>
                    <a:cubicBezTo>
                      <a:pt x="12357" y="443"/>
                      <a:pt x="13177" y="1826"/>
                      <a:pt x="12818" y="3209"/>
                    </a:cubicBezTo>
                    <a:cubicBezTo>
                      <a:pt x="12716" y="3516"/>
                      <a:pt x="4776" y="35737"/>
                      <a:pt x="5134" y="46699"/>
                    </a:cubicBezTo>
                    <a:cubicBezTo>
                      <a:pt x="5186" y="48133"/>
                      <a:pt x="4059" y="49311"/>
                      <a:pt x="2676" y="49362"/>
                    </a:cubicBezTo>
                    <a:cubicBezTo>
                      <a:pt x="2624" y="49311"/>
                      <a:pt x="2624" y="49311"/>
                      <a:pt x="2573" y="49311"/>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53" name="Graphic 14">
                <a:extLst>
                  <a:ext uri="{FF2B5EF4-FFF2-40B4-BE49-F238E27FC236}">
                    <a16:creationId xmlns:a16="http://schemas.microsoft.com/office/drawing/2014/main" id="{F9E8CD21-B6FC-BE33-3DED-4AEFFC527AD5}"/>
                  </a:ext>
                </a:extLst>
              </p:cNvPr>
              <p:cNvGrpSpPr/>
              <p:nvPr/>
            </p:nvGrpSpPr>
            <p:grpSpPr>
              <a:xfrm>
                <a:off x="2771478" y="909608"/>
                <a:ext cx="209309" cy="53696"/>
                <a:chOff x="2771478" y="909608"/>
                <a:chExt cx="209309" cy="53696"/>
              </a:xfrm>
              <a:solidFill>
                <a:srgbClr val="434040"/>
              </a:solidFill>
            </p:grpSpPr>
            <p:sp>
              <p:nvSpPr>
                <p:cNvPr id="60" name="Freeform: Shape 59">
                  <a:extLst>
                    <a:ext uri="{FF2B5EF4-FFF2-40B4-BE49-F238E27FC236}">
                      <a16:creationId xmlns:a16="http://schemas.microsoft.com/office/drawing/2014/main" id="{2C2538A2-7712-B312-E9FB-A2789AB0AB07}"/>
                    </a:ext>
                  </a:extLst>
                </p:cNvPr>
                <p:cNvSpPr/>
                <p:nvPr/>
              </p:nvSpPr>
              <p:spPr>
                <a:xfrm>
                  <a:off x="2948080" y="909608"/>
                  <a:ext cx="12434" cy="49393"/>
                </a:xfrm>
                <a:custGeom>
                  <a:avLst/>
                  <a:gdLst>
                    <a:gd name="connsiteX0" fmla="*/ 9848 w 12434"/>
                    <a:gd name="connsiteY0" fmla="*/ 49394 h 49393"/>
                    <a:gd name="connsiteX1" fmla="*/ 9746 w 12434"/>
                    <a:gd name="connsiteY1" fmla="*/ 49394 h 49393"/>
                    <a:gd name="connsiteX2" fmla="*/ 7287 w 12434"/>
                    <a:gd name="connsiteY2" fmla="*/ 46730 h 49393"/>
                    <a:gd name="connsiteX3" fmla="*/ 64 w 12434"/>
                    <a:gd name="connsiteY3" fmla="*/ 3138 h 49393"/>
                    <a:gd name="connsiteX4" fmla="*/ 1960 w 12434"/>
                    <a:gd name="connsiteY4" fmla="*/ 64 h 49393"/>
                    <a:gd name="connsiteX5" fmla="*/ 5033 w 12434"/>
                    <a:gd name="connsiteY5" fmla="*/ 1960 h 49393"/>
                    <a:gd name="connsiteX6" fmla="*/ 12410 w 12434"/>
                    <a:gd name="connsiteY6" fmla="*/ 46935 h 49393"/>
                    <a:gd name="connsiteX7" fmla="*/ 9848 w 12434"/>
                    <a:gd name="connsiteY7" fmla="*/ 49394 h 4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4" h="49393">
                      <a:moveTo>
                        <a:pt x="9848" y="49394"/>
                      </a:moveTo>
                      <a:cubicBezTo>
                        <a:pt x="9797" y="49394"/>
                        <a:pt x="9797" y="49394"/>
                        <a:pt x="9746" y="49394"/>
                      </a:cubicBezTo>
                      <a:cubicBezTo>
                        <a:pt x="8312" y="49343"/>
                        <a:pt x="7236" y="48113"/>
                        <a:pt x="7287" y="46730"/>
                      </a:cubicBezTo>
                      <a:cubicBezTo>
                        <a:pt x="7748" y="35768"/>
                        <a:pt x="116" y="3445"/>
                        <a:pt x="64" y="3138"/>
                      </a:cubicBezTo>
                      <a:cubicBezTo>
                        <a:pt x="-243" y="1755"/>
                        <a:pt x="577" y="372"/>
                        <a:pt x="1960" y="64"/>
                      </a:cubicBezTo>
                      <a:cubicBezTo>
                        <a:pt x="3292" y="-243"/>
                        <a:pt x="4726" y="577"/>
                        <a:pt x="5033" y="1960"/>
                      </a:cubicBezTo>
                      <a:cubicBezTo>
                        <a:pt x="5341" y="3292"/>
                        <a:pt x="12922" y="35256"/>
                        <a:pt x="12410" y="46935"/>
                      </a:cubicBezTo>
                      <a:cubicBezTo>
                        <a:pt x="12358" y="48318"/>
                        <a:pt x="11231" y="49394"/>
                        <a:pt x="9848" y="49394"/>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1" name="Freeform: Shape 60">
                  <a:extLst>
                    <a:ext uri="{FF2B5EF4-FFF2-40B4-BE49-F238E27FC236}">
                      <a16:creationId xmlns:a16="http://schemas.microsoft.com/office/drawing/2014/main" id="{0AF1FE2D-DF17-8D7A-0B42-F8EAE0E9D520}"/>
                    </a:ext>
                  </a:extLst>
                </p:cNvPr>
                <p:cNvSpPr/>
                <p:nvPr/>
              </p:nvSpPr>
              <p:spPr>
                <a:xfrm>
                  <a:off x="2771478" y="944557"/>
                  <a:ext cx="26499" cy="14240"/>
                </a:xfrm>
                <a:custGeom>
                  <a:avLst/>
                  <a:gdLst>
                    <a:gd name="connsiteX0" fmla="*/ 11467 w 26499"/>
                    <a:gd name="connsiteY0" fmla="*/ 0 h 14240"/>
                    <a:gd name="connsiteX1" fmla="*/ 146 w 26499"/>
                    <a:gd name="connsiteY1" fmla="*/ 6403 h 14240"/>
                    <a:gd name="connsiteX2" fmla="*/ 1017 w 26499"/>
                    <a:gd name="connsiteY2" fmla="*/ 10296 h 14240"/>
                    <a:gd name="connsiteX3" fmla="*/ 14130 w 26499"/>
                    <a:gd name="connsiteY3" fmla="*/ 14240 h 14240"/>
                    <a:gd name="connsiteX4" fmla="*/ 26322 w 26499"/>
                    <a:gd name="connsiteY4" fmla="*/ 9118 h 14240"/>
                    <a:gd name="connsiteX5" fmla="*/ 25502 w 26499"/>
                    <a:gd name="connsiteY5" fmla="*/ 4969 h 14240"/>
                    <a:gd name="connsiteX6" fmla="*/ 11467 w 26499"/>
                    <a:gd name="connsiteY6" fmla="*/ 0 h 1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9" h="14240">
                      <a:moveTo>
                        <a:pt x="11467" y="0"/>
                      </a:moveTo>
                      <a:cubicBezTo>
                        <a:pt x="5268" y="0"/>
                        <a:pt x="1170" y="2305"/>
                        <a:pt x="146" y="6403"/>
                      </a:cubicBezTo>
                      <a:cubicBezTo>
                        <a:pt x="-213" y="7735"/>
                        <a:pt x="95" y="9118"/>
                        <a:pt x="1017" y="10296"/>
                      </a:cubicBezTo>
                      <a:cubicBezTo>
                        <a:pt x="3936" y="14036"/>
                        <a:pt x="12491" y="14240"/>
                        <a:pt x="14130" y="14240"/>
                      </a:cubicBezTo>
                      <a:cubicBezTo>
                        <a:pt x="18126" y="14240"/>
                        <a:pt x="25041" y="13575"/>
                        <a:pt x="26322" y="9118"/>
                      </a:cubicBezTo>
                      <a:cubicBezTo>
                        <a:pt x="26731" y="7735"/>
                        <a:pt x="26424" y="6249"/>
                        <a:pt x="25502" y="4969"/>
                      </a:cubicBezTo>
                      <a:cubicBezTo>
                        <a:pt x="23095" y="1690"/>
                        <a:pt x="16589" y="0"/>
                        <a:pt x="11467" y="0"/>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2" name="Freeform: Shape 61">
                  <a:extLst>
                    <a:ext uri="{FF2B5EF4-FFF2-40B4-BE49-F238E27FC236}">
                      <a16:creationId xmlns:a16="http://schemas.microsoft.com/office/drawing/2014/main" id="{C7485E72-7052-67B9-C676-8F78905EEA93}"/>
                    </a:ext>
                  </a:extLst>
                </p:cNvPr>
                <p:cNvSpPr/>
                <p:nvPr/>
              </p:nvSpPr>
              <p:spPr>
                <a:xfrm>
                  <a:off x="2954268" y="949167"/>
                  <a:ext cx="26519" cy="14138"/>
                </a:xfrm>
                <a:custGeom>
                  <a:avLst/>
                  <a:gdLst>
                    <a:gd name="connsiteX0" fmla="*/ 26404 w 26519"/>
                    <a:gd name="connsiteY0" fmla="*/ 6506 h 14138"/>
                    <a:gd name="connsiteX1" fmla="*/ 14878 w 26519"/>
                    <a:gd name="connsiteY1" fmla="*/ 0 h 14138"/>
                    <a:gd name="connsiteX2" fmla="*/ 1048 w 26519"/>
                    <a:gd name="connsiteY2" fmla="*/ 4815 h 14138"/>
                    <a:gd name="connsiteX3" fmla="*/ 177 w 26519"/>
                    <a:gd name="connsiteY3" fmla="*/ 8913 h 14138"/>
                    <a:gd name="connsiteX4" fmla="*/ 12676 w 26519"/>
                    <a:gd name="connsiteY4" fmla="*/ 14138 h 14138"/>
                    <a:gd name="connsiteX5" fmla="*/ 25482 w 26519"/>
                    <a:gd name="connsiteY5" fmla="*/ 10296 h 14138"/>
                    <a:gd name="connsiteX6" fmla="*/ 26404 w 26519"/>
                    <a:gd name="connsiteY6" fmla="*/ 6506 h 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9" h="14138">
                      <a:moveTo>
                        <a:pt x="26404" y="6506"/>
                      </a:moveTo>
                      <a:cubicBezTo>
                        <a:pt x="25431" y="2356"/>
                        <a:pt x="21230" y="0"/>
                        <a:pt x="14878" y="0"/>
                      </a:cubicBezTo>
                      <a:cubicBezTo>
                        <a:pt x="9807" y="0"/>
                        <a:pt x="3404" y="1639"/>
                        <a:pt x="1048" y="4815"/>
                      </a:cubicBezTo>
                      <a:cubicBezTo>
                        <a:pt x="74" y="6096"/>
                        <a:pt x="-233" y="7530"/>
                        <a:pt x="177" y="8913"/>
                      </a:cubicBezTo>
                      <a:cubicBezTo>
                        <a:pt x="1509" y="13626"/>
                        <a:pt x="9346" y="14138"/>
                        <a:pt x="12676" y="14138"/>
                      </a:cubicBezTo>
                      <a:cubicBezTo>
                        <a:pt x="14981" y="14138"/>
                        <a:pt x="22716" y="13882"/>
                        <a:pt x="25482" y="10296"/>
                      </a:cubicBezTo>
                      <a:cubicBezTo>
                        <a:pt x="26404" y="9220"/>
                        <a:pt x="26711" y="7837"/>
                        <a:pt x="26404" y="6506"/>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54" name="Freeform: Shape 53">
                <a:extLst>
                  <a:ext uri="{FF2B5EF4-FFF2-40B4-BE49-F238E27FC236}">
                    <a16:creationId xmlns:a16="http://schemas.microsoft.com/office/drawing/2014/main" id="{296B81FD-99B8-EBC3-E385-B170054ADF96}"/>
                  </a:ext>
                </a:extLst>
              </p:cNvPr>
              <p:cNvSpPr/>
              <p:nvPr/>
            </p:nvSpPr>
            <p:spPr>
              <a:xfrm>
                <a:off x="2801417" y="356981"/>
                <a:ext cx="26485" cy="21599"/>
              </a:xfrm>
              <a:custGeom>
                <a:avLst/>
                <a:gdLst>
                  <a:gd name="connsiteX0" fmla="*/ 2786 w 26485"/>
                  <a:gd name="connsiteY0" fmla="*/ 1052 h 21599"/>
                  <a:gd name="connsiteX1" fmla="*/ 3144 w 26485"/>
                  <a:gd name="connsiteY1" fmla="*/ 2947 h 21599"/>
                  <a:gd name="connsiteX2" fmla="*/ 4425 w 26485"/>
                  <a:gd name="connsiteY2" fmla="*/ 7865 h 21599"/>
                  <a:gd name="connsiteX3" fmla="*/ 5654 w 26485"/>
                  <a:gd name="connsiteY3" fmla="*/ 10887 h 21599"/>
                  <a:gd name="connsiteX4" fmla="*/ 7498 w 26485"/>
                  <a:gd name="connsiteY4" fmla="*/ 13755 h 21599"/>
                  <a:gd name="connsiteX5" fmla="*/ 9957 w 26485"/>
                  <a:gd name="connsiteY5" fmla="*/ 15804 h 21599"/>
                  <a:gd name="connsiteX6" fmla="*/ 13082 w 26485"/>
                  <a:gd name="connsiteY6" fmla="*/ 16419 h 21599"/>
                  <a:gd name="connsiteX7" fmla="*/ 16514 w 26485"/>
                  <a:gd name="connsiteY7" fmla="*/ 15958 h 21599"/>
                  <a:gd name="connsiteX8" fmla="*/ 19126 w 26485"/>
                  <a:gd name="connsiteY8" fmla="*/ 14165 h 21599"/>
                  <a:gd name="connsiteX9" fmla="*/ 22200 w 26485"/>
                  <a:gd name="connsiteY9" fmla="*/ 8479 h 21599"/>
                  <a:gd name="connsiteX10" fmla="*/ 23276 w 26485"/>
                  <a:gd name="connsiteY10" fmla="*/ 3562 h 21599"/>
                  <a:gd name="connsiteX11" fmla="*/ 23532 w 26485"/>
                  <a:gd name="connsiteY11" fmla="*/ 1666 h 21599"/>
                  <a:gd name="connsiteX12" fmla="*/ 23532 w 26485"/>
                  <a:gd name="connsiteY12" fmla="*/ 1564 h 21599"/>
                  <a:gd name="connsiteX13" fmla="*/ 25068 w 26485"/>
                  <a:gd name="connsiteY13" fmla="*/ 386 h 21599"/>
                  <a:gd name="connsiteX14" fmla="*/ 26247 w 26485"/>
                  <a:gd name="connsiteY14" fmla="*/ 1513 h 21599"/>
                  <a:gd name="connsiteX15" fmla="*/ 26451 w 26485"/>
                  <a:gd name="connsiteY15" fmla="*/ 3715 h 21599"/>
                  <a:gd name="connsiteX16" fmla="*/ 26144 w 26485"/>
                  <a:gd name="connsiteY16" fmla="*/ 9453 h 21599"/>
                  <a:gd name="connsiteX17" fmla="*/ 22763 w 26485"/>
                  <a:gd name="connsiteY17" fmla="*/ 17392 h 21599"/>
                  <a:gd name="connsiteX18" fmla="*/ 18460 w 26485"/>
                  <a:gd name="connsiteY18" fmla="*/ 20568 h 21599"/>
                  <a:gd name="connsiteX19" fmla="*/ 13235 w 26485"/>
                  <a:gd name="connsiteY19" fmla="*/ 21593 h 21599"/>
                  <a:gd name="connsiteX20" fmla="*/ 3810 w 26485"/>
                  <a:gd name="connsiteY20" fmla="*/ 16829 h 21599"/>
                  <a:gd name="connsiteX21" fmla="*/ 1607 w 26485"/>
                  <a:gd name="connsiteY21" fmla="*/ 12782 h 21599"/>
                  <a:gd name="connsiteX22" fmla="*/ 532 w 26485"/>
                  <a:gd name="connsiteY22" fmla="*/ 8992 h 21599"/>
                  <a:gd name="connsiteX23" fmla="*/ 122 w 26485"/>
                  <a:gd name="connsiteY23" fmla="*/ 1154 h 21599"/>
                  <a:gd name="connsiteX24" fmla="*/ 1659 w 26485"/>
                  <a:gd name="connsiteY24" fmla="*/ 27 h 21599"/>
                  <a:gd name="connsiteX25" fmla="*/ 2786 w 26485"/>
                  <a:gd name="connsiteY25" fmla="*/ 1052 h 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485" h="21599">
                    <a:moveTo>
                      <a:pt x="2786" y="1052"/>
                    </a:moveTo>
                    <a:cubicBezTo>
                      <a:pt x="2786" y="1052"/>
                      <a:pt x="2888" y="1769"/>
                      <a:pt x="3144" y="2947"/>
                    </a:cubicBezTo>
                    <a:cubicBezTo>
                      <a:pt x="3349" y="4176"/>
                      <a:pt x="3810" y="5918"/>
                      <a:pt x="4425" y="7865"/>
                    </a:cubicBezTo>
                    <a:cubicBezTo>
                      <a:pt x="4732" y="8838"/>
                      <a:pt x="5142" y="9862"/>
                      <a:pt x="5654" y="10887"/>
                    </a:cubicBezTo>
                    <a:cubicBezTo>
                      <a:pt x="6166" y="11860"/>
                      <a:pt x="6781" y="12885"/>
                      <a:pt x="7498" y="13755"/>
                    </a:cubicBezTo>
                    <a:cubicBezTo>
                      <a:pt x="8164" y="14678"/>
                      <a:pt x="9086" y="15292"/>
                      <a:pt x="9957" y="15804"/>
                    </a:cubicBezTo>
                    <a:cubicBezTo>
                      <a:pt x="10879" y="16214"/>
                      <a:pt x="12057" y="16470"/>
                      <a:pt x="13082" y="16419"/>
                    </a:cubicBezTo>
                    <a:cubicBezTo>
                      <a:pt x="14823" y="16470"/>
                      <a:pt x="15489" y="16317"/>
                      <a:pt x="16514" y="15958"/>
                    </a:cubicBezTo>
                    <a:cubicBezTo>
                      <a:pt x="17538" y="15651"/>
                      <a:pt x="18358" y="14934"/>
                      <a:pt x="19126" y="14165"/>
                    </a:cubicBezTo>
                    <a:cubicBezTo>
                      <a:pt x="20612" y="12629"/>
                      <a:pt x="21636" y="10426"/>
                      <a:pt x="22200" y="8479"/>
                    </a:cubicBezTo>
                    <a:cubicBezTo>
                      <a:pt x="22763" y="6533"/>
                      <a:pt x="23122" y="4791"/>
                      <a:pt x="23276" y="3562"/>
                    </a:cubicBezTo>
                    <a:cubicBezTo>
                      <a:pt x="23429" y="2332"/>
                      <a:pt x="23532" y="1666"/>
                      <a:pt x="23532" y="1666"/>
                    </a:cubicBezTo>
                    <a:lnTo>
                      <a:pt x="23532" y="1564"/>
                    </a:lnTo>
                    <a:cubicBezTo>
                      <a:pt x="23634" y="847"/>
                      <a:pt x="24300" y="283"/>
                      <a:pt x="25068" y="386"/>
                    </a:cubicBezTo>
                    <a:cubicBezTo>
                      <a:pt x="25683" y="488"/>
                      <a:pt x="26144" y="949"/>
                      <a:pt x="26247" y="1513"/>
                    </a:cubicBezTo>
                    <a:cubicBezTo>
                      <a:pt x="26247" y="1513"/>
                      <a:pt x="26400" y="2332"/>
                      <a:pt x="26451" y="3715"/>
                    </a:cubicBezTo>
                    <a:cubicBezTo>
                      <a:pt x="26503" y="5099"/>
                      <a:pt x="26554" y="7045"/>
                      <a:pt x="26144" y="9453"/>
                    </a:cubicBezTo>
                    <a:cubicBezTo>
                      <a:pt x="25683" y="11809"/>
                      <a:pt x="24966" y="14729"/>
                      <a:pt x="22763" y="17392"/>
                    </a:cubicBezTo>
                    <a:cubicBezTo>
                      <a:pt x="21688" y="18673"/>
                      <a:pt x="20202" y="19902"/>
                      <a:pt x="18460" y="20568"/>
                    </a:cubicBezTo>
                    <a:cubicBezTo>
                      <a:pt x="16821" y="21388"/>
                      <a:pt x="14465" y="21644"/>
                      <a:pt x="13235" y="21593"/>
                    </a:cubicBezTo>
                    <a:cubicBezTo>
                      <a:pt x="9394" y="21695"/>
                      <a:pt x="5705" y="19544"/>
                      <a:pt x="3810" y="16829"/>
                    </a:cubicBezTo>
                    <a:cubicBezTo>
                      <a:pt x="2734" y="15548"/>
                      <a:pt x="2120" y="14114"/>
                      <a:pt x="1607" y="12782"/>
                    </a:cubicBezTo>
                    <a:cubicBezTo>
                      <a:pt x="1095" y="11450"/>
                      <a:pt x="788" y="10170"/>
                      <a:pt x="532" y="8992"/>
                    </a:cubicBezTo>
                    <a:cubicBezTo>
                      <a:pt x="-339" y="4279"/>
                      <a:pt x="122" y="1154"/>
                      <a:pt x="122" y="1154"/>
                    </a:cubicBezTo>
                    <a:cubicBezTo>
                      <a:pt x="224" y="386"/>
                      <a:pt x="942" y="-126"/>
                      <a:pt x="1659" y="27"/>
                    </a:cubicBezTo>
                    <a:cubicBezTo>
                      <a:pt x="2222" y="27"/>
                      <a:pt x="2683" y="540"/>
                      <a:pt x="2786" y="1052"/>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5" name="Freeform: Shape 54">
                <a:extLst>
                  <a:ext uri="{FF2B5EF4-FFF2-40B4-BE49-F238E27FC236}">
                    <a16:creationId xmlns:a16="http://schemas.microsoft.com/office/drawing/2014/main" id="{97E21880-28C9-E6AC-0D73-98DEA6365E4A}"/>
                  </a:ext>
                </a:extLst>
              </p:cNvPr>
              <p:cNvSpPr/>
              <p:nvPr/>
            </p:nvSpPr>
            <p:spPr>
              <a:xfrm>
                <a:off x="2881539" y="357364"/>
                <a:ext cx="25365" cy="23156"/>
              </a:xfrm>
              <a:custGeom>
                <a:avLst/>
                <a:gdLst>
                  <a:gd name="connsiteX0" fmla="*/ 2728 w 25365"/>
                  <a:gd name="connsiteY0" fmla="*/ 2667 h 23156"/>
                  <a:gd name="connsiteX1" fmla="*/ 3086 w 25365"/>
                  <a:gd name="connsiteY1" fmla="*/ 4613 h 23156"/>
                  <a:gd name="connsiteX2" fmla="*/ 4418 w 25365"/>
                  <a:gd name="connsiteY2" fmla="*/ 9633 h 23156"/>
                  <a:gd name="connsiteX3" fmla="*/ 5699 w 25365"/>
                  <a:gd name="connsiteY3" fmla="*/ 12707 h 23156"/>
                  <a:gd name="connsiteX4" fmla="*/ 7645 w 25365"/>
                  <a:gd name="connsiteY4" fmla="*/ 15576 h 23156"/>
                  <a:gd name="connsiteX5" fmla="*/ 10258 w 25365"/>
                  <a:gd name="connsiteY5" fmla="*/ 17471 h 23156"/>
                  <a:gd name="connsiteX6" fmla="*/ 11846 w 25365"/>
                  <a:gd name="connsiteY6" fmla="*/ 17881 h 23156"/>
                  <a:gd name="connsiteX7" fmla="*/ 12460 w 25365"/>
                  <a:gd name="connsiteY7" fmla="*/ 17983 h 23156"/>
                  <a:gd name="connsiteX8" fmla="*/ 13587 w 25365"/>
                  <a:gd name="connsiteY8" fmla="*/ 17983 h 23156"/>
                  <a:gd name="connsiteX9" fmla="*/ 15278 w 25365"/>
                  <a:gd name="connsiteY9" fmla="*/ 17778 h 23156"/>
                  <a:gd name="connsiteX10" fmla="*/ 16661 w 25365"/>
                  <a:gd name="connsiteY10" fmla="*/ 17215 h 23156"/>
                  <a:gd name="connsiteX11" fmla="*/ 18915 w 25365"/>
                  <a:gd name="connsiteY11" fmla="*/ 14961 h 23156"/>
                  <a:gd name="connsiteX12" fmla="*/ 21220 w 25365"/>
                  <a:gd name="connsiteY12" fmla="*/ 8558 h 23156"/>
                  <a:gd name="connsiteX13" fmla="*/ 21835 w 25365"/>
                  <a:gd name="connsiteY13" fmla="*/ 3333 h 23156"/>
                  <a:gd name="connsiteX14" fmla="*/ 21937 w 25365"/>
                  <a:gd name="connsiteY14" fmla="*/ 1335 h 23156"/>
                  <a:gd name="connsiteX15" fmla="*/ 21937 w 25365"/>
                  <a:gd name="connsiteY15" fmla="*/ 1284 h 23156"/>
                  <a:gd name="connsiteX16" fmla="*/ 23371 w 25365"/>
                  <a:gd name="connsiteY16" fmla="*/ 3 h 23156"/>
                  <a:gd name="connsiteX17" fmla="*/ 24652 w 25365"/>
                  <a:gd name="connsiteY17" fmla="*/ 1028 h 23156"/>
                  <a:gd name="connsiteX18" fmla="*/ 25062 w 25365"/>
                  <a:gd name="connsiteY18" fmla="*/ 3230 h 23156"/>
                  <a:gd name="connsiteX19" fmla="*/ 25318 w 25365"/>
                  <a:gd name="connsiteY19" fmla="*/ 9019 h 23156"/>
                  <a:gd name="connsiteX20" fmla="*/ 23115 w 25365"/>
                  <a:gd name="connsiteY20" fmla="*/ 17420 h 23156"/>
                  <a:gd name="connsiteX21" fmla="*/ 19376 w 25365"/>
                  <a:gd name="connsiteY21" fmla="*/ 21415 h 23156"/>
                  <a:gd name="connsiteX22" fmla="*/ 16610 w 25365"/>
                  <a:gd name="connsiteY22" fmla="*/ 22645 h 23156"/>
                  <a:gd name="connsiteX23" fmla="*/ 13843 w 25365"/>
                  <a:gd name="connsiteY23" fmla="*/ 23106 h 23156"/>
                  <a:gd name="connsiteX24" fmla="*/ 12717 w 25365"/>
                  <a:gd name="connsiteY24" fmla="*/ 23157 h 23156"/>
                  <a:gd name="connsiteX25" fmla="*/ 11077 w 25365"/>
                  <a:gd name="connsiteY25" fmla="*/ 22952 h 23156"/>
                  <a:gd name="connsiteX26" fmla="*/ 8362 w 25365"/>
                  <a:gd name="connsiteY26" fmla="*/ 22081 h 23156"/>
                  <a:gd name="connsiteX27" fmla="*/ 4060 w 25365"/>
                  <a:gd name="connsiteY27" fmla="*/ 18700 h 23156"/>
                  <a:gd name="connsiteX28" fmla="*/ 576 w 25365"/>
                  <a:gd name="connsiteY28" fmla="*/ 10709 h 23156"/>
                  <a:gd name="connsiteX29" fmla="*/ 115 w 25365"/>
                  <a:gd name="connsiteY29" fmla="*/ 2667 h 23156"/>
                  <a:gd name="connsiteX30" fmla="*/ 1652 w 25365"/>
                  <a:gd name="connsiteY30" fmla="*/ 1540 h 23156"/>
                  <a:gd name="connsiteX31" fmla="*/ 2728 w 25365"/>
                  <a:gd name="connsiteY31" fmla="*/ 2667 h 2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365" h="23156">
                    <a:moveTo>
                      <a:pt x="2728" y="2667"/>
                    </a:moveTo>
                    <a:cubicBezTo>
                      <a:pt x="2728" y="2667"/>
                      <a:pt x="2881" y="3384"/>
                      <a:pt x="3086" y="4613"/>
                    </a:cubicBezTo>
                    <a:cubicBezTo>
                      <a:pt x="3291" y="5894"/>
                      <a:pt x="3752" y="7636"/>
                      <a:pt x="4418" y="9633"/>
                    </a:cubicBezTo>
                    <a:cubicBezTo>
                      <a:pt x="4777" y="10658"/>
                      <a:pt x="5135" y="11682"/>
                      <a:pt x="5699" y="12707"/>
                    </a:cubicBezTo>
                    <a:cubicBezTo>
                      <a:pt x="6211" y="13731"/>
                      <a:pt x="6928" y="14705"/>
                      <a:pt x="7645" y="15576"/>
                    </a:cubicBezTo>
                    <a:cubicBezTo>
                      <a:pt x="8414" y="16395"/>
                      <a:pt x="9284" y="17112"/>
                      <a:pt x="10258" y="17471"/>
                    </a:cubicBezTo>
                    <a:cubicBezTo>
                      <a:pt x="10770" y="17676"/>
                      <a:pt x="11282" y="17829"/>
                      <a:pt x="11846" y="17881"/>
                    </a:cubicBezTo>
                    <a:cubicBezTo>
                      <a:pt x="12051" y="17881"/>
                      <a:pt x="12614" y="18034"/>
                      <a:pt x="12460" y="17983"/>
                    </a:cubicBezTo>
                    <a:lnTo>
                      <a:pt x="13587" y="17983"/>
                    </a:lnTo>
                    <a:cubicBezTo>
                      <a:pt x="14458" y="18034"/>
                      <a:pt x="14919" y="17881"/>
                      <a:pt x="15278" y="17778"/>
                    </a:cubicBezTo>
                    <a:cubicBezTo>
                      <a:pt x="15739" y="17778"/>
                      <a:pt x="16200" y="17420"/>
                      <a:pt x="16661" y="17215"/>
                    </a:cubicBezTo>
                    <a:cubicBezTo>
                      <a:pt x="17532" y="16703"/>
                      <a:pt x="18300" y="15934"/>
                      <a:pt x="18915" y="14961"/>
                    </a:cubicBezTo>
                    <a:cubicBezTo>
                      <a:pt x="20144" y="13014"/>
                      <a:pt x="20861" y="10607"/>
                      <a:pt x="21220" y="8558"/>
                    </a:cubicBezTo>
                    <a:cubicBezTo>
                      <a:pt x="21578" y="6458"/>
                      <a:pt x="21783" y="4613"/>
                      <a:pt x="21835" y="3333"/>
                    </a:cubicBezTo>
                    <a:cubicBezTo>
                      <a:pt x="21886" y="2052"/>
                      <a:pt x="21937" y="1335"/>
                      <a:pt x="21937" y="1335"/>
                    </a:cubicBezTo>
                    <a:lnTo>
                      <a:pt x="21937" y="1284"/>
                    </a:lnTo>
                    <a:cubicBezTo>
                      <a:pt x="21988" y="515"/>
                      <a:pt x="22603" y="-48"/>
                      <a:pt x="23371" y="3"/>
                    </a:cubicBezTo>
                    <a:cubicBezTo>
                      <a:pt x="23986" y="54"/>
                      <a:pt x="24498" y="464"/>
                      <a:pt x="24652" y="1028"/>
                    </a:cubicBezTo>
                    <a:cubicBezTo>
                      <a:pt x="24652" y="1028"/>
                      <a:pt x="24857" y="1847"/>
                      <a:pt x="25062" y="3230"/>
                    </a:cubicBezTo>
                    <a:cubicBezTo>
                      <a:pt x="25215" y="4613"/>
                      <a:pt x="25472" y="6611"/>
                      <a:pt x="25318" y="9019"/>
                    </a:cubicBezTo>
                    <a:cubicBezTo>
                      <a:pt x="25113" y="11426"/>
                      <a:pt x="24806" y="14397"/>
                      <a:pt x="23115" y="17420"/>
                    </a:cubicBezTo>
                    <a:cubicBezTo>
                      <a:pt x="22296" y="18905"/>
                      <a:pt x="21015" y="20391"/>
                      <a:pt x="19376" y="21415"/>
                    </a:cubicBezTo>
                    <a:cubicBezTo>
                      <a:pt x="18505" y="21876"/>
                      <a:pt x="17685" y="22440"/>
                      <a:pt x="16610" y="22645"/>
                    </a:cubicBezTo>
                    <a:cubicBezTo>
                      <a:pt x="15534" y="22952"/>
                      <a:pt x="14509" y="23106"/>
                      <a:pt x="13843" y="23106"/>
                    </a:cubicBezTo>
                    <a:lnTo>
                      <a:pt x="12717" y="23157"/>
                    </a:lnTo>
                    <a:cubicBezTo>
                      <a:pt x="11846" y="23157"/>
                      <a:pt x="11641" y="23003"/>
                      <a:pt x="11077" y="22952"/>
                    </a:cubicBezTo>
                    <a:cubicBezTo>
                      <a:pt x="10104" y="22849"/>
                      <a:pt x="9233" y="22491"/>
                      <a:pt x="8362" y="22081"/>
                    </a:cubicBezTo>
                    <a:cubicBezTo>
                      <a:pt x="6570" y="21313"/>
                      <a:pt x="5135" y="20032"/>
                      <a:pt x="4060" y="18700"/>
                    </a:cubicBezTo>
                    <a:cubicBezTo>
                      <a:pt x="1857" y="15985"/>
                      <a:pt x="1140" y="13066"/>
                      <a:pt x="576" y="10709"/>
                    </a:cubicBezTo>
                    <a:cubicBezTo>
                      <a:pt x="-346" y="5894"/>
                      <a:pt x="115" y="2667"/>
                      <a:pt x="115" y="2667"/>
                    </a:cubicBezTo>
                    <a:cubicBezTo>
                      <a:pt x="218" y="1899"/>
                      <a:pt x="935" y="1386"/>
                      <a:pt x="1652" y="1540"/>
                    </a:cubicBezTo>
                    <a:cubicBezTo>
                      <a:pt x="2215" y="1642"/>
                      <a:pt x="2625" y="2103"/>
                      <a:pt x="2728" y="2667"/>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6" name="Freeform: Shape 55">
                <a:extLst>
                  <a:ext uri="{FF2B5EF4-FFF2-40B4-BE49-F238E27FC236}">
                    <a16:creationId xmlns:a16="http://schemas.microsoft.com/office/drawing/2014/main" id="{3AEEB6B1-8B08-EB97-0188-6E0818A902D8}"/>
                  </a:ext>
                </a:extLst>
              </p:cNvPr>
              <p:cNvSpPr/>
              <p:nvPr/>
            </p:nvSpPr>
            <p:spPr>
              <a:xfrm>
                <a:off x="2850971" y="395276"/>
                <a:ext cx="5186" cy="26990"/>
              </a:xfrm>
              <a:custGeom>
                <a:avLst/>
                <a:gdLst>
                  <a:gd name="connsiteX0" fmla="*/ 4457 w 5186"/>
                  <a:gd name="connsiteY0" fmla="*/ 1125 h 26990"/>
                  <a:gd name="connsiteX1" fmla="*/ 4969 w 5186"/>
                  <a:gd name="connsiteY1" fmla="*/ 5018 h 26990"/>
                  <a:gd name="connsiteX2" fmla="*/ 5122 w 5186"/>
                  <a:gd name="connsiteY2" fmla="*/ 13572 h 26990"/>
                  <a:gd name="connsiteX3" fmla="*/ 4764 w 5186"/>
                  <a:gd name="connsiteY3" fmla="*/ 18131 h 26990"/>
                  <a:gd name="connsiteX4" fmla="*/ 4252 w 5186"/>
                  <a:gd name="connsiteY4" fmla="*/ 22127 h 26990"/>
                  <a:gd name="connsiteX5" fmla="*/ 3432 w 5186"/>
                  <a:gd name="connsiteY5" fmla="*/ 25969 h 26990"/>
                  <a:gd name="connsiteX6" fmla="*/ 1742 w 5186"/>
                  <a:gd name="connsiteY6" fmla="*/ 26942 h 26990"/>
                  <a:gd name="connsiteX7" fmla="*/ 717 w 5186"/>
                  <a:gd name="connsiteY7" fmla="*/ 25866 h 26990"/>
                  <a:gd name="connsiteX8" fmla="*/ 205 w 5186"/>
                  <a:gd name="connsiteY8" fmla="*/ 21973 h 26990"/>
                  <a:gd name="connsiteX9" fmla="*/ 0 w 5186"/>
                  <a:gd name="connsiteY9" fmla="*/ 17978 h 26990"/>
                  <a:gd name="connsiteX10" fmla="*/ 0 w 5186"/>
                  <a:gd name="connsiteY10" fmla="*/ 13419 h 26990"/>
                  <a:gd name="connsiteX11" fmla="*/ 871 w 5186"/>
                  <a:gd name="connsiteY11" fmla="*/ 4864 h 26990"/>
                  <a:gd name="connsiteX12" fmla="*/ 1742 w 5186"/>
                  <a:gd name="connsiteY12" fmla="*/ 1022 h 26990"/>
                  <a:gd name="connsiteX13" fmla="*/ 3432 w 5186"/>
                  <a:gd name="connsiteY13" fmla="*/ 49 h 26990"/>
                  <a:gd name="connsiteX14" fmla="*/ 4457 w 5186"/>
                  <a:gd name="connsiteY14" fmla="*/ 1125 h 2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6" h="26990">
                    <a:moveTo>
                      <a:pt x="4457" y="1125"/>
                    </a:moveTo>
                    <a:cubicBezTo>
                      <a:pt x="4457" y="1125"/>
                      <a:pt x="4815" y="2713"/>
                      <a:pt x="4969" y="5018"/>
                    </a:cubicBezTo>
                    <a:cubicBezTo>
                      <a:pt x="5225" y="7374"/>
                      <a:pt x="5225" y="10448"/>
                      <a:pt x="5122" y="13572"/>
                    </a:cubicBezTo>
                    <a:cubicBezTo>
                      <a:pt x="5020" y="15109"/>
                      <a:pt x="4918" y="16697"/>
                      <a:pt x="4764" y="18131"/>
                    </a:cubicBezTo>
                    <a:cubicBezTo>
                      <a:pt x="4661" y="19566"/>
                      <a:pt x="4405" y="20949"/>
                      <a:pt x="4252" y="22127"/>
                    </a:cubicBezTo>
                    <a:cubicBezTo>
                      <a:pt x="3842" y="24432"/>
                      <a:pt x="3432" y="25969"/>
                      <a:pt x="3432" y="25969"/>
                    </a:cubicBezTo>
                    <a:cubicBezTo>
                      <a:pt x="3227" y="26686"/>
                      <a:pt x="2459" y="27147"/>
                      <a:pt x="1742" y="26942"/>
                    </a:cubicBezTo>
                    <a:cubicBezTo>
                      <a:pt x="1229" y="26788"/>
                      <a:pt x="871" y="26378"/>
                      <a:pt x="717" y="25866"/>
                    </a:cubicBezTo>
                    <a:cubicBezTo>
                      <a:pt x="717" y="25866"/>
                      <a:pt x="410" y="24278"/>
                      <a:pt x="205" y="21973"/>
                    </a:cubicBezTo>
                    <a:cubicBezTo>
                      <a:pt x="154" y="20795"/>
                      <a:pt x="0" y="19412"/>
                      <a:pt x="0" y="17978"/>
                    </a:cubicBezTo>
                    <a:cubicBezTo>
                      <a:pt x="0" y="16492"/>
                      <a:pt x="0" y="14955"/>
                      <a:pt x="0" y="13419"/>
                    </a:cubicBezTo>
                    <a:cubicBezTo>
                      <a:pt x="205" y="10294"/>
                      <a:pt x="410" y="7220"/>
                      <a:pt x="871" y="4864"/>
                    </a:cubicBezTo>
                    <a:cubicBezTo>
                      <a:pt x="1229" y="2559"/>
                      <a:pt x="1742" y="1022"/>
                      <a:pt x="1742" y="1022"/>
                    </a:cubicBezTo>
                    <a:cubicBezTo>
                      <a:pt x="1947" y="305"/>
                      <a:pt x="2715" y="-156"/>
                      <a:pt x="3432" y="49"/>
                    </a:cubicBezTo>
                    <a:cubicBezTo>
                      <a:pt x="3996" y="254"/>
                      <a:pt x="4354" y="664"/>
                      <a:pt x="4457" y="1125"/>
                    </a:cubicBezTo>
                    <a:close/>
                  </a:path>
                </a:pathLst>
              </a:custGeom>
              <a:solidFill>
                <a:srgbClr val="E279A4"/>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57" name="Graphic 14">
                <a:extLst>
                  <a:ext uri="{FF2B5EF4-FFF2-40B4-BE49-F238E27FC236}">
                    <a16:creationId xmlns:a16="http://schemas.microsoft.com/office/drawing/2014/main" id="{D8EEE549-5253-CE6B-E376-689F244269B4}"/>
                  </a:ext>
                </a:extLst>
              </p:cNvPr>
              <p:cNvGrpSpPr/>
              <p:nvPr/>
            </p:nvGrpSpPr>
            <p:grpSpPr>
              <a:xfrm>
                <a:off x="2782474" y="368097"/>
                <a:ext cx="137739" cy="37574"/>
                <a:chOff x="2782474" y="368097"/>
                <a:chExt cx="137739" cy="37574"/>
              </a:xfrm>
              <a:solidFill>
                <a:srgbClr val="434040"/>
              </a:solidFill>
            </p:grpSpPr>
            <p:sp>
              <p:nvSpPr>
                <p:cNvPr id="58" name="Freeform: Shape 57">
                  <a:extLst>
                    <a:ext uri="{FF2B5EF4-FFF2-40B4-BE49-F238E27FC236}">
                      <a16:creationId xmlns:a16="http://schemas.microsoft.com/office/drawing/2014/main" id="{A8EF5CBC-0CE8-DCCC-4A56-8437D8C1CEAE}"/>
                    </a:ext>
                  </a:extLst>
                </p:cNvPr>
                <p:cNvSpPr/>
                <p:nvPr/>
              </p:nvSpPr>
              <p:spPr>
                <a:xfrm>
                  <a:off x="2782474" y="368097"/>
                  <a:ext cx="12122" cy="31888"/>
                </a:xfrm>
                <a:custGeom>
                  <a:avLst/>
                  <a:gdLst>
                    <a:gd name="connsiteX0" fmla="*/ 2571 w 12122"/>
                    <a:gd name="connsiteY0" fmla="*/ 31889 h 31888"/>
                    <a:gd name="connsiteX1" fmla="*/ 675 w 12122"/>
                    <a:gd name="connsiteY1" fmla="*/ 31069 h 31888"/>
                    <a:gd name="connsiteX2" fmla="*/ 829 w 12122"/>
                    <a:gd name="connsiteY2" fmla="*/ 27432 h 31888"/>
                    <a:gd name="connsiteX3" fmla="*/ 3339 w 12122"/>
                    <a:gd name="connsiteY3" fmla="*/ 4125 h 31888"/>
                    <a:gd name="connsiteX4" fmla="*/ 3800 w 12122"/>
                    <a:gd name="connsiteY4" fmla="*/ 539 h 31888"/>
                    <a:gd name="connsiteX5" fmla="*/ 7386 w 12122"/>
                    <a:gd name="connsiteY5" fmla="*/ 1000 h 31888"/>
                    <a:gd name="connsiteX6" fmla="*/ 4261 w 12122"/>
                    <a:gd name="connsiteY6" fmla="*/ 31274 h 31888"/>
                    <a:gd name="connsiteX7" fmla="*/ 2571 w 12122"/>
                    <a:gd name="connsiteY7" fmla="*/ 31889 h 3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2" h="31888">
                      <a:moveTo>
                        <a:pt x="2571" y="31889"/>
                      </a:moveTo>
                      <a:cubicBezTo>
                        <a:pt x="1854" y="31889"/>
                        <a:pt x="1188" y="31582"/>
                        <a:pt x="675" y="31069"/>
                      </a:cubicBezTo>
                      <a:cubicBezTo>
                        <a:pt x="-298" y="30045"/>
                        <a:pt x="-195" y="28406"/>
                        <a:pt x="829" y="27432"/>
                      </a:cubicBezTo>
                      <a:cubicBezTo>
                        <a:pt x="12764" y="16573"/>
                        <a:pt x="3749" y="4637"/>
                        <a:pt x="3339" y="4125"/>
                      </a:cubicBezTo>
                      <a:cubicBezTo>
                        <a:pt x="2468" y="2998"/>
                        <a:pt x="2673" y="1410"/>
                        <a:pt x="3800" y="539"/>
                      </a:cubicBezTo>
                      <a:cubicBezTo>
                        <a:pt x="4927" y="-331"/>
                        <a:pt x="6515" y="-127"/>
                        <a:pt x="7386" y="1000"/>
                      </a:cubicBezTo>
                      <a:cubicBezTo>
                        <a:pt x="11740" y="6533"/>
                        <a:pt x="16658" y="20005"/>
                        <a:pt x="4261" y="31274"/>
                      </a:cubicBezTo>
                      <a:cubicBezTo>
                        <a:pt x="3800" y="31684"/>
                        <a:pt x="3185" y="31889"/>
                        <a:pt x="2571" y="31889"/>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9" name="Freeform: Shape 58">
                  <a:extLst>
                    <a:ext uri="{FF2B5EF4-FFF2-40B4-BE49-F238E27FC236}">
                      <a16:creationId xmlns:a16="http://schemas.microsoft.com/office/drawing/2014/main" id="{5AAC8475-52AE-BC24-CCD2-6AE200D9F0CE}"/>
                    </a:ext>
                  </a:extLst>
                </p:cNvPr>
                <p:cNvSpPr/>
                <p:nvPr/>
              </p:nvSpPr>
              <p:spPr>
                <a:xfrm>
                  <a:off x="2908731" y="373004"/>
                  <a:ext cx="11482" cy="32667"/>
                </a:xfrm>
                <a:custGeom>
                  <a:avLst/>
                  <a:gdLst>
                    <a:gd name="connsiteX0" fmla="*/ 8883 w 11482"/>
                    <a:gd name="connsiteY0" fmla="*/ 32668 h 32667"/>
                    <a:gd name="connsiteX1" fmla="*/ 6937 w 11482"/>
                    <a:gd name="connsiteY1" fmla="*/ 31746 h 32667"/>
                    <a:gd name="connsiteX2" fmla="*/ 892 w 11482"/>
                    <a:gd name="connsiteY2" fmla="*/ 9309 h 32667"/>
                    <a:gd name="connsiteX3" fmla="*/ 6527 w 11482"/>
                    <a:gd name="connsiteY3" fmla="*/ 601 h 32667"/>
                    <a:gd name="connsiteX4" fmla="*/ 10113 w 11482"/>
                    <a:gd name="connsiteY4" fmla="*/ 960 h 32667"/>
                    <a:gd name="connsiteX5" fmla="*/ 9805 w 11482"/>
                    <a:gd name="connsiteY5" fmla="*/ 4545 h 32667"/>
                    <a:gd name="connsiteX6" fmla="*/ 10881 w 11482"/>
                    <a:gd name="connsiteY6" fmla="*/ 28467 h 32667"/>
                    <a:gd name="connsiteX7" fmla="*/ 10523 w 11482"/>
                    <a:gd name="connsiteY7" fmla="*/ 32053 h 32667"/>
                    <a:gd name="connsiteX8" fmla="*/ 8883 w 11482"/>
                    <a:gd name="connsiteY8" fmla="*/ 32668 h 3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2" h="32667">
                      <a:moveTo>
                        <a:pt x="8883" y="32668"/>
                      </a:moveTo>
                      <a:cubicBezTo>
                        <a:pt x="8166" y="32668"/>
                        <a:pt x="7398" y="32360"/>
                        <a:pt x="6937" y="31746"/>
                      </a:cubicBezTo>
                      <a:cubicBezTo>
                        <a:pt x="-952" y="22218"/>
                        <a:pt x="-696" y="14278"/>
                        <a:pt x="892" y="9309"/>
                      </a:cubicBezTo>
                      <a:cubicBezTo>
                        <a:pt x="2634" y="3879"/>
                        <a:pt x="6373" y="755"/>
                        <a:pt x="6527" y="601"/>
                      </a:cubicBezTo>
                      <a:cubicBezTo>
                        <a:pt x="7603" y="-321"/>
                        <a:pt x="9242" y="-167"/>
                        <a:pt x="10113" y="960"/>
                      </a:cubicBezTo>
                      <a:cubicBezTo>
                        <a:pt x="11035" y="2035"/>
                        <a:pt x="10881" y="3675"/>
                        <a:pt x="9805" y="4545"/>
                      </a:cubicBezTo>
                      <a:cubicBezTo>
                        <a:pt x="9344" y="4955"/>
                        <a:pt x="-1054" y="14073"/>
                        <a:pt x="10881" y="28467"/>
                      </a:cubicBezTo>
                      <a:cubicBezTo>
                        <a:pt x="11803" y="29543"/>
                        <a:pt x="11650" y="31182"/>
                        <a:pt x="10523" y="32053"/>
                      </a:cubicBezTo>
                      <a:cubicBezTo>
                        <a:pt x="10062" y="32463"/>
                        <a:pt x="9447" y="32668"/>
                        <a:pt x="8883" y="32668"/>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grpSp>
      <p:sp>
        <p:nvSpPr>
          <p:cNvPr id="65" name="TextBox 64">
            <a:extLst>
              <a:ext uri="{FF2B5EF4-FFF2-40B4-BE49-F238E27FC236}">
                <a16:creationId xmlns:a16="http://schemas.microsoft.com/office/drawing/2014/main" id="{7BBE9C46-F04E-30B9-F7E5-269659D644E6}"/>
              </a:ext>
            </a:extLst>
          </p:cNvPr>
          <p:cNvSpPr txBox="1"/>
          <p:nvPr/>
        </p:nvSpPr>
        <p:spPr>
          <a:xfrm>
            <a:off x="1024618" y="837920"/>
            <a:ext cx="147440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4</a:t>
            </a:r>
          </a:p>
        </p:txBody>
      </p:sp>
      <p:pic>
        <p:nvPicPr>
          <p:cNvPr id="67" name="Picture 66" descr="1.png">
            <a:hlinkClick r:id="rId3" action="ppaction://hlinksldjump"/>
            <a:extLst>
              <a:ext uri="{FF2B5EF4-FFF2-40B4-BE49-F238E27FC236}">
                <a16:creationId xmlns:a16="http://schemas.microsoft.com/office/drawing/2014/main" id="{D0D007D2-146C-D5E4-B0D4-E95AA63184D2}"/>
              </a:ext>
            </a:extLst>
          </p:cNvPr>
          <p:cNvPicPr>
            <a:picLocks noChangeAspect="1"/>
          </p:cNvPicPr>
          <p:nvPr/>
        </p:nvPicPr>
        <p:blipFill>
          <a:blip r:embed="rId4" cstate="print"/>
          <a:stretch>
            <a:fillRect/>
          </a:stretch>
        </p:blipFill>
        <p:spPr>
          <a:xfrm>
            <a:off x="10357138" y="5191125"/>
            <a:ext cx="1090861" cy="1191435"/>
          </a:xfrm>
          <a:prstGeom prst="rect">
            <a:avLst/>
          </a:prstGeom>
        </p:spPr>
      </p:pic>
      <p:sp>
        <p:nvSpPr>
          <p:cNvPr id="2" name="Rectangle: Rounded Corners 9">
            <a:extLst>
              <a:ext uri="{FF2B5EF4-FFF2-40B4-BE49-F238E27FC236}">
                <a16:creationId xmlns:a16="http://schemas.microsoft.com/office/drawing/2014/main" id="{10CC5FCF-F545-9BEB-4968-70B001F849E8}"/>
              </a:ext>
            </a:extLst>
          </p:cNvPr>
          <p:cNvSpPr/>
          <p:nvPr/>
        </p:nvSpPr>
        <p:spPr>
          <a:xfrm>
            <a:off x="762001" y="2788105"/>
            <a:ext cx="9391650" cy="3222170"/>
          </a:xfrm>
          <a:custGeom>
            <a:avLst/>
            <a:gdLst>
              <a:gd name="connsiteX0" fmla="*/ 0 w 9391650"/>
              <a:gd name="connsiteY0" fmla="*/ 331399 h 3222170"/>
              <a:gd name="connsiteX1" fmla="*/ 209637 w 9391650"/>
              <a:gd name="connsiteY1" fmla="*/ 0 h 3222170"/>
              <a:gd name="connsiteX2" fmla="*/ 770410 w 9391650"/>
              <a:gd name="connsiteY2" fmla="*/ 0 h 3222170"/>
              <a:gd name="connsiteX3" fmla="*/ 1151736 w 9391650"/>
              <a:gd name="connsiteY3" fmla="*/ 0 h 3222170"/>
              <a:gd name="connsiteX4" fmla="*/ 1802233 w 9391650"/>
              <a:gd name="connsiteY4" fmla="*/ 0 h 3222170"/>
              <a:gd name="connsiteX5" fmla="*/ 2452731 w 9391650"/>
              <a:gd name="connsiteY5" fmla="*/ 0 h 3222170"/>
              <a:gd name="connsiteX6" fmla="*/ 3103228 w 9391650"/>
              <a:gd name="connsiteY6" fmla="*/ 0 h 3222170"/>
              <a:gd name="connsiteX7" fmla="*/ 3394830 w 9391650"/>
              <a:gd name="connsiteY7" fmla="*/ 0 h 3222170"/>
              <a:gd name="connsiteX8" fmla="*/ 3686432 w 9391650"/>
              <a:gd name="connsiteY8" fmla="*/ 0 h 3222170"/>
              <a:gd name="connsiteX9" fmla="*/ 4247206 w 9391650"/>
              <a:gd name="connsiteY9" fmla="*/ 0 h 3222170"/>
              <a:gd name="connsiteX10" fmla="*/ 4897703 w 9391650"/>
              <a:gd name="connsiteY10" fmla="*/ 0 h 3222170"/>
              <a:gd name="connsiteX11" fmla="*/ 5189306 w 9391650"/>
              <a:gd name="connsiteY11" fmla="*/ 0 h 3222170"/>
              <a:gd name="connsiteX12" fmla="*/ 5929526 w 9391650"/>
              <a:gd name="connsiteY12" fmla="*/ 0 h 3222170"/>
              <a:gd name="connsiteX13" fmla="*/ 6400576 w 9391650"/>
              <a:gd name="connsiteY13" fmla="*/ 0 h 3222170"/>
              <a:gd name="connsiteX14" fmla="*/ 6871626 w 9391650"/>
              <a:gd name="connsiteY14" fmla="*/ 0 h 3222170"/>
              <a:gd name="connsiteX15" fmla="*/ 7163228 w 9391650"/>
              <a:gd name="connsiteY15" fmla="*/ 0 h 3222170"/>
              <a:gd name="connsiteX16" fmla="*/ 7813725 w 9391650"/>
              <a:gd name="connsiteY16" fmla="*/ 0 h 3222170"/>
              <a:gd name="connsiteX17" fmla="*/ 8553946 w 9391650"/>
              <a:gd name="connsiteY17" fmla="*/ 0 h 3222170"/>
              <a:gd name="connsiteX18" fmla="*/ 9182012 w 9391650"/>
              <a:gd name="connsiteY18" fmla="*/ 0 h 3222170"/>
              <a:gd name="connsiteX19" fmla="*/ 9391650 w 9391650"/>
              <a:gd name="connsiteY19" fmla="*/ 331399 h 3222170"/>
              <a:gd name="connsiteX20" fmla="*/ 9391650 w 9391650"/>
              <a:gd name="connsiteY20" fmla="*/ 1235710 h 3222170"/>
              <a:gd name="connsiteX21" fmla="*/ 9391650 w 9391650"/>
              <a:gd name="connsiteY21" fmla="*/ 2012053 h 3222170"/>
              <a:gd name="connsiteX22" fmla="*/ 9391650 w 9391650"/>
              <a:gd name="connsiteY22" fmla="*/ 2890770 h 3222170"/>
              <a:gd name="connsiteX23" fmla="*/ 9182012 w 9391650"/>
              <a:gd name="connsiteY23" fmla="*/ 3222170 h 3222170"/>
              <a:gd name="connsiteX24" fmla="*/ 8710962 w 9391650"/>
              <a:gd name="connsiteY24" fmla="*/ 3222170 h 3222170"/>
              <a:gd name="connsiteX25" fmla="*/ 8239913 w 9391650"/>
              <a:gd name="connsiteY25" fmla="*/ 3222170 h 3222170"/>
              <a:gd name="connsiteX26" fmla="*/ 7679139 w 9391650"/>
              <a:gd name="connsiteY26" fmla="*/ 3222170 h 3222170"/>
              <a:gd name="connsiteX27" fmla="*/ 7297813 w 9391650"/>
              <a:gd name="connsiteY27" fmla="*/ 3222170 h 3222170"/>
              <a:gd name="connsiteX28" fmla="*/ 6916487 w 9391650"/>
              <a:gd name="connsiteY28" fmla="*/ 3222170 h 3222170"/>
              <a:gd name="connsiteX29" fmla="*/ 6624885 w 9391650"/>
              <a:gd name="connsiteY29" fmla="*/ 3222170 h 3222170"/>
              <a:gd name="connsiteX30" fmla="*/ 6153835 w 9391650"/>
              <a:gd name="connsiteY30" fmla="*/ 3222170 h 3222170"/>
              <a:gd name="connsiteX31" fmla="*/ 5503338 w 9391650"/>
              <a:gd name="connsiteY31" fmla="*/ 3222170 h 3222170"/>
              <a:gd name="connsiteX32" fmla="*/ 4942565 w 9391650"/>
              <a:gd name="connsiteY32" fmla="*/ 3222170 h 3222170"/>
              <a:gd name="connsiteX33" fmla="*/ 4561239 w 9391650"/>
              <a:gd name="connsiteY33" fmla="*/ 3222170 h 3222170"/>
              <a:gd name="connsiteX34" fmla="*/ 4269637 w 9391650"/>
              <a:gd name="connsiteY34" fmla="*/ 3222170 h 3222170"/>
              <a:gd name="connsiteX35" fmla="*/ 3529416 w 9391650"/>
              <a:gd name="connsiteY35" fmla="*/ 3222170 h 3222170"/>
              <a:gd name="connsiteX36" fmla="*/ 3058366 w 9391650"/>
              <a:gd name="connsiteY36" fmla="*/ 3222170 h 3222170"/>
              <a:gd name="connsiteX37" fmla="*/ 2407868 w 9391650"/>
              <a:gd name="connsiteY37" fmla="*/ 3222170 h 3222170"/>
              <a:gd name="connsiteX38" fmla="*/ 2116267 w 9391650"/>
              <a:gd name="connsiteY38" fmla="*/ 3222170 h 3222170"/>
              <a:gd name="connsiteX39" fmla="*/ 1734941 w 9391650"/>
              <a:gd name="connsiteY39" fmla="*/ 3222170 h 3222170"/>
              <a:gd name="connsiteX40" fmla="*/ 1084443 w 9391650"/>
              <a:gd name="connsiteY40" fmla="*/ 3222170 h 3222170"/>
              <a:gd name="connsiteX41" fmla="*/ 703118 w 9391650"/>
              <a:gd name="connsiteY41" fmla="*/ 3222170 h 3222170"/>
              <a:gd name="connsiteX42" fmla="*/ 209637 w 9391650"/>
              <a:gd name="connsiteY42" fmla="*/ 3222170 h 3222170"/>
              <a:gd name="connsiteX43" fmla="*/ 0 w 9391650"/>
              <a:gd name="connsiteY43" fmla="*/ 2890770 h 3222170"/>
              <a:gd name="connsiteX44" fmla="*/ 0 w 9391650"/>
              <a:gd name="connsiteY44" fmla="*/ 2037646 h 3222170"/>
              <a:gd name="connsiteX45" fmla="*/ 0 w 9391650"/>
              <a:gd name="connsiteY45" fmla="*/ 1235710 h 3222170"/>
              <a:gd name="connsiteX46" fmla="*/ 0 w 9391650"/>
              <a:gd name="connsiteY46" fmla="*/ 331399 h 3222170"/>
              <a:gd name="connsiteX0" fmla="*/ 0 w 9391650"/>
              <a:gd name="connsiteY0" fmla="*/ 331399 h 3222170"/>
              <a:gd name="connsiteX1" fmla="*/ 209637 w 9391650"/>
              <a:gd name="connsiteY1" fmla="*/ 0 h 3222170"/>
              <a:gd name="connsiteX2" fmla="*/ 680687 w 9391650"/>
              <a:gd name="connsiteY2" fmla="*/ 0 h 3222170"/>
              <a:gd name="connsiteX3" fmla="*/ 1331184 w 9391650"/>
              <a:gd name="connsiteY3" fmla="*/ 0 h 3222170"/>
              <a:gd name="connsiteX4" fmla="*/ 1622786 w 9391650"/>
              <a:gd name="connsiteY4" fmla="*/ 0 h 3222170"/>
              <a:gd name="connsiteX5" fmla="*/ 2273283 w 9391650"/>
              <a:gd name="connsiteY5" fmla="*/ 0 h 3222170"/>
              <a:gd name="connsiteX6" fmla="*/ 2564885 w 9391650"/>
              <a:gd name="connsiteY6" fmla="*/ 0 h 3222170"/>
              <a:gd name="connsiteX7" fmla="*/ 3215382 w 9391650"/>
              <a:gd name="connsiteY7" fmla="*/ 0 h 3222170"/>
              <a:gd name="connsiteX8" fmla="*/ 3776156 w 9391650"/>
              <a:gd name="connsiteY8" fmla="*/ 0 h 3222170"/>
              <a:gd name="connsiteX9" fmla="*/ 4247206 w 9391650"/>
              <a:gd name="connsiteY9" fmla="*/ 0 h 3222170"/>
              <a:gd name="connsiteX10" fmla="*/ 4807980 w 9391650"/>
              <a:gd name="connsiteY10" fmla="*/ 0 h 3222170"/>
              <a:gd name="connsiteX11" fmla="*/ 5458477 w 9391650"/>
              <a:gd name="connsiteY11" fmla="*/ 0 h 3222170"/>
              <a:gd name="connsiteX12" fmla="*/ 6019250 w 9391650"/>
              <a:gd name="connsiteY12" fmla="*/ 0 h 3222170"/>
              <a:gd name="connsiteX13" fmla="*/ 6400576 w 9391650"/>
              <a:gd name="connsiteY13" fmla="*/ 0 h 3222170"/>
              <a:gd name="connsiteX14" fmla="*/ 6781902 w 9391650"/>
              <a:gd name="connsiteY14" fmla="*/ 0 h 3222170"/>
              <a:gd name="connsiteX15" fmla="*/ 7163228 w 9391650"/>
              <a:gd name="connsiteY15" fmla="*/ 0 h 3222170"/>
              <a:gd name="connsiteX16" fmla="*/ 7544554 w 9391650"/>
              <a:gd name="connsiteY16" fmla="*/ 0 h 3222170"/>
              <a:gd name="connsiteX17" fmla="*/ 8195051 w 9391650"/>
              <a:gd name="connsiteY17" fmla="*/ 0 h 3222170"/>
              <a:gd name="connsiteX18" fmla="*/ 8576377 w 9391650"/>
              <a:gd name="connsiteY18" fmla="*/ 0 h 3222170"/>
              <a:gd name="connsiteX19" fmla="*/ 9182012 w 9391650"/>
              <a:gd name="connsiteY19" fmla="*/ 0 h 3222170"/>
              <a:gd name="connsiteX20" fmla="*/ 9391650 w 9391650"/>
              <a:gd name="connsiteY20" fmla="*/ 331399 h 3222170"/>
              <a:gd name="connsiteX21" fmla="*/ 9391650 w 9391650"/>
              <a:gd name="connsiteY21" fmla="*/ 1210116 h 3222170"/>
              <a:gd name="connsiteX22" fmla="*/ 9391650 w 9391650"/>
              <a:gd name="connsiteY22" fmla="*/ 2088834 h 3222170"/>
              <a:gd name="connsiteX23" fmla="*/ 9391650 w 9391650"/>
              <a:gd name="connsiteY23" fmla="*/ 2890770 h 3222170"/>
              <a:gd name="connsiteX24" fmla="*/ 9182012 w 9391650"/>
              <a:gd name="connsiteY24" fmla="*/ 3222170 h 3222170"/>
              <a:gd name="connsiteX25" fmla="*/ 8621239 w 9391650"/>
              <a:gd name="connsiteY25" fmla="*/ 3222170 h 3222170"/>
              <a:gd name="connsiteX26" fmla="*/ 8150189 w 9391650"/>
              <a:gd name="connsiteY26" fmla="*/ 3222170 h 3222170"/>
              <a:gd name="connsiteX27" fmla="*/ 7858587 w 9391650"/>
              <a:gd name="connsiteY27" fmla="*/ 3222170 h 3222170"/>
              <a:gd name="connsiteX28" fmla="*/ 7566984 w 9391650"/>
              <a:gd name="connsiteY28" fmla="*/ 3222170 h 3222170"/>
              <a:gd name="connsiteX29" fmla="*/ 7275382 w 9391650"/>
              <a:gd name="connsiteY29" fmla="*/ 3222170 h 3222170"/>
              <a:gd name="connsiteX30" fmla="*/ 6804332 w 9391650"/>
              <a:gd name="connsiteY30" fmla="*/ 3222170 h 3222170"/>
              <a:gd name="connsiteX31" fmla="*/ 6243559 w 9391650"/>
              <a:gd name="connsiteY31" fmla="*/ 3222170 h 3222170"/>
              <a:gd name="connsiteX32" fmla="*/ 5503338 w 9391650"/>
              <a:gd name="connsiteY32" fmla="*/ 3222170 h 3222170"/>
              <a:gd name="connsiteX33" fmla="*/ 4942565 w 9391650"/>
              <a:gd name="connsiteY33" fmla="*/ 3222170 h 3222170"/>
              <a:gd name="connsiteX34" fmla="*/ 4650963 w 9391650"/>
              <a:gd name="connsiteY34" fmla="*/ 3222170 h 3222170"/>
              <a:gd name="connsiteX35" fmla="*/ 4000466 w 9391650"/>
              <a:gd name="connsiteY35" fmla="*/ 3222170 h 3222170"/>
              <a:gd name="connsiteX36" fmla="*/ 3619140 w 9391650"/>
              <a:gd name="connsiteY36" fmla="*/ 3222170 h 3222170"/>
              <a:gd name="connsiteX37" fmla="*/ 2968643 w 9391650"/>
              <a:gd name="connsiteY37" fmla="*/ 3222170 h 3222170"/>
              <a:gd name="connsiteX38" fmla="*/ 2407868 w 9391650"/>
              <a:gd name="connsiteY38" fmla="*/ 3222170 h 3222170"/>
              <a:gd name="connsiteX39" fmla="*/ 2026543 w 9391650"/>
              <a:gd name="connsiteY39" fmla="*/ 3222170 h 3222170"/>
              <a:gd name="connsiteX40" fmla="*/ 1286322 w 9391650"/>
              <a:gd name="connsiteY40" fmla="*/ 3222170 h 3222170"/>
              <a:gd name="connsiteX41" fmla="*/ 815272 w 9391650"/>
              <a:gd name="connsiteY41" fmla="*/ 3222170 h 3222170"/>
              <a:gd name="connsiteX42" fmla="*/ 209637 w 9391650"/>
              <a:gd name="connsiteY42" fmla="*/ 3222170 h 3222170"/>
              <a:gd name="connsiteX43" fmla="*/ 0 w 9391650"/>
              <a:gd name="connsiteY43" fmla="*/ 2890770 h 3222170"/>
              <a:gd name="connsiteX44" fmla="*/ 0 w 9391650"/>
              <a:gd name="connsiteY44" fmla="*/ 2114427 h 3222170"/>
              <a:gd name="connsiteX45" fmla="*/ 0 w 9391650"/>
              <a:gd name="connsiteY45" fmla="*/ 1235710 h 3222170"/>
              <a:gd name="connsiteX46" fmla="*/ 0 w 9391650"/>
              <a:gd name="connsiteY46" fmla="*/ 331399 h 3222170"/>
              <a:gd name="connsiteX0" fmla="*/ 0 w 9391650"/>
              <a:gd name="connsiteY0" fmla="*/ 331399 h 3222170"/>
              <a:gd name="connsiteX1" fmla="*/ 209637 w 9391650"/>
              <a:gd name="connsiteY1" fmla="*/ 0 h 3222170"/>
              <a:gd name="connsiteX2" fmla="*/ 770410 w 9391650"/>
              <a:gd name="connsiteY2" fmla="*/ 0 h 3222170"/>
              <a:gd name="connsiteX3" fmla="*/ 1151736 w 9391650"/>
              <a:gd name="connsiteY3" fmla="*/ 0 h 3222170"/>
              <a:gd name="connsiteX4" fmla="*/ 1802233 w 9391650"/>
              <a:gd name="connsiteY4" fmla="*/ 0 h 3222170"/>
              <a:gd name="connsiteX5" fmla="*/ 2452731 w 9391650"/>
              <a:gd name="connsiteY5" fmla="*/ 0 h 3222170"/>
              <a:gd name="connsiteX6" fmla="*/ 3103228 w 9391650"/>
              <a:gd name="connsiteY6" fmla="*/ 0 h 3222170"/>
              <a:gd name="connsiteX7" fmla="*/ 3394830 w 9391650"/>
              <a:gd name="connsiteY7" fmla="*/ 0 h 3222170"/>
              <a:gd name="connsiteX8" fmla="*/ 3686432 w 9391650"/>
              <a:gd name="connsiteY8" fmla="*/ 0 h 3222170"/>
              <a:gd name="connsiteX9" fmla="*/ 4247206 w 9391650"/>
              <a:gd name="connsiteY9" fmla="*/ 0 h 3222170"/>
              <a:gd name="connsiteX10" fmla="*/ 4897703 w 9391650"/>
              <a:gd name="connsiteY10" fmla="*/ 0 h 3222170"/>
              <a:gd name="connsiteX11" fmla="*/ 5189306 w 9391650"/>
              <a:gd name="connsiteY11" fmla="*/ 0 h 3222170"/>
              <a:gd name="connsiteX12" fmla="*/ 5929526 w 9391650"/>
              <a:gd name="connsiteY12" fmla="*/ 0 h 3222170"/>
              <a:gd name="connsiteX13" fmla="*/ 6400576 w 9391650"/>
              <a:gd name="connsiteY13" fmla="*/ 0 h 3222170"/>
              <a:gd name="connsiteX14" fmla="*/ 6871626 w 9391650"/>
              <a:gd name="connsiteY14" fmla="*/ 0 h 3222170"/>
              <a:gd name="connsiteX15" fmla="*/ 7163228 w 9391650"/>
              <a:gd name="connsiteY15" fmla="*/ 0 h 3222170"/>
              <a:gd name="connsiteX16" fmla="*/ 7813725 w 9391650"/>
              <a:gd name="connsiteY16" fmla="*/ 0 h 3222170"/>
              <a:gd name="connsiteX17" fmla="*/ 8553946 w 9391650"/>
              <a:gd name="connsiteY17" fmla="*/ 0 h 3222170"/>
              <a:gd name="connsiteX18" fmla="*/ 9182012 w 9391650"/>
              <a:gd name="connsiteY18" fmla="*/ 0 h 3222170"/>
              <a:gd name="connsiteX19" fmla="*/ 9391650 w 9391650"/>
              <a:gd name="connsiteY19" fmla="*/ 331399 h 3222170"/>
              <a:gd name="connsiteX20" fmla="*/ 9391650 w 9391650"/>
              <a:gd name="connsiteY20" fmla="*/ 1235710 h 3222170"/>
              <a:gd name="connsiteX21" fmla="*/ 9391650 w 9391650"/>
              <a:gd name="connsiteY21" fmla="*/ 2012053 h 3222170"/>
              <a:gd name="connsiteX22" fmla="*/ 9391650 w 9391650"/>
              <a:gd name="connsiteY22" fmla="*/ 2890770 h 3222170"/>
              <a:gd name="connsiteX23" fmla="*/ 9182012 w 9391650"/>
              <a:gd name="connsiteY23" fmla="*/ 3222170 h 3222170"/>
              <a:gd name="connsiteX24" fmla="*/ 8710962 w 9391650"/>
              <a:gd name="connsiteY24" fmla="*/ 3222170 h 3222170"/>
              <a:gd name="connsiteX25" fmla="*/ 8239913 w 9391650"/>
              <a:gd name="connsiteY25" fmla="*/ 3222170 h 3222170"/>
              <a:gd name="connsiteX26" fmla="*/ 7679139 w 9391650"/>
              <a:gd name="connsiteY26" fmla="*/ 3222170 h 3222170"/>
              <a:gd name="connsiteX27" fmla="*/ 7297813 w 9391650"/>
              <a:gd name="connsiteY27" fmla="*/ 3222170 h 3222170"/>
              <a:gd name="connsiteX28" fmla="*/ 6916487 w 9391650"/>
              <a:gd name="connsiteY28" fmla="*/ 3222170 h 3222170"/>
              <a:gd name="connsiteX29" fmla="*/ 6624885 w 9391650"/>
              <a:gd name="connsiteY29" fmla="*/ 3222170 h 3222170"/>
              <a:gd name="connsiteX30" fmla="*/ 6153835 w 9391650"/>
              <a:gd name="connsiteY30" fmla="*/ 3222170 h 3222170"/>
              <a:gd name="connsiteX31" fmla="*/ 5503338 w 9391650"/>
              <a:gd name="connsiteY31" fmla="*/ 3222170 h 3222170"/>
              <a:gd name="connsiteX32" fmla="*/ 4942565 w 9391650"/>
              <a:gd name="connsiteY32" fmla="*/ 3222170 h 3222170"/>
              <a:gd name="connsiteX33" fmla="*/ 4561239 w 9391650"/>
              <a:gd name="connsiteY33" fmla="*/ 3222170 h 3222170"/>
              <a:gd name="connsiteX34" fmla="*/ 4269637 w 9391650"/>
              <a:gd name="connsiteY34" fmla="*/ 3222170 h 3222170"/>
              <a:gd name="connsiteX35" fmla="*/ 3529416 w 9391650"/>
              <a:gd name="connsiteY35" fmla="*/ 3222170 h 3222170"/>
              <a:gd name="connsiteX36" fmla="*/ 3058366 w 9391650"/>
              <a:gd name="connsiteY36" fmla="*/ 3222170 h 3222170"/>
              <a:gd name="connsiteX37" fmla="*/ 2407868 w 9391650"/>
              <a:gd name="connsiteY37" fmla="*/ 3222170 h 3222170"/>
              <a:gd name="connsiteX38" fmla="*/ 2116267 w 9391650"/>
              <a:gd name="connsiteY38" fmla="*/ 3222170 h 3222170"/>
              <a:gd name="connsiteX39" fmla="*/ 1734941 w 9391650"/>
              <a:gd name="connsiteY39" fmla="*/ 3222170 h 3222170"/>
              <a:gd name="connsiteX40" fmla="*/ 1084443 w 9391650"/>
              <a:gd name="connsiteY40" fmla="*/ 3222170 h 3222170"/>
              <a:gd name="connsiteX41" fmla="*/ 703118 w 9391650"/>
              <a:gd name="connsiteY41" fmla="*/ 3222170 h 3222170"/>
              <a:gd name="connsiteX42" fmla="*/ 209637 w 9391650"/>
              <a:gd name="connsiteY42" fmla="*/ 3222170 h 3222170"/>
              <a:gd name="connsiteX43" fmla="*/ 0 w 9391650"/>
              <a:gd name="connsiteY43" fmla="*/ 2890770 h 3222170"/>
              <a:gd name="connsiteX44" fmla="*/ 0 w 9391650"/>
              <a:gd name="connsiteY44" fmla="*/ 2037646 h 3222170"/>
              <a:gd name="connsiteX45" fmla="*/ 0 w 9391650"/>
              <a:gd name="connsiteY45" fmla="*/ 1235710 h 3222170"/>
              <a:gd name="connsiteX46" fmla="*/ 0 w 9391650"/>
              <a:gd name="connsiteY46" fmla="*/ 331399 h 322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391650" h="3222170" fill="none" extrusionOk="0">
                <a:moveTo>
                  <a:pt x="0" y="331399"/>
                </a:moveTo>
                <a:cubicBezTo>
                  <a:pt x="-15321" y="127901"/>
                  <a:pt x="117845" y="-15046"/>
                  <a:pt x="209637" y="0"/>
                </a:cubicBezTo>
                <a:cubicBezTo>
                  <a:pt x="326663" y="-58319"/>
                  <a:pt x="503157" y="28840"/>
                  <a:pt x="770410" y="0"/>
                </a:cubicBezTo>
                <a:cubicBezTo>
                  <a:pt x="1034665" y="60377"/>
                  <a:pt x="1072249" y="-43074"/>
                  <a:pt x="1151736" y="0"/>
                </a:cubicBezTo>
                <a:cubicBezTo>
                  <a:pt x="1203495" y="55454"/>
                  <a:pt x="1556899" y="1122"/>
                  <a:pt x="1802233" y="0"/>
                </a:cubicBezTo>
                <a:cubicBezTo>
                  <a:pt x="1975857" y="41731"/>
                  <a:pt x="2269134" y="-25489"/>
                  <a:pt x="2452731" y="0"/>
                </a:cubicBezTo>
                <a:cubicBezTo>
                  <a:pt x="2556622" y="-4707"/>
                  <a:pt x="2906534" y="-45222"/>
                  <a:pt x="3103228" y="0"/>
                </a:cubicBezTo>
                <a:cubicBezTo>
                  <a:pt x="3383126" y="55330"/>
                  <a:pt x="3313165" y="16600"/>
                  <a:pt x="3394830" y="0"/>
                </a:cubicBezTo>
                <a:cubicBezTo>
                  <a:pt x="3510233" y="26089"/>
                  <a:pt x="3613390" y="36813"/>
                  <a:pt x="3686432" y="0"/>
                </a:cubicBezTo>
                <a:cubicBezTo>
                  <a:pt x="3762270" y="9424"/>
                  <a:pt x="4156354" y="-1059"/>
                  <a:pt x="4247206" y="0"/>
                </a:cubicBezTo>
                <a:cubicBezTo>
                  <a:pt x="4318914" y="-21688"/>
                  <a:pt x="4703026" y="-44602"/>
                  <a:pt x="4897703" y="0"/>
                </a:cubicBezTo>
                <a:cubicBezTo>
                  <a:pt x="5031029" y="-8358"/>
                  <a:pt x="5075627" y="17290"/>
                  <a:pt x="5189306" y="0"/>
                </a:cubicBezTo>
                <a:cubicBezTo>
                  <a:pt x="5334466" y="-7364"/>
                  <a:pt x="5688746" y="58745"/>
                  <a:pt x="5929526" y="0"/>
                </a:cubicBezTo>
                <a:cubicBezTo>
                  <a:pt x="6210623" y="23576"/>
                  <a:pt x="6155689" y="15356"/>
                  <a:pt x="6400576" y="0"/>
                </a:cubicBezTo>
                <a:cubicBezTo>
                  <a:pt x="6592584" y="-16781"/>
                  <a:pt x="6769476" y="-12702"/>
                  <a:pt x="6871626" y="0"/>
                </a:cubicBezTo>
                <a:cubicBezTo>
                  <a:pt x="7003603" y="9850"/>
                  <a:pt x="7037216" y="-10922"/>
                  <a:pt x="7163228" y="0"/>
                </a:cubicBezTo>
                <a:cubicBezTo>
                  <a:pt x="7314412" y="38572"/>
                  <a:pt x="7705876" y="-18422"/>
                  <a:pt x="7813725" y="0"/>
                </a:cubicBezTo>
                <a:cubicBezTo>
                  <a:pt x="8029196" y="51194"/>
                  <a:pt x="8343410" y="-86373"/>
                  <a:pt x="8553946" y="0"/>
                </a:cubicBezTo>
                <a:cubicBezTo>
                  <a:pt x="8838179" y="41869"/>
                  <a:pt x="8870217" y="-6120"/>
                  <a:pt x="9182012" y="0"/>
                </a:cubicBezTo>
                <a:cubicBezTo>
                  <a:pt x="9232405" y="7454"/>
                  <a:pt x="9424614" y="152718"/>
                  <a:pt x="9391650" y="331399"/>
                </a:cubicBezTo>
                <a:cubicBezTo>
                  <a:pt x="9329625" y="573685"/>
                  <a:pt x="9430096" y="968370"/>
                  <a:pt x="9391650" y="1235710"/>
                </a:cubicBezTo>
                <a:cubicBezTo>
                  <a:pt x="9424617" y="1532716"/>
                  <a:pt x="9453223" y="1789915"/>
                  <a:pt x="9391650" y="2012053"/>
                </a:cubicBezTo>
                <a:cubicBezTo>
                  <a:pt x="9340184" y="2250564"/>
                  <a:pt x="9380162" y="2556171"/>
                  <a:pt x="9391650" y="2890770"/>
                </a:cubicBezTo>
                <a:cubicBezTo>
                  <a:pt x="9400172" y="3026743"/>
                  <a:pt x="9303483" y="3194930"/>
                  <a:pt x="9182012" y="3222170"/>
                </a:cubicBezTo>
                <a:cubicBezTo>
                  <a:pt x="9106383" y="3195776"/>
                  <a:pt x="8879082" y="3190889"/>
                  <a:pt x="8710962" y="3222170"/>
                </a:cubicBezTo>
                <a:cubicBezTo>
                  <a:pt x="8522645" y="3262963"/>
                  <a:pt x="8410335" y="3219716"/>
                  <a:pt x="8239913" y="3222170"/>
                </a:cubicBezTo>
                <a:cubicBezTo>
                  <a:pt x="8091892" y="3233739"/>
                  <a:pt x="7920633" y="3181584"/>
                  <a:pt x="7679139" y="3222170"/>
                </a:cubicBezTo>
                <a:cubicBezTo>
                  <a:pt x="7411509" y="3232991"/>
                  <a:pt x="7421997" y="3208185"/>
                  <a:pt x="7297813" y="3222170"/>
                </a:cubicBezTo>
                <a:cubicBezTo>
                  <a:pt x="7180483" y="3252641"/>
                  <a:pt x="7107111" y="3235618"/>
                  <a:pt x="6916487" y="3222170"/>
                </a:cubicBezTo>
                <a:cubicBezTo>
                  <a:pt x="6763373" y="3203676"/>
                  <a:pt x="6726138" y="3223836"/>
                  <a:pt x="6624885" y="3222170"/>
                </a:cubicBezTo>
                <a:cubicBezTo>
                  <a:pt x="6535584" y="3146492"/>
                  <a:pt x="6332547" y="3174862"/>
                  <a:pt x="6153835" y="3222170"/>
                </a:cubicBezTo>
                <a:cubicBezTo>
                  <a:pt x="5988240" y="3197009"/>
                  <a:pt x="5807314" y="3230326"/>
                  <a:pt x="5503338" y="3222170"/>
                </a:cubicBezTo>
                <a:cubicBezTo>
                  <a:pt x="5205441" y="3175865"/>
                  <a:pt x="5193534" y="3186258"/>
                  <a:pt x="4942565" y="3222170"/>
                </a:cubicBezTo>
                <a:cubicBezTo>
                  <a:pt x="4694392" y="3261364"/>
                  <a:pt x="4672605" y="3234525"/>
                  <a:pt x="4561239" y="3222170"/>
                </a:cubicBezTo>
                <a:cubicBezTo>
                  <a:pt x="4432945" y="3232922"/>
                  <a:pt x="4348317" y="3204799"/>
                  <a:pt x="4269637" y="3222170"/>
                </a:cubicBezTo>
                <a:cubicBezTo>
                  <a:pt x="4197575" y="3169861"/>
                  <a:pt x="3742614" y="3304340"/>
                  <a:pt x="3529416" y="3222170"/>
                </a:cubicBezTo>
                <a:cubicBezTo>
                  <a:pt x="3310321" y="3198060"/>
                  <a:pt x="3144615" y="3210431"/>
                  <a:pt x="3058366" y="3222170"/>
                </a:cubicBezTo>
                <a:cubicBezTo>
                  <a:pt x="2924594" y="3250383"/>
                  <a:pt x="2749303" y="3230994"/>
                  <a:pt x="2407868" y="3222170"/>
                </a:cubicBezTo>
                <a:cubicBezTo>
                  <a:pt x="2164754" y="3209949"/>
                  <a:pt x="2239009" y="3175862"/>
                  <a:pt x="2116267" y="3222170"/>
                </a:cubicBezTo>
                <a:cubicBezTo>
                  <a:pt x="1980245" y="3213334"/>
                  <a:pt x="1828622" y="3235066"/>
                  <a:pt x="1734941" y="3222170"/>
                </a:cubicBezTo>
                <a:cubicBezTo>
                  <a:pt x="1693815" y="3247603"/>
                  <a:pt x="1357009" y="3322157"/>
                  <a:pt x="1084443" y="3222170"/>
                </a:cubicBezTo>
                <a:cubicBezTo>
                  <a:pt x="786581" y="3219107"/>
                  <a:pt x="832733" y="3266686"/>
                  <a:pt x="703118" y="3222170"/>
                </a:cubicBezTo>
                <a:cubicBezTo>
                  <a:pt x="542362" y="3165064"/>
                  <a:pt x="426916" y="3208680"/>
                  <a:pt x="209637" y="3222170"/>
                </a:cubicBezTo>
                <a:cubicBezTo>
                  <a:pt x="83061" y="3191035"/>
                  <a:pt x="11611" y="3067634"/>
                  <a:pt x="0" y="2890770"/>
                </a:cubicBezTo>
                <a:cubicBezTo>
                  <a:pt x="32029" y="2725634"/>
                  <a:pt x="37343" y="2275659"/>
                  <a:pt x="0" y="2037646"/>
                </a:cubicBezTo>
                <a:cubicBezTo>
                  <a:pt x="66672" y="1746644"/>
                  <a:pt x="-40478" y="1486706"/>
                  <a:pt x="0" y="1235710"/>
                </a:cubicBezTo>
                <a:cubicBezTo>
                  <a:pt x="34175" y="1046517"/>
                  <a:pt x="52153" y="691408"/>
                  <a:pt x="0" y="331399"/>
                </a:cubicBezTo>
                <a:close/>
              </a:path>
              <a:path w="9391650" h="3222170" stroke="0" extrusionOk="0">
                <a:moveTo>
                  <a:pt x="0" y="331399"/>
                </a:moveTo>
                <a:cubicBezTo>
                  <a:pt x="18683" y="173594"/>
                  <a:pt x="101788" y="-11092"/>
                  <a:pt x="209637" y="0"/>
                </a:cubicBezTo>
                <a:cubicBezTo>
                  <a:pt x="339387" y="51834"/>
                  <a:pt x="462619" y="-33853"/>
                  <a:pt x="680687" y="0"/>
                </a:cubicBezTo>
                <a:cubicBezTo>
                  <a:pt x="885000" y="-26810"/>
                  <a:pt x="1079225" y="12780"/>
                  <a:pt x="1331184" y="0"/>
                </a:cubicBezTo>
                <a:cubicBezTo>
                  <a:pt x="1607513" y="25224"/>
                  <a:pt x="1536118" y="16369"/>
                  <a:pt x="1622786" y="0"/>
                </a:cubicBezTo>
                <a:cubicBezTo>
                  <a:pt x="1714515" y="-37848"/>
                  <a:pt x="1900367" y="1494"/>
                  <a:pt x="2273283" y="0"/>
                </a:cubicBezTo>
                <a:cubicBezTo>
                  <a:pt x="2576230" y="-4579"/>
                  <a:pt x="2488266" y="673"/>
                  <a:pt x="2564885" y="0"/>
                </a:cubicBezTo>
                <a:cubicBezTo>
                  <a:pt x="2635882" y="49772"/>
                  <a:pt x="2951700" y="36899"/>
                  <a:pt x="3215382" y="0"/>
                </a:cubicBezTo>
                <a:cubicBezTo>
                  <a:pt x="3462533" y="-4655"/>
                  <a:pt x="3519039" y="-58980"/>
                  <a:pt x="3776156" y="0"/>
                </a:cubicBezTo>
                <a:cubicBezTo>
                  <a:pt x="4047817" y="55067"/>
                  <a:pt x="4136119" y="50534"/>
                  <a:pt x="4247206" y="0"/>
                </a:cubicBezTo>
                <a:cubicBezTo>
                  <a:pt x="4393248" y="-44332"/>
                  <a:pt x="4568644" y="-21413"/>
                  <a:pt x="4807980" y="0"/>
                </a:cubicBezTo>
                <a:cubicBezTo>
                  <a:pt x="4959959" y="90180"/>
                  <a:pt x="5247254" y="19397"/>
                  <a:pt x="5458477" y="0"/>
                </a:cubicBezTo>
                <a:cubicBezTo>
                  <a:pt x="5723918" y="13342"/>
                  <a:pt x="5760763" y="10233"/>
                  <a:pt x="6019250" y="0"/>
                </a:cubicBezTo>
                <a:cubicBezTo>
                  <a:pt x="6278813" y="-5493"/>
                  <a:pt x="6243937" y="6062"/>
                  <a:pt x="6400576" y="0"/>
                </a:cubicBezTo>
                <a:cubicBezTo>
                  <a:pt x="6543160" y="-29961"/>
                  <a:pt x="6641272" y="-1636"/>
                  <a:pt x="6781902" y="0"/>
                </a:cubicBezTo>
                <a:cubicBezTo>
                  <a:pt x="6891202" y="-10247"/>
                  <a:pt x="7044141" y="-26535"/>
                  <a:pt x="7163228" y="0"/>
                </a:cubicBezTo>
                <a:cubicBezTo>
                  <a:pt x="7248159" y="52910"/>
                  <a:pt x="7376907" y="20017"/>
                  <a:pt x="7544554" y="0"/>
                </a:cubicBezTo>
                <a:cubicBezTo>
                  <a:pt x="7747782" y="-7114"/>
                  <a:pt x="8059491" y="31354"/>
                  <a:pt x="8195051" y="0"/>
                </a:cubicBezTo>
                <a:cubicBezTo>
                  <a:pt x="8344555" y="-20888"/>
                  <a:pt x="8392453" y="11599"/>
                  <a:pt x="8576377" y="0"/>
                </a:cubicBezTo>
                <a:cubicBezTo>
                  <a:pt x="8687096" y="-154"/>
                  <a:pt x="8983137" y="-40603"/>
                  <a:pt x="9182012" y="0"/>
                </a:cubicBezTo>
                <a:cubicBezTo>
                  <a:pt x="9273244" y="15437"/>
                  <a:pt x="9384549" y="182518"/>
                  <a:pt x="9391650" y="331399"/>
                </a:cubicBezTo>
                <a:cubicBezTo>
                  <a:pt x="9323781" y="603421"/>
                  <a:pt x="9270926" y="907599"/>
                  <a:pt x="9391650" y="1210116"/>
                </a:cubicBezTo>
                <a:cubicBezTo>
                  <a:pt x="9390820" y="1581383"/>
                  <a:pt x="9420409" y="1866950"/>
                  <a:pt x="9391650" y="2088834"/>
                </a:cubicBezTo>
                <a:cubicBezTo>
                  <a:pt x="9380456" y="2217274"/>
                  <a:pt x="9355194" y="2718952"/>
                  <a:pt x="9391650" y="2890770"/>
                </a:cubicBezTo>
                <a:cubicBezTo>
                  <a:pt x="9377025" y="3112580"/>
                  <a:pt x="9317840" y="3253615"/>
                  <a:pt x="9182012" y="3222170"/>
                </a:cubicBezTo>
                <a:cubicBezTo>
                  <a:pt x="8968792" y="3197849"/>
                  <a:pt x="8771362" y="3235386"/>
                  <a:pt x="8621239" y="3222170"/>
                </a:cubicBezTo>
                <a:cubicBezTo>
                  <a:pt x="8547214" y="3232693"/>
                  <a:pt x="8323689" y="3248850"/>
                  <a:pt x="8150189" y="3222170"/>
                </a:cubicBezTo>
                <a:cubicBezTo>
                  <a:pt x="7985442" y="3232898"/>
                  <a:pt x="7964212" y="3240633"/>
                  <a:pt x="7858587" y="3222170"/>
                </a:cubicBezTo>
                <a:cubicBezTo>
                  <a:pt x="7743353" y="3196523"/>
                  <a:pt x="7701447" y="3245337"/>
                  <a:pt x="7566984" y="3222170"/>
                </a:cubicBezTo>
                <a:cubicBezTo>
                  <a:pt x="7424491" y="3214531"/>
                  <a:pt x="7374082" y="3224398"/>
                  <a:pt x="7275382" y="3222170"/>
                </a:cubicBezTo>
                <a:cubicBezTo>
                  <a:pt x="7197443" y="3194084"/>
                  <a:pt x="6931648" y="3228167"/>
                  <a:pt x="6804332" y="3222170"/>
                </a:cubicBezTo>
                <a:cubicBezTo>
                  <a:pt x="6726872" y="3198585"/>
                  <a:pt x="6393385" y="3222825"/>
                  <a:pt x="6243559" y="3222170"/>
                </a:cubicBezTo>
                <a:cubicBezTo>
                  <a:pt x="6055421" y="3172095"/>
                  <a:pt x="5804543" y="3123130"/>
                  <a:pt x="5503338" y="3222170"/>
                </a:cubicBezTo>
                <a:cubicBezTo>
                  <a:pt x="5225219" y="3284744"/>
                  <a:pt x="5136176" y="3226966"/>
                  <a:pt x="4942565" y="3222170"/>
                </a:cubicBezTo>
                <a:cubicBezTo>
                  <a:pt x="4748274" y="3212093"/>
                  <a:pt x="4725695" y="3233256"/>
                  <a:pt x="4650963" y="3222170"/>
                </a:cubicBezTo>
                <a:cubicBezTo>
                  <a:pt x="4615681" y="3261573"/>
                  <a:pt x="4269359" y="3191982"/>
                  <a:pt x="4000466" y="3222170"/>
                </a:cubicBezTo>
                <a:cubicBezTo>
                  <a:pt x="3754464" y="3205169"/>
                  <a:pt x="3704425" y="3216427"/>
                  <a:pt x="3619140" y="3222170"/>
                </a:cubicBezTo>
                <a:cubicBezTo>
                  <a:pt x="3485547" y="3205966"/>
                  <a:pt x="3157186" y="3281011"/>
                  <a:pt x="2968643" y="3222170"/>
                </a:cubicBezTo>
                <a:cubicBezTo>
                  <a:pt x="2916996" y="3141612"/>
                  <a:pt x="2658045" y="3236665"/>
                  <a:pt x="2407868" y="3222170"/>
                </a:cubicBezTo>
                <a:cubicBezTo>
                  <a:pt x="2236196" y="3164468"/>
                  <a:pt x="2218399" y="3262207"/>
                  <a:pt x="2026543" y="3222170"/>
                </a:cubicBezTo>
                <a:cubicBezTo>
                  <a:pt x="1857087" y="3252976"/>
                  <a:pt x="1619008" y="3113437"/>
                  <a:pt x="1286322" y="3222170"/>
                </a:cubicBezTo>
                <a:cubicBezTo>
                  <a:pt x="983806" y="3244791"/>
                  <a:pt x="1061738" y="3212671"/>
                  <a:pt x="815272" y="3222170"/>
                </a:cubicBezTo>
                <a:cubicBezTo>
                  <a:pt x="578008" y="3268653"/>
                  <a:pt x="334625" y="3253747"/>
                  <a:pt x="209637" y="3222170"/>
                </a:cubicBezTo>
                <a:cubicBezTo>
                  <a:pt x="140481" y="3258784"/>
                  <a:pt x="19020" y="3081742"/>
                  <a:pt x="0" y="2890770"/>
                </a:cubicBezTo>
                <a:cubicBezTo>
                  <a:pt x="27309" y="2611033"/>
                  <a:pt x="60408" y="2428546"/>
                  <a:pt x="0" y="2114427"/>
                </a:cubicBezTo>
                <a:cubicBezTo>
                  <a:pt x="-90071" y="1827547"/>
                  <a:pt x="-108524" y="1600988"/>
                  <a:pt x="0" y="1235710"/>
                </a:cubicBezTo>
                <a:cubicBezTo>
                  <a:pt x="16410" y="901275"/>
                  <a:pt x="16676" y="791037"/>
                  <a:pt x="0" y="331399"/>
                </a:cubicBezTo>
                <a:close/>
              </a:path>
              <a:path w="9391650" h="3222170" fill="none" stroke="0" extrusionOk="0">
                <a:moveTo>
                  <a:pt x="0" y="331399"/>
                </a:moveTo>
                <a:cubicBezTo>
                  <a:pt x="-46763" y="124983"/>
                  <a:pt x="125994" y="39294"/>
                  <a:pt x="209637" y="0"/>
                </a:cubicBezTo>
                <a:cubicBezTo>
                  <a:pt x="309233" y="9344"/>
                  <a:pt x="528197" y="-18652"/>
                  <a:pt x="770410" y="0"/>
                </a:cubicBezTo>
                <a:cubicBezTo>
                  <a:pt x="1044868" y="46774"/>
                  <a:pt x="1047265" y="-25792"/>
                  <a:pt x="1151736" y="0"/>
                </a:cubicBezTo>
                <a:cubicBezTo>
                  <a:pt x="1284741" y="101693"/>
                  <a:pt x="1580192" y="-28469"/>
                  <a:pt x="1802233" y="0"/>
                </a:cubicBezTo>
                <a:cubicBezTo>
                  <a:pt x="2063875" y="87904"/>
                  <a:pt x="2275259" y="10839"/>
                  <a:pt x="2452731" y="0"/>
                </a:cubicBezTo>
                <a:cubicBezTo>
                  <a:pt x="2604713" y="-22672"/>
                  <a:pt x="2833776" y="-53592"/>
                  <a:pt x="3103228" y="0"/>
                </a:cubicBezTo>
                <a:cubicBezTo>
                  <a:pt x="3374735" y="16470"/>
                  <a:pt x="3321988" y="-16023"/>
                  <a:pt x="3394830" y="0"/>
                </a:cubicBezTo>
                <a:cubicBezTo>
                  <a:pt x="3482557" y="26749"/>
                  <a:pt x="3602692" y="-3504"/>
                  <a:pt x="3686432" y="0"/>
                </a:cubicBezTo>
                <a:cubicBezTo>
                  <a:pt x="3765424" y="5443"/>
                  <a:pt x="4135937" y="7210"/>
                  <a:pt x="4247206" y="0"/>
                </a:cubicBezTo>
                <a:cubicBezTo>
                  <a:pt x="4331379" y="-29382"/>
                  <a:pt x="4750130" y="-8992"/>
                  <a:pt x="4897703" y="0"/>
                </a:cubicBezTo>
                <a:cubicBezTo>
                  <a:pt x="5058384" y="-9416"/>
                  <a:pt x="5095708" y="13400"/>
                  <a:pt x="5189306" y="0"/>
                </a:cubicBezTo>
                <a:cubicBezTo>
                  <a:pt x="5344700" y="56257"/>
                  <a:pt x="5673785" y="-47358"/>
                  <a:pt x="5929526" y="0"/>
                </a:cubicBezTo>
                <a:cubicBezTo>
                  <a:pt x="6193623" y="22432"/>
                  <a:pt x="6172702" y="16571"/>
                  <a:pt x="6400576" y="0"/>
                </a:cubicBezTo>
                <a:cubicBezTo>
                  <a:pt x="6622493" y="-31571"/>
                  <a:pt x="6772583" y="9270"/>
                  <a:pt x="6871626" y="0"/>
                </a:cubicBezTo>
                <a:cubicBezTo>
                  <a:pt x="6993876" y="-12065"/>
                  <a:pt x="7037050" y="3398"/>
                  <a:pt x="7163228" y="0"/>
                </a:cubicBezTo>
                <a:cubicBezTo>
                  <a:pt x="7288703" y="9574"/>
                  <a:pt x="7665489" y="-60805"/>
                  <a:pt x="7813725" y="0"/>
                </a:cubicBezTo>
                <a:cubicBezTo>
                  <a:pt x="7933609" y="9912"/>
                  <a:pt x="8270342" y="-15327"/>
                  <a:pt x="8553946" y="0"/>
                </a:cubicBezTo>
                <a:cubicBezTo>
                  <a:pt x="8833105" y="52454"/>
                  <a:pt x="8885298" y="6864"/>
                  <a:pt x="9182012" y="0"/>
                </a:cubicBezTo>
                <a:cubicBezTo>
                  <a:pt x="9237427" y="-38540"/>
                  <a:pt x="9342180" y="158244"/>
                  <a:pt x="9391650" y="331399"/>
                </a:cubicBezTo>
                <a:cubicBezTo>
                  <a:pt x="9443793" y="579094"/>
                  <a:pt x="9413324" y="852431"/>
                  <a:pt x="9391650" y="1235710"/>
                </a:cubicBezTo>
                <a:cubicBezTo>
                  <a:pt x="9461454" y="1627406"/>
                  <a:pt x="9391273" y="1791562"/>
                  <a:pt x="9391650" y="2012053"/>
                </a:cubicBezTo>
                <a:cubicBezTo>
                  <a:pt x="9409925" y="2153357"/>
                  <a:pt x="9389849" y="2665187"/>
                  <a:pt x="9391650" y="2890770"/>
                </a:cubicBezTo>
                <a:cubicBezTo>
                  <a:pt x="9384242" y="3065464"/>
                  <a:pt x="9292749" y="3234857"/>
                  <a:pt x="9182012" y="3222170"/>
                </a:cubicBezTo>
                <a:cubicBezTo>
                  <a:pt x="9081671" y="3207420"/>
                  <a:pt x="8949776" y="3209793"/>
                  <a:pt x="8710962" y="3222170"/>
                </a:cubicBezTo>
                <a:cubicBezTo>
                  <a:pt x="8553945" y="3239761"/>
                  <a:pt x="8377411" y="3148045"/>
                  <a:pt x="8239913" y="3222170"/>
                </a:cubicBezTo>
                <a:cubicBezTo>
                  <a:pt x="8144275" y="3249811"/>
                  <a:pt x="7951274" y="3204553"/>
                  <a:pt x="7679139" y="3222170"/>
                </a:cubicBezTo>
                <a:cubicBezTo>
                  <a:pt x="7409253" y="3246067"/>
                  <a:pt x="7428844" y="3200015"/>
                  <a:pt x="7297813" y="3222170"/>
                </a:cubicBezTo>
                <a:cubicBezTo>
                  <a:pt x="7170198" y="3232272"/>
                  <a:pt x="7090012" y="3266412"/>
                  <a:pt x="6916487" y="3222170"/>
                </a:cubicBezTo>
                <a:cubicBezTo>
                  <a:pt x="6764349" y="3197967"/>
                  <a:pt x="6711550" y="3227234"/>
                  <a:pt x="6624885" y="3222170"/>
                </a:cubicBezTo>
                <a:cubicBezTo>
                  <a:pt x="6478145" y="3189752"/>
                  <a:pt x="6350752" y="3193582"/>
                  <a:pt x="6153835" y="3222170"/>
                </a:cubicBezTo>
                <a:cubicBezTo>
                  <a:pt x="5943370" y="3227185"/>
                  <a:pt x="5803940" y="3278933"/>
                  <a:pt x="5503338" y="3222170"/>
                </a:cubicBezTo>
                <a:cubicBezTo>
                  <a:pt x="5203074" y="3178530"/>
                  <a:pt x="5196134" y="3190078"/>
                  <a:pt x="4942565" y="3222170"/>
                </a:cubicBezTo>
                <a:cubicBezTo>
                  <a:pt x="4691570" y="3257021"/>
                  <a:pt x="4677302" y="3227063"/>
                  <a:pt x="4561239" y="3222170"/>
                </a:cubicBezTo>
                <a:cubicBezTo>
                  <a:pt x="4454107" y="3216970"/>
                  <a:pt x="4337678" y="3207594"/>
                  <a:pt x="4269637" y="3222170"/>
                </a:cubicBezTo>
                <a:cubicBezTo>
                  <a:pt x="4185918" y="3248159"/>
                  <a:pt x="3755664" y="3281745"/>
                  <a:pt x="3529416" y="3222170"/>
                </a:cubicBezTo>
                <a:cubicBezTo>
                  <a:pt x="3331300" y="3184810"/>
                  <a:pt x="3163028" y="3252180"/>
                  <a:pt x="3058366" y="3222170"/>
                </a:cubicBezTo>
                <a:cubicBezTo>
                  <a:pt x="2973378" y="3185321"/>
                  <a:pt x="2706044" y="3266449"/>
                  <a:pt x="2407868" y="3222170"/>
                </a:cubicBezTo>
                <a:cubicBezTo>
                  <a:pt x="2158955" y="3188484"/>
                  <a:pt x="2239458" y="3209667"/>
                  <a:pt x="2116267" y="3222170"/>
                </a:cubicBezTo>
                <a:cubicBezTo>
                  <a:pt x="2002345" y="3246738"/>
                  <a:pt x="1824218" y="3218540"/>
                  <a:pt x="1734941" y="3222170"/>
                </a:cubicBezTo>
                <a:cubicBezTo>
                  <a:pt x="1626792" y="3250716"/>
                  <a:pt x="1383743" y="3233421"/>
                  <a:pt x="1084443" y="3222170"/>
                </a:cubicBezTo>
                <a:cubicBezTo>
                  <a:pt x="754023" y="3178252"/>
                  <a:pt x="821295" y="3267017"/>
                  <a:pt x="703118" y="3222170"/>
                </a:cubicBezTo>
                <a:cubicBezTo>
                  <a:pt x="563968" y="3235962"/>
                  <a:pt x="392735" y="3165129"/>
                  <a:pt x="209637" y="3222170"/>
                </a:cubicBezTo>
                <a:cubicBezTo>
                  <a:pt x="51992" y="3217946"/>
                  <a:pt x="-3044" y="3098353"/>
                  <a:pt x="0" y="2890770"/>
                </a:cubicBezTo>
                <a:cubicBezTo>
                  <a:pt x="13121" y="2711668"/>
                  <a:pt x="-6618" y="2350914"/>
                  <a:pt x="0" y="2037646"/>
                </a:cubicBezTo>
                <a:cubicBezTo>
                  <a:pt x="-38240" y="1733481"/>
                  <a:pt x="51802" y="1477393"/>
                  <a:pt x="0" y="1235710"/>
                </a:cubicBezTo>
                <a:cubicBezTo>
                  <a:pt x="68321" y="1035300"/>
                  <a:pt x="8408" y="669827"/>
                  <a:pt x="0" y="331399"/>
                </a:cubicBezTo>
                <a:close/>
              </a:path>
              <a:path w="9391650" h="3222170" fill="none" stroke="0" extrusionOk="0">
                <a:moveTo>
                  <a:pt x="0" y="331399"/>
                </a:moveTo>
                <a:cubicBezTo>
                  <a:pt x="-26709" y="134946"/>
                  <a:pt x="115309" y="4231"/>
                  <a:pt x="209637" y="0"/>
                </a:cubicBezTo>
                <a:cubicBezTo>
                  <a:pt x="321882" y="-23270"/>
                  <a:pt x="516510" y="-39746"/>
                  <a:pt x="770410" y="0"/>
                </a:cubicBezTo>
                <a:cubicBezTo>
                  <a:pt x="1034774" y="40897"/>
                  <a:pt x="1059150" y="-34779"/>
                  <a:pt x="1151736" y="0"/>
                </a:cubicBezTo>
                <a:cubicBezTo>
                  <a:pt x="1252905" y="37572"/>
                  <a:pt x="1583612" y="5314"/>
                  <a:pt x="1802233" y="0"/>
                </a:cubicBezTo>
                <a:cubicBezTo>
                  <a:pt x="2009963" y="55783"/>
                  <a:pt x="2278842" y="390"/>
                  <a:pt x="2452731" y="0"/>
                </a:cubicBezTo>
                <a:cubicBezTo>
                  <a:pt x="2612181" y="-38758"/>
                  <a:pt x="2856526" y="-21428"/>
                  <a:pt x="3103228" y="0"/>
                </a:cubicBezTo>
                <a:cubicBezTo>
                  <a:pt x="3387695" y="55623"/>
                  <a:pt x="3292232" y="5638"/>
                  <a:pt x="3394830" y="0"/>
                </a:cubicBezTo>
                <a:cubicBezTo>
                  <a:pt x="3503703" y="25874"/>
                  <a:pt x="3616385" y="15187"/>
                  <a:pt x="3686432" y="0"/>
                </a:cubicBezTo>
                <a:cubicBezTo>
                  <a:pt x="3767875" y="28650"/>
                  <a:pt x="4151517" y="2554"/>
                  <a:pt x="4247206" y="0"/>
                </a:cubicBezTo>
                <a:cubicBezTo>
                  <a:pt x="4338012" y="-18582"/>
                  <a:pt x="4737014" y="11743"/>
                  <a:pt x="4897703" y="0"/>
                </a:cubicBezTo>
                <a:cubicBezTo>
                  <a:pt x="5036933" y="-5819"/>
                  <a:pt x="5082977" y="13949"/>
                  <a:pt x="5189306" y="0"/>
                </a:cubicBezTo>
                <a:cubicBezTo>
                  <a:pt x="5313933" y="-5435"/>
                  <a:pt x="5650809" y="2919"/>
                  <a:pt x="5929526" y="0"/>
                </a:cubicBezTo>
                <a:cubicBezTo>
                  <a:pt x="6198215" y="28126"/>
                  <a:pt x="6167071" y="23519"/>
                  <a:pt x="6400576" y="0"/>
                </a:cubicBezTo>
                <a:cubicBezTo>
                  <a:pt x="6606628" y="-23510"/>
                  <a:pt x="6790646" y="1514"/>
                  <a:pt x="6871626" y="0"/>
                </a:cubicBezTo>
                <a:cubicBezTo>
                  <a:pt x="6996092" y="3558"/>
                  <a:pt x="7035251" y="-8327"/>
                  <a:pt x="7163228" y="0"/>
                </a:cubicBezTo>
                <a:cubicBezTo>
                  <a:pt x="7295939" y="40846"/>
                  <a:pt x="7685510" y="-41295"/>
                  <a:pt x="7813725" y="0"/>
                </a:cubicBezTo>
                <a:cubicBezTo>
                  <a:pt x="7997293" y="33119"/>
                  <a:pt x="8311591" y="-17022"/>
                  <a:pt x="8553946" y="0"/>
                </a:cubicBezTo>
                <a:cubicBezTo>
                  <a:pt x="8836052" y="40528"/>
                  <a:pt x="8898328" y="-10287"/>
                  <a:pt x="9182012" y="0"/>
                </a:cubicBezTo>
                <a:cubicBezTo>
                  <a:pt x="9237185" y="-4385"/>
                  <a:pt x="9387152" y="163582"/>
                  <a:pt x="9391650" y="331399"/>
                </a:cubicBezTo>
                <a:cubicBezTo>
                  <a:pt x="9367701" y="555492"/>
                  <a:pt x="9406474" y="870584"/>
                  <a:pt x="9391650" y="1235710"/>
                </a:cubicBezTo>
                <a:cubicBezTo>
                  <a:pt x="9421661" y="1573623"/>
                  <a:pt x="9415774" y="1821160"/>
                  <a:pt x="9391650" y="2012053"/>
                </a:cubicBezTo>
                <a:cubicBezTo>
                  <a:pt x="9359032" y="2204450"/>
                  <a:pt x="9410034" y="2591704"/>
                  <a:pt x="9391650" y="2890770"/>
                </a:cubicBezTo>
                <a:cubicBezTo>
                  <a:pt x="9396330" y="3038571"/>
                  <a:pt x="9303701" y="3202429"/>
                  <a:pt x="9182012" y="3222170"/>
                </a:cubicBezTo>
                <a:cubicBezTo>
                  <a:pt x="9081718" y="3201061"/>
                  <a:pt x="8921379" y="3193702"/>
                  <a:pt x="8710962" y="3222170"/>
                </a:cubicBezTo>
                <a:cubicBezTo>
                  <a:pt x="8542909" y="3260139"/>
                  <a:pt x="8384140" y="3183356"/>
                  <a:pt x="8239913" y="3222170"/>
                </a:cubicBezTo>
                <a:cubicBezTo>
                  <a:pt x="8123106" y="3231776"/>
                  <a:pt x="7938054" y="3222233"/>
                  <a:pt x="7679139" y="3222170"/>
                </a:cubicBezTo>
                <a:cubicBezTo>
                  <a:pt x="7413534" y="3243914"/>
                  <a:pt x="7421561" y="3204096"/>
                  <a:pt x="7297813" y="3222170"/>
                </a:cubicBezTo>
                <a:cubicBezTo>
                  <a:pt x="7191897" y="3252155"/>
                  <a:pt x="7088978" y="3251332"/>
                  <a:pt x="6916487" y="3222170"/>
                </a:cubicBezTo>
                <a:cubicBezTo>
                  <a:pt x="6753361" y="3189102"/>
                  <a:pt x="6715130" y="3234253"/>
                  <a:pt x="6624885" y="3222170"/>
                </a:cubicBezTo>
                <a:cubicBezTo>
                  <a:pt x="6493032" y="3153985"/>
                  <a:pt x="6311783" y="3175370"/>
                  <a:pt x="6153835" y="3222170"/>
                </a:cubicBezTo>
                <a:cubicBezTo>
                  <a:pt x="5947790" y="3202535"/>
                  <a:pt x="5789076" y="3220672"/>
                  <a:pt x="5503338" y="3222170"/>
                </a:cubicBezTo>
                <a:cubicBezTo>
                  <a:pt x="5205098" y="3178235"/>
                  <a:pt x="5192388" y="3185632"/>
                  <a:pt x="4942565" y="3222170"/>
                </a:cubicBezTo>
                <a:cubicBezTo>
                  <a:pt x="4685820" y="3259809"/>
                  <a:pt x="4677475" y="3227137"/>
                  <a:pt x="4561239" y="3222170"/>
                </a:cubicBezTo>
                <a:cubicBezTo>
                  <a:pt x="4424644" y="3227874"/>
                  <a:pt x="4335185" y="3206868"/>
                  <a:pt x="4269637" y="3222170"/>
                </a:cubicBezTo>
                <a:cubicBezTo>
                  <a:pt x="4177487" y="3227852"/>
                  <a:pt x="3732757" y="3278862"/>
                  <a:pt x="3529416" y="3222170"/>
                </a:cubicBezTo>
                <a:cubicBezTo>
                  <a:pt x="3325531" y="3188198"/>
                  <a:pt x="3170034" y="3230018"/>
                  <a:pt x="3058366" y="3222170"/>
                </a:cubicBezTo>
                <a:cubicBezTo>
                  <a:pt x="2956232" y="3240809"/>
                  <a:pt x="2748987" y="3241964"/>
                  <a:pt x="2407868" y="3222170"/>
                </a:cubicBezTo>
                <a:cubicBezTo>
                  <a:pt x="2152683" y="3186906"/>
                  <a:pt x="2225803" y="3193110"/>
                  <a:pt x="2116267" y="3222170"/>
                </a:cubicBezTo>
                <a:cubicBezTo>
                  <a:pt x="2005532" y="3238827"/>
                  <a:pt x="1823230" y="3218392"/>
                  <a:pt x="1734941" y="3222170"/>
                </a:cubicBezTo>
                <a:cubicBezTo>
                  <a:pt x="1633436" y="3173538"/>
                  <a:pt x="1349541" y="3270934"/>
                  <a:pt x="1084443" y="3222170"/>
                </a:cubicBezTo>
                <a:cubicBezTo>
                  <a:pt x="781629" y="3204569"/>
                  <a:pt x="825383" y="3254431"/>
                  <a:pt x="703118" y="3222170"/>
                </a:cubicBezTo>
                <a:cubicBezTo>
                  <a:pt x="546378" y="3198049"/>
                  <a:pt x="385394" y="3181526"/>
                  <a:pt x="209637" y="3222170"/>
                </a:cubicBezTo>
                <a:cubicBezTo>
                  <a:pt x="74240" y="3210645"/>
                  <a:pt x="-8234" y="3079673"/>
                  <a:pt x="0" y="2890770"/>
                </a:cubicBezTo>
                <a:cubicBezTo>
                  <a:pt x="69646" y="2679168"/>
                  <a:pt x="-27687" y="2329384"/>
                  <a:pt x="0" y="2037646"/>
                </a:cubicBezTo>
                <a:cubicBezTo>
                  <a:pt x="-11313" y="1704859"/>
                  <a:pt x="36206" y="1479279"/>
                  <a:pt x="0" y="1235710"/>
                </a:cubicBezTo>
                <a:cubicBezTo>
                  <a:pt x="51864" y="1042901"/>
                  <a:pt x="63995" y="693979"/>
                  <a:pt x="0" y="331399"/>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custGeom>
                    <a:avLst/>
                    <a:gdLst>
                      <a:gd name="connsiteX0" fmla="*/ 0 w 9391650"/>
                      <a:gd name="connsiteY0" fmla="*/ 331399 h 3222170"/>
                      <a:gd name="connsiteX1" fmla="*/ 209637 w 9391650"/>
                      <a:gd name="connsiteY1" fmla="*/ 0 h 3222170"/>
                      <a:gd name="connsiteX2" fmla="*/ 770410 w 9391650"/>
                      <a:gd name="connsiteY2" fmla="*/ 0 h 3222170"/>
                      <a:gd name="connsiteX3" fmla="*/ 1151736 w 9391650"/>
                      <a:gd name="connsiteY3" fmla="*/ 0 h 3222170"/>
                      <a:gd name="connsiteX4" fmla="*/ 1802233 w 9391650"/>
                      <a:gd name="connsiteY4" fmla="*/ 0 h 3222170"/>
                      <a:gd name="connsiteX5" fmla="*/ 2452731 w 9391650"/>
                      <a:gd name="connsiteY5" fmla="*/ 0 h 3222170"/>
                      <a:gd name="connsiteX6" fmla="*/ 3103228 w 9391650"/>
                      <a:gd name="connsiteY6" fmla="*/ 0 h 3222170"/>
                      <a:gd name="connsiteX7" fmla="*/ 3394830 w 9391650"/>
                      <a:gd name="connsiteY7" fmla="*/ 0 h 3222170"/>
                      <a:gd name="connsiteX8" fmla="*/ 3686432 w 9391650"/>
                      <a:gd name="connsiteY8" fmla="*/ 0 h 3222170"/>
                      <a:gd name="connsiteX9" fmla="*/ 4247206 w 9391650"/>
                      <a:gd name="connsiteY9" fmla="*/ 0 h 3222170"/>
                      <a:gd name="connsiteX10" fmla="*/ 4897703 w 9391650"/>
                      <a:gd name="connsiteY10" fmla="*/ 0 h 3222170"/>
                      <a:gd name="connsiteX11" fmla="*/ 5189306 w 9391650"/>
                      <a:gd name="connsiteY11" fmla="*/ 0 h 3222170"/>
                      <a:gd name="connsiteX12" fmla="*/ 5929526 w 9391650"/>
                      <a:gd name="connsiteY12" fmla="*/ 0 h 3222170"/>
                      <a:gd name="connsiteX13" fmla="*/ 6400576 w 9391650"/>
                      <a:gd name="connsiteY13" fmla="*/ 0 h 3222170"/>
                      <a:gd name="connsiteX14" fmla="*/ 6871626 w 9391650"/>
                      <a:gd name="connsiteY14" fmla="*/ 0 h 3222170"/>
                      <a:gd name="connsiteX15" fmla="*/ 7163228 w 9391650"/>
                      <a:gd name="connsiteY15" fmla="*/ 0 h 3222170"/>
                      <a:gd name="connsiteX16" fmla="*/ 7813725 w 9391650"/>
                      <a:gd name="connsiteY16" fmla="*/ 0 h 3222170"/>
                      <a:gd name="connsiteX17" fmla="*/ 8553946 w 9391650"/>
                      <a:gd name="connsiteY17" fmla="*/ 0 h 3222170"/>
                      <a:gd name="connsiteX18" fmla="*/ 9182012 w 9391650"/>
                      <a:gd name="connsiteY18" fmla="*/ 0 h 3222170"/>
                      <a:gd name="connsiteX19" fmla="*/ 9391650 w 9391650"/>
                      <a:gd name="connsiteY19" fmla="*/ 331399 h 3222170"/>
                      <a:gd name="connsiteX20" fmla="*/ 9391650 w 9391650"/>
                      <a:gd name="connsiteY20" fmla="*/ 1235710 h 3222170"/>
                      <a:gd name="connsiteX21" fmla="*/ 9391650 w 9391650"/>
                      <a:gd name="connsiteY21" fmla="*/ 2012053 h 3222170"/>
                      <a:gd name="connsiteX22" fmla="*/ 9391650 w 9391650"/>
                      <a:gd name="connsiteY22" fmla="*/ 2890770 h 3222170"/>
                      <a:gd name="connsiteX23" fmla="*/ 9182012 w 9391650"/>
                      <a:gd name="connsiteY23" fmla="*/ 3222170 h 3222170"/>
                      <a:gd name="connsiteX24" fmla="*/ 8710962 w 9391650"/>
                      <a:gd name="connsiteY24" fmla="*/ 3222170 h 3222170"/>
                      <a:gd name="connsiteX25" fmla="*/ 8239913 w 9391650"/>
                      <a:gd name="connsiteY25" fmla="*/ 3222170 h 3222170"/>
                      <a:gd name="connsiteX26" fmla="*/ 7679139 w 9391650"/>
                      <a:gd name="connsiteY26" fmla="*/ 3222170 h 3222170"/>
                      <a:gd name="connsiteX27" fmla="*/ 7297813 w 9391650"/>
                      <a:gd name="connsiteY27" fmla="*/ 3222170 h 3222170"/>
                      <a:gd name="connsiteX28" fmla="*/ 6916487 w 9391650"/>
                      <a:gd name="connsiteY28" fmla="*/ 3222170 h 3222170"/>
                      <a:gd name="connsiteX29" fmla="*/ 6624885 w 9391650"/>
                      <a:gd name="connsiteY29" fmla="*/ 3222170 h 3222170"/>
                      <a:gd name="connsiteX30" fmla="*/ 6153835 w 9391650"/>
                      <a:gd name="connsiteY30" fmla="*/ 3222170 h 3222170"/>
                      <a:gd name="connsiteX31" fmla="*/ 5503338 w 9391650"/>
                      <a:gd name="connsiteY31" fmla="*/ 3222170 h 3222170"/>
                      <a:gd name="connsiteX32" fmla="*/ 4942565 w 9391650"/>
                      <a:gd name="connsiteY32" fmla="*/ 3222170 h 3222170"/>
                      <a:gd name="connsiteX33" fmla="*/ 4561239 w 9391650"/>
                      <a:gd name="connsiteY33" fmla="*/ 3222170 h 3222170"/>
                      <a:gd name="connsiteX34" fmla="*/ 4269637 w 9391650"/>
                      <a:gd name="connsiteY34" fmla="*/ 3222170 h 3222170"/>
                      <a:gd name="connsiteX35" fmla="*/ 3529416 w 9391650"/>
                      <a:gd name="connsiteY35" fmla="*/ 3222170 h 3222170"/>
                      <a:gd name="connsiteX36" fmla="*/ 3058366 w 9391650"/>
                      <a:gd name="connsiteY36" fmla="*/ 3222170 h 3222170"/>
                      <a:gd name="connsiteX37" fmla="*/ 2407868 w 9391650"/>
                      <a:gd name="connsiteY37" fmla="*/ 3222170 h 3222170"/>
                      <a:gd name="connsiteX38" fmla="*/ 2116267 w 9391650"/>
                      <a:gd name="connsiteY38" fmla="*/ 3222170 h 3222170"/>
                      <a:gd name="connsiteX39" fmla="*/ 1734941 w 9391650"/>
                      <a:gd name="connsiteY39" fmla="*/ 3222170 h 3222170"/>
                      <a:gd name="connsiteX40" fmla="*/ 1084443 w 9391650"/>
                      <a:gd name="connsiteY40" fmla="*/ 3222170 h 3222170"/>
                      <a:gd name="connsiteX41" fmla="*/ 703118 w 9391650"/>
                      <a:gd name="connsiteY41" fmla="*/ 3222170 h 3222170"/>
                      <a:gd name="connsiteX42" fmla="*/ 209637 w 9391650"/>
                      <a:gd name="connsiteY42" fmla="*/ 3222170 h 3222170"/>
                      <a:gd name="connsiteX43" fmla="*/ 0 w 9391650"/>
                      <a:gd name="connsiteY43" fmla="*/ 2890770 h 3222170"/>
                      <a:gd name="connsiteX44" fmla="*/ 0 w 9391650"/>
                      <a:gd name="connsiteY44" fmla="*/ 2037646 h 3222170"/>
                      <a:gd name="connsiteX45" fmla="*/ 0 w 9391650"/>
                      <a:gd name="connsiteY45" fmla="*/ 1235710 h 3222170"/>
                      <a:gd name="connsiteX46" fmla="*/ 0 w 9391650"/>
                      <a:gd name="connsiteY46" fmla="*/ 331399 h 3222170"/>
                      <a:gd name="connsiteX0" fmla="*/ 0 w 9391650"/>
                      <a:gd name="connsiteY0" fmla="*/ 331399 h 3222170"/>
                      <a:gd name="connsiteX1" fmla="*/ 209637 w 9391650"/>
                      <a:gd name="connsiteY1" fmla="*/ 0 h 3222170"/>
                      <a:gd name="connsiteX2" fmla="*/ 680687 w 9391650"/>
                      <a:gd name="connsiteY2" fmla="*/ 0 h 3222170"/>
                      <a:gd name="connsiteX3" fmla="*/ 1331184 w 9391650"/>
                      <a:gd name="connsiteY3" fmla="*/ 0 h 3222170"/>
                      <a:gd name="connsiteX4" fmla="*/ 1622786 w 9391650"/>
                      <a:gd name="connsiteY4" fmla="*/ 0 h 3222170"/>
                      <a:gd name="connsiteX5" fmla="*/ 2273283 w 9391650"/>
                      <a:gd name="connsiteY5" fmla="*/ 0 h 3222170"/>
                      <a:gd name="connsiteX6" fmla="*/ 2564885 w 9391650"/>
                      <a:gd name="connsiteY6" fmla="*/ 0 h 3222170"/>
                      <a:gd name="connsiteX7" fmla="*/ 3215382 w 9391650"/>
                      <a:gd name="connsiteY7" fmla="*/ 0 h 3222170"/>
                      <a:gd name="connsiteX8" fmla="*/ 3776156 w 9391650"/>
                      <a:gd name="connsiteY8" fmla="*/ 0 h 3222170"/>
                      <a:gd name="connsiteX9" fmla="*/ 4247206 w 9391650"/>
                      <a:gd name="connsiteY9" fmla="*/ 0 h 3222170"/>
                      <a:gd name="connsiteX10" fmla="*/ 4807980 w 9391650"/>
                      <a:gd name="connsiteY10" fmla="*/ 0 h 3222170"/>
                      <a:gd name="connsiteX11" fmla="*/ 5458477 w 9391650"/>
                      <a:gd name="connsiteY11" fmla="*/ 0 h 3222170"/>
                      <a:gd name="connsiteX12" fmla="*/ 6019250 w 9391650"/>
                      <a:gd name="connsiteY12" fmla="*/ 0 h 3222170"/>
                      <a:gd name="connsiteX13" fmla="*/ 6400576 w 9391650"/>
                      <a:gd name="connsiteY13" fmla="*/ 0 h 3222170"/>
                      <a:gd name="connsiteX14" fmla="*/ 6781902 w 9391650"/>
                      <a:gd name="connsiteY14" fmla="*/ 0 h 3222170"/>
                      <a:gd name="connsiteX15" fmla="*/ 7163228 w 9391650"/>
                      <a:gd name="connsiteY15" fmla="*/ 0 h 3222170"/>
                      <a:gd name="connsiteX16" fmla="*/ 7544554 w 9391650"/>
                      <a:gd name="connsiteY16" fmla="*/ 0 h 3222170"/>
                      <a:gd name="connsiteX17" fmla="*/ 8195051 w 9391650"/>
                      <a:gd name="connsiteY17" fmla="*/ 0 h 3222170"/>
                      <a:gd name="connsiteX18" fmla="*/ 8576377 w 9391650"/>
                      <a:gd name="connsiteY18" fmla="*/ 0 h 3222170"/>
                      <a:gd name="connsiteX19" fmla="*/ 9182012 w 9391650"/>
                      <a:gd name="connsiteY19" fmla="*/ 0 h 3222170"/>
                      <a:gd name="connsiteX20" fmla="*/ 9391650 w 9391650"/>
                      <a:gd name="connsiteY20" fmla="*/ 331399 h 3222170"/>
                      <a:gd name="connsiteX21" fmla="*/ 9391650 w 9391650"/>
                      <a:gd name="connsiteY21" fmla="*/ 1210116 h 3222170"/>
                      <a:gd name="connsiteX22" fmla="*/ 9391650 w 9391650"/>
                      <a:gd name="connsiteY22" fmla="*/ 2088834 h 3222170"/>
                      <a:gd name="connsiteX23" fmla="*/ 9391650 w 9391650"/>
                      <a:gd name="connsiteY23" fmla="*/ 2890770 h 3222170"/>
                      <a:gd name="connsiteX24" fmla="*/ 9182012 w 9391650"/>
                      <a:gd name="connsiteY24" fmla="*/ 3222170 h 3222170"/>
                      <a:gd name="connsiteX25" fmla="*/ 8621239 w 9391650"/>
                      <a:gd name="connsiteY25" fmla="*/ 3222170 h 3222170"/>
                      <a:gd name="connsiteX26" fmla="*/ 8150189 w 9391650"/>
                      <a:gd name="connsiteY26" fmla="*/ 3222170 h 3222170"/>
                      <a:gd name="connsiteX27" fmla="*/ 7858587 w 9391650"/>
                      <a:gd name="connsiteY27" fmla="*/ 3222170 h 3222170"/>
                      <a:gd name="connsiteX28" fmla="*/ 7566984 w 9391650"/>
                      <a:gd name="connsiteY28" fmla="*/ 3222170 h 3222170"/>
                      <a:gd name="connsiteX29" fmla="*/ 7275382 w 9391650"/>
                      <a:gd name="connsiteY29" fmla="*/ 3222170 h 3222170"/>
                      <a:gd name="connsiteX30" fmla="*/ 6804332 w 9391650"/>
                      <a:gd name="connsiteY30" fmla="*/ 3222170 h 3222170"/>
                      <a:gd name="connsiteX31" fmla="*/ 6243559 w 9391650"/>
                      <a:gd name="connsiteY31" fmla="*/ 3222170 h 3222170"/>
                      <a:gd name="connsiteX32" fmla="*/ 5503338 w 9391650"/>
                      <a:gd name="connsiteY32" fmla="*/ 3222170 h 3222170"/>
                      <a:gd name="connsiteX33" fmla="*/ 4942565 w 9391650"/>
                      <a:gd name="connsiteY33" fmla="*/ 3222170 h 3222170"/>
                      <a:gd name="connsiteX34" fmla="*/ 4650963 w 9391650"/>
                      <a:gd name="connsiteY34" fmla="*/ 3222170 h 3222170"/>
                      <a:gd name="connsiteX35" fmla="*/ 4000466 w 9391650"/>
                      <a:gd name="connsiteY35" fmla="*/ 3222170 h 3222170"/>
                      <a:gd name="connsiteX36" fmla="*/ 3619140 w 9391650"/>
                      <a:gd name="connsiteY36" fmla="*/ 3222170 h 3222170"/>
                      <a:gd name="connsiteX37" fmla="*/ 2968643 w 9391650"/>
                      <a:gd name="connsiteY37" fmla="*/ 3222170 h 3222170"/>
                      <a:gd name="connsiteX38" fmla="*/ 2407868 w 9391650"/>
                      <a:gd name="connsiteY38" fmla="*/ 3222170 h 3222170"/>
                      <a:gd name="connsiteX39" fmla="*/ 2026543 w 9391650"/>
                      <a:gd name="connsiteY39" fmla="*/ 3222170 h 3222170"/>
                      <a:gd name="connsiteX40" fmla="*/ 1286322 w 9391650"/>
                      <a:gd name="connsiteY40" fmla="*/ 3222170 h 3222170"/>
                      <a:gd name="connsiteX41" fmla="*/ 815272 w 9391650"/>
                      <a:gd name="connsiteY41" fmla="*/ 3222170 h 3222170"/>
                      <a:gd name="connsiteX42" fmla="*/ 209637 w 9391650"/>
                      <a:gd name="connsiteY42" fmla="*/ 3222170 h 3222170"/>
                      <a:gd name="connsiteX43" fmla="*/ 0 w 9391650"/>
                      <a:gd name="connsiteY43" fmla="*/ 2890770 h 3222170"/>
                      <a:gd name="connsiteX44" fmla="*/ 0 w 9391650"/>
                      <a:gd name="connsiteY44" fmla="*/ 2114427 h 3222170"/>
                      <a:gd name="connsiteX45" fmla="*/ 0 w 9391650"/>
                      <a:gd name="connsiteY45" fmla="*/ 1235710 h 3222170"/>
                      <a:gd name="connsiteX46" fmla="*/ 0 w 9391650"/>
                      <a:gd name="connsiteY46" fmla="*/ 331399 h 322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391650" h="3222170" fill="none" extrusionOk="0">
                        <a:moveTo>
                          <a:pt x="0" y="331399"/>
                        </a:moveTo>
                        <a:cubicBezTo>
                          <a:pt x="-19973" y="137866"/>
                          <a:pt x="114933" y="-5407"/>
                          <a:pt x="209637" y="0"/>
                        </a:cubicBezTo>
                        <a:cubicBezTo>
                          <a:pt x="327206" y="-20991"/>
                          <a:pt x="498653" y="-4610"/>
                          <a:pt x="770410" y="0"/>
                        </a:cubicBezTo>
                        <a:cubicBezTo>
                          <a:pt x="1040825" y="48198"/>
                          <a:pt x="1057606" y="-32729"/>
                          <a:pt x="1151736" y="0"/>
                        </a:cubicBezTo>
                        <a:cubicBezTo>
                          <a:pt x="1248512" y="29776"/>
                          <a:pt x="1559759" y="-11992"/>
                          <a:pt x="1802233" y="0"/>
                        </a:cubicBezTo>
                        <a:cubicBezTo>
                          <a:pt x="2008453" y="45100"/>
                          <a:pt x="2273231" y="-10145"/>
                          <a:pt x="2452731" y="0"/>
                        </a:cubicBezTo>
                        <a:cubicBezTo>
                          <a:pt x="2600039" y="-2248"/>
                          <a:pt x="2856371" y="-37289"/>
                          <a:pt x="3103228" y="0"/>
                        </a:cubicBezTo>
                        <a:cubicBezTo>
                          <a:pt x="3381980" y="48705"/>
                          <a:pt x="3310239" y="-3635"/>
                          <a:pt x="3394830" y="0"/>
                        </a:cubicBezTo>
                        <a:cubicBezTo>
                          <a:pt x="3498164" y="24160"/>
                          <a:pt x="3611458" y="28410"/>
                          <a:pt x="3686432" y="0"/>
                        </a:cubicBezTo>
                        <a:cubicBezTo>
                          <a:pt x="3762642" y="6322"/>
                          <a:pt x="4149139" y="2894"/>
                          <a:pt x="4247206" y="0"/>
                        </a:cubicBezTo>
                        <a:cubicBezTo>
                          <a:pt x="4348582" y="-19178"/>
                          <a:pt x="4725542" y="-16514"/>
                          <a:pt x="4897703" y="0"/>
                        </a:cubicBezTo>
                        <a:cubicBezTo>
                          <a:pt x="5041056" y="-9065"/>
                          <a:pt x="5079592" y="16812"/>
                          <a:pt x="5189306" y="0"/>
                        </a:cubicBezTo>
                        <a:cubicBezTo>
                          <a:pt x="5313552" y="-11620"/>
                          <a:pt x="5668708" y="-1731"/>
                          <a:pt x="5929526" y="0"/>
                        </a:cubicBezTo>
                        <a:cubicBezTo>
                          <a:pt x="6202471" y="22795"/>
                          <a:pt x="6161785" y="15622"/>
                          <a:pt x="6400576" y="0"/>
                        </a:cubicBezTo>
                        <a:cubicBezTo>
                          <a:pt x="6615547" y="-16276"/>
                          <a:pt x="6766039" y="-2743"/>
                          <a:pt x="6871626" y="0"/>
                        </a:cubicBezTo>
                        <a:cubicBezTo>
                          <a:pt x="6993838" y="4008"/>
                          <a:pt x="7039204" y="-6964"/>
                          <a:pt x="7163228" y="0"/>
                        </a:cubicBezTo>
                        <a:cubicBezTo>
                          <a:pt x="7300306" y="19614"/>
                          <a:pt x="7674152" y="-16458"/>
                          <a:pt x="7813725" y="0"/>
                        </a:cubicBezTo>
                        <a:cubicBezTo>
                          <a:pt x="8000271" y="25886"/>
                          <a:pt x="8305071" y="-54510"/>
                          <a:pt x="8553946" y="0"/>
                        </a:cubicBezTo>
                        <a:cubicBezTo>
                          <a:pt x="8828302" y="41243"/>
                          <a:pt x="8882843" y="-4117"/>
                          <a:pt x="9182012" y="0"/>
                        </a:cubicBezTo>
                        <a:cubicBezTo>
                          <a:pt x="9240432" y="8006"/>
                          <a:pt x="9416881" y="154746"/>
                          <a:pt x="9391650" y="331399"/>
                        </a:cubicBezTo>
                        <a:cubicBezTo>
                          <a:pt x="9359676" y="560753"/>
                          <a:pt x="9385433" y="907052"/>
                          <a:pt x="9391650" y="1235710"/>
                        </a:cubicBezTo>
                        <a:cubicBezTo>
                          <a:pt x="9420684" y="1566181"/>
                          <a:pt x="9439447" y="1796106"/>
                          <a:pt x="9391650" y="2012053"/>
                        </a:cubicBezTo>
                        <a:cubicBezTo>
                          <a:pt x="9359852" y="2230213"/>
                          <a:pt x="9397912" y="2580379"/>
                          <a:pt x="9391650" y="2890770"/>
                        </a:cubicBezTo>
                        <a:cubicBezTo>
                          <a:pt x="9392957" y="3032429"/>
                          <a:pt x="9299042" y="3204091"/>
                          <a:pt x="9182012" y="3222170"/>
                        </a:cubicBezTo>
                        <a:cubicBezTo>
                          <a:pt x="9072251" y="3196890"/>
                          <a:pt x="8890744" y="3201756"/>
                          <a:pt x="8710962" y="3222170"/>
                        </a:cubicBezTo>
                        <a:cubicBezTo>
                          <a:pt x="8520695" y="3250956"/>
                          <a:pt x="8382240" y="3200358"/>
                          <a:pt x="8239913" y="3222170"/>
                        </a:cubicBezTo>
                        <a:cubicBezTo>
                          <a:pt x="8104285" y="3245072"/>
                          <a:pt x="7938312" y="3196612"/>
                          <a:pt x="7679139" y="3222170"/>
                        </a:cubicBezTo>
                        <a:cubicBezTo>
                          <a:pt x="7412756" y="3240074"/>
                          <a:pt x="7422147" y="3207425"/>
                          <a:pt x="7297813" y="3222170"/>
                        </a:cubicBezTo>
                        <a:cubicBezTo>
                          <a:pt x="7174031" y="3245847"/>
                          <a:pt x="7091739" y="3243194"/>
                          <a:pt x="6916487" y="3222170"/>
                        </a:cubicBezTo>
                        <a:cubicBezTo>
                          <a:pt x="6757793" y="3195816"/>
                          <a:pt x="6723963" y="3234833"/>
                          <a:pt x="6624885" y="3222170"/>
                        </a:cubicBezTo>
                        <a:cubicBezTo>
                          <a:pt x="6531548" y="3172891"/>
                          <a:pt x="6339182" y="3181573"/>
                          <a:pt x="6153835" y="3222170"/>
                        </a:cubicBezTo>
                        <a:cubicBezTo>
                          <a:pt x="5970342" y="3223225"/>
                          <a:pt x="5806112" y="3242474"/>
                          <a:pt x="5503338" y="3222170"/>
                        </a:cubicBezTo>
                        <a:cubicBezTo>
                          <a:pt x="5203962" y="3176105"/>
                          <a:pt x="5193727" y="3188544"/>
                          <a:pt x="4942565" y="3222170"/>
                        </a:cubicBezTo>
                        <a:cubicBezTo>
                          <a:pt x="4692026" y="3255273"/>
                          <a:pt x="4673453" y="3228935"/>
                          <a:pt x="4561239" y="3222170"/>
                        </a:cubicBezTo>
                        <a:cubicBezTo>
                          <a:pt x="4438451" y="3228905"/>
                          <a:pt x="4341532" y="3205571"/>
                          <a:pt x="4269637" y="3222170"/>
                        </a:cubicBezTo>
                        <a:cubicBezTo>
                          <a:pt x="4202346" y="3206243"/>
                          <a:pt x="3729631" y="3283056"/>
                          <a:pt x="3529416" y="3222170"/>
                        </a:cubicBezTo>
                        <a:cubicBezTo>
                          <a:pt x="3324143" y="3185458"/>
                          <a:pt x="3150691" y="3229617"/>
                          <a:pt x="3058366" y="3222170"/>
                        </a:cubicBezTo>
                        <a:cubicBezTo>
                          <a:pt x="2928855" y="3244242"/>
                          <a:pt x="2725121" y="3235424"/>
                          <a:pt x="2407868" y="3222170"/>
                        </a:cubicBezTo>
                        <a:cubicBezTo>
                          <a:pt x="2152303" y="3203021"/>
                          <a:pt x="2238491" y="3195961"/>
                          <a:pt x="2116267" y="3222170"/>
                        </a:cubicBezTo>
                        <a:cubicBezTo>
                          <a:pt x="1989843" y="3225668"/>
                          <a:pt x="1821567" y="3224500"/>
                          <a:pt x="1734941" y="3222170"/>
                        </a:cubicBezTo>
                        <a:cubicBezTo>
                          <a:pt x="1667099" y="3232020"/>
                          <a:pt x="1368311" y="3299793"/>
                          <a:pt x="1084443" y="3222170"/>
                        </a:cubicBezTo>
                        <a:cubicBezTo>
                          <a:pt x="784413" y="3204107"/>
                          <a:pt x="834596" y="3256770"/>
                          <a:pt x="703118" y="3222170"/>
                        </a:cubicBezTo>
                        <a:cubicBezTo>
                          <a:pt x="564260" y="3185880"/>
                          <a:pt x="407637" y="3204336"/>
                          <a:pt x="209637" y="3222170"/>
                        </a:cubicBezTo>
                        <a:cubicBezTo>
                          <a:pt x="80087" y="3208964"/>
                          <a:pt x="-2982" y="3092503"/>
                          <a:pt x="0" y="2890770"/>
                        </a:cubicBezTo>
                        <a:cubicBezTo>
                          <a:pt x="24892" y="2724257"/>
                          <a:pt x="25545" y="2306725"/>
                          <a:pt x="0" y="2037646"/>
                        </a:cubicBezTo>
                        <a:cubicBezTo>
                          <a:pt x="25842" y="1741350"/>
                          <a:pt x="-23788" y="1478021"/>
                          <a:pt x="0" y="1235710"/>
                        </a:cubicBezTo>
                        <a:cubicBezTo>
                          <a:pt x="12326" y="1009237"/>
                          <a:pt x="43344" y="686215"/>
                          <a:pt x="0" y="331399"/>
                        </a:cubicBezTo>
                        <a:close/>
                      </a:path>
                      <a:path w="9391650" h="3222170" stroke="0" extrusionOk="0">
                        <a:moveTo>
                          <a:pt x="0" y="331399"/>
                        </a:moveTo>
                        <a:cubicBezTo>
                          <a:pt x="890" y="154313"/>
                          <a:pt x="96973" y="1289"/>
                          <a:pt x="209637" y="0"/>
                        </a:cubicBezTo>
                        <a:cubicBezTo>
                          <a:pt x="338626" y="17448"/>
                          <a:pt x="489130" y="-7771"/>
                          <a:pt x="680687" y="0"/>
                        </a:cubicBezTo>
                        <a:cubicBezTo>
                          <a:pt x="878675" y="-17377"/>
                          <a:pt x="1050279" y="-10625"/>
                          <a:pt x="1331184" y="0"/>
                        </a:cubicBezTo>
                        <a:cubicBezTo>
                          <a:pt x="1610866" y="21845"/>
                          <a:pt x="1522472" y="15815"/>
                          <a:pt x="1622786" y="0"/>
                        </a:cubicBezTo>
                        <a:cubicBezTo>
                          <a:pt x="1734551" y="-24504"/>
                          <a:pt x="1919282" y="7330"/>
                          <a:pt x="2273283" y="0"/>
                        </a:cubicBezTo>
                        <a:cubicBezTo>
                          <a:pt x="2589836" y="-12750"/>
                          <a:pt x="2483704" y="-9871"/>
                          <a:pt x="2564885" y="0"/>
                        </a:cubicBezTo>
                        <a:cubicBezTo>
                          <a:pt x="2645650" y="30744"/>
                          <a:pt x="2971879" y="16689"/>
                          <a:pt x="3215382" y="0"/>
                        </a:cubicBezTo>
                        <a:cubicBezTo>
                          <a:pt x="3457211" y="-8513"/>
                          <a:pt x="3520753" y="-46297"/>
                          <a:pt x="3776156" y="0"/>
                        </a:cubicBezTo>
                        <a:cubicBezTo>
                          <a:pt x="4038834" y="42644"/>
                          <a:pt x="4135510" y="46884"/>
                          <a:pt x="4247206" y="0"/>
                        </a:cubicBezTo>
                        <a:cubicBezTo>
                          <a:pt x="4377140" y="-34884"/>
                          <a:pt x="4609004" y="-36239"/>
                          <a:pt x="4807980" y="0"/>
                        </a:cubicBezTo>
                        <a:cubicBezTo>
                          <a:pt x="4980865" y="59892"/>
                          <a:pt x="5218052" y="2931"/>
                          <a:pt x="5458477" y="0"/>
                        </a:cubicBezTo>
                        <a:cubicBezTo>
                          <a:pt x="5722315" y="10755"/>
                          <a:pt x="5756083" y="5492"/>
                          <a:pt x="6019250" y="0"/>
                        </a:cubicBezTo>
                        <a:cubicBezTo>
                          <a:pt x="6281443" y="-3959"/>
                          <a:pt x="6246617" y="7488"/>
                          <a:pt x="6400576" y="0"/>
                        </a:cubicBezTo>
                        <a:cubicBezTo>
                          <a:pt x="6544124" y="-26336"/>
                          <a:pt x="6637318" y="-11323"/>
                          <a:pt x="6781902" y="0"/>
                        </a:cubicBezTo>
                        <a:cubicBezTo>
                          <a:pt x="6911948" y="4028"/>
                          <a:pt x="7065025" y="-23141"/>
                          <a:pt x="7163228" y="0"/>
                        </a:cubicBezTo>
                        <a:cubicBezTo>
                          <a:pt x="7251038" y="39677"/>
                          <a:pt x="7364191" y="-1599"/>
                          <a:pt x="7544554" y="0"/>
                        </a:cubicBezTo>
                        <a:cubicBezTo>
                          <a:pt x="7734590" y="1553"/>
                          <a:pt x="8035304" y="26337"/>
                          <a:pt x="8195051" y="0"/>
                        </a:cubicBezTo>
                        <a:cubicBezTo>
                          <a:pt x="8356138" y="-24606"/>
                          <a:pt x="8400202" y="1528"/>
                          <a:pt x="8576377" y="0"/>
                        </a:cubicBezTo>
                        <a:cubicBezTo>
                          <a:pt x="8720076" y="241"/>
                          <a:pt x="8996471" y="-35820"/>
                          <a:pt x="9182012" y="0"/>
                        </a:cubicBezTo>
                        <a:cubicBezTo>
                          <a:pt x="9278907" y="22944"/>
                          <a:pt x="9393130" y="146686"/>
                          <a:pt x="9391650" y="331399"/>
                        </a:cubicBezTo>
                        <a:cubicBezTo>
                          <a:pt x="9368455" y="565545"/>
                          <a:pt x="9321466" y="867832"/>
                          <a:pt x="9391650" y="1210116"/>
                        </a:cubicBezTo>
                        <a:cubicBezTo>
                          <a:pt x="9400163" y="1583635"/>
                          <a:pt x="9396614" y="1889667"/>
                          <a:pt x="9391650" y="2088834"/>
                        </a:cubicBezTo>
                        <a:cubicBezTo>
                          <a:pt x="9394792" y="2250759"/>
                          <a:pt x="9368806" y="2684228"/>
                          <a:pt x="9391650" y="2890770"/>
                        </a:cubicBezTo>
                        <a:cubicBezTo>
                          <a:pt x="9381818" y="3105496"/>
                          <a:pt x="9310440" y="3252294"/>
                          <a:pt x="9182012" y="3222170"/>
                        </a:cubicBezTo>
                        <a:cubicBezTo>
                          <a:pt x="8962606" y="3208077"/>
                          <a:pt x="8766509" y="3225945"/>
                          <a:pt x="8621239" y="3222170"/>
                        </a:cubicBezTo>
                        <a:cubicBezTo>
                          <a:pt x="8521050" y="3238564"/>
                          <a:pt x="8321652" y="3243148"/>
                          <a:pt x="8150189" y="3222170"/>
                        </a:cubicBezTo>
                        <a:cubicBezTo>
                          <a:pt x="7988352" y="3230686"/>
                          <a:pt x="7960706" y="3240406"/>
                          <a:pt x="7858587" y="3222170"/>
                        </a:cubicBezTo>
                        <a:cubicBezTo>
                          <a:pt x="7747872" y="3198630"/>
                          <a:pt x="7702980" y="3233902"/>
                          <a:pt x="7566984" y="3222170"/>
                        </a:cubicBezTo>
                        <a:cubicBezTo>
                          <a:pt x="7426418" y="3217490"/>
                          <a:pt x="7371400" y="3219728"/>
                          <a:pt x="7275382" y="3222170"/>
                        </a:cubicBezTo>
                        <a:cubicBezTo>
                          <a:pt x="7194966" y="3199259"/>
                          <a:pt x="6941325" y="3227356"/>
                          <a:pt x="6804332" y="3222170"/>
                        </a:cubicBezTo>
                        <a:cubicBezTo>
                          <a:pt x="6693029" y="3207575"/>
                          <a:pt x="6441940" y="3228532"/>
                          <a:pt x="6243559" y="3222170"/>
                        </a:cubicBezTo>
                        <a:cubicBezTo>
                          <a:pt x="6044180" y="3183268"/>
                          <a:pt x="5788875" y="3142524"/>
                          <a:pt x="5503338" y="3222170"/>
                        </a:cubicBezTo>
                        <a:cubicBezTo>
                          <a:pt x="5231695" y="3280859"/>
                          <a:pt x="5134300" y="3231438"/>
                          <a:pt x="4942565" y="3222170"/>
                        </a:cubicBezTo>
                        <a:cubicBezTo>
                          <a:pt x="4749583" y="3210556"/>
                          <a:pt x="4727375" y="3228853"/>
                          <a:pt x="4650963" y="3222170"/>
                        </a:cubicBezTo>
                        <a:cubicBezTo>
                          <a:pt x="4587416" y="3235448"/>
                          <a:pt x="4263684" y="3200780"/>
                          <a:pt x="4000466" y="3222170"/>
                        </a:cubicBezTo>
                        <a:cubicBezTo>
                          <a:pt x="3758487" y="3207654"/>
                          <a:pt x="3711634" y="3207215"/>
                          <a:pt x="3619140" y="3222170"/>
                        </a:cubicBezTo>
                        <a:cubicBezTo>
                          <a:pt x="3508840" y="3228048"/>
                          <a:pt x="3125611" y="3261105"/>
                          <a:pt x="2968643" y="3222170"/>
                        </a:cubicBezTo>
                        <a:cubicBezTo>
                          <a:pt x="2875068" y="3171127"/>
                          <a:pt x="2613412" y="3253797"/>
                          <a:pt x="2407868" y="3222170"/>
                        </a:cubicBezTo>
                        <a:cubicBezTo>
                          <a:pt x="2228602" y="3173560"/>
                          <a:pt x="2212949" y="3250192"/>
                          <a:pt x="2026543" y="3222170"/>
                        </a:cubicBezTo>
                        <a:cubicBezTo>
                          <a:pt x="1853210" y="3238879"/>
                          <a:pt x="1589218" y="3159284"/>
                          <a:pt x="1286322" y="3222170"/>
                        </a:cubicBezTo>
                        <a:cubicBezTo>
                          <a:pt x="1001052" y="3248920"/>
                          <a:pt x="1057863" y="3203225"/>
                          <a:pt x="815272" y="3222170"/>
                        </a:cubicBezTo>
                        <a:cubicBezTo>
                          <a:pt x="578908" y="3263718"/>
                          <a:pt x="353864" y="3228022"/>
                          <a:pt x="209637" y="3222170"/>
                        </a:cubicBezTo>
                        <a:cubicBezTo>
                          <a:pt x="126660" y="3253305"/>
                          <a:pt x="14845" y="3086714"/>
                          <a:pt x="0" y="2890770"/>
                        </a:cubicBezTo>
                        <a:cubicBezTo>
                          <a:pt x="25602" y="2605368"/>
                          <a:pt x="24769" y="2434881"/>
                          <a:pt x="0" y="2114427"/>
                        </a:cubicBezTo>
                        <a:cubicBezTo>
                          <a:pt x="-57057" y="1811508"/>
                          <a:pt x="-69709" y="1592376"/>
                          <a:pt x="0" y="1235710"/>
                        </a:cubicBezTo>
                        <a:cubicBezTo>
                          <a:pt x="20224" y="895593"/>
                          <a:pt x="13561" y="789683"/>
                          <a:pt x="0" y="331399"/>
                        </a:cubicBezTo>
                        <a:close/>
                      </a:path>
                      <a:path w="9391650" h="3222170" fill="none" stroke="0" extrusionOk="0">
                        <a:moveTo>
                          <a:pt x="0" y="331399"/>
                        </a:moveTo>
                        <a:cubicBezTo>
                          <a:pt x="-38296" y="133441"/>
                          <a:pt x="108423" y="35941"/>
                          <a:pt x="209637" y="0"/>
                        </a:cubicBezTo>
                        <a:cubicBezTo>
                          <a:pt x="305714" y="-17195"/>
                          <a:pt x="498122" y="-44456"/>
                          <a:pt x="770410" y="0"/>
                        </a:cubicBezTo>
                        <a:cubicBezTo>
                          <a:pt x="1044814" y="34876"/>
                          <a:pt x="1050561" y="-29965"/>
                          <a:pt x="1151736" y="0"/>
                        </a:cubicBezTo>
                        <a:cubicBezTo>
                          <a:pt x="1271413" y="51742"/>
                          <a:pt x="1584877" y="-35515"/>
                          <a:pt x="1802233" y="0"/>
                        </a:cubicBezTo>
                        <a:cubicBezTo>
                          <a:pt x="2042720" y="89571"/>
                          <a:pt x="2282771" y="13119"/>
                          <a:pt x="2452731" y="0"/>
                        </a:cubicBezTo>
                        <a:cubicBezTo>
                          <a:pt x="2631193" y="-6080"/>
                          <a:pt x="2827349" y="-22457"/>
                          <a:pt x="3103228" y="0"/>
                        </a:cubicBezTo>
                        <a:cubicBezTo>
                          <a:pt x="3381989" y="36050"/>
                          <a:pt x="3302431" y="-18895"/>
                          <a:pt x="3394830" y="0"/>
                        </a:cubicBezTo>
                        <a:cubicBezTo>
                          <a:pt x="3495736" y="25824"/>
                          <a:pt x="3614232" y="-4003"/>
                          <a:pt x="3686432" y="0"/>
                        </a:cubicBezTo>
                        <a:cubicBezTo>
                          <a:pt x="3771122" y="13338"/>
                          <a:pt x="4150754" y="13272"/>
                          <a:pt x="4247206" y="0"/>
                        </a:cubicBezTo>
                        <a:cubicBezTo>
                          <a:pt x="4334135" y="-15139"/>
                          <a:pt x="4750842" y="20335"/>
                          <a:pt x="4897703" y="0"/>
                        </a:cubicBezTo>
                        <a:cubicBezTo>
                          <a:pt x="5047950" y="-8859"/>
                          <a:pt x="5090897" y="12256"/>
                          <a:pt x="5189306" y="0"/>
                        </a:cubicBezTo>
                        <a:cubicBezTo>
                          <a:pt x="5294999" y="30751"/>
                          <a:pt x="5606258" y="-7831"/>
                          <a:pt x="5929526" y="0"/>
                        </a:cubicBezTo>
                        <a:cubicBezTo>
                          <a:pt x="6193464" y="26911"/>
                          <a:pt x="6171160" y="20930"/>
                          <a:pt x="6400576" y="0"/>
                        </a:cubicBezTo>
                        <a:cubicBezTo>
                          <a:pt x="6623463" y="-23920"/>
                          <a:pt x="6777918" y="6938"/>
                          <a:pt x="6871626" y="0"/>
                        </a:cubicBezTo>
                        <a:cubicBezTo>
                          <a:pt x="6995576" y="-7626"/>
                          <a:pt x="7039244" y="5496"/>
                          <a:pt x="7163228" y="0"/>
                        </a:cubicBezTo>
                        <a:cubicBezTo>
                          <a:pt x="7274124" y="18988"/>
                          <a:pt x="7658042" y="-53057"/>
                          <a:pt x="7813725" y="0"/>
                        </a:cubicBezTo>
                        <a:cubicBezTo>
                          <a:pt x="7984444" y="20821"/>
                          <a:pt x="8297151" y="9428"/>
                          <a:pt x="8553946" y="0"/>
                        </a:cubicBezTo>
                        <a:cubicBezTo>
                          <a:pt x="8827211" y="39968"/>
                          <a:pt x="8897044" y="-4037"/>
                          <a:pt x="9182012" y="0"/>
                        </a:cubicBezTo>
                        <a:cubicBezTo>
                          <a:pt x="9268050" y="-23382"/>
                          <a:pt x="9371456" y="167529"/>
                          <a:pt x="9391650" y="331399"/>
                        </a:cubicBezTo>
                        <a:cubicBezTo>
                          <a:pt x="9449423" y="507961"/>
                          <a:pt x="9370678" y="871029"/>
                          <a:pt x="9391650" y="1235710"/>
                        </a:cubicBezTo>
                        <a:cubicBezTo>
                          <a:pt x="9423237" y="1633795"/>
                          <a:pt x="9385313" y="1833873"/>
                          <a:pt x="9391650" y="2012053"/>
                        </a:cubicBezTo>
                        <a:cubicBezTo>
                          <a:pt x="9375424" y="2198090"/>
                          <a:pt x="9418904" y="2603848"/>
                          <a:pt x="9391650" y="2890770"/>
                        </a:cubicBezTo>
                        <a:cubicBezTo>
                          <a:pt x="9389057" y="3066865"/>
                          <a:pt x="9311332" y="3215390"/>
                          <a:pt x="9182012" y="3222170"/>
                        </a:cubicBezTo>
                        <a:cubicBezTo>
                          <a:pt x="9073178" y="3211042"/>
                          <a:pt x="8921431" y="3210365"/>
                          <a:pt x="8710962" y="3222170"/>
                        </a:cubicBezTo>
                        <a:cubicBezTo>
                          <a:pt x="8526376" y="3233360"/>
                          <a:pt x="8362807" y="3158967"/>
                          <a:pt x="8239913" y="3222170"/>
                        </a:cubicBezTo>
                        <a:cubicBezTo>
                          <a:pt x="8135370" y="3248460"/>
                          <a:pt x="7945054" y="3217761"/>
                          <a:pt x="7679139" y="3222170"/>
                        </a:cubicBezTo>
                        <a:cubicBezTo>
                          <a:pt x="7413398" y="3243478"/>
                          <a:pt x="7423067" y="3197998"/>
                          <a:pt x="7297813" y="3222170"/>
                        </a:cubicBezTo>
                        <a:cubicBezTo>
                          <a:pt x="7192366" y="3250980"/>
                          <a:pt x="7074331" y="3257516"/>
                          <a:pt x="6916487" y="3222170"/>
                        </a:cubicBezTo>
                        <a:cubicBezTo>
                          <a:pt x="6755359" y="3192287"/>
                          <a:pt x="6712510" y="3237295"/>
                          <a:pt x="6624885" y="3222170"/>
                        </a:cubicBezTo>
                        <a:cubicBezTo>
                          <a:pt x="6512514" y="3199500"/>
                          <a:pt x="6345118" y="3194593"/>
                          <a:pt x="6153835" y="3222170"/>
                        </a:cubicBezTo>
                        <a:cubicBezTo>
                          <a:pt x="5935909" y="3231477"/>
                          <a:pt x="5797377" y="3260159"/>
                          <a:pt x="5503338" y="3222170"/>
                        </a:cubicBezTo>
                        <a:cubicBezTo>
                          <a:pt x="5203861" y="3177674"/>
                          <a:pt x="5192644" y="3188406"/>
                          <a:pt x="4942565" y="3222170"/>
                        </a:cubicBezTo>
                        <a:cubicBezTo>
                          <a:pt x="4689464" y="3254329"/>
                          <a:pt x="4680125" y="3219889"/>
                          <a:pt x="4561239" y="3222170"/>
                        </a:cubicBezTo>
                        <a:cubicBezTo>
                          <a:pt x="4445541" y="3221724"/>
                          <a:pt x="4326526" y="3207846"/>
                          <a:pt x="4269637" y="3222170"/>
                        </a:cubicBezTo>
                        <a:cubicBezTo>
                          <a:pt x="4173141" y="3266756"/>
                          <a:pt x="3745082" y="3239464"/>
                          <a:pt x="3529416" y="3222170"/>
                        </a:cubicBezTo>
                        <a:cubicBezTo>
                          <a:pt x="3339048" y="3178152"/>
                          <a:pt x="3160495" y="3246246"/>
                          <a:pt x="3058366" y="3222170"/>
                        </a:cubicBezTo>
                        <a:cubicBezTo>
                          <a:pt x="2968241" y="3197256"/>
                          <a:pt x="2704207" y="3254556"/>
                          <a:pt x="2407868" y="3222170"/>
                        </a:cubicBezTo>
                        <a:cubicBezTo>
                          <a:pt x="2145249" y="3188114"/>
                          <a:pt x="2232563" y="3211483"/>
                          <a:pt x="2116267" y="3222170"/>
                        </a:cubicBezTo>
                        <a:cubicBezTo>
                          <a:pt x="2006595" y="3241786"/>
                          <a:pt x="1823289" y="3211254"/>
                          <a:pt x="1734941" y="3222170"/>
                        </a:cubicBezTo>
                        <a:cubicBezTo>
                          <a:pt x="1637934" y="3201484"/>
                          <a:pt x="1375970" y="3243838"/>
                          <a:pt x="1084443" y="3222170"/>
                        </a:cubicBezTo>
                        <a:cubicBezTo>
                          <a:pt x="762491" y="3185782"/>
                          <a:pt x="816637" y="3247476"/>
                          <a:pt x="703118" y="3222170"/>
                        </a:cubicBezTo>
                        <a:cubicBezTo>
                          <a:pt x="543912" y="3210380"/>
                          <a:pt x="362224" y="3171804"/>
                          <a:pt x="209637" y="3222170"/>
                        </a:cubicBezTo>
                        <a:cubicBezTo>
                          <a:pt x="52540" y="3226367"/>
                          <a:pt x="-18302" y="3092285"/>
                          <a:pt x="0" y="2890770"/>
                        </a:cubicBezTo>
                        <a:cubicBezTo>
                          <a:pt x="-19828" y="2707639"/>
                          <a:pt x="2298" y="2343690"/>
                          <a:pt x="0" y="2037646"/>
                        </a:cubicBezTo>
                        <a:cubicBezTo>
                          <a:pt x="-26114" y="1723676"/>
                          <a:pt x="9194" y="1470108"/>
                          <a:pt x="0" y="1235710"/>
                        </a:cubicBezTo>
                        <a:cubicBezTo>
                          <a:pt x="29693" y="1020233"/>
                          <a:pt x="32183" y="668519"/>
                          <a:pt x="0" y="331399"/>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3200" b="1" dirty="0">
                <a:solidFill>
                  <a:srgbClr val="000000"/>
                </a:solidFill>
                <a:latin typeface="Cambria" panose="02040503050406030204" pitchFamily="18" charset="0"/>
                <a:ea typeface="Cambria" panose="02040503050406030204" pitchFamily="18" charset="0"/>
              </a:rPr>
              <a:t>Ví dụ: Mẹ ơi, từ lời ru của mẹ, con đã hiểu thêm về cuộc đời của mẹ./ Mẹ ơi, lời ru của mẹ đã chắp cánh ước mơ cho con./ Mẹ ơi, lời ru của mẹ đã giúp con tiến bộ lên nhiều. Con cảm ơn mẹ, mẹ đã là người nuôi con khôn lớn. Con hứa với mẹ lớn lên, con sẽ là một người có ích,…</a:t>
            </a:r>
          </a:p>
        </p:txBody>
      </p:sp>
    </p:spTree>
    <p:extLst>
      <p:ext uri="{BB962C8B-B14F-4D97-AF65-F5344CB8AC3E}">
        <p14:creationId xmlns:p14="http://schemas.microsoft.com/office/powerpoint/2010/main" val="250943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7"/>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3.88889E-6 4.44444E-6 C 0.02414 -0.16019 0.04844 -0.32014 0.00139 -0.38264 C -0.04566 -0.44514 -0.16388 -0.41042 -0.28194 -0.3757 " pathEditMode="relative" rAng="0" ptsTypes="aaA">
                                      <p:cBhvr>
                                        <p:cTn id="17" dur="2000" fill="hold"/>
                                        <p:tgtEl>
                                          <p:spTgt spid="67"/>
                                        </p:tgtEl>
                                        <p:attrNameLst>
                                          <p:attrName>ppt_x</p:attrName>
                                          <p:attrName>ppt_y</p:attrName>
                                        </p:attrNameLst>
                                      </p:cBhvr>
                                      <p:rCtr x="-11700" y="-22300"/>
                                    </p:animMotion>
                                  </p:childTnLst>
                                </p:cTn>
                              </p:par>
                            </p:childTnLst>
                          </p:cTn>
                        </p:par>
                      </p:childTnLst>
                    </p:cTn>
                  </p:par>
                </p:childTnLst>
              </p:cTn>
              <p:nextCondLst>
                <p:cond evt="onClick" delay="0">
                  <p:tgtEl>
                    <p:spTgt spid="67"/>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1E7C48B-F08D-EFEA-C2BB-809C68401B1A}"/>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3" name="Group 2">
            <a:extLst>
              <a:ext uri="{FF2B5EF4-FFF2-40B4-BE49-F238E27FC236}">
                <a16:creationId xmlns:a16="http://schemas.microsoft.com/office/drawing/2014/main" id="{E57C000D-806B-EECB-B8B1-0532E62DC67D}"/>
              </a:ext>
            </a:extLst>
          </p:cNvPr>
          <p:cNvGrpSpPr/>
          <p:nvPr/>
        </p:nvGrpSpPr>
        <p:grpSpPr>
          <a:xfrm>
            <a:off x="1547796" y="908050"/>
            <a:ext cx="9644079" cy="3797300"/>
            <a:chOff x="2771478" y="669118"/>
            <a:chExt cx="6995568" cy="3797300"/>
          </a:xfrm>
        </p:grpSpPr>
        <p:grpSp>
          <p:nvGrpSpPr>
            <p:cNvPr id="4" name="Group 3">
              <a:extLst>
                <a:ext uri="{FF2B5EF4-FFF2-40B4-BE49-F238E27FC236}">
                  <a16:creationId xmlns:a16="http://schemas.microsoft.com/office/drawing/2014/main" id="{7AD2E8A9-A1F9-A41F-E4F8-1F34298DD6FD}"/>
                </a:ext>
              </a:extLst>
            </p:cNvPr>
            <p:cNvGrpSpPr/>
            <p:nvPr/>
          </p:nvGrpSpPr>
          <p:grpSpPr>
            <a:xfrm>
              <a:off x="2909046" y="669118"/>
              <a:ext cx="6858000" cy="3797300"/>
              <a:chOff x="2770094" y="1251073"/>
              <a:chExt cx="6858000" cy="3797300"/>
            </a:xfrm>
          </p:grpSpPr>
          <p:sp>
            <p:nvSpPr>
              <p:cNvPr id="17" name="Rectangle: Rounded Corners 44">
                <a:extLst>
                  <a:ext uri="{FF2B5EF4-FFF2-40B4-BE49-F238E27FC236}">
                    <a16:creationId xmlns:a16="http://schemas.microsoft.com/office/drawing/2014/main" id="{5792E34C-D54F-E834-C769-B6BE9B8B226E}"/>
                  </a:ext>
                </a:extLst>
              </p:cNvPr>
              <p:cNvSpPr/>
              <p:nvPr/>
            </p:nvSpPr>
            <p:spPr>
              <a:xfrm>
                <a:off x="2770094" y="1251073"/>
                <a:ext cx="6858000" cy="3797300"/>
              </a:xfrm>
              <a:custGeom>
                <a:avLst/>
                <a:gdLst>
                  <a:gd name="connsiteX0" fmla="*/ 0 w 6858000"/>
                  <a:gd name="connsiteY0" fmla="*/ 632896 h 3797300"/>
                  <a:gd name="connsiteX1" fmla="*/ 459086 w 6858000"/>
                  <a:gd name="connsiteY1" fmla="*/ 0 h 3797300"/>
                  <a:gd name="connsiteX2" fmla="*/ 764563 w 6858000"/>
                  <a:gd name="connsiteY2" fmla="*/ 0 h 3797300"/>
                  <a:gd name="connsiteX3" fmla="*/ 1188836 w 6858000"/>
                  <a:gd name="connsiteY3" fmla="*/ 0 h 3797300"/>
                  <a:gd name="connsiteX4" fmla="*/ 1731906 w 6858000"/>
                  <a:gd name="connsiteY4" fmla="*/ 0 h 3797300"/>
                  <a:gd name="connsiteX5" fmla="*/ 1977984 w 6858000"/>
                  <a:gd name="connsiteY5" fmla="*/ 0 h 3797300"/>
                  <a:gd name="connsiteX6" fmla="*/ 2342859 w 6858000"/>
                  <a:gd name="connsiteY6" fmla="*/ 0 h 3797300"/>
                  <a:gd name="connsiteX7" fmla="*/ 2588938 w 6858000"/>
                  <a:gd name="connsiteY7" fmla="*/ 0 h 3797300"/>
                  <a:gd name="connsiteX8" fmla="*/ 2894415 w 6858000"/>
                  <a:gd name="connsiteY8" fmla="*/ 0 h 3797300"/>
                  <a:gd name="connsiteX9" fmla="*/ 3437485 w 6858000"/>
                  <a:gd name="connsiteY9" fmla="*/ 0 h 3797300"/>
                  <a:gd name="connsiteX10" fmla="*/ 3742962 w 6858000"/>
                  <a:gd name="connsiteY10" fmla="*/ 0 h 3797300"/>
                  <a:gd name="connsiteX11" fmla="*/ 4226634 w 6858000"/>
                  <a:gd name="connsiteY11" fmla="*/ 0 h 3797300"/>
                  <a:gd name="connsiteX12" fmla="*/ 4472712 w 6858000"/>
                  <a:gd name="connsiteY12" fmla="*/ 0 h 3797300"/>
                  <a:gd name="connsiteX13" fmla="*/ 4896985 w 6858000"/>
                  <a:gd name="connsiteY13" fmla="*/ 0 h 3797300"/>
                  <a:gd name="connsiteX14" fmla="*/ 5440055 w 6858000"/>
                  <a:gd name="connsiteY14" fmla="*/ 0 h 3797300"/>
                  <a:gd name="connsiteX15" fmla="*/ 5686134 w 6858000"/>
                  <a:gd name="connsiteY15" fmla="*/ 0 h 3797300"/>
                  <a:gd name="connsiteX16" fmla="*/ 6398913 w 6858000"/>
                  <a:gd name="connsiteY16" fmla="*/ 0 h 3797300"/>
                  <a:gd name="connsiteX17" fmla="*/ 6858000 w 6858000"/>
                  <a:gd name="connsiteY17" fmla="*/ 632896 h 3797300"/>
                  <a:gd name="connsiteX18" fmla="*/ 6858000 w 6858000"/>
                  <a:gd name="connsiteY18" fmla="*/ 1139198 h 3797300"/>
                  <a:gd name="connsiteX19" fmla="*/ 6858000 w 6858000"/>
                  <a:gd name="connsiteY19" fmla="*/ 1645499 h 3797300"/>
                  <a:gd name="connsiteX20" fmla="*/ 6858000 w 6858000"/>
                  <a:gd name="connsiteY20" fmla="*/ 2075856 h 3797300"/>
                  <a:gd name="connsiteX21" fmla="*/ 6858000 w 6858000"/>
                  <a:gd name="connsiteY21" fmla="*/ 2632787 h 3797300"/>
                  <a:gd name="connsiteX22" fmla="*/ 6858000 w 6858000"/>
                  <a:gd name="connsiteY22" fmla="*/ 3164404 h 3797300"/>
                  <a:gd name="connsiteX23" fmla="*/ 6398913 w 6858000"/>
                  <a:gd name="connsiteY23" fmla="*/ 3797300 h 3797300"/>
                  <a:gd name="connsiteX24" fmla="*/ 6152835 w 6858000"/>
                  <a:gd name="connsiteY24" fmla="*/ 3797300 h 3797300"/>
                  <a:gd name="connsiteX25" fmla="*/ 5787959 w 6858000"/>
                  <a:gd name="connsiteY25" fmla="*/ 3797300 h 3797300"/>
                  <a:gd name="connsiteX26" fmla="*/ 5244889 w 6858000"/>
                  <a:gd name="connsiteY26" fmla="*/ 3797300 h 3797300"/>
                  <a:gd name="connsiteX27" fmla="*/ 4820616 w 6858000"/>
                  <a:gd name="connsiteY27" fmla="*/ 3797300 h 3797300"/>
                  <a:gd name="connsiteX28" fmla="*/ 4455741 w 6858000"/>
                  <a:gd name="connsiteY28" fmla="*/ 3797300 h 3797300"/>
                  <a:gd name="connsiteX29" fmla="*/ 3972069 w 6858000"/>
                  <a:gd name="connsiteY29" fmla="*/ 3797300 h 3797300"/>
                  <a:gd name="connsiteX30" fmla="*/ 3547796 w 6858000"/>
                  <a:gd name="connsiteY30" fmla="*/ 3797300 h 3797300"/>
                  <a:gd name="connsiteX31" fmla="*/ 3242319 w 6858000"/>
                  <a:gd name="connsiteY31" fmla="*/ 3797300 h 3797300"/>
                  <a:gd name="connsiteX32" fmla="*/ 2818046 w 6858000"/>
                  <a:gd name="connsiteY32" fmla="*/ 3797300 h 3797300"/>
                  <a:gd name="connsiteX33" fmla="*/ 2571967 w 6858000"/>
                  <a:gd name="connsiteY33" fmla="*/ 3797300 h 3797300"/>
                  <a:gd name="connsiteX34" fmla="*/ 2088296 w 6858000"/>
                  <a:gd name="connsiteY34" fmla="*/ 3797300 h 3797300"/>
                  <a:gd name="connsiteX35" fmla="*/ 1782819 w 6858000"/>
                  <a:gd name="connsiteY35" fmla="*/ 3797300 h 3797300"/>
                  <a:gd name="connsiteX36" fmla="*/ 1239749 w 6858000"/>
                  <a:gd name="connsiteY36" fmla="*/ 3797300 h 3797300"/>
                  <a:gd name="connsiteX37" fmla="*/ 459086 w 6858000"/>
                  <a:gd name="connsiteY37" fmla="*/ 3797300 h 3797300"/>
                  <a:gd name="connsiteX38" fmla="*/ 0 w 6858000"/>
                  <a:gd name="connsiteY38" fmla="*/ 3164404 h 3797300"/>
                  <a:gd name="connsiteX39" fmla="*/ 0 w 6858000"/>
                  <a:gd name="connsiteY39" fmla="*/ 2708733 h 3797300"/>
                  <a:gd name="connsiteX40" fmla="*/ 0 w 6858000"/>
                  <a:gd name="connsiteY40" fmla="*/ 2253061 h 3797300"/>
                  <a:gd name="connsiteX41" fmla="*/ 0 w 6858000"/>
                  <a:gd name="connsiteY41" fmla="*/ 1822705 h 3797300"/>
                  <a:gd name="connsiteX42" fmla="*/ 0 w 6858000"/>
                  <a:gd name="connsiteY42" fmla="*/ 1367033 h 3797300"/>
                  <a:gd name="connsiteX43" fmla="*/ 0 w 6858000"/>
                  <a:gd name="connsiteY43" fmla="*/ 632896 h 3797300"/>
                  <a:gd name="connsiteX0" fmla="*/ 0 w 6858000"/>
                  <a:gd name="connsiteY0" fmla="*/ 632896 h 3797300"/>
                  <a:gd name="connsiteX1" fmla="*/ 459086 w 6858000"/>
                  <a:gd name="connsiteY1" fmla="*/ 0 h 3797300"/>
                  <a:gd name="connsiteX2" fmla="*/ 764563 w 6858000"/>
                  <a:gd name="connsiteY2" fmla="*/ 0 h 3797300"/>
                  <a:gd name="connsiteX3" fmla="*/ 1070040 w 6858000"/>
                  <a:gd name="connsiteY3" fmla="*/ 0 h 3797300"/>
                  <a:gd name="connsiteX4" fmla="*/ 1613110 w 6858000"/>
                  <a:gd name="connsiteY4" fmla="*/ 0 h 3797300"/>
                  <a:gd name="connsiteX5" fmla="*/ 1977984 w 6858000"/>
                  <a:gd name="connsiteY5" fmla="*/ 0 h 3797300"/>
                  <a:gd name="connsiteX6" fmla="*/ 2342859 w 6858000"/>
                  <a:gd name="connsiteY6" fmla="*/ 0 h 3797300"/>
                  <a:gd name="connsiteX7" fmla="*/ 2767133 w 6858000"/>
                  <a:gd name="connsiteY7" fmla="*/ 0 h 3797300"/>
                  <a:gd name="connsiteX8" fmla="*/ 3191407 w 6858000"/>
                  <a:gd name="connsiteY8" fmla="*/ 0 h 3797300"/>
                  <a:gd name="connsiteX9" fmla="*/ 3615680 w 6858000"/>
                  <a:gd name="connsiteY9" fmla="*/ 0 h 3797300"/>
                  <a:gd name="connsiteX10" fmla="*/ 3921157 w 6858000"/>
                  <a:gd name="connsiteY10" fmla="*/ 0 h 3797300"/>
                  <a:gd name="connsiteX11" fmla="*/ 4345430 w 6858000"/>
                  <a:gd name="connsiteY11" fmla="*/ 0 h 3797300"/>
                  <a:gd name="connsiteX12" fmla="*/ 4829101 w 6858000"/>
                  <a:gd name="connsiteY12" fmla="*/ 0 h 3797300"/>
                  <a:gd name="connsiteX13" fmla="*/ 5312773 w 6858000"/>
                  <a:gd name="connsiteY13" fmla="*/ 0 h 3797300"/>
                  <a:gd name="connsiteX14" fmla="*/ 5677649 w 6858000"/>
                  <a:gd name="connsiteY14" fmla="*/ 0 h 3797300"/>
                  <a:gd name="connsiteX15" fmla="*/ 5983125 w 6858000"/>
                  <a:gd name="connsiteY15" fmla="*/ 0 h 3797300"/>
                  <a:gd name="connsiteX16" fmla="*/ 6398913 w 6858000"/>
                  <a:gd name="connsiteY16" fmla="*/ 0 h 3797300"/>
                  <a:gd name="connsiteX17" fmla="*/ 6858000 w 6858000"/>
                  <a:gd name="connsiteY17" fmla="*/ 632896 h 3797300"/>
                  <a:gd name="connsiteX18" fmla="*/ 6858000 w 6858000"/>
                  <a:gd name="connsiteY18" fmla="*/ 1088567 h 3797300"/>
                  <a:gd name="connsiteX19" fmla="*/ 6858000 w 6858000"/>
                  <a:gd name="connsiteY19" fmla="*/ 1594869 h 3797300"/>
                  <a:gd name="connsiteX20" fmla="*/ 6858000 w 6858000"/>
                  <a:gd name="connsiteY20" fmla="*/ 2126486 h 3797300"/>
                  <a:gd name="connsiteX21" fmla="*/ 6858000 w 6858000"/>
                  <a:gd name="connsiteY21" fmla="*/ 2632787 h 3797300"/>
                  <a:gd name="connsiteX22" fmla="*/ 6858000 w 6858000"/>
                  <a:gd name="connsiteY22" fmla="*/ 3164404 h 3797300"/>
                  <a:gd name="connsiteX23" fmla="*/ 6398913 w 6858000"/>
                  <a:gd name="connsiteY23" fmla="*/ 3797300 h 3797300"/>
                  <a:gd name="connsiteX24" fmla="*/ 5974639 w 6858000"/>
                  <a:gd name="connsiteY24" fmla="*/ 3797300 h 3797300"/>
                  <a:gd name="connsiteX25" fmla="*/ 5431570 w 6858000"/>
                  <a:gd name="connsiteY25" fmla="*/ 3797300 h 3797300"/>
                  <a:gd name="connsiteX26" fmla="*/ 4947898 w 6858000"/>
                  <a:gd name="connsiteY26" fmla="*/ 3797300 h 3797300"/>
                  <a:gd name="connsiteX27" fmla="*/ 4583023 w 6858000"/>
                  <a:gd name="connsiteY27" fmla="*/ 3797300 h 3797300"/>
                  <a:gd name="connsiteX28" fmla="*/ 4277546 w 6858000"/>
                  <a:gd name="connsiteY28" fmla="*/ 3797300 h 3797300"/>
                  <a:gd name="connsiteX29" fmla="*/ 3912671 w 6858000"/>
                  <a:gd name="connsiteY29" fmla="*/ 3797300 h 3797300"/>
                  <a:gd name="connsiteX30" fmla="*/ 3547796 w 6858000"/>
                  <a:gd name="connsiteY30" fmla="*/ 3797300 h 3797300"/>
                  <a:gd name="connsiteX31" fmla="*/ 3301717 w 6858000"/>
                  <a:gd name="connsiteY31" fmla="*/ 3797300 h 3797300"/>
                  <a:gd name="connsiteX32" fmla="*/ 2818046 w 6858000"/>
                  <a:gd name="connsiteY32" fmla="*/ 3797300 h 3797300"/>
                  <a:gd name="connsiteX33" fmla="*/ 2453171 w 6858000"/>
                  <a:gd name="connsiteY33" fmla="*/ 3797300 h 3797300"/>
                  <a:gd name="connsiteX34" fmla="*/ 2147694 w 6858000"/>
                  <a:gd name="connsiteY34" fmla="*/ 3797300 h 3797300"/>
                  <a:gd name="connsiteX35" fmla="*/ 1604624 w 6858000"/>
                  <a:gd name="connsiteY35" fmla="*/ 3797300 h 3797300"/>
                  <a:gd name="connsiteX36" fmla="*/ 1299147 w 6858000"/>
                  <a:gd name="connsiteY36" fmla="*/ 3797300 h 3797300"/>
                  <a:gd name="connsiteX37" fmla="*/ 874874 w 6858000"/>
                  <a:gd name="connsiteY37" fmla="*/ 3797300 h 3797300"/>
                  <a:gd name="connsiteX38" fmla="*/ 459086 w 6858000"/>
                  <a:gd name="connsiteY38" fmla="*/ 3797300 h 3797300"/>
                  <a:gd name="connsiteX39" fmla="*/ 0 w 6858000"/>
                  <a:gd name="connsiteY39" fmla="*/ 3164404 h 3797300"/>
                  <a:gd name="connsiteX40" fmla="*/ 0 w 6858000"/>
                  <a:gd name="connsiteY40" fmla="*/ 2683417 h 3797300"/>
                  <a:gd name="connsiteX41" fmla="*/ 0 w 6858000"/>
                  <a:gd name="connsiteY41" fmla="*/ 2126486 h 3797300"/>
                  <a:gd name="connsiteX42" fmla="*/ 0 w 6858000"/>
                  <a:gd name="connsiteY42" fmla="*/ 1670814 h 3797300"/>
                  <a:gd name="connsiteX43" fmla="*/ 0 w 6858000"/>
                  <a:gd name="connsiteY43" fmla="*/ 1164513 h 3797300"/>
                  <a:gd name="connsiteX44" fmla="*/ 0 w 6858000"/>
                  <a:gd name="connsiteY44" fmla="*/ 632896 h 379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858000" h="3797300" fill="none" extrusionOk="0">
                    <a:moveTo>
                      <a:pt x="0" y="632896"/>
                    </a:moveTo>
                    <a:cubicBezTo>
                      <a:pt x="-98076" y="260157"/>
                      <a:pt x="277112" y="-1072"/>
                      <a:pt x="459086" y="0"/>
                    </a:cubicBezTo>
                    <a:cubicBezTo>
                      <a:pt x="532550" y="-23476"/>
                      <a:pt x="699697" y="16786"/>
                      <a:pt x="764563" y="0"/>
                    </a:cubicBezTo>
                    <a:cubicBezTo>
                      <a:pt x="857367" y="-19145"/>
                      <a:pt x="1049404" y="17115"/>
                      <a:pt x="1188836" y="0"/>
                    </a:cubicBezTo>
                    <a:cubicBezTo>
                      <a:pt x="1313488" y="-6595"/>
                      <a:pt x="1500158" y="19566"/>
                      <a:pt x="1731906" y="0"/>
                    </a:cubicBezTo>
                    <a:cubicBezTo>
                      <a:pt x="1996688" y="-24853"/>
                      <a:pt x="1834729" y="38134"/>
                      <a:pt x="1977984" y="0"/>
                    </a:cubicBezTo>
                    <a:cubicBezTo>
                      <a:pt x="2074147" y="-21823"/>
                      <a:pt x="2261129" y="46650"/>
                      <a:pt x="2342859" y="0"/>
                    </a:cubicBezTo>
                    <a:cubicBezTo>
                      <a:pt x="2437454" y="-34507"/>
                      <a:pt x="2486286" y="18797"/>
                      <a:pt x="2588938" y="0"/>
                    </a:cubicBezTo>
                    <a:cubicBezTo>
                      <a:pt x="2699878" y="-22321"/>
                      <a:pt x="2796326" y="34776"/>
                      <a:pt x="2894415" y="0"/>
                    </a:cubicBezTo>
                    <a:cubicBezTo>
                      <a:pt x="2983593" y="-37434"/>
                      <a:pt x="3250259" y="47613"/>
                      <a:pt x="3437485" y="0"/>
                    </a:cubicBezTo>
                    <a:cubicBezTo>
                      <a:pt x="3606556" y="-98970"/>
                      <a:pt x="3598106" y="29703"/>
                      <a:pt x="3742962" y="0"/>
                    </a:cubicBezTo>
                    <a:cubicBezTo>
                      <a:pt x="3893665" y="-65524"/>
                      <a:pt x="4057491" y="60310"/>
                      <a:pt x="4226634" y="0"/>
                    </a:cubicBezTo>
                    <a:cubicBezTo>
                      <a:pt x="4398716" y="-38927"/>
                      <a:pt x="4344442" y="21932"/>
                      <a:pt x="4472712" y="0"/>
                    </a:cubicBezTo>
                    <a:cubicBezTo>
                      <a:pt x="4603075" y="9953"/>
                      <a:pt x="4691227" y="46997"/>
                      <a:pt x="4896985" y="0"/>
                    </a:cubicBezTo>
                    <a:cubicBezTo>
                      <a:pt x="5108568" y="-52792"/>
                      <a:pt x="5175748" y="48640"/>
                      <a:pt x="5440055" y="0"/>
                    </a:cubicBezTo>
                    <a:cubicBezTo>
                      <a:pt x="5708068" y="-27151"/>
                      <a:pt x="5568933" y="1769"/>
                      <a:pt x="5686134" y="0"/>
                    </a:cubicBezTo>
                    <a:cubicBezTo>
                      <a:pt x="5865774" y="19926"/>
                      <a:pt x="6134413" y="5742"/>
                      <a:pt x="6398913" y="0"/>
                    </a:cubicBezTo>
                    <a:cubicBezTo>
                      <a:pt x="6743898" y="-3471"/>
                      <a:pt x="6823599" y="307823"/>
                      <a:pt x="6858000" y="632896"/>
                    </a:cubicBezTo>
                    <a:cubicBezTo>
                      <a:pt x="6883225" y="882853"/>
                      <a:pt x="6837766" y="927348"/>
                      <a:pt x="6858000" y="1139198"/>
                    </a:cubicBezTo>
                    <a:cubicBezTo>
                      <a:pt x="6868243" y="1334927"/>
                      <a:pt x="6816032" y="1416996"/>
                      <a:pt x="6858000" y="1645499"/>
                    </a:cubicBezTo>
                    <a:cubicBezTo>
                      <a:pt x="6900933" y="1866504"/>
                      <a:pt x="6852379" y="1957193"/>
                      <a:pt x="6858000" y="2075856"/>
                    </a:cubicBezTo>
                    <a:cubicBezTo>
                      <a:pt x="6844338" y="2210659"/>
                      <a:pt x="6793829" y="2510026"/>
                      <a:pt x="6858000" y="2632787"/>
                    </a:cubicBezTo>
                    <a:cubicBezTo>
                      <a:pt x="6882185" y="2751047"/>
                      <a:pt x="6863138" y="2957012"/>
                      <a:pt x="6858000" y="3164404"/>
                    </a:cubicBezTo>
                    <a:cubicBezTo>
                      <a:pt x="6934610" y="3509470"/>
                      <a:pt x="6598691" y="3852850"/>
                      <a:pt x="6398913" y="3797300"/>
                    </a:cubicBezTo>
                    <a:cubicBezTo>
                      <a:pt x="6352976" y="3830331"/>
                      <a:pt x="6226647" y="3790230"/>
                      <a:pt x="6152835" y="3797300"/>
                    </a:cubicBezTo>
                    <a:cubicBezTo>
                      <a:pt x="6090874" y="3794120"/>
                      <a:pt x="5899329" y="3788999"/>
                      <a:pt x="5787959" y="3797300"/>
                    </a:cubicBezTo>
                    <a:cubicBezTo>
                      <a:pt x="5700635" y="3845902"/>
                      <a:pt x="5520373" y="3767217"/>
                      <a:pt x="5244889" y="3797300"/>
                    </a:cubicBezTo>
                    <a:cubicBezTo>
                      <a:pt x="4996701" y="3822677"/>
                      <a:pt x="4979187" y="3773246"/>
                      <a:pt x="4820616" y="3797300"/>
                    </a:cubicBezTo>
                    <a:cubicBezTo>
                      <a:pt x="4674642" y="3851363"/>
                      <a:pt x="4587025" y="3787663"/>
                      <a:pt x="4455741" y="3797300"/>
                    </a:cubicBezTo>
                    <a:cubicBezTo>
                      <a:pt x="4345991" y="3840376"/>
                      <a:pt x="4094341" y="3704808"/>
                      <a:pt x="3972069" y="3797300"/>
                    </a:cubicBezTo>
                    <a:cubicBezTo>
                      <a:pt x="3837688" y="3864716"/>
                      <a:pt x="3676120" y="3724083"/>
                      <a:pt x="3547796" y="3797300"/>
                    </a:cubicBezTo>
                    <a:cubicBezTo>
                      <a:pt x="3433394" y="3845716"/>
                      <a:pt x="3352610" y="3763935"/>
                      <a:pt x="3242319" y="3797300"/>
                    </a:cubicBezTo>
                    <a:cubicBezTo>
                      <a:pt x="3145441" y="3810066"/>
                      <a:pt x="2941572" y="3798243"/>
                      <a:pt x="2818046" y="3797300"/>
                    </a:cubicBezTo>
                    <a:cubicBezTo>
                      <a:pt x="2703945" y="3799610"/>
                      <a:pt x="2678576" y="3756600"/>
                      <a:pt x="2571967" y="3797300"/>
                    </a:cubicBezTo>
                    <a:cubicBezTo>
                      <a:pt x="2435926" y="3808435"/>
                      <a:pt x="2260737" y="3736610"/>
                      <a:pt x="2088296" y="3797300"/>
                    </a:cubicBezTo>
                    <a:cubicBezTo>
                      <a:pt x="1910458" y="3865513"/>
                      <a:pt x="1870106" y="3727307"/>
                      <a:pt x="1782819" y="3797300"/>
                    </a:cubicBezTo>
                    <a:cubicBezTo>
                      <a:pt x="1652384" y="3823896"/>
                      <a:pt x="1411820" y="3752566"/>
                      <a:pt x="1239749" y="3797300"/>
                    </a:cubicBezTo>
                    <a:cubicBezTo>
                      <a:pt x="1077981" y="3868052"/>
                      <a:pt x="818133" y="3746400"/>
                      <a:pt x="459086" y="3797300"/>
                    </a:cubicBezTo>
                    <a:cubicBezTo>
                      <a:pt x="245216" y="3799876"/>
                      <a:pt x="127512" y="3484751"/>
                      <a:pt x="0" y="3164404"/>
                    </a:cubicBezTo>
                    <a:cubicBezTo>
                      <a:pt x="13263" y="2960479"/>
                      <a:pt x="1734" y="2852600"/>
                      <a:pt x="0" y="2708733"/>
                    </a:cubicBezTo>
                    <a:cubicBezTo>
                      <a:pt x="-27523" y="2582480"/>
                      <a:pt x="31616" y="2348159"/>
                      <a:pt x="0" y="2253061"/>
                    </a:cubicBezTo>
                    <a:cubicBezTo>
                      <a:pt x="-46561" y="2118442"/>
                      <a:pt x="16149" y="2006050"/>
                      <a:pt x="0" y="1822705"/>
                    </a:cubicBezTo>
                    <a:cubicBezTo>
                      <a:pt x="-13751" y="1643346"/>
                      <a:pt x="16883" y="1468761"/>
                      <a:pt x="0" y="1367033"/>
                    </a:cubicBezTo>
                    <a:cubicBezTo>
                      <a:pt x="-43541" y="1234749"/>
                      <a:pt x="-3658" y="1038241"/>
                      <a:pt x="0" y="632896"/>
                    </a:cubicBezTo>
                    <a:close/>
                  </a:path>
                  <a:path w="6858000" h="3797300" stroke="0" extrusionOk="0">
                    <a:moveTo>
                      <a:pt x="0" y="632896"/>
                    </a:moveTo>
                    <a:cubicBezTo>
                      <a:pt x="103466" y="352479"/>
                      <a:pt x="156810" y="42627"/>
                      <a:pt x="459086" y="0"/>
                    </a:cubicBezTo>
                    <a:cubicBezTo>
                      <a:pt x="524524" y="-9984"/>
                      <a:pt x="616200" y="67256"/>
                      <a:pt x="764563" y="0"/>
                    </a:cubicBezTo>
                    <a:cubicBezTo>
                      <a:pt x="901226" y="-37237"/>
                      <a:pt x="941823" y="16450"/>
                      <a:pt x="1070040" y="0"/>
                    </a:cubicBezTo>
                    <a:cubicBezTo>
                      <a:pt x="1199769" y="-34897"/>
                      <a:pt x="1483851" y="41689"/>
                      <a:pt x="1613110" y="0"/>
                    </a:cubicBezTo>
                    <a:cubicBezTo>
                      <a:pt x="1739018" y="-98497"/>
                      <a:pt x="1824555" y="17154"/>
                      <a:pt x="1977984" y="0"/>
                    </a:cubicBezTo>
                    <a:cubicBezTo>
                      <a:pt x="2151994" y="-26055"/>
                      <a:pt x="2223074" y="9585"/>
                      <a:pt x="2342859" y="0"/>
                    </a:cubicBezTo>
                    <a:cubicBezTo>
                      <a:pt x="2468250" y="-12880"/>
                      <a:pt x="2660933" y="38853"/>
                      <a:pt x="2767133" y="0"/>
                    </a:cubicBezTo>
                    <a:cubicBezTo>
                      <a:pt x="2862143" y="-3036"/>
                      <a:pt x="3037462" y="89460"/>
                      <a:pt x="3191407" y="0"/>
                    </a:cubicBezTo>
                    <a:cubicBezTo>
                      <a:pt x="3358904" y="-58534"/>
                      <a:pt x="3504887" y="22767"/>
                      <a:pt x="3615680" y="0"/>
                    </a:cubicBezTo>
                    <a:cubicBezTo>
                      <a:pt x="3708310" y="-42786"/>
                      <a:pt x="3799120" y="14158"/>
                      <a:pt x="3921157" y="0"/>
                    </a:cubicBezTo>
                    <a:cubicBezTo>
                      <a:pt x="4046555" y="-9858"/>
                      <a:pt x="4173370" y="58996"/>
                      <a:pt x="4345430" y="0"/>
                    </a:cubicBezTo>
                    <a:cubicBezTo>
                      <a:pt x="4486519" y="-33697"/>
                      <a:pt x="4732142" y="-15203"/>
                      <a:pt x="4829101" y="0"/>
                    </a:cubicBezTo>
                    <a:cubicBezTo>
                      <a:pt x="4934546" y="-6124"/>
                      <a:pt x="5051091" y="47870"/>
                      <a:pt x="5312773" y="0"/>
                    </a:cubicBezTo>
                    <a:cubicBezTo>
                      <a:pt x="5551648" y="-59892"/>
                      <a:pt x="5591741" y="36473"/>
                      <a:pt x="5677649" y="0"/>
                    </a:cubicBezTo>
                    <a:cubicBezTo>
                      <a:pt x="5776147" y="-23389"/>
                      <a:pt x="5877026" y="3261"/>
                      <a:pt x="5983125" y="0"/>
                    </a:cubicBezTo>
                    <a:cubicBezTo>
                      <a:pt x="6114582" y="-5456"/>
                      <a:pt x="6266821" y="6493"/>
                      <a:pt x="6398913" y="0"/>
                    </a:cubicBezTo>
                    <a:cubicBezTo>
                      <a:pt x="6651780" y="60554"/>
                      <a:pt x="6797499" y="363949"/>
                      <a:pt x="6858000" y="632896"/>
                    </a:cubicBezTo>
                    <a:cubicBezTo>
                      <a:pt x="6878597" y="782100"/>
                      <a:pt x="6856243" y="902317"/>
                      <a:pt x="6858000" y="1088567"/>
                    </a:cubicBezTo>
                    <a:cubicBezTo>
                      <a:pt x="6886907" y="1271590"/>
                      <a:pt x="6813238" y="1412146"/>
                      <a:pt x="6858000" y="1594869"/>
                    </a:cubicBezTo>
                    <a:cubicBezTo>
                      <a:pt x="6900082" y="1797022"/>
                      <a:pt x="6865142" y="1909177"/>
                      <a:pt x="6858000" y="2126486"/>
                    </a:cubicBezTo>
                    <a:cubicBezTo>
                      <a:pt x="6878584" y="2349668"/>
                      <a:pt x="6803807" y="2389378"/>
                      <a:pt x="6858000" y="2632787"/>
                    </a:cubicBezTo>
                    <a:cubicBezTo>
                      <a:pt x="6904078" y="2881383"/>
                      <a:pt x="6858565" y="2964890"/>
                      <a:pt x="6858000" y="3164404"/>
                    </a:cubicBezTo>
                    <a:cubicBezTo>
                      <a:pt x="6865390" y="3552624"/>
                      <a:pt x="6675429" y="3749013"/>
                      <a:pt x="6398913" y="3797300"/>
                    </a:cubicBezTo>
                    <a:cubicBezTo>
                      <a:pt x="6274846" y="3818552"/>
                      <a:pt x="6111288" y="3754050"/>
                      <a:pt x="5974639" y="3797300"/>
                    </a:cubicBezTo>
                    <a:cubicBezTo>
                      <a:pt x="5784258" y="3837680"/>
                      <a:pt x="5650215" y="3809755"/>
                      <a:pt x="5431570" y="3797300"/>
                    </a:cubicBezTo>
                    <a:cubicBezTo>
                      <a:pt x="5216670" y="3873511"/>
                      <a:pt x="5119826" y="3803262"/>
                      <a:pt x="4947898" y="3797300"/>
                    </a:cubicBezTo>
                    <a:cubicBezTo>
                      <a:pt x="4798195" y="3800755"/>
                      <a:pt x="4762462" y="3781694"/>
                      <a:pt x="4583023" y="3797300"/>
                    </a:cubicBezTo>
                    <a:cubicBezTo>
                      <a:pt x="4402369" y="3825390"/>
                      <a:pt x="4421472" y="3799586"/>
                      <a:pt x="4277546" y="3797300"/>
                    </a:cubicBezTo>
                    <a:cubicBezTo>
                      <a:pt x="4145853" y="3800320"/>
                      <a:pt x="4087055" y="3783445"/>
                      <a:pt x="3912671" y="3797300"/>
                    </a:cubicBezTo>
                    <a:cubicBezTo>
                      <a:pt x="3736955" y="3831711"/>
                      <a:pt x="3680638" y="3742840"/>
                      <a:pt x="3547796" y="3797300"/>
                    </a:cubicBezTo>
                    <a:cubicBezTo>
                      <a:pt x="3419577" y="3837525"/>
                      <a:pt x="3380074" y="3784191"/>
                      <a:pt x="3301717" y="3797300"/>
                    </a:cubicBezTo>
                    <a:cubicBezTo>
                      <a:pt x="3234869" y="3765965"/>
                      <a:pt x="2947419" y="3710935"/>
                      <a:pt x="2818046" y="3797300"/>
                    </a:cubicBezTo>
                    <a:cubicBezTo>
                      <a:pt x="2721754" y="3869774"/>
                      <a:pt x="2583700" y="3786532"/>
                      <a:pt x="2453171" y="3797300"/>
                    </a:cubicBezTo>
                    <a:cubicBezTo>
                      <a:pt x="2309995" y="3821223"/>
                      <a:pt x="2271325" y="3796008"/>
                      <a:pt x="2147694" y="3797300"/>
                    </a:cubicBezTo>
                    <a:cubicBezTo>
                      <a:pt x="2034954" y="3789565"/>
                      <a:pt x="1737319" y="3742779"/>
                      <a:pt x="1604624" y="3797300"/>
                    </a:cubicBezTo>
                    <a:cubicBezTo>
                      <a:pt x="1413298" y="3838305"/>
                      <a:pt x="1393416" y="3804596"/>
                      <a:pt x="1299147" y="3797300"/>
                    </a:cubicBezTo>
                    <a:cubicBezTo>
                      <a:pt x="1245971" y="3789304"/>
                      <a:pt x="992082" y="3772030"/>
                      <a:pt x="874874" y="3797300"/>
                    </a:cubicBezTo>
                    <a:cubicBezTo>
                      <a:pt x="737389" y="3814911"/>
                      <a:pt x="555142" y="3776864"/>
                      <a:pt x="459086" y="3797300"/>
                    </a:cubicBezTo>
                    <a:cubicBezTo>
                      <a:pt x="195793" y="3807483"/>
                      <a:pt x="10085" y="3440715"/>
                      <a:pt x="0" y="3164404"/>
                    </a:cubicBezTo>
                    <a:cubicBezTo>
                      <a:pt x="-15032" y="2954050"/>
                      <a:pt x="50056" y="2781291"/>
                      <a:pt x="0" y="2683417"/>
                    </a:cubicBezTo>
                    <a:cubicBezTo>
                      <a:pt x="-19730" y="2596054"/>
                      <a:pt x="28899" y="2345773"/>
                      <a:pt x="0" y="2126486"/>
                    </a:cubicBezTo>
                    <a:cubicBezTo>
                      <a:pt x="-29736" y="1920796"/>
                      <a:pt x="44580" y="1798917"/>
                      <a:pt x="0" y="1670814"/>
                    </a:cubicBezTo>
                    <a:cubicBezTo>
                      <a:pt x="-38990" y="1549428"/>
                      <a:pt x="16693" y="1265265"/>
                      <a:pt x="0" y="1164513"/>
                    </a:cubicBezTo>
                    <a:cubicBezTo>
                      <a:pt x="8472" y="1064487"/>
                      <a:pt x="-20344" y="778973"/>
                      <a:pt x="0" y="632896"/>
                    </a:cubicBezTo>
                    <a:close/>
                  </a:path>
                  <a:path w="6858000" h="3797300" fill="none" stroke="0" extrusionOk="0">
                    <a:moveTo>
                      <a:pt x="0" y="632896"/>
                    </a:moveTo>
                    <a:cubicBezTo>
                      <a:pt x="-10779" y="276460"/>
                      <a:pt x="219744" y="43021"/>
                      <a:pt x="459086" y="0"/>
                    </a:cubicBezTo>
                    <a:cubicBezTo>
                      <a:pt x="529546" y="-4594"/>
                      <a:pt x="684208" y="18264"/>
                      <a:pt x="764563" y="0"/>
                    </a:cubicBezTo>
                    <a:cubicBezTo>
                      <a:pt x="843303" y="-22323"/>
                      <a:pt x="1066194" y="21875"/>
                      <a:pt x="1188836" y="0"/>
                    </a:cubicBezTo>
                    <a:cubicBezTo>
                      <a:pt x="1321153" y="-20215"/>
                      <a:pt x="1468861" y="37266"/>
                      <a:pt x="1731906" y="0"/>
                    </a:cubicBezTo>
                    <a:cubicBezTo>
                      <a:pt x="2002202" y="-62027"/>
                      <a:pt x="1864249" y="21278"/>
                      <a:pt x="1977984" y="0"/>
                    </a:cubicBezTo>
                    <a:cubicBezTo>
                      <a:pt x="2086809" y="-29247"/>
                      <a:pt x="2236721" y="16121"/>
                      <a:pt x="2342859" y="0"/>
                    </a:cubicBezTo>
                    <a:cubicBezTo>
                      <a:pt x="2437321" y="-53383"/>
                      <a:pt x="2495749" y="21121"/>
                      <a:pt x="2588938" y="0"/>
                    </a:cubicBezTo>
                    <a:cubicBezTo>
                      <a:pt x="2691670" y="-10683"/>
                      <a:pt x="2799834" y="33215"/>
                      <a:pt x="2894415" y="0"/>
                    </a:cubicBezTo>
                    <a:cubicBezTo>
                      <a:pt x="3023101" y="-2014"/>
                      <a:pt x="3289584" y="61977"/>
                      <a:pt x="3437485" y="0"/>
                    </a:cubicBezTo>
                    <a:cubicBezTo>
                      <a:pt x="3587435" y="-58508"/>
                      <a:pt x="3592185" y="19426"/>
                      <a:pt x="3742962" y="0"/>
                    </a:cubicBezTo>
                    <a:cubicBezTo>
                      <a:pt x="3889640" y="-18866"/>
                      <a:pt x="4077787" y="12083"/>
                      <a:pt x="4226634" y="0"/>
                    </a:cubicBezTo>
                    <a:cubicBezTo>
                      <a:pt x="4392862" y="-21524"/>
                      <a:pt x="4335680" y="23088"/>
                      <a:pt x="4472712" y="0"/>
                    </a:cubicBezTo>
                    <a:cubicBezTo>
                      <a:pt x="4599565" y="-32314"/>
                      <a:pt x="4681811" y="9450"/>
                      <a:pt x="4896985" y="0"/>
                    </a:cubicBezTo>
                    <a:cubicBezTo>
                      <a:pt x="5108577" y="-15885"/>
                      <a:pt x="5188394" y="31919"/>
                      <a:pt x="5440055" y="0"/>
                    </a:cubicBezTo>
                    <a:cubicBezTo>
                      <a:pt x="5687773" y="-28250"/>
                      <a:pt x="5577830" y="23094"/>
                      <a:pt x="5686134" y="0"/>
                    </a:cubicBezTo>
                    <a:cubicBezTo>
                      <a:pt x="5811905" y="24020"/>
                      <a:pt x="6158344" y="49573"/>
                      <a:pt x="6398913" y="0"/>
                    </a:cubicBezTo>
                    <a:cubicBezTo>
                      <a:pt x="6627592" y="74424"/>
                      <a:pt x="6841972" y="299847"/>
                      <a:pt x="6858000" y="632896"/>
                    </a:cubicBezTo>
                    <a:cubicBezTo>
                      <a:pt x="6877973" y="866273"/>
                      <a:pt x="6834826" y="934816"/>
                      <a:pt x="6858000" y="1139198"/>
                    </a:cubicBezTo>
                    <a:cubicBezTo>
                      <a:pt x="6888182" y="1360723"/>
                      <a:pt x="6803539" y="1404940"/>
                      <a:pt x="6858000" y="1645499"/>
                    </a:cubicBezTo>
                    <a:cubicBezTo>
                      <a:pt x="6882886" y="1895178"/>
                      <a:pt x="6825174" y="1941863"/>
                      <a:pt x="6858000" y="2075856"/>
                    </a:cubicBezTo>
                    <a:cubicBezTo>
                      <a:pt x="6882264" y="2196442"/>
                      <a:pt x="6832824" y="2511706"/>
                      <a:pt x="6858000" y="2632787"/>
                    </a:cubicBezTo>
                    <a:cubicBezTo>
                      <a:pt x="6929101" y="2732044"/>
                      <a:pt x="6791886" y="2989132"/>
                      <a:pt x="6858000" y="3164404"/>
                    </a:cubicBezTo>
                    <a:cubicBezTo>
                      <a:pt x="6926023" y="3567542"/>
                      <a:pt x="6615708" y="3841714"/>
                      <a:pt x="6398913" y="3797300"/>
                    </a:cubicBezTo>
                    <a:cubicBezTo>
                      <a:pt x="6343682" y="3837386"/>
                      <a:pt x="6215509" y="3799152"/>
                      <a:pt x="6152835" y="3797300"/>
                    </a:cubicBezTo>
                    <a:cubicBezTo>
                      <a:pt x="6090955" y="3795958"/>
                      <a:pt x="5895445" y="3772653"/>
                      <a:pt x="5787959" y="3797300"/>
                    </a:cubicBezTo>
                    <a:cubicBezTo>
                      <a:pt x="5663210" y="3873731"/>
                      <a:pt x="5511526" y="3757310"/>
                      <a:pt x="5244889" y="3797300"/>
                    </a:cubicBezTo>
                    <a:cubicBezTo>
                      <a:pt x="5003350" y="3821492"/>
                      <a:pt x="4975252" y="3770034"/>
                      <a:pt x="4820616" y="3797300"/>
                    </a:cubicBezTo>
                    <a:cubicBezTo>
                      <a:pt x="4679794" y="3836228"/>
                      <a:pt x="4577531" y="3784445"/>
                      <a:pt x="4455741" y="3797300"/>
                    </a:cubicBezTo>
                    <a:cubicBezTo>
                      <a:pt x="4293709" y="3820704"/>
                      <a:pt x="4110139" y="3738121"/>
                      <a:pt x="3972069" y="3797300"/>
                    </a:cubicBezTo>
                    <a:cubicBezTo>
                      <a:pt x="3829388" y="3839254"/>
                      <a:pt x="3677838" y="3754598"/>
                      <a:pt x="3547796" y="3797300"/>
                    </a:cubicBezTo>
                    <a:cubicBezTo>
                      <a:pt x="3446974" y="3834099"/>
                      <a:pt x="3355750" y="3753224"/>
                      <a:pt x="3242319" y="3797300"/>
                    </a:cubicBezTo>
                    <a:cubicBezTo>
                      <a:pt x="3129726" y="3827816"/>
                      <a:pt x="2966145" y="3779457"/>
                      <a:pt x="2818046" y="3797300"/>
                    </a:cubicBezTo>
                    <a:cubicBezTo>
                      <a:pt x="2694019" y="3799798"/>
                      <a:pt x="2692472" y="3761235"/>
                      <a:pt x="2571967" y="3797300"/>
                    </a:cubicBezTo>
                    <a:cubicBezTo>
                      <a:pt x="2501181" y="3823054"/>
                      <a:pt x="2239731" y="3728901"/>
                      <a:pt x="2088296" y="3797300"/>
                    </a:cubicBezTo>
                    <a:cubicBezTo>
                      <a:pt x="1937036" y="3859948"/>
                      <a:pt x="1864278" y="3752297"/>
                      <a:pt x="1782819" y="3797300"/>
                    </a:cubicBezTo>
                    <a:cubicBezTo>
                      <a:pt x="1687314" y="3852134"/>
                      <a:pt x="1468069" y="3741079"/>
                      <a:pt x="1239749" y="3797300"/>
                    </a:cubicBezTo>
                    <a:cubicBezTo>
                      <a:pt x="1005951" y="3801998"/>
                      <a:pt x="857106" y="3801166"/>
                      <a:pt x="459086" y="3797300"/>
                    </a:cubicBezTo>
                    <a:cubicBezTo>
                      <a:pt x="309637" y="3761520"/>
                      <a:pt x="33467" y="3515173"/>
                      <a:pt x="0" y="3164404"/>
                    </a:cubicBezTo>
                    <a:cubicBezTo>
                      <a:pt x="14163" y="2931798"/>
                      <a:pt x="24775" y="2813590"/>
                      <a:pt x="0" y="2708733"/>
                    </a:cubicBezTo>
                    <a:cubicBezTo>
                      <a:pt x="-36318" y="2581758"/>
                      <a:pt x="52631" y="2368058"/>
                      <a:pt x="0" y="2253061"/>
                    </a:cubicBezTo>
                    <a:cubicBezTo>
                      <a:pt x="-41614" y="2148972"/>
                      <a:pt x="32999" y="2023339"/>
                      <a:pt x="0" y="1822705"/>
                    </a:cubicBezTo>
                    <a:cubicBezTo>
                      <a:pt x="-4398" y="1588942"/>
                      <a:pt x="13438" y="1491557"/>
                      <a:pt x="0" y="1367033"/>
                    </a:cubicBezTo>
                    <a:cubicBezTo>
                      <a:pt x="55114" y="1228491"/>
                      <a:pt x="3587" y="1048644"/>
                      <a:pt x="0" y="632896"/>
                    </a:cubicBezTo>
                    <a:close/>
                  </a:path>
                </a:pathLst>
              </a:custGeom>
              <a:solidFill>
                <a:schemeClr val="bg1"/>
              </a:solidFill>
              <a:ln w="28575">
                <a:solidFill>
                  <a:srgbClr val="C12786"/>
                </a:solidFill>
                <a:prstDash val="dashDot"/>
                <a:extLst>
                  <a:ext uri="{C807C97D-BFC1-408E-A445-0C87EB9F89A2}">
                    <ask:lineSketchStyleProps xmlns:ask="http://schemas.microsoft.com/office/drawing/2018/sketchyshapes" sd="3938121125">
                      <a:custGeom>
                        <a:avLst/>
                        <a:gdLst>
                          <a:gd name="connsiteX0" fmla="*/ 0 w 9454428"/>
                          <a:gd name="connsiteY0" fmla="*/ 632896 h 3797300"/>
                          <a:gd name="connsiteX1" fmla="*/ 632896 w 9454428"/>
                          <a:gd name="connsiteY1" fmla="*/ 0 h 3797300"/>
                          <a:gd name="connsiteX2" fmla="*/ 1054026 w 9454428"/>
                          <a:gd name="connsiteY2" fmla="*/ 0 h 3797300"/>
                          <a:gd name="connsiteX3" fmla="*/ 1638928 w 9454428"/>
                          <a:gd name="connsiteY3" fmla="*/ 0 h 3797300"/>
                          <a:gd name="connsiteX4" fmla="*/ 2387604 w 9454428"/>
                          <a:gd name="connsiteY4" fmla="*/ 0 h 3797300"/>
                          <a:gd name="connsiteX5" fmla="*/ 2726847 w 9454428"/>
                          <a:gd name="connsiteY5" fmla="*/ 0 h 3797300"/>
                          <a:gd name="connsiteX6" fmla="*/ 3229863 w 9454428"/>
                          <a:gd name="connsiteY6" fmla="*/ 0 h 3797300"/>
                          <a:gd name="connsiteX7" fmla="*/ 3569107 w 9454428"/>
                          <a:gd name="connsiteY7" fmla="*/ 0 h 3797300"/>
                          <a:gd name="connsiteX8" fmla="*/ 3990237 w 9454428"/>
                          <a:gd name="connsiteY8" fmla="*/ 0 h 3797300"/>
                          <a:gd name="connsiteX9" fmla="*/ 4738912 w 9454428"/>
                          <a:gd name="connsiteY9" fmla="*/ 0 h 3797300"/>
                          <a:gd name="connsiteX10" fmla="*/ 5160042 w 9454428"/>
                          <a:gd name="connsiteY10" fmla="*/ 0 h 3797300"/>
                          <a:gd name="connsiteX11" fmla="*/ 5826831 w 9454428"/>
                          <a:gd name="connsiteY11" fmla="*/ 0 h 3797300"/>
                          <a:gd name="connsiteX12" fmla="*/ 6166074 w 9454428"/>
                          <a:gd name="connsiteY12" fmla="*/ 0 h 3797300"/>
                          <a:gd name="connsiteX13" fmla="*/ 6750977 w 9454428"/>
                          <a:gd name="connsiteY13" fmla="*/ 0 h 3797300"/>
                          <a:gd name="connsiteX14" fmla="*/ 7499652 w 9454428"/>
                          <a:gd name="connsiteY14" fmla="*/ 0 h 3797300"/>
                          <a:gd name="connsiteX15" fmla="*/ 7838896 w 9454428"/>
                          <a:gd name="connsiteY15" fmla="*/ 0 h 3797300"/>
                          <a:gd name="connsiteX16" fmla="*/ 8821532 w 9454428"/>
                          <a:gd name="connsiteY16" fmla="*/ 0 h 3797300"/>
                          <a:gd name="connsiteX17" fmla="*/ 9454428 w 9454428"/>
                          <a:gd name="connsiteY17" fmla="*/ 632896 h 3797300"/>
                          <a:gd name="connsiteX18" fmla="*/ 9454428 w 9454428"/>
                          <a:gd name="connsiteY18" fmla="*/ 1139198 h 3797300"/>
                          <a:gd name="connsiteX19" fmla="*/ 9454428 w 9454428"/>
                          <a:gd name="connsiteY19" fmla="*/ 1645499 h 3797300"/>
                          <a:gd name="connsiteX20" fmla="*/ 9454428 w 9454428"/>
                          <a:gd name="connsiteY20" fmla="*/ 2075856 h 3797300"/>
                          <a:gd name="connsiteX21" fmla="*/ 9454428 w 9454428"/>
                          <a:gd name="connsiteY21" fmla="*/ 2632787 h 3797300"/>
                          <a:gd name="connsiteX22" fmla="*/ 9454428 w 9454428"/>
                          <a:gd name="connsiteY22" fmla="*/ 3164404 h 3797300"/>
                          <a:gd name="connsiteX23" fmla="*/ 8821532 w 9454428"/>
                          <a:gd name="connsiteY23" fmla="*/ 3797300 h 3797300"/>
                          <a:gd name="connsiteX24" fmla="*/ 8482289 w 9454428"/>
                          <a:gd name="connsiteY24" fmla="*/ 3797300 h 3797300"/>
                          <a:gd name="connsiteX25" fmla="*/ 7979272 w 9454428"/>
                          <a:gd name="connsiteY25" fmla="*/ 3797300 h 3797300"/>
                          <a:gd name="connsiteX26" fmla="*/ 7230597 w 9454428"/>
                          <a:gd name="connsiteY26" fmla="*/ 3797300 h 3797300"/>
                          <a:gd name="connsiteX27" fmla="*/ 6645694 w 9454428"/>
                          <a:gd name="connsiteY27" fmla="*/ 3797300 h 3797300"/>
                          <a:gd name="connsiteX28" fmla="*/ 6142678 w 9454428"/>
                          <a:gd name="connsiteY28" fmla="*/ 3797300 h 3797300"/>
                          <a:gd name="connsiteX29" fmla="*/ 5475889 w 9454428"/>
                          <a:gd name="connsiteY29" fmla="*/ 3797300 h 3797300"/>
                          <a:gd name="connsiteX30" fmla="*/ 4890987 w 9454428"/>
                          <a:gd name="connsiteY30" fmla="*/ 3797300 h 3797300"/>
                          <a:gd name="connsiteX31" fmla="*/ 4469857 w 9454428"/>
                          <a:gd name="connsiteY31" fmla="*/ 3797300 h 3797300"/>
                          <a:gd name="connsiteX32" fmla="*/ 3884954 w 9454428"/>
                          <a:gd name="connsiteY32" fmla="*/ 3797300 h 3797300"/>
                          <a:gd name="connsiteX33" fmla="*/ 3545711 w 9454428"/>
                          <a:gd name="connsiteY33" fmla="*/ 3797300 h 3797300"/>
                          <a:gd name="connsiteX34" fmla="*/ 2878922 w 9454428"/>
                          <a:gd name="connsiteY34" fmla="*/ 3797300 h 3797300"/>
                          <a:gd name="connsiteX35" fmla="*/ 2457792 w 9454428"/>
                          <a:gd name="connsiteY35" fmla="*/ 3797300 h 3797300"/>
                          <a:gd name="connsiteX36" fmla="*/ 1709117 w 9454428"/>
                          <a:gd name="connsiteY36" fmla="*/ 3797300 h 3797300"/>
                          <a:gd name="connsiteX37" fmla="*/ 632896 w 9454428"/>
                          <a:gd name="connsiteY37" fmla="*/ 3797300 h 3797300"/>
                          <a:gd name="connsiteX38" fmla="*/ 0 w 9454428"/>
                          <a:gd name="connsiteY38" fmla="*/ 3164404 h 3797300"/>
                          <a:gd name="connsiteX39" fmla="*/ 0 w 9454428"/>
                          <a:gd name="connsiteY39" fmla="*/ 2708733 h 3797300"/>
                          <a:gd name="connsiteX40" fmla="*/ 0 w 9454428"/>
                          <a:gd name="connsiteY40" fmla="*/ 2253061 h 3797300"/>
                          <a:gd name="connsiteX41" fmla="*/ 0 w 9454428"/>
                          <a:gd name="connsiteY41" fmla="*/ 1822705 h 3797300"/>
                          <a:gd name="connsiteX42" fmla="*/ 0 w 9454428"/>
                          <a:gd name="connsiteY42" fmla="*/ 1367033 h 3797300"/>
                          <a:gd name="connsiteX43" fmla="*/ 0 w 9454428"/>
                          <a:gd name="connsiteY43" fmla="*/ 632896 h 379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54428" h="3797300" fill="none" extrusionOk="0">
                            <a:moveTo>
                              <a:pt x="0" y="632896"/>
                            </a:moveTo>
                            <a:cubicBezTo>
                              <a:pt x="-72774" y="243093"/>
                              <a:pt x="349848" y="30221"/>
                              <a:pt x="632896" y="0"/>
                            </a:cubicBezTo>
                            <a:cubicBezTo>
                              <a:pt x="753967" y="-6302"/>
                              <a:pt x="948315" y="24969"/>
                              <a:pt x="1054026" y="0"/>
                            </a:cubicBezTo>
                            <a:cubicBezTo>
                              <a:pt x="1159737" y="-24969"/>
                              <a:pt x="1461772" y="23357"/>
                              <a:pt x="1638928" y="0"/>
                            </a:cubicBezTo>
                            <a:cubicBezTo>
                              <a:pt x="1816084" y="-23357"/>
                              <a:pt x="2022818" y="29381"/>
                              <a:pt x="2387604" y="0"/>
                            </a:cubicBezTo>
                            <a:cubicBezTo>
                              <a:pt x="2752390" y="-29381"/>
                              <a:pt x="2572038" y="29237"/>
                              <a:pt x="2726847" y="0"/>
                            </a:cubicBezTo>
                            <a:cubicBezTo>
                              <a:pt x="2881656" y="-29237"/>
                              <a:pt x="3087308" y="38297"/>
                              <a:pt x="3229863" y="0"/>
                            </a:cubicBezTo>
                            <a:cubicBezTo>
                              <a:pt x="3372418" y="-38297"/>
                              <a:pt x="3431411" y="15210"/>
                              <a:pt x="3569107" y="0"/>
                            </a:cubicBezTo>
                            <a:cubicBezTo>
                              <a:pt x="3706803" y="-15210"/>
                              <a:pt x="3863347" y="40550"/>
                              <a:pt x="3990237" y="0"/>
                            </a:cubicBezTo>
                            <a:cubicBezTo>
                              <a:pt x="4117127" y="-40550"/>
                              <a:pt x="4502690" y="68178"/>
                              <a:pt x="4738912" y="0"/>
                            </a:cubicBezTo>
                            <a:cubicBezTo>
                              <a:pt x="4975135" y="-68178"/>
                              <a:pt x="4967806" y="46353"/>
                              <a:pt x="5160042" y="0"/>
                            </a:cubicBezTo>
                            <a:cubicBezTo>
                              <a:pt x="5352278" y="-46353"/>
                              <a:pt x="5605885" y="39825"/>
                              <a:pt x="5826831" y="0"/>
                            </a:cubicBezTo>
                            <a:cubicBezTo>
                              <a:pt x="6047777" y="-39825"/>
                              <a:pt x="5998331" y="17157"/>
                              <a:pt x="6166074" y="0"/>
                            </a:cubicBezTo>
                            <a:cubicBezTo>
                              <a:pt x="6333817" y="-17157"/>
                              <a:pt x="6479435" y="28362"/>
                              <a:pt x="6750977" y="0"/>
                            </a:cubicBezTo>
                            <a:cubicBezTo>
                              <a:pt x="7022519" y="-28362"/>
                              <a:pt x="7134587" y="27638"/>
                              <a:pt x="7499652" y="0"/>
                            </a:cubicBezTo>
                            <a:cubicBezTo>
                              <a:pt x="7864718" y="-27638"/>
                              <a:pt x="7689441" y="15624"/>
                              <a:pt x="7838896" y="0"/>
                            </a:cubicBezTo>
                            <a:cubicBezTo>
                              <a:pt x="7988351" y="-15624"/>
                              <a:pt x="8456391" y="41300"/>
                              <a:pt x="8821532" y="0"/>
                            </a:cubicBezTo>
                            <a:cubicBezTo>
                              <a:pt x="9231473" y="22548"/>
                              <a:pt x="9445577" y="293617"/>
                              <a:pt x="9454428" y="632896"/>
                            </a:cubicBezTo>
                            <a:cubicBezTo>
                              <a:pt x="9480203" y="871249"/>
                              <a:pt x="9430803" y="936820"/>
                              <a:pt x="9454428" y="1139198"/>
                            </a:cubicBezTo>
                            <a:cubicBezTo>
                              <a:pt x="9478053" y="1341576"/>
                              <a:pt x="9406525" y="1412463"/>
                              <a:pt x="9454428" y="1645499"/>
                            </a:cubicBezTo>
                            <a:cubicBezTo>
                              <a:pt x="9502331" y="1878535"/>
                              <a:pt x="9424016" y="1943037"/>
                              <a:pt x="9454428" y="2075856"/>
                            </a:cubicBezTo>
                            <a:cubicBezTo>
                              <a:pt x="9484840" y="2208675"/>
                              <a:pt x="9416128" y="2512263"/>
                              <a:pt x="9454428" y="2632787"/>
                            </a:cubicBezTo>
                            <a:cubicBezTo>
                              <a:pt x="9492728" y="2753311"/>
                              <a:pt x="9438609" y="2974787"/>
                              <a:pt x="9454428" y="3164404"/>
                            </a:cubicBezTo>
                            <a:cubicBezTo>
                              <a:pt x="9533744" y="3519975"/>
                              <a:pt x="9099941" y="3848816"/>
                              <a:pt x="8821532" y="3797300"/>
                            </a:cubicBezTo>
                            <a:cubicBezTo>
                              <a:pt x="8745512" y="3830625"/>
                              <a:pt x="8566045" y="3796583"/>
                              <a:pt x="8482289" y="3797300"/>
                            </a:cubicBezTo>
                            <a:cubicBezTo>
                              <a:pt x="8398533" y="3798017"/>
                              <a:pt x="8121703" y="3768540"/>
                              <a:pt x="7979272" y="3797300"/>
                            </a:cubicBezTo>
                            <a:cubicBezTo>
                              <a:pt x="7836841" y="3826060"/>
                              <a:pt x="7572117" y="3763973"/>
                              <a:pt x="7230597" y="3797300"/>
                            </a:cubicBezTo>
                            <a:cubicBezTo>
                              <a:pt x="6889077" y="3830627"/>
                              <a:pt x="6865402" y="3759554"/>
                              <a:pt x="6645694" y="3797300"/>
                            </a:cubicBezTo>
                            <a:cubicBezTo>
                              <a:pt x="6425986" y="3835046"/>
                              <a:pt x="6311113" y="3776136"/>
                              <a:pt x="6142678" y="3797300"/>
                            </a:cubicBezTo>
                            <a:cubicBezTo>
                              <a:pt x="5974243" y="3818464"/>
                              <a:pt x="5663426" y="3745990"/>
                              <a:pt x="5475889" y="3797300"/>
                            </a:cubicBezTo>
                            <a:cubicBezTo>
                              <a:pt x="5288352" y="3848610"/>
                              <a:pt x="5065362" y="3755674"/>
                              <a:pt x="4890987" y="3797300"/>
                            </a:cubicBezTo>
                            <a:cubicBezTo>
                              <a:pt x="4716612" y="3838926"/>
                              <a:pt x="4617722" y="3754535"/>
                              <a:pt x="4469857" y="3797300"/>
                            </a:cubicBezTo>
                            <a:cubicBezTo>
                              <a:pt x="4321992" y="3840065"/>
                              <a:pt x="4056031" y="3790221"/>
                              <a:pt x="3884954" y="3797300"/>
                            </a:cubicBezTo>
                            <a:cubicBezTo>
                              <a:pt x="3713877" y="3804379"/>
                              <a:pt x="3707267" y="3761875"/>
                              <a:pt x="3545711" y="3797300"/>
                            </a:cubicBezTo>
                            <a:cubicBezTo>
                              <a:pt x="3384155" y="3832725"/>
                              <a:pt x="3105958" y="3743503"/>
                              <a:pt x="2878922" y="3797300"/>
                            </a:cubicBezTo>
                            <a:cubicBezTo>
                              <a:pt x="2651886" y="3851097"/>
                              <a:pt x="2579693" y="3746857"/>
                              <a:pt x="2457792" y="3797300"/>
                            </a:cubicBezTo>
                            <a:cubicBezTo>
                              <a:pt x="2335891" y="3847743"/>
                              <a:pt x="1988256" y="3775275"/>
                              <a:pt x="1709117" y="3797300"/>
                            </a:cubicBezTo>
                            <a:cubicBezTo>
                              <a:pt x="1429978" y="3819325"/>
                              <a:pt x="1112756" y="3778467"/>
                              <a:pt x="632896" y="3797300"/>
                            </a:cubicBezTo>
                            <a:cubicBezTo>
                              <a:pt x="322658" y="3796045"/>
                              <a:pt x="76845" y="3476558"/>
                              <a:pt x="0" y="3164404"/>
                            </a:cubicBezTo>
                            <a:cubicBezTo>
                              <a:pt x="-14821" y="2953500"/>
                              <a:pt x="34316" y="2844252"/>
                              <a:pt x="0" y="2708733"/>
                            </a:cubicBezTo>
                            <a:cubicBezTo>
                              <a:pt x="-34316" y="2573214"/>
                              <a:pt x="51921" y="2372362"/>
                              <a:pt x="0" y="2253061"/>
                            </a:cubicBezTo>
                            <a:cubicBezTo>
                              <a:pt x="-51921" y="2133760"/>
                              <a:pt x="12216" y="2029043"/>
                              <a:pt x="0" y="1822705"/>
                            </a:cubicBezTo>
                            <a:cubicBezTo>
                              <a:pt x="-12216" y="1616367"/>
                              <a:pt x="18941" y="1494404"/>
                              <a:pt x="0" y="1367033"/>
                            </a:cubicBezTo>
                            <a:cubicBezTo>
                              <a:pt x="-18941" y="1239662"/>
                              <a:pt x="33216" y="993620"/>
                              <a:pt x="0" y="632896"/>
                            </a:cubicBezTo>
                            <a:close/>
                          </a:path>
                          <a:path w="9454428" h="3797300" stroke="0" extrusionOk="0">
                            <a:moveTo>
                              <a:pt x="0" y="632896"/>
                            </a:moveTo>
                            <a:cubicBezTo>
                              <a:pt x="62837" y="333267"/>
                              <a:pt x="196239" y="32772"/>
                              <a:pt x="632896" y="0"/>
                            </a:cubicBezTo>
                            <a:cubicBezTo>
                              <a:pt x="748257" y="-4095"/>
                              <a:pt x="864732" y="46085"/>
                              <a:pt x="1054026" y="0"/>
                            </a:cubicBezTo>
                            <a:cubicBezTo>
                              <a:pt x="1243320" y="-46085"/>
                              <a:pt x="1298878" y="21816"/>
                              <a:pt x="1475156" y="0"/>
                            </a:cubicBezTo>
                            <a:cubicBezTo>
                              <a:pt x="1651434" y="-21816"/>
                              <a:pt x="2071592" y="64001"/>
                              <a:pt x="2223831" y="0"/>
                            </a:cubicBezTo>
                            <a:cubicBezTo>
                              <a:pt x="2376070" y="-64001"/>
                              <a:pt x="2506932" y="19481"/>
                              <a:pt x="2726847" y="0"/>
                            </a:cubicBezTo>
                            <a:cubicBezTo>
                              <a:pt x="2946762" y="-19481"/>
                              <a:pt x="3060130" y="11237"/>
                              <a:pt x="3229863" y="0"/>
                            </a:cubicBezTo>
                            <a:cubicBezTo>
                              <a:pt x="3399596" y="-11237"/>
                              <a:pt x="3685373" y="50873"/>
                              <a:pt x="3814766" y="0"/>
                            </a:cubicBezTo>
                            <a:cubicBezTo>
                              <a:pt x="3944159" y="-50873"/>
                              <a:pt x="4173758" y="49195"/>
                              <a:pt x="4399669" y="0"/>
                            </a:cubicBezTo>
                            <a:cubicBezTo>
                              <a:pt x="4625580" y="-49195"/>
                              <a:pt x="4848510" y="39081"/>
                              <a:pt x="4984571" y="0"/>
                            </a:cubicBezTo>
                            <a:cubicBezTo>
                              <a:pt x="5120632" y="-39081"/>
                              <a:pt x="5225525" y="14270"/>
                              <a:pt x="5405701" y="0"/>
                            </a:cubicBezTo>
                            <a:cubicBezTo>
                              <a:pt x="5585877" y="-14270"/>
                              <a:pt x="5797277" y="56353"/>
                              <a:pt x="5990604" y="0"/>
                            </a:cubicBezTo>
                            <a:cubicBezTo>
                              <a:pt x="6183931" y="-56353"/>
                              <a:pt x="6518836" y="14089"/>
                              <a:pt x="6657392" y="0"/>
                            </a:cubicBezTo>
                            <a:cubicBezTo>
                              <a:pt x="6795948" y="-14089"/>
                              <a:pt x="7000827" y="73415"/>
                              <a:pt x="7324181" y="0"/>
                            </a:cubicBezTo>
                            <a:cubicBezTo>
                              <a:pt x="7647535" y="-73415"/>
                              <a:pt x="7709193" y="12170"/>
                              <a:pt x="7827198" y="0"/>
                            </a:cubicBezTo>
                            <a:cubicBezTo>
                              <a:pt x="7945203" y="-12170"/>
                              <a:pt x="8103590" y="5847"/>
                              <a:pt x="8248327" y="0"/>
                            </a:cubicBezTo>
                            <a:cubicBezTo>
                              <a:pt x="8393064" y="-5847"/>
                              <a:pt x="8613224" y="2201"/>
                              <a:pt x="8821532" y="0"/>
                            </a:cubicBezTo>
                            <a:cubicBezTo>
                              <a:pt x="9161344" y="63029"/>
                              <a:pt x="9391608" y="295893"/>
                              <a:pt x="9454428" y="632896"/>
                            </a:cubicBezTo>
                            <a:cubicBezTo>
                              <a:pt x="9477118" y="754489"/>
                              <a:pt x="9451783" y="905579"/>
                              <a:pt x="9454428" y="1088567"/>
                            </a:cubicBezTo>
                            <a:cubicBezTo>
                              <a:pt x="9457073" y="1271555"/>
                              <a:pt x="9408785" y="1442879"/>
                              <a:pt x="9454428" y="1594869"/>
                            </a:cubicBezTo>
                            <a:cubicBezTo>
                              <a:pt x="9500071" y="1746859"/>
                              <a:pt x="9448470" y="1912691"/>
                              <a:pt x="9454428" y="2126486"/>
                            </a:cubicBezTo>
                            <a:cubicBezTo>
                              <a:pt x="9460386" y="2340281"/>
                              <a:pt x="9395512" y="2386025"/>
                              <a:pt x="9454428" y="2632787"/>
                            </a:cubicBezTo>
                            <a:cubicBezTo>
                              <a:pt x="9513344" y="2879549"/>
                              <a:pt x="9434313" y="2961060"/>
                              <a:pt x="9454428" y="3164404"/>
                            </a:cubicBezTo>
                            <a:cubicBezTo>
                              <a:pt x="9502303" y="3584207"/>
                              <a:pt x="9158921" y="3792663"/>
                              <a:pt x="8821532" y="3797300"/>
                            </a:cubicBezTo>
                            <a:cubicBezTo>
                              <a:pt x="8640149" y="3812491"/>
                              <a:pt x="8413798" y="3762558"/>
                              <a:pt x="8236629" y="3797300"/>
                            </a:cubicBezTo>
                            <a:cubicBezTo>
                              <a:pt x="8059460" y="3832042"/>
                              <a:pt x="7785835" y="3752822"/>
                              <a:pt x="7487954" y="3797300"/>
                            </a:cubicBezTo>
                            <a:cubicBezTo>
                              <a:pt x="7190073" y="3841778"/>
                              <a:pt x="7035678" y="3783214"/>
                              <a:pt x="6821165" y="3797300"/>
                            </a:cubicBezTo>
                            <a:cubicBezTo>
                              <a:pt x="6606652" y="3811386"/>
                              <a:pt x="6566219" y="3769796"/>
                              <a:pt x="6318149" y="3797300"/>
                            </a:cubicBezTo>
                            <a:cubicBezTo>
                              <a:pt x="6070079" y="3824804"/>
                              <a:pt x="6089753" y="3789967"/>
                              <a:pt x="5897019" y="3797300"/>
                            </a:cubicBezTo>
                            <a:cubicBezTo>
                              <a:pt x="5704285" y="3804633"/>
                              <a:pt x="5615416" y="3787623"/>
                              <a:pt x="5394003" y="3797300"/>
                            </a:cubicBezTo>
                            <a:cubicBezTo>
                              <a:pt x="5172590" y="3806977"/>
                              <a:pt x="5057725" y="3756290"/>
                              <a:pt x="4890987" y="3797300"/>
                            </a:cubicBezTo>
                            <a:cubicBezTo>
                              <a:pt x="4724249" y="3838310"/>
                              <a:pt x="4654073" y="3787945"/>
                              <a:pt x="4551743" y="3797300"/>
                            </a:cubicBezTo>
                            <a:cubicBezTo>
                              <a:pt x="4449413" y="3806655"/>
                              <a:pt x="4062395" y="3729613"/>
                              <a:pt x="3884954" y="3797300"/>
                            </a:cubicBezTo>
                            <a:cubicBezTo>
                              <a:pt x="3707513" y="3864987"/>
                              <a:pt x="3593068" y="3775149"/>
                              <a:pt x="3381938" y="3797300"/>
                            </a:cubicBezTo>
                            <a:cubicBezTo>
                              <a:pt x="3170808" y="3819451"/>
                              <a:pt x="3127429" y="3795550"/>
                              <a:pt x="2960808" y="3797300"/>
                            </a:cubicBezTo>
                            <a:cubicBezTo>
                              <a:pt x="2794187" y="3799050"/>
                              <a:pt x="2452928" y="3749225"/>
                              <a:pt x="2212133" y="3797300"/>
                            </a:cubicBezTo>
                            <a:cubicBezTo>
                              <a:pt x="1971338" y="3845375"/>
                              <a:pt x="1907800" y="3796399"/>
                              <a:pt x="1791003" y="3797300"/>
                            </a:cubicBezTo>
                            <a:cubicBezTo>
                              <a:pt x="1674206" y="3798201"/>
                              <a:pt x="1385792" y="3774404"/>
                              <a:pt x="1206101" y="3797300"/>
                            </a:cubicBezTo>
                            <a:cubicBezTo>
                              <a:pt x="1026410" y="3820196"/>
                              <a:pt x="761053" y="3782410"/>
                              <a:pt x="632896" y="3797300"/>
                            </a:cubicBezTo>
                            <a:cubicBezTo>
                              <a:pt x="281547" y="3813236"/>
                              <a:pt x="25125" y="3463468"/>
                              <a:pt x="0" y="3164404"/>
                            </a:cubicBezTo>
                            <a:cubicBezTo>
                              <a:pt x="-17416" y="2957641"/>
                              <a:pt x="41449" y="2781352"/>
                              <a:pt x="0" y="2683417"/>
                            </a:cubicBezTo>
                            <a:cubicBezTo>
                              <a:pt x="-41449" y="2585482"/>
                              <a:pt x="35189" y="2359388"/>
                              <a:pt x="0" y="2126486"/>
                            </a:cubicBezTo>
                            <a:cubicBezTo>
                              <a:pt x="-35189" y="1893584"/>
                              <a:pt x="51688" y="1797723"/>
                              <a:pt x="0" y="1670814"/>
                            </a:cubicBezTo>
                            <a:cubicBezTo>
                              <a:pt x="-51688" y="1543905"/>
                              <a:pt x="1104" y="1276468"/>
                              <a:pt x="0" y="1164513"/>
                            </a:cubicBezTo>
                            <a:cubicBezTo>
                              <a:pt x="-1104" y="1052558"/>
                              <a:pt x="5495" y="754861"/>
                              <a:pt x="0" y="6328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8" name="TextBox 17">
                <a:extLst>
                  <a:ext uri="{FF2B5EF4-FFF2-40B4-BE49-F238E27FC236}">
                    <a16:creationId xmlns:a16="http://schemas.microsoft.com/office/drawing/2014/main" id="{4D6614E0-AF0A-3B78-27F0-AE6511E4A2B4}"/>
                  </a:ext>
                </a:extLst>
              </p:cNvPr>
              <p:cNvSpPr txBox="1"/>
              <p:nvPr/>
            </p:nvSpPr>
            <p:spPr>
              <a:xfrm>
                <a:off x="2994429" y="1469874"/>
                <a:ext cx="6341145" cy="3046988"/>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Theo em, bài thơ Trong lời mẹ hát muốn nói về điều gì? Chọn câu trả lời dưới đây hoặc nêu ý kiến của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A. Những kỉ niệm thân thương thời thơ ấu.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 Lòng biết ơn đối với cha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C. Vẻ đẹp và ý nghĩa của những bài hát ru.</a:t>
                </a:r>
                <a:endParaRPr kumimoji="0" lang="en-US" sz="2800" i="0" u="none" strike="noStrike" kern="1200" cap="none" spc="0" normalizeH="0" baseline="0" noProof="0" dirty="0">
                  <a:ln>
                    <a:noFill/>
                  </a:ln>
                  <a:solidFill>
                    <a:srgbClr val="C5358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5" name="Graphic 14">
              <a:extLst>
                <a:ext uri="{FF2B5EF4-FFF2-40B4-BE49-F238E27FC236}">
                  <a16:creationId xmlns:a16="http://schemas.microsoft.com/office/drawing/2014/main" id="{353EEB79-2E0A-F983-1F00-2B34F59F0970}"/>
                </a:ext>
              </a:extLst>
            </p:cNvPr>
            <p:cNvGrpSpPr/>
            <p:nvPr/>
          </p:nvGrpSpPr>
          <p:grpSpPr>
            <a:xfrm>
              <a:off x="2771478" y="850168"/>
              <a:ext cx="209309" cy="606323"/>
              <a:chOff x="2771478" y="356981"/>
              <a:chExt cx="209309" cy="606323"/>
            </a:xfrm>
          </p:grpSpPr>
          <p:sp>
            <p:nvSpPr>
              <p:cNvPr id="6" name="Freeform: Shape 5">
                <a:extLst>
                  <a:ext uri="{FF2B5EF4-FFF2-40B4-BE49-F238E27FC236}">
                    <a16:creationId xmlns:a16="http://schemas.microsoft.com/office/drawing/2014/main" id="{FA2E52B5-D3FE-ECB9-FC42-76CF34ABABDF}"/>
                  </a:ext>
                </a:extLst>
              </p:cNvPr>
              <p:cNvSpPr/>
              <p:nvPr/>
            </p:nvSpPr>
            <p:spPr>
              <a:xfrm>
                <a:off x="2791743" y="905234"/>
                <a:ext cx="12902" cy="49362"/>
              </a:xfrm>
              <a:custGeom>
                <a:avLst/>
                <a:gdLst>
                  <a:gd name="connsiteX0" fmla="*/ 2573 w 12902"/>
                  <a:gd name="connsiteY0" fmla="*/ 49311 h 49362"/>
                  <a:gd name="connsiteX1" fmla="*/ 12 w 12902"/>
                  <a:gd name="connsiteY1" fmla="*/ 46852 h 49362"/>
                  <a:gd name="connsiteX2" fmla="*/ 7849 w 12902"/>
                  <a:gd name="connsiteY2" fmla="*/ 1928 h 49362"/>
                  <a:gd name="connsiteX3" fmla="*/ 10974 w 12902"/>
                  <a:gd name="connsiteY3" fmla="*/ 84 h 49362"/>
                  <a:gd name="connsiteX4" fmla="*/ 12818 w 12902"/>
                  <a:gd name="connsiteY4" fmla="*/ 3209 h 49362"/>
                  <a:gd name="connsiteX5" fmla="*/ 5134 w 12902"/>
                  <a:gd name="connsiteY5" fmla="*/ 46699 h 49362"/>
                  <a:gd name="connsiteX6" fmla="*/ 2676 w 12902"/>
                  <a:gd name="connsiteY6" fmla="*/ 49362 h 49362"/>
                  <a:gd name="connsiteX7" fmla="*/ 2573 w 12902"/>
                  <a:gd name="connsiteY7" fmla="*/ 49311 h 4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2" h="49362">
                    <a:moveTo>
                      <a:pt x="2573" y="49311"/>
                    </a:moveTo>
                    <a:cubicBezTo>
                      <a:pt x="1190" y="49311"/>
                      <a:pt x="63" y="48235"/>
                      <a:pt x="12" y="46852"/>
                    </a:cubicBezTo>
                    <a:cubicBezTo>
                      <a:pt x="-347" y="35173"/>
                      <a:pt x="7542" y="3311"/>
                      <a:pt x="7849" y="1928"/>
                    </a:cubicBezTo>
                    <a:cubicBezTo>
                      <a:pt x="8208" y="545"/>
                      <a:pt x="9540" y="-274"/>
                      <a:pt x="10974" y="84"/>
                    </a:cubicBezTo>
                    <a:cubicBezTo>
                      <a:pt x="12357" y="443"/>
                      <a:pt x="13177" y="1826"/>
                      <a:pt x="12818" y="3209"/>
                    </a:cubicBezTo>
                    <a:cubicBezTo>
                      <a:pt x="12716" y="3516"/>
                      <a:pt x="4776" y="35737"/>
                      <a:pt x="5134" y="46699"/>
                    </a:cubicBezTo>
                    <a:cubicBezTo>
                      <a:pt x="5186" y="48133"/>
                      <a:pt x="4059" y="49311"/>
                      <a:pt x="2676" y="49362"/>
                    </a:cubicBezTo>
                    <a:cubicBezTo>
                      <a:pt x="2624" y="49311"/>
                      <a:pt x="2624" y="49311"/>
                      <a:pt x="2573" y="49311"/>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7" name="Graphic 14">
                <a:extLst>
                  <a:ext uri="{FF2B5EF4-FFF2-40B4-BE49-F238E27FC236}">
                    <a16:creationId xmlns:a16="http://schemas.microsoft.com/office/drawing/2014/main" id="{2C40E1A2-F14F-3909-6A59-E625A6ECAB01}"/>
                  </a:ext>
                </a:extLst>
              </p:cNvPr>
              <p:cNvGrpSpPr/>
              <p:nvPr/>
            </p:nvGrpSpPr>
            <p:grpSpPr>
              <a:xfrm>
                <a:off x="2771478" y="909608"/>
                <a:ext cx="209309" cy="53696"/>
                <a:chOff x="2771478" y="909608"/>
                <a:chExt cx="209309" cy="53696"/>
              </a:xfrm>
              <a:solidFill>
                <a:srgbClr val="434040"/>
              </a:solidFill>
            </p:grpSpPr>
            <p:sp>
              <p:nvSpPr>
                <p:cNvPr id="14" name="Freeform: Shape 13">
                  <a:extLst>
                    <a:ext uri="{FF2B5EF4-FFF2-40B4-BE49-F238E27FC236}">
                      <a16:creationId xmlns:a16="http://schemas.microsoft.com/office/drawing/2014/main" id="{071186AC-333C-EF79-9B74-E7A5A652E290}"/>
                    </a:ext>
                  </a:extLst>
                </p:cNvPr>
                <p:cNvSpPr/>
                <p:nvPr/>
              </p:nvSpPr>
              <p:spPr>
                <a:xfrm>
                  <a:off x="2948080" y="909608"/>
                  <a:ext cx="12434" cy="49393"/>
                </a:xfrm>
                <a:custGeom>
                  <a:avLst/>
                  <a:gdLst>
                    <a:gd name="connsiteX0" fmla="*/ 9848 w 12434"/>
                    <a:gd name="connsiteY0" fmla="*/ 49394 h 49393"/>
                    <a:gd name="connsiteX1" fmla="*/ 9746 w 12434"/>
                    <a:gd name="connsiteY1" fmla="*/ 49394 h 49393"/>
                    <a:gd name="connsiteX2" fmla="*/ 7287 w 12434"/>
                    <a:gd name="connsiteY2" fmla="*/ 46730 h 49393"/>
                    <a:gd name="connsiteX3" fmla="*/ 64 w 12434"/>
                    <a:gd name="connsiteY3" fmla="*/ 3138 h 49393"/>
                    <a:gd name="connsiteX4" fmla="*/ 1960 w 12434"/>
                    <a:gd name="connsiteY4" fmla="*/ 64 h 49393"/>
                    <a:gd name="connsiteX5" fmla="*/ 5033 w 12434"/>
                    <a:gd name="connsiteY5" fmla="*/ 1960 h 49393"/>
                    <a:gd name="connsiteX6" fmla="*/ 12410 w 12434"/>
                    <a:gd name="connsiteY6" fmla="*/ 46935 h 49393"/>
                    <a:gd name="connsiteX7" fmla="*/ 9848 w 12434"/>
                    <a:gd name="connsiteY7" fmla="*/ 49394 h 4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4" h="49393">
                      <a:moveTo>
                        <a:pt x="9848" y="49394"/>
                      </a:moveTo>
                      <a:cubicBezTo>
                        <a:pt x="9797" y="49394"/>
                        <a:pt x="9797" y="49394"/>
                        <a:pt x="9746" y="49394"/>
                      </a:cubicBezTo>
                      <a:cubicBezTo>
                        <a:pt x="8312" y="49343"/>
                        <a:pt x="7236" y="48113"/>
                        <a:pt x="7287" y="46730"/>
                      </a:cubicBezTo>
                      <a:cubicBezTo>
                        <a:pt x="7748" y="35768"/>
                        <a:pt x="116" y="3445"/>
                        <a:pt x="64" y="3138"/>
                      </a:cubicBezTo>
                      <a:cubicBezTo>
                        <a:pt x="-243" y="1755"/>
                        <a:pt x="577" y="372"/>
                        <a:pt x="1960" y="64"/>
                      </a:cubicBezTo>
                      <a:cubicBezTo>
                        <a:pt x="3292" y="-243"/>
                        <a:pt x="4726" y="577"/>
                        <a:pt x="5033" y="1960"/>
                      </a:cubicBezTo>
                      <a:cubicBezTo>
                        <a:pt x="5341" y="3292"/>
                        <a:pt x="12922" y="35256"/>
                        <a:pt x="12410" y="46935"/>
                      </a:cubicBezTo>
                      <a:cubicBezTo>
                        <a:pt x="12358" y="48318"/>
                        <a:pt x="11231" y="49394"/>
                        <a:pt x="9848" y="49394"/>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5" name="Freeform: Shape 14">
                  <a:extLst>
                    <a:ext uri="{FF2B5EF4-FFF2-40B4-BE49-F238E27FC236}">
                      <a16:creationId xmlns:a16="http://schemas.microsoft.com/office/drawing/2014/main" id="{9833667C-E2A8-B302-290A-D78997D34395}"/>
                    </a:ext>
                  </a:extLst>
                </p:cNvPr>
                <p:cNvSpPr/>
                <p:nvPr/>
              </p:nvSpPr>
              <p:spPr>
                <a:xfrm>
                  <a:off x="2771478" y="944557"/>
                  <a:ext cx="26499" cy="14240"/>
                </a:xfrm>
                <a:custGeom>
                  <a:avLst/>
                  <a:gdLst>
                    <a:gd name="connsiteX0" fmla="*/ 11467 w 26499"/>
                    <a:gd name="connsiteY0" fmla="*/ 0 h 14240"/>
                    <a:gd name="connsiteX1" fmla="*/ 146 w 26499"/>
                    <a:gd name="connsiteY1" fmla="*/ 6403 h 14240"/>
                    <a:gd name="connsiteX2" fmla="*/ 1017 w 26499"/>
                    <a:gd name="connsiteY2" fmla="*/ 10296 h 14240"/>
                    <a:gd name="connsiteX3" fmla="*/ 14130 w 26499"/>
                    <a:gd name="connsiteY3" fmla="*/ 14240 h 14240"/>
                    <a:gd name="connsiteX4" fmla="*/ 26322 w 26499"/>
                    <a:gd name="connsiteY4" fmla="*/ 9118 h 14240"/>
                    <a:gd name="connsiteX5" fmla="*/ 25502 w 26499"/>
                    <a:gd name="connsiteY5" fmla="*/ 4969 h 14240"/>
                    <a:gd name="connsiteX6" fmla="*/ 11467 w 26499"/>
                    <a:gd name="connsiteY6" fmla="*/ 0 h 1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9" h="14240">
                      <a:moveTo>
                        <a:pt x="11467" y="0"/>
                      </a:moveTo>
                      <a:cubicBezTo>
                        <a:pt x="5268" y="0"/>
                        <a:pt x="1170" y="2305"/>
                        <a:pt x="146" y="6403"/>
                      </a:cubicBezTo>
                      <a:cubicBezTo>
                        <a:pt x="-213" y="7735"/>
                        <a:pt x="95" y="9118"/>
                        <a:pt x="1017" y="10296"/>
                      </a:cubicBezTo>
                      <a:cubicBezTo>
                        <a:pt x="3936" y="14036"/>
                        <a:pt x="12491" y="14240"/>
                        <a:pt x="14130" y="14240"/>
                      </a:cubicBezTo>
                      <a:cubicBezTo>
                        <a:pt x="18126" y="14240"/>
                        <a:pt x="25041" y="13575"/>
                        <a:pt x="26322" y="9118"/>
                      </a:cubicBezTo>
                      <a:cubicBezTo>
                        <a:pt x="26731" y="7735"/>
                        <a:pt x="26424" y="6249"/>
                        <a:pt x="25502" y="4969"/>
                      </a:cubicBezTo>
                      <a:cubicBezTo>
                        <a:pt x="23095" y="1690"/>
                        <a:pt x="16589" y="0"/>
                        <a:pt x="11467" y="0"/>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6" name="Freeform: Shape 15">
                  <a:extLst>
                    <a:ext uri="{FF2B5EF4-FFF2-40B4-BE49-F238E27FC236}">
                      <a16:creationId xmlns:a16="http://schemas.microsoft.com/office/drawing/2014/main" id="{DE9BDC72-6B90-09A3-AF18-5567DA729820}"/>
                    </a:ext>
                  </a:extLst>
                </p:cNvPr>
                <p:cNvSpPr/>
                <p:nvPr/>
              </p:nvSpPr>
              <p:spPr>
                <a:xfrm>
                  <a:off x="2954268" y="949167"/>
                  <a:ext cx="26519" cy="14138"/>
                </a:xfrm>
                <a:custGeom>
                  <a:avLst/>
                  <a:gdLst>
                    <a:gd name="connsiteX0" fmla="*/ 26404 w 26519"/>
                    <a:gd name="connsiteY0" fmla="*/ 6506 h 14138"/>
                    <a:gd name="connsiteX1" fmla="*/ 14878 w 26519"/>
                    <a:gd name="connsiteY1" fmla="*/ 0 h 14138"/>
                    <a:gd name="connsiteX2" fmla="*/ 1048 w 26519"/>
                    <a:gd name="connsiteY2" fmla="*/ 4815 h 14138"/>
                    <a:gd name="connsiteX3" fmla="*/ 177 w 26519"/>
                    <a:gd name="connsiteY3" fmla="*/ 8913 h 14138"/>
                    <a:gd name="connsiteX4" fmla="*/ 12676 w 26519"/>
                    <a:gd name="connsiteY4" fmla="*/ 14138 h 14138"/>
                    <a:gd name="connsiteX5" fmla="*/ 25482 w 26519"/>
                    <a:gd name="connsiteY5" fmla="*/ 10296 h 14138"/>
                    <a:gd name="connsiteX6" fmla="*/ 26404 w 26519"/>
                    <a:gd name="connsiteY6" fmla="*/ 6506 h 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9" h="14138">
                      <a:moveTo>
                        <a:pt x="26404" y="6506"/>
                      </a:moveTo>
                      <a:cubicBezTo>
                        <a:pt x="25431" y="2356"/>
                        <a:pt x="21230" y="0"/>
                        <a:pt x="14878" y="0"/>
                      </a:cubicBezTo>
                      <a:cubicBezTo>
                        <a:pt x="9807" y="0"/>
                        <a:pt x="3404" y="1639"/>
                        <a:pt x="1048" y="4815"/>
                      </a:cubicBezTo>
                      <a:cubicBezTo>
                        <a:pt x="74" y="6096"/>
                        <a:pt x="-233" y="7530"/>
                        <a:pt x="177" y="8913"/>
                      </a:cubicBezTo>
                      <a:cubicBezTo>
                        <a:pt x="1509" y="13626"/>
                        <a:pt x="9346" y="14138"/>
                        <a:pt x="12676" y="14138"/>
                      </a:cubicBezTo>
                      <a:cubicBezTo>
                        <a:pt x="14981" y="14138"/>
                        <a:pt x="22716" y="13882"/>
                        <a:pt x="25482" y="10296"/>
                      </a:cubicBezTo>
                      <a:cubicBezTo>
                        <a:pt x="26404" y="9220"/>
                        <a:pt x="26711" y="7837"/>
                        <a:pt x="26404" y="6506"/>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8" name="Freeform: Shape 7">
                <a:extLst>
                  <a:ext uri="{FF2B5EF4-FFF2-40B4-BE49-F238E27FC236}">
                    <a16:creationId xmlns:a16="http://schemas.microsoft.com/office/drawing/2014/main" id="{14BE97E7-A2F3-E98C-0539-D6B417B19A6C}"/>
                  </a:ext>
                </a:extLst>
              </p:cNvPr>
              <p:cNvSpPr/>
              <p:nvPr/>
            </p:nvSpPr>
            <p:spPr>
              <a:xfrm>
                <a:off x="2801417" y="356981"/>
                <a:ext cx="26485" cy="21599"/>
              </a:xfrm>
              <a:custGeom>
                <a:avLst/>
                <a:gdLst>
                  <a:gd name="connsiteX0" fmla="*/ 2786 w 26485"/>
                  <a:gd name="connsiteY0" fmla="*/ 1052 h 21599"/>
                  <a:gd name="connsiteX1" fmla="*/ 3144 w 26485"/>
                  <a:gd name="connsiteY1" fmla="*/ 2947 h 21599"/>
                  <a:gd name="connsiteX2" fmla="*/ 4425 w 26485"/>
                  <a:gd name="connsiteY2" fmla="*/ 7865 h 21599"/>
                  <a:gd name="connsiteX3" fmla="*/ 5654 w 26485"/>
                  <a:gd name="connsiteY3" fmla="*/ 10887 h 21599"/>
                  <a:gd name="connsiteX4" fmla="*/ 7498 w 26485"/>
                  <a:gd name="connsiteY4" fmla="*/ 13755 h 21599"/>
                  <a:gd name="connsiteX5" fmla="*/ 9957 w 26485"/>
                  <a:gd name="connsiteY5" fmla="*/ 15804 h 21599"/>
                  <a:gd name="connsiteX6" fmla="*/ 13082 w 26485"/>
                  <a:gd name="connsiteY6" fmla="*/ 16419 h 21599"/>
                  <a:gd name="connsiteX7" fmla="*/ 16514 w 26485"/>
                  <a:gd name="connsiteY7" fmla="*/ 15958 h 21599"/>
                  <a:gd name="connsiteX8" fmla="*/ 19126 w 26485"/>
                  <a:gd name="connsiteY8" fmla="*/ 14165 h 21599"/>
                  <a:gd name="connsiteX9" fmla="*/ 22200 w 26485"/>
                  <a:gd name="connsiteY9" fmla="*/ 8479 h 21599"/>
                  <a:gd name="connsiteX10" fmla="*/ 23276 w 26485"/>
                  <a:gd name="connsiteY10" fmla="*/ 3562 h 21599"/>
                  <a:gd name="connsiteX11" fmla="*/ 23532 w 26485"/>
                  <a:gd name="connsiteY11" fmla="*/ 1666 h 21599"/>
                  <a:gd name="connsiteX12" fmla="*/ 23532 w 26485"/>
                  <a:gd name="connsiteY12" fmla="*/ 1564 h 21599"/>
                  <a:gd name="connsiteX13" fmla="*/ 25068 w 26485"/>
                  <a:gd name="connsiteY13" fmla="*/ 386 h 21599"/>
                  <a:gd name="connsiteX14" fmla="*/ 26247 w 26485"/>
                  <a:gd name="connsiteY14" fmla="*/ 1513 h 21599"/>
                  <a:gd name="connsiteX15" fmla="*/ 26451 w 26485"/>
                  <a:gd name="connsiteY15" fmla="*/ 3715 h 21599"/>
                  <a:gd name="connsiteX16" fmla="*/ 26144 w 26485"/>
                  <a:gd name="connsiteY16" fmla="*/ 9453 h 21599"/>
                  <a:gd name="connsiteX17" fmla="*/ 22763 w 26485"/>
                  <a:gd name="connsiteY17" fmla="*/ 17392 h 21599"/>
                  <a:gd name="connsiteX18" fmla="*/ 18460 w 26485"/>
                  <a:gd name="connsiteY18" fmla="*/ 20568 h 21599"/>
                  <a:gd name="connsiteX19" fmla="*/ 13235 w 26485"/>
                  <a:gd name="connsiteY19" fmla="*/ 21593 h 21599"/>
                  <a:gd name="connsiteX20" fmla="*/ 3810 w 26485"/>
                  <a:gd name="connsiteY20" fmla="*/ 16829 h 21599"/>
                  <a:gd name="connsiteX21" fmla="*/ 1607 w 26485"/>
                  <a:gd name="connsiteY21" fmla="*/ 12782 h 21599"/>
                  <a:gd name="connsiteX22" fmla="*/ 532 w 26485"/>
                  <a:gd name="connsiteY22" fmla="*/ 8992 h 21599"/>
                  <a:gd name="connsiteX23" fmla="*/ 122 w 26485"/>
                  <a:gd name="connsiteY23" fmla="*/ 1154 h 21599"/>
                  <a:gd name="connsiteX24" fmla="*/ 1659 w 26485"/>
                  <a:gd name="connsiteY24" fmla="*/ 27 h 21599"/>
                  <a:gd name="connsiteX25" fmla="*/ 2786 w 26485"/>
                  <a:gd name="connsiteY25" fmla="*/ 1052 h 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485" h="21599">
                    <a:moveTo>
                      <a:pt x="2786" y="1052"/>
                    </a:moveTo>
                    <a:cubicBezTo>
                      <a:pt x="2786" y="1052"/>
                      <a:pt x="2888" y="1769"/>
                      <a:pt x="3144" y="2947"/>
                    </a:cubicBezTo>
                    <a:cubicBezTo>
                      <a:pt x="3349" y="4176"/>
                      <a:pt x="3810" y="5918"/>
                      <a:pt x="4425" y="7865"/>
                    </a:cubicBezTo>
                    <a:cubicBezTo>
                      <a:pt x="4732" y="8838"/>
                      <a:pt x="5142" y="9862"/>
                      <a:pt x="5654" y="10887"/>
                    </a:cubicBezTo>
                    <a:cubicBezTo>
                      <a:pt x="6166" y="11860"/>
                      <a:pt x="6781" y="12885"/>
                      <a:pt x="7498" y="13755"/>
                    </a:cubicBezTo>
                    <a:cubicBezTo>
                      <a:pt x="8164" y="14678"/>
                      <a:pt x="9086" y="15292"/>
                      <a:pt x="9957" y="15804"/>
                    </a:cubicBezTo>
                    <a:cubicBezTo>
                      <a:pt x="10879" y="16214"/>
                      <a:pt x="12057" y="16470"/>
                      <a:pt x="13082" y="16419"/>
                    </a:cubicBezTo>
                    <a:cubicBezTo>
                      <a:pt x="14823" y="16470"/>
                      <a:pt x="15489" y="16317"/>
                      <a:pt x="16514" y="15958"/>
                    </a:cubicBezTo>
                    <a:cubicBezTo>
                      <a:pt x="17538" y="15651"/>
                      <a:pt x="18358" y="14934"/>
                      <a:pt x="19126" y="14165"/>
                    </a:cubicBezTo>
                    <a:cubicBezTo>
                      <a:pt x="20612" y="12629"/>
                      <a:pt x="21636" y="10426"/>
                      <a:pt x="22200" y="8479"/>
                    </a:cubicBezTo>
                    <a:cubicBezTo>
                      <a:pt x="22763" y="6533"/>
                      <a:pt x="23122" y="4791"/>
                      <a:pt x="23276" y="3562"/>
                    </a:cubicBezTo>
                    <a:cubicBezTo>
                      <a:pt x="23429" y="2332"/>
                      <a:pt x="23532" y="1666"/>
                      <a:pt x="23532" y="1666"/>
                    </a:cubicBezTo>
                    <a:lnTo>
                      <a:pt x="23532" y="1564"/>
                    </a:lnTo>
                    <a:cubicBezTo>
                      <a:pt x="23634" y="847"/>
                      <a:pt x="24300" y="283"/>
                      <a:pt x="25068" y="386"/>
                    </a:cubicBezTo>
                    <a:cubicBezTo>
                      <a:pt x="25683" y="488"/>
                      <a:pt x="26144" y="949"/>
                      <a:pt x="26247" y="1513"/>
                    </a:cubicBezTo>
                    <a:cubicBezTo>
                      <a:pt x="26247" y="1513"/>
                      <a:pt x="26400" y="2332"/>
                      <a:pt x="26451" y="3715"/>
                    </a:cubicBezTo>
                    <a:cubicBezTo>
                      <a:pt x="26503" y="5099"/>
                      <a:pt x="26554" y="7045"/>
                      <a:pt x="26144" y="9453"/>
                    </a:cubicBezTo>
                    <a:cubicBezTo>
                      <a:pt x="25683" y="11809"/>
                      <a:pt x="24966" y="14729"/>
                      <a:pt x="22763" y="17392"/>
                    </a:cubicBezTo>
                    <a:cubicBezTo>
                      <a:pt x="21688" y="18673"/>
                      <a:pt x="20202" y="19902"/>
                      <a:pt x="18460" y="20568"/>
                    </a:cubicBezTo>
                    <a:cubicBezTo>
                      <a:pt x="16821" y="21388"/>
                      <a:pt x="14465" y="21644"/>
                      <a:pt x="13235" y="21593"/>
                    </a:cubicBezTo>
                    <a:cubicBezTo>
                      <a:pt x="9394" y="21695"/>
                      <a:pt x="5705" y="19544"/>
                      <a:pt x="3810" y="16829"/>
                    </a:cubicBezTo>
                    <a:cubicBezTo>
                      <a:pt x="2734" y="15548"/>
                      <a:pt x="2120" y="14114"/>
                      <a:pt x="1607" y="12782"/>
                    </a:cubicBezTo>
                    <a:cubicBezTo>
                      <a:pt x="1095" y="11450"/>
                      <a:pt x="788" y="10170"/>
                      <a:pt x="532" y="8992"/>
                    </a:cubicBezTo>
                    <a:cubicBezTo>
                      <a:pt x="-339" y="4279"/>
                      <a:pt x="122" y="1154"/>
                      <a:pt x="122" y="1154"/>
                    </a:cubicBezTo>
                    <a:cubicBezTo>
                      <a:pt x="224" y="386"/>
                      <a:pt x="942" y="-126"/>
                      <a:pt x="1659" y="27"/>
                    </a:cubicBezTo>
                    <a:cubicBezTo>
                      <a:pt x="2222" y="27"/>
                      <a:pt x="2683" y="540"/>
                      <a:pt x="2786" y="1052"/>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9" name="Freeform: Shape 8">
                <a:extLst>
                  <a:ext uri="{FF2B5EF4-FFF2-40B4-BE49-F238E27FC236}">
                    <a16:creationId xmlns:a16="http://schemas.microsoft.com/office/drawing/2014/main" id="{2072721C-B097-3563-FDFE-FB2DF64D1DD2}"/>
                  </a:ext>
                </a:extLst>
              </p:cNvPr>
              <p:cNvSpPr/>
              <p:nvPr/>
            </p:nvSpPr>
            <p:spPr>
              <a:xfrm>
                <a:off x="2881539" y="357364"/>
                <a:ext cx="25365" cy="23156"/>
              </a:xfrm>
              <a:custGeom>
                <a:avLst/>
                <a:gdLst>
                  <a:gd name="connsiteX0" fmla="*/ 2728 w 25365"/>
                  <a:gd name="connsiteY0" fmla="*/ 2667 h 23156"/>
                  <a:gd name="connsiteX1" fmla="*/ 3086 w 25365"/>
                  <a:gd name="connsiteY1" fmla="*/ 4613 h 23156"/>
                  <a:gd name="connsiteX2" fmla="*/ 4418 w 25365"/>
                  <a:gd name="connsiteY2" fmla="*/ 9633 h 23156"/>
                  <a:gd name="connsiteX3" fmla="*/ 5699 w 25365"/>
                  <a:gd name="connsiteY3" fmla="*/ 12707 h 23156"/>
                  <a:gd name="connsiteX4" fmla="*/ 7645 w 25365"/>
                  <a:gd name="connsiteY4" fmla="*/ 15576 h 23156"/>
                  <a:gd name="connsiteX5" fmla="*/ 10258 w 25365"/>
                  <a:gd name="connsiteY5" fmla="*/ 17471 h 23156"/>
                  <a:gd name="connsiteX6" fmla="*/ 11846 w 25365"/>
                  <a:gd name="connsiteY6" fmla="*/ 17881 h 23156"/>
                  <a:gd name="connsiteX7" fmla="*/ 12460 w 25365"/>
                  <a:gd name="connsiteY7" fmla="*/ 17983 h 23156"/>
                  <a:gd name="connsiteX8" fmla="*/ 13587 w 25365"/>
                  <a:gd name="connsiteY8" fmla="*/ 17983 h 23156"/>
                  <a:gd name="connsiteX9" fmla="*/ 15278 w 25365"/>
                  <a:gd name="connsiteY9" fmla="*/ 17778 h 23156"/>
                  <a:gd name="connsiteX10" fmla="*/ 16661 w 25365"/>
                  <a:gd name="connsiteY10" fmla="*/ 17215 h 23156"/>
                  <a:gd name="connsiteX11" fmla="*/ 18915 w 25365"/>
                  <a:gd name="connsiteY11" fmla="*/ 14961 h 23156"/>
                  <a:gd name="connsiteX12" fmla="*/ 21220 w 25365"/>
                  <a:gd name="connsiteY12" fmla="*/ 8558 h 23156"/>
                  <a:gd name="connsiteX13" fmla="*/ 21835 w 25365"/>
                  <a:gd name="connsiteY13" fmla="*/ 3333 h 23156"/>
                  <a:gd name="connsiteX14" fmla="*/ 21937 w 25365"/>
                  <a:gd name="connsiteY14" fmla="*/ 1335 h 23156"/>
                  <a:gd name="connsiteX15" fmla="*/ 21937 w 25365"/>
                  <a:gd name="connsiteY15" fmla="*/ 1284 h 23156"/>
                  <a:gd name="connsiteX16" fmla="*/ 23371 w 25365"/>
                  <a:gd name="connsiteY16" fmla="*/ 3 h 23156"/>
                  <a:gd name="connsiteX17" fmla="*/ 24652 w 25365"/>
                  <a:gd name="connsiteY17" fmla="*/ 1028 h 23156"/>
                  <a:gd name="connsiteX18" fmla="*/ 25062 w 25365"/>
                  <a:gd name="connsiteY18" fmla="*/ 3230 h 23156"/>
                  <a:gd name="connsiteX19" fmla="*/ 25318 w 25365"/>
                  <a:gd name="connsiteY19" fmla="*/ 9019 h 23156"/>
                  <a:gd name="connsiteX20" fmla="*/ 23115 w 25365"/>
                  <a:gd name="connsiteY20" fmla="*/ 17420 h 23156"/>
                  <a:gd name="connsiteX21" fmla="*/ 19376 w 25365"/>
                  <a:gd name="connsiteY21" fmla="*/ 21415 h 23156"/>
                  <a:gd name="connsiteX22" fmla="*/ 16610 w 25365"/>
                  <a:gd name="connsiteY22" fmla="*/ 22645 h 23156"/>
                  <a:gd name="connsiteX23" fmla="*/ 13843 w 25365"/>
                  <a:gd name="connsiteY23" fmla="*/ 23106 h 23156"/>
                  <a:gd name="connsiteX24" fmla="*/ 12717 w 25365"/>
                  <a:gd name="connsiteY24" fmla="*/ 23157 h 23156"/>
                  <a:gd name="connsiteX25" fmla="*/ 11077 w 25365"/>
                  <a:gd name="connsiteY25" fmla="*/ 22952 h 23156"/>
                  <a:gd name="connsiteX26" fmla="*/ 8362 w 25365"/>
                  <a:gd name="connsiteY26" fmla="*/ 22081 h 23156"/>
                  <a:gd name="connsiteX27" fmla="*/ 4060 w 25365"/>
                  <a:gd name="connsiteY27" fmla="*/ 18700 h 23156"/>
                  <a:gd name="connsiteX28" fmla="*/ 576 w 25365"/>
                  <a:gd name="connsiteY28" fmla="*/ 10709 h 23156"/>
                  <a:gd name="connsiteX29" fmla="*/ 115 w 25365"/>
                  <a:gd name="connsiteY29" fmla="*/ 2667 h 23156"/>
                  <a:gd name="connsiteX30" fmla="*/ 1652 w 25365"/>
                  <a:gd name="connsiteY30" fmla="*/ 1540 h 23156"/>
                  <a:gd name="connsiteX31" fmla="*/ 2728 w 25365"/>
                  <a:gd name="connsiteY31" fmla="*/ 2667 h 2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365" h="23156">
                    <a:moveTo>
                      <a:pt x="2728" y="2667"/>
                    </a:moveTo>
                    <a:cubicBezTo>
                      <a:pt x="2728" y="2667"/>
                      <a:pt x="2881" y="3384"/>
                      <a:pt x="3086" y="4613"/>
                    </a:cubicBezTo>
                    <a:cubicBezTo>
                      <a:pt x="3291" y="5894"/>
                      <a:pt x="3752" y="7636"/>
                      <a:pt x="4418" y="9633"/>
                    </a:cubicBezTo>
                    <a:cubicBezTo>
                      <a:pt x="4777" y="10658"/>
                      <a:pt x="5135" y="11682"/>
                      <a:pt x="5699" y="12707"/>
                    </a:cubicBezTo>
                    <a:cubicBezTo>
                      <a:pt x="6211" y="13731"/>
                      <a:pt x="6928" y="14705"/>
                      <a:pt x="7645" y="15576"/>
                    </a:cubicBezTo>
                    <a:cubicBezTo>
                      <a:pt x="8414" y="16395"/>
                      <a:pt x="9284" y="17112"/>
                      <a:pt x="10258" y="17471"/>
                    </a:cubicBezTo>
                    <a:cubicBezTo>
                      <a:pt x="10770" y="17676"/>
                      <a:pt x="11282" y="17829"/>
                      <a:pt x="11846" y="17881"/>
                    </a:cubicBezTo>
                    <a:cubicBezTo>
                      <a:pt x="12051" y="17881"/>
                      <a:pt x="12614" y="18034"/>
                      <a:pt x="12460" y="17983"/>
                    </a:cubicBezTo>
                    <a:lnTo>
                      <a:pt x="13587" y="17983"/>
                    </a:lnTo>
                    <a:cubicBezTo>
                      <a:pt x="14458" y="18034"/>
                      <a:pt x="14919" y="17881"/>
                      <a:pt x="15278" y="17778"/>
                    </a:cubicBezTo>
                    <a:cubicBezTo>
                      <a:pt x="15739" y="17778"/>
                      <a:pt x="16200" y="17420"/>
                      <a:pt x="16661" y="17215"/>
                    </a:cubicBezTo>
                    <a:cubicBezTo>
                      <a:pt x="17532" y="16703"/>
                      <a:pt x="18300" y="15934"/>
                      <a:pt x="18915" y="14961"/>
                    </a:cubicBezTo>
                    <a:cubicBezTo>
                      <a:pt x="20144" y="13014"/>
                      <a:pt x="20861" y="10607"/>
                      <a:pt x="21220" y="8558"/>
                    </a:cubicBezTo>
                    <a:cubicBezTo>
                      <a:pt x="21578" y="6458"/>
                      <a:pt x="21783" y="4613"/>
                      <a:pt x="21835" y="3333"/>
                    </a:cubicBezTo>
                    <a:cubicBezTo>
                      <a:pt x="21886" y="2052"/>
                      <a:pt x="21937" y="1335"/>
                      <a:pt x="21937" y="1335"/>
                    </a:cubicBezTo>
                    <a:lnTo>
                      <a:pt x="21937" y="1284"/>
                    </a:lnTo>
                    <a:cubicBezTo>
                      <a:pt x="21988" y="515"/>
                      <a:pt x="22603" y="-48"/>
                      <a:pt x="23371" y="3"/>
                    </a:cubicBezTo>
                    <a:cubicBezTo>
                      <a:pt x="23986" y="54"/>
                      <a:pt x="24498" y="464"/>
                      <a:pt x="24652" y="1028"/>
                    </a:cubicBezTo>
                    <a:cubicBezTo>
                      <a:pt x="24652" y="1028"/>
                      <a:pt x="24857" y="1847"/>
                      <a:pt x="25062" y="3230"/>
                    </a:cubicBezTo>
                    <a:cubicBezTo>
                      <a:pt x="25215" y="4613"/>
                      <a:pt x="25472" y="6611"/>
                      <a:pt x="25318" y="9019"/>
                    </a:cubicBezTo>
                    <a:cubicBezTo>
                      <a:pt x="25113" y="11426"/>
                      <a:pt x="24806" y="14397"/>
                      <a:pt x="23115" y="17420"/>
                    </a:cubicBezTo>
                    <a:cubicBezTo>
                      <a:pt x="22296" y="18905"/>
                      <a:pt x="21015" y="20391"/>
                      <a:pt x="19376" y="21415"/>
                    </a:cubicBezTo>
                    <a:cubicBezTo>
                      <a:pt x="18505" y="21876"/>
                      <a:pt x="17685" y="22440"/>
                      <a:pt x="16610" y="22645"/>
                    </a:cubicBezTo>
                    <a:cubicBezTo>
                      <a:pt x="15534" y="22952"/>
                      <a:pt x="14509" y="23106"/>
                      <a:pt x="13843" y="23106"/>
                    </a:cubicBezTo>
                    <a:lnTo>
                      <a:pt x="12717" y="23157"/>
                    </a:lnTo>
                    <a:cubicBezTo>
                      <a:pt x="11846" y="23157"/>
                      <a:pt x="11641" y="23003"/>
                      <a:pt x="11077" y="22952"/>
                    </a:cubicBezTo>
                    <a:cubicBezTo>
                      <a:pt x="10104" y="22849"/>
                      <a:pt x="9233" y="22491"/>
                      <a:pt x="8362" y="22081"/>
                    </a:cubicBezTo>
                    <a:cubicBezTo>
                      <a:pt x="6570" y="21313"/>
                      <a:pt x="5135" y="20032"/>
                      <a:pt x="4060" y="18700"/>
                    </a:cubicBezTo>
                    <a:cubicBezTo>
                      <a:pt x="1857" y="15985"/>
                      <a:pt x="1140" y="13066"/>
                      <a:pt x="576" y="10709"/>
                    </a:cubicBezTo>
                    <a:cubicBezTo>
                      <a:pt x="-346" y="5894"/>
                      <a:pt x="115" y="2667"/>
                      <a:pt x="115" y="2667"/>
                    </a:cubicBezTo>
                    <a:cubicBezTo>
                      <a:pt x="218" y="1899"/>
                      <a:pt x="935" y="1386"/>
                      <a:pt x="1652" y="1540"/>
                    </a:cubicBezTo>
                    <a:cubicBezTo>
                      <a:pt x="2215" y="1642"/>
                      <a:pt x="2625" y="2103"/>
                      <a:pt x="2728" y="2667"/>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Freeform: Shape 9">
                <a:extLst>
                  <a:ext uri="{FF2B5EF4-FFF2-40B4-BE49-F238E27FC236}">
                    <a16:creationId xmlns:a16="http://schemas.microsoft.com/office/drawing/2014/main" id="{D274C974-24D9-7CFD-FE45-5AEC45B8F772}"/>
                  </a:ext>
                </a:extLst>
              </p:cNvPr>
              <p:cNvSpPr/>
              <p:nvPr/>
            </p:nvSpPr>
            <p:spPr>
              <a:xfrm>
                <a:off x="2850971" y="395276"/>
                <a:ext cx="5186" cy="26990"/>
              </a:xfrm>
              <a:custGeom>
                <a:avLst/>
                <a:gdLst>
                  <a:gd name="connsiteX0" fmla="*/ 4457 w 5186"/>
                  <a:gd name="connsiteY0" fmla="*/ 1125 h 26990"/>
                  <a:gd name="connsiteX1" fmla="*/ 4969 w 5186"/>
                  <a:gd name="connsiteY1" fmla="*/ 5018 h 26990"/>
                  <a:gd name="connsiteX2" fmla="*/ 5122 w 5186"/>
                  <a:gd name="connsiteY2" fmla="*/ 13572 h 26990"/>
                  <a:gd name="connsiteX3" fmla="*/ 4764 w 5186"/>
                  <a:gd name="connsiteY3" fmla="*/ 18131 h 26990"/>
                  <a:gd name="connsiteX4" fmla="*/ 4252 w 5186"/>
                  <a:gd name="connsiteY4" fmla="*/ 22127 h 26990"/>
                  <a:gd name="connsiteX5" fmla="*/ 3432 w 5186"/>
                  <a:gd name="connsiteY5" fmla="*/ 25969 h 26990"/>
                  <a:gd name="connsiteX6" fmla="*/ 1742 w 5186"/>
                  <a:gd name="connsiteY6" fmla="*/ 26942 h 26990"/>
                  <a:gd name="connsiteX7" fmla="*/ 717 w 5186"/>
                  <a:gd name="connsiteY7" fmla="*/ 25866 h 26990"/>
                  <a:gd name="connsiteX8" fmla="*/ 205 w 5186"/>
                  <a:gd name="connsiteY8" fmla="*/ 21973 h 26990"/>
                  <a:gd name="connsiteX9" fmla="*/ 0 w 5186"/>
                  <a:gd name="connsiteY9" fmla="*/ 17978 h 26990"/>
                  <a:gd name="connsiteX10" fmla="*/ 0 w 5186"/>
                  <a:gd name="connsiteY10" fmla="*/ 13419 h 26990"/>
                  <a:gd name="connsiteX11" fmla="*/ 871 w 5186"/>
                  <a:gd name="connsiteY11" fmla="*/ 4864 h 26990"/>
                  <a:gd name="connsiteX12" fmla="*/ 1742 w 5186"/>
                  <a:gd name="connsiteY12" fmla="*/ 1022 h 26990"/>
                  <a:gd name="connsiteX13" fmla="*/ 3432 w 5186"/>
                  <a:gd name="connsiteY13" fmla="*/ 49 h 26990"/>
                  <a:gd name="connsiteX14" fmla="*/ 4457 w 5186"/>
                  <a:gd name="connsiteY14" fmla="*/ 1125 h 2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6" h="26990">
                    <a:moveTo>
                      <a:pt x="4457" y="1125"/>
                    </a:moveTo>
                    <a:cubicBezTo>
                      <a:pt x="4457" y="1125"/>
                      <a:pt x="4815" y="2713"/>
                      <a:pt x="4969" y="5018"/>
                    </a:cubicBezTo>
                    <a:cubicBezTo>
                      <a:pt x="5225" y="7374"/>
                      <a:pt x="5225" y="10448"/>
                      <a:pt x="5122" y="13572"/>
                    </a:cubicBezTo>
                    <a:cubicBezTo>
                      <a:pt x="5020" y="15109"/>
                      <a:pt x="4918" y="16697"/>
                      <a:pt x="4764" y="18131"/>
                    </a:cubicBezTo>
                    <a:cubicBezTo>
                      <a:pt x="4661" y="19566"/>
                      <a:pt x="4405" y="20949"/>
                      <a:pt x="4252" y="22127"/>
                    </a:cubicBezTo>
                    <a:cubicBezTo>
                      <a:pt x="3842" y="24432"/>
                      <a:pt x="3432" y="25969"/>
                      <a:pt x="3432" y="25969"/>
                    </a:cubicBezTo>
                    <a:cubicBezTo>
                      <a:pt x="3227" y="26686"/>
                      <a:pt x="2459" y="27147"/>
                      <a:pt x="1742" y="26942"/>
                    </a:cubicBezTo>
                    <a:cubicBezTo>
                      <a:pt x="1229" y="26788"/>
                      <a:pt x="871" y="26378"/>
                      <a:pt x="717" y="25866"/>
                    </a:cubicBezTo>
                    <a:cubicBezTo>
                      <a:pt x="717" y="25866"/>
                      <a:pt x="410" y="24278"/>
                      <a:pt x="205" y="21973"/>
                    </a:cubicBezTo>
                    <a:cubicBezTo>
                      <a:pt x="154" y="20795"/>
                      <a:pt x="0" y="19412"/>
                      <a:pt x="0" y="17978"/>
                    </a:cubicBezTo>
                    <a:cubicBezTo>
                      <a:pt x="0" y="16492"/>
                      <a:pt x="0" y="14955"/>
                      <a:pt x="0" y="13419"/>
                    </a:cubicBezTo>
                    <a:cubicBezTo>
                      <a:pt x="205" y="10294"/>
                      <a:pt x="410" y="7220"/>
                      <a:pt x="871" y="4864"/>
                    </a:cubicBezTo>
                    <a:cubicBezTo>
                      <a:pt x="1229" y="2559"/>
                      <a:pt x="1742" y="1022"/>
                      <a:pt x="1742" y="1022"/>
                    </a:cubicBezTo>
                    <a:cubicBezTo>
                      <a:pt x="1947" y="305"/>
                      <a:pt x="2715" y="-156"/>
                      <a:pt x="3432" y="49"/>
                    </a:cubicBezTo>
                    <a:cubicBezTo>
                      <a:pt x="3996" y="254"/>
                      <a:pt x="4354" y="664"/>
                      <a:pt x="4457" y="1125"/>
                    </a:cubicBezTo>
                    <a:close/>
                  </a:path>
                </a:pathLst>
              </a:custGeom>
              <a:solidFill>
                <a:srgbClr val="E279A4"/>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11" name="Graphic 14">
                <a:extLst>
                  <a:ext uri="{FF2B5EF4-FFF2-40B4-BE49-F238E27FC236}">
                    <a16:creationId xmlns:a16="http://schemas.microsoft.com/office/drawing/2014/main" id="{ACAE33AF-EA77-9767-F11D-2CC4973DAFDB}"/>
                  </a:ext>
                </a:extLst>
              </p:cNvPr>
              <p:cNvGrpSpPr/>
              <p:nvPr/>
            </p:nvGrpSpPr>
            <p:grpSpPr>
              <a:xfrm>
                <a:off x="2782474" y="368097"/>
                <a:ext cx="137739" cy="37574"/>
                <a:chOff x="2782474" y="368097"/>
                <a:chExt cx="137739" cy="37574"/>
              </a:xfrm>
              <a:solidFill>
                <a:srgbClr val="434040"/>
              </a:solidFill>
            </p:grpSpPr>
            <p:sp>
              <p:nvSpPr>
                <p:cNvPr id="12" name="Freeform: Shape 11">
                  <a:extLst>
                    <a:ext uri="{FF2B5EF4-FFF2-40B4-BE49-F238E27FC236}">
                      <a16:creationId xmlns:a16="http://schemas.microsoft.com/office/drawing/2014/main" id="{E638E22F-D72A-5790-14E6-C27832386BD8}"/>
                    </a:ext>
                  </a:extLst>
                </p:cNvPr>
                <p:cNvSpPr/>
                <p:nvPr/>
              </p:nvSpPr>
              <p:spPr>
                <a:xfrm>
                  <a:off x="2782474" y="368097"/>
                  <a:ext cx="12122" cy="31888"/>
                </a:xfrm>
                <a:custGeom>
                  <a:avLst/>
                  <a:gdLst>
                    <a:gd name="connsiteX0" fmla="*/ 2571 w 12122"/>
                    <a:gd name="connsiteY0" fmla="*/ 31889 h 31888"/>
                    <a:gd name="connsiteX1" fmla="*/ 675 w 12122"/>
                    <a:gd name="connsiteY1" fmla="*/ 31069 h 31888"/>
                    <a:gd name="connsiteX2" fmla="*/ 829 w 12122"/>
                    <a:gd name="connsiteY2" fmla="*/ 27432 h 31888"/>
                    <a:gd name="connsiteX3" fmla="*/ 3339 w 12122"/>
                    <a:gd name="connsiteY3" fmla="*/ 4125 h 31888"/>
                    <a:gd name="connsiteX4" fmla="*/ 3800 w 12122"/>
                    <a:gd name="connsiteY4" fmla="*/ 539 h 31888"/>
                    <a:gd name="connsiteX5" fmla="*/ 7386 w 12122"/>
                    <a:gd name="connsiteY5" fmla="*/ 1000 h 31888"/>
                    <a:gd name="connsiteX6" fmla="*/ 4261 w 12122"/>
                    <a:gd name="connsiteY6" fmla="*/ 31274 h 31888"/>
                    <a:gd name="connsiteX7" fmla="*/ 2571 w 12122"/>
                    <a:gd name="connsiteY7" fmla="*/ 31889 h 3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2" h="31888">
                      <a:moveTo>
                        <a:pt x="2571" y="31889"/>
                      </a:moveTo>
                      <a:cubicBezTo>
                        <a:pt x="1854" y="31889"/>
                        <a:pt x="1188" y="31582"/>
                        <a:pt x="675" y="31069"/>
                      </a:cubicBezTo>
                      <a:cubicBezTo>
                        <a:pt x="-298" y="30045"/>
                        <a:pt x="-195" y="28406"/>
                        <a:pt x="829" y="27432"/>
                      </a:cubicBezTo>
                      <a:cubicBezTo>
                        <a:pt x="12764" y="16573"/>
                        <a:pt x="3749" y="4637"/>
                        <a:pt x="3339" y="4125"/>
                      </a:cubicBezTo>
                      <a:cubicBezTo>
                        <a:pt x="2468" y="2998"/>
                        <a:pt x="2673" y="1410"/>
                        <a:pt x="3800" y="539"/>
                      </a:cubicBezTo>
                      <a:cubicBezTo>
                        <a:pt x="4927" y="-331"/>
                        <a:pt x="6515" y="-127"/>
                        <a:pt x="7386" y="1000"/>
                      </a:cubicBezTo>
                      <a:cubicBezTo>
                        <a:pt x="11740" y="6533"/>
                        <a:pt x="16658" y="20005"/>
                        <a:pt x="4261" y="31274"/>
                      </a:cubicBezTo>
                      <a:cubicBezTo>
                        <a:pt x="3800" y="31684"/>
                        <a:pt x="3185" y="31889"/>
                        <a:pt x="2571" y="31889"/>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3" name="Freeform: Shape 12">
                  <a:extLst>
                    <a:ext uri="{FF2B5EF4-FFF2-40B4-BE49-F238E27FC236}">
                      <a16:creationId xmlns:a16="http://schemas.microsoft.com/office/drawing/2014/main" id="{1B5E5ECA-79F8-DDC5-8EF6-7EAB16939987}"/>
                    </a:ext>
                  </a:extLst>
                </p:cNvPr>
                <p:cNvSpPr/>
                <p:nvPr/>
              </p:nvSpPr>
              <p:spPr>
                <a:xfrm>
                  <a:off x="2908731" y="373004"/>
                  <a:ext cx="11482" cy="32667"/>
                </a:xfrm>
                <a:custGeom>
                  <a:avLst/>
                  <a:gdLst>
                    <a:gd name="connsiteX0" fmla="*/ 8883 w 11482"/>
                    <a:gd name="connsiteY0" fmla="*/ 32668 h 32667"/>
                    <a:gd name="connsiteX1" fmla="*/ 6937 w 11482"/>
                    <a:gd name="connsiteY1" fmla="*/ 31746 h 32667"/>
                    <a:gd name="connsiteX2" fmla="*/ 892 w 11482"/>
                    <a:gd name="connsiteY2" fmla="*/ 9309 h 32667"/>
                    <a:gd name="connsiteX3" fmla="*/ 6527 w 11482"/>
                    <a:gd name="connsiteY3" fmla="*/ 601 h 32667"/>
                    <a:gd name="connsiteX4" fmla="*/ 10113 w 11482"/>
                    <a:gd name="connsiteY4" fmla="*/ 960 h 32667"/>
                    <a:gd name="connsiteX5" fmla="*/ 9805 w 11482"/>
                    <a:gd name="connsiteY5" fmla="*/ 4545 h 32667"/>
                    <a:gd name="connsiteX6" fmla="*/ 10881 w 11482"/>
                    <a:gd name="connsiteY6" fmla="*/ 28467 h 32667"/>
                    <a:gd name="connsiteX7" fmla="*/ 10523 w 11482"/>
                    <a:gd name="connsiteY7" fmla="*/ 32053 h 32667"/>
                    <a:gd name="connsiteX8" fmla="*/ 8883 w 11482"/>
                    <a:gd name="connsiteY8" fmla="*/ 32668 h 3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2" h="32667">
                      <a:moveTo>
                        <a:pt x="8883" y="32668"/>
                      </a:moveTo>
                      <a:cubicBezTo>
                        <a:pt x="8166" y="32668"/>
                        <a:pt x="7398" y="32360"/>
                        <a:pt x="6937" y="31746"/>
                      </a:cubicBezTo>
                      <a:cubicBezTo>
                        <a:pt x="-952" y="22218"/>
                        <a:pt x="-696" y="14278"/>
                        <a:pt x="892" y="9309"/>
                      </a:cubicBezTo>
                      <a:cubicBezTo>
                        <a:pt x="2634" y="3879"/>
                        <a:pt x="6373" y="755"/>
                        <a:pt x="6527" y="601"/>
                      </a:cubicBezTo>
                      <a:cubicBezTo>
                        <a:pt x="7603" y="-321"/>
                        <a:pt x="9242" y="-167"/>
                        <a:pt x="10113" y="960"/>
                      </a:cubicBezTo>
                      <a:cubicBezTo>
                        <a:pt x="11035" y="2035"/>
                        <a:pt x="10881" y="3675"/>
                        <a:pt x="9805" y="4545"/>
                      </a:cubicBezTo>
                      <a:cubicBezTo>
                        <a:pt x="9344" y="4955"/>
                        <a:pt x="-1054" y="14073"/>
                        <a:pt x="10881" y="28467"/>
                      </a:cubicBezTo>
                      <a:cubicBezTo>
                        <a:pt x="11803" y="29543"/>
                        <a:pt x="11650" y="31182"/>
                        <a:pt x="10523" y="32053"/>
                      </a:cubicBezTo>
                      <a:cubicBezTo>
                        <a:pt x="10062" y="32463"/>
                        <a:pt x="9447" y="32668"/>
                        <a:pt x="8883" y="32668"/>
                      </a:cubicBezTo>
                      <a:close/>
                    </a:path>
                  </a:pathLst>
                </a:custGeom>
                <a:solidFill>
                  <a:srgbClr val="434040"/>
                </a:solidFill>
                <a:ln w="51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grpSp>
      <p:sp>
        <p:nvSpPr>
          <p:cNvPr id="19" name="TextBox 18">
            <a:extLst>
              <a:ext uri="{FF2B5EF4-FFF2-40B4-BE49-F238E27FC236}">
                <a16:creationId xmlns:a16="http://schemas.microsoft.com/office/drawing/2014/main" id="{D49DD7A3-59A5-1C33-2829-6A723213019A}"/>
              </a:ext>
            </a:extLst>
          </p:cNvPr>
          <p:cNvSpPr txBox="1"/>
          <p:nvPr/>
        </p:nvSpPr>
        <p:spPr>
          <a:xfrm>
            <a:off x="1024618" y="837920"/>
            <a:ext cx="147440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5</a:t>
            </a:r>
          </a:p>
        </p:txBody>
      </p:sp>
      <p:sp>
        <p:nvSpPr>
          <p:cNvPr id="22" name="Oval 21">
            <a:extLst>
              <a:ext uri="{FF2B5EF4-FFF2-40B4-BE49-F238E27FC236}">
                <a16:creationId xmlns:a16="http://schemas.microsoft.com/office/drawing/2014/main" id="{F87C7B15-A6E1-AAD4-51E0-AC6F074858F2}"/>
              </a:ext>
            </a:extLst>
          </p:cNvPr>
          <p:cNvSpPr/>
          <p:nvPr/>
        </p:nvSpPr>
        <p:spPr>
          <a:xfrm>
            <a:off x="2019300" y="3105150"/>
            <a:ext cx="523875" cy="5048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8" descr="C:\Users\ADMIN\Desktop\Untitled.jpg">
            <a:hlinkClick r:id="rId3" action="ppaction://hlinksldjump"/>
            <a:extLst>
              <a:ext uri="{FF2B5EF4-FFF2-40B4-BE49-F238E27FC236}">
                <a16:creationId xmlns:a16="http://schemas.microsoft.com/office/drawing/2014/main" id="{BC90024A-1205-DE06-4F22-A64DDCEE52B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6500" y1="68908" x2="16000" y2="96134"/>
                        <a14:foregroundMark x1="12167" y1="69244" x2="12667" y2="78487"/>
                        <a14:foregroundMark x1="24833" y1="96134" x2="93000" y2="96975"/>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548328" y="5286375"/>
            <a:ext cx="1089954" cy="107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60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3"/>
                    </p:tgtEl>
                  </p:cond>
                </p:stCondLst>
                <p:endSync evt="end" delay="0">
                  <p:rtn val="all"/>
                </p:endSync>
                <p:childTnLst>
                  <p:par>
                    <p:cTn id="14" fill="hold">
                      <p:stCondLst>
                        <p:cond delay="0"/>
                      </p:stCondLst>
                      <p:childTnLst>
                        <p:par>
                          <p:cTn id="15" fill="hold">
                            <p:stCondLst>
                              <p:cond delay="0"/>
                            </p:stCondLst>
                            <p:childTnLst>
                              <p:par>
                                <p:cTn id="16" presetID="64" presetClass="path" presetSubtype="0" accel="50000" decel="50000" fill="hold" nodeType="clickEffect">
                                  <p:stCondLst>
                                    <p:cond delay="0"/>
                                  </p:stCondLst>
                                  <p:childTnLst>
                                    <p:animMotion origin="layout" path="M 4.16667E-6 4.44444E-6 L -0.56667 -0.05556 " pathEditMode="relative" rAng="0" ptsTypes="AA">
                                      <p:cBhvr>
                                        <p:cTn id="17" dur="2000" fill="hold"/>
                                        <p:tgtEl>
                                          <p:spTgt spid="23"/>
                                        </p:tgtEl>
                                        <p:attrNameLst>
                                          <p:attrName>ppt_x</p:attrName>
                                          <p:attrName>ppt_y</p:attrName>
                                        </p:attrNameLst>
                                      </p:cBhvr>
                                      <p:rCtr x="-28333" y="-2778"/>
                                    </p:animMotion>
                                  </p:childTnLst>
                                </p:cTn>
                              </p:par>
                            </p:childTnLst>
                          </p:cTn>
                        </p:par>
                      </p:childTnLst>
                    </p:cTn>
                  </p:par>
                </p:childTnLst>
              </p:cTn>
              <p:nextCondLst>
                <p:cond evt="onClick" delay="0">
                  <p:tgtEl>
                    <p:spTgt spid="23"/>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A_图片 6">
            <a:extLst>
              <a:ext uri="{FF2B5EF4-FFF2-40B4-BE49-F238E27FC236}">
                <a16:creationId xmlns:a16="http://schemas.microsoft.com/office/drawing/2014/main" id="{296C1541-9A92-C299-7DBC-FDF42518C4B6}"/>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666999" y="0"/>
            <a:ext cx="9525001" cy="6858000"/>
          </a:xfrm>
          <a:prstGeom prst="rect">
            <a:avLst/>
          </a:prstGeom>
        </p:spPr>
      </p:pic>
      <p:pic>
        <p:nvPicPr>
          <p:cNvPr id="7" name="PA_图片 4">
            <a:extLst>
              <a:ext uri="{FF2B5EF4-FFF2-40B4-BE49-F238E27FC236}">
                <a16:creationId xmlns:a16="http://schemas.microsoft.com/office/drawing/2014/main" id="{75060621-46F6-8F57-EAF8-CE25C42C65F3}"/>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3646583"/>
            <a:ext cx="4719700" cy="3211417"/>
          </a:xfrm>
          <a:prstGeom prst="rect">
            <a:avLst/>
          </a:prstGeom>
        </p:spPr>
      </p:pic>
      <p:sp>
        <p:nvSpPr>
          <p:cNvPr id="9" name="TextBox 8">
            <a:extLst>
              <a:ext uri="{FF2B5EF4-FFF2-40B4-BE49-F238E27FC236}">
                <a16:creationId xmlns:a16="http://schemas.microsoft.com/office/drawing/2014/main" id="{C1BA1359-C516-48EE-09E2-2B8696F45A74}"/>
              </a:ext>
            </a:extLst>
          </p:cNvPr>
          <p:cNvSpPr txBox="1"/>
          <p:nvPr/>
        </p:nvSpPr>
        <p:spPr>
          <a:xfrm>
            <a:off x="4133969" y="2790067"/>
            <a:ext cx="5933956" cy="2308324"/>
          </a:xfrm>
          <a:prstGeom prst="rect">
            <a:avLst/>
          </a:prstGeom>
          <a:noFill/>
        </p:spPr>
        <p:txBody>
          <a:bodyPr wrap="square" rtlCol="0">
            <a:spAutoFit/>
          </a:bodyPr>
          <a:lstStyle/>
          <a:p>
            <a:pPr lvl="0" algn="just">
              <a:defRPr/>
            </a:pPr>
            <a:r>
              <a:rPr lang="vi-VN" sz="3600" b="1" dirty="0">
                <a:solidFill>
                  <a:srgbClr val="0070C0"/>
                </a:solidFill>
                <a:latin typeface="Cambria" panose="02040503050406030204" pitchFamily="18" charset="0"/>
                <a:ea typeface="Cambria" panose="02040503050406030204" pitchFamily="18" charset="0"/>
                <a:cs typeface="Arial-Rounded" panose="020B0500000000000000" pitchFamily="34" charset="0"/>
              </a:rPr>
              <a:t>Bài thơ nói lên lòng biết ơn của người con trước công lao nuôi nấng, dạy dỗ của người mẹ.</a:t>
            </a:r>
            <a:endPar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TextBox 9">
            <a:extLst>
              <a:ext uri="{FF2B5EF4-FFF2-40B4-BE49-F238E27FC236}">
                <a16:creationId xmlns:a16="http://schemas.microsoft.com/office/drawing/2014/main" id="{0770B79F-26BB-63C5-7367-A5E0754EC54F}"/>
              </a:ext>
            </a:extLst>
          </p:cNvPr>
          <p:cNvSpPr txBox="1"/>
          <p:nvPr/>
        </p:nvSpPr>
        <p:spPr>
          <a:xfrm>
            <a:off x="5138770" y="2067546"/>
            <a:ext cx="383310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Nội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dung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bài</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thơ:</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24867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A_图片 4">
            <a:extLst>
              <a:ext uri="{FF2B5EF4-FFF2-40B4-BE49-F238E27FC236}">
                <a16:creationId xmlns:a16="http://schemas.microsoft.com/office/drawing/2014/main" id="{91F563A7-3B5B-32A8-9EBA-FE30903B78D4}"/>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522404" y="431725"/>
            <a:ext cx="6833853" cy="5415830"/>
          </a:xfrm>
          <a:prstGeom prst="rect">
            <a:avLst/>
          </a:prstGeom>
        </p:spPr>
      </p:pic>
      <p:sp>
        <p:nvSpPr>
          <p:cNvPr id="6" name="Rectangle 5">
            <a:extLst>
              <a:ext uri="{FF2B5EF4-FFF2-40B4-BE49-F238E27FC236}">
                <a16:creationId xmlns:a16="http://schemas.microsoft.com/office/drawing/2014/main" id="{352BEE3B-2FA5-9151-DBC7-2D95F2E73BD9}"/>
              </a:ext>
            </a:extLst>
          </p:cNvPr>
          <p:cNvSpPr/>
          <p:nvPr/>
        </p:nvSpPr>
        <p:spPr>
          <a:xfrm>
            <a:off x="5289011" y="2532699"/>
            <a:ext cx="5565801" cy="1754326"/>
          </a:xfrm>
          <a:prstGeom prst="rect">
            <a:avLst/>
          </a:prstGeom>
        </p:spPr>
        <p:txBody>
          <a:bodyPr wrap="square">
            <a:spAutoFit/>
          </a:bodyPr>
          <a:lstStyle/>
          <a:p>
            <a:pPr lvl="0" algn="ctr">
              <a:defRPr/>
            </a:pPr>
            <a:r>
              <a:rPr lang="vi-VN" altLang="zh-CN" sz="5400" b="1" kern="0" dirty="0">
                <a:solidFill>
                  <a:srgbClr val="0070C0"/>
                </a:solidFill>
                <a:ea typeface="inpin heiti" charset="-122"/>
                <a:cs typeface="Times New Roman" panose="02020603050405020304" pitchFamily="18" charset="0"/>
              </a:rPr>
              <a:t>Học thuộc lòng 3 khổ thơ cuối </a:t>
            </a:r>
            <a:endParaRPr kumimoji="0" lang="zh-CN" altLang="en-US" sz="54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pic>
        <p:nvPicPr>
          <p:cNvPr id="8" name="Picture 7" descr="A group of kids sitting at a table&#10;&#10;Description automatically generated with low confidence">
            <a:extLst>
              <a:ext uri="{FF2B5EF4-FFF2-40B4-BE49-F238E27FC236}">
                <a16:creationId xmlns:a16="http://schemas.microsoft.com/office/drawing/2014/main" id="{AB7317FA-F128-FCFC-4F6E-9167B86463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spTree>
    <p:extLst>
      <p:ext uri="{BB962C8B-B14F-4D97-AF65-F5344CB8AC3E}">
        <p14:creationId xmlns:p14="http://schemas.microsoft.com/office/powerpoint/2010/main" val="305949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31D1C53E-7658-7F05-DD70-8287C6974A62}"/>
              </a:ext>
            </a:extLst>
          </p:cNvPr>
          <p:cNvSpPr txBox="1"/>
          <p:nvPr/>
        </p:nvSpPr>
        <p:spPr>
          <a:xfrm>
            <a:off x="1867158" y="1956679"/>
            <a:ext cx="9950087" cy="3416320"/>
          </a:xfrm>
          <a:prstGeom prst="rect">
            <a:avLst/>
          </a:prstGeom>
          <a:noFill/>
        </p:spPr>
        <p:txBody>
          <a:bodyPr wrap="square">
            <a:spAutoFit/>
          </a:bodyPr>
          <a:lstStyle/>
          <a:p>
            <a:pPr lvl="0" algn="just"/>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Con gặp trong lời mẹ hát</a:t>
            </a:r>
          </a:p>
          <a:p>
            <a:pPr lvl="0" algn="just"/>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Cánh cò trắng, dải đồng xanh </a:t>
            </a:r>
          </a:p>
          <a:p>
            <a:pPr lvl="0" algn="just"/>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Con yêu màu vàng hoa mướp </a:t>
            </a:r>
          </a:p>
          <a:p>
            <a:pPr lvl="0" algn="just"/>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“Con gà cục tác lá chanh".</a:t>
            </a:r>
          </a:p>
        </p:txBody>
      </p:sp>
      <p:grpSp>
        <p:nvGrpSpPr>
          <p:cNvPr id="5" name="Group 4">
            <a:extLst>
              <a:ext uri="{FF2B5EF4-FFF2-40B4-BE49-F238E27FC236}">
                <a16:creationId xmlns:a16="http://schemas.microsoft.com/office/drawing/2014/main" id="{70141BB6-1B10-2343-EEEC-5523C55DA5CE}"/>
              </a:ext>
            </a:extLst>
          </p:cNvPr>
          <p:cNvGrpSpPr/>
          <p:nvPr/>
        </p:nvGrpSpPr>
        <p:grpSpPr>
          <a:xfrm>
            <a:off x="3673268" y="546954"/>
            <a:ext cx="3987619" cy="616942"/>
            <a:chOff x="752815" y="767254"/>
            <a:chExt cx="2205781" cy="616942"/>
          </a:xfrm>
        </p:grpSpPr>
        <p:sp>
          <p:nvSpPr>
            <p:cNvPr id="7" name="Google Shape;4306;p14">
              <a:extLst>
                <a:ext uri="{FF2B5EF4-FFF2-40B4-BE49-F238E27FC236}">
                  <a16:creationId xmlns:a16="http://schemas.microsoft.com/office/drawing/2014/main" id="{55D168F5-6EC6-5184-94B5-BE4C2CB7490D}"/>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E098B0A1-BD85-3659-69FB-4EB7793B244E}"/>
                </a:ext>
              </a:extLst>
            </p:cNvPr>
            <p:cNvSpPr txBox="1"/>
            <p:nvPr/>
          </p:nvSpPr>
          <p:spPr>
            <a:xfrm>
              <a:off x="877050" y="860976"/>
              <a:ext cx="19573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Siêu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trí</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nhớ</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trổ</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tài</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10" name="Picture 9">
            <a:extLst>
              <a:ext uri="{FF2B5EF4-FFF2-40B4-BE49-F238E27FC236}">
                <a16:creationId xmlns:a16="http://schemas.microsoft.com/office/drawing/2014/main" id="{7A334D11-5965-8F03-E9DE-B1C659CAA781}"/>
              </a:ext>
            </a:extLst>
          </p:cNvPr>
          <p:cNvPicPr>
            <a:picLocks noChangeAspect="1"/>
          </p:cNvPicPr>
          <p:nvPr/>
        </p:nvPicPr>
        <p:blipFill>
          <a:blip r:embed="rId5"/>
          <a:stretch>
            <a:fillRect/>
          </a:stretch>
        </p:blipFill>
        <p:spPr>
          <a:xfrm>
            <a:off x="6918071" y="1939723"/>
            <a:ext cx="2653991" cy="1054080"/>
          </a:xfrm>
          <a:prstGeom prst="rect">
            <a:avLst/>
          </a:prstGeom>
        </p:spPr>
      </p:pic>
      <p:pic>
        <p:nvPicPr>
          <p:cNvPr id="11" name="Picture 10">
            <a:extLst>
              <a:ext uri="{FF2B5EF4-FFF2-40B4-BE49-F238E27FC236}">
                <a16:creationId xmlns:a16="http://schemas.microsoft.com/office/drawing/2014/main" id="{D79D9B5E-C537-7054-C1FB-C0D43C695045}"/>
              </a:ext>
            </a:extLst>
          </p:cNvPr>
          <p:cNvPicPr>
            <a:picLocks noChangeAspect="1"/>
          </p:cNvPicPr>
          <p:nvPr/>
        </p:nvPicPr>
        <p:blipFill>
          <a:blip r:embed="rId5"/>
          <a:stretch>
            <a:fillRect/>
          </a:stretch>
        </p:blipFill>
        <p:spPr>
          <a:xfrm>
            <a:off x="1826735" y="2743730"/>
            <a:ext cx="2538787" cy="1060276"/>
          </a:xfrm>
          <a:prstGeom prst="rect">
            <a:avLst/>
          </a:prstGeom>
        </p:spPr>
      </p:pic>
      <p:pic>
        <p:nvPicPr>
          <p:cNvPr id="12" name="Picture 11">
            <a:extLst>
              <a:ext uri="{FF2B5EF4-FFF2-40B4-BE49-F238E27FC236}">
                <a16:creationId xmlns:a16="http://schemas.microsoft.com/office/drawing/2014/main" id="{54074F80-7D44-A521-60A4-A598FB7C5A8F}"/>
              </a:ext>
            </a:extLst>
          </p:cNvPr>
          <p:cNvPicPr>
            <a:picLocks noChangeAspect="1"/>
          </p:cNvPicPr>
          <p:nvPr/>
        </p:nvPicPr>
        <p:blipFill>
          <a:blip r:embed="rId5"/>
          <a:stretch>
            <a:fillRect/>
          </a:stretch>
        </p:blipFill>
        <p:spPr>
          <a:xfrm>
            <a:off x="7311698" y="3491771"/>
            <a:ext cx="3602108" cy="1084646"/>
          </a:xfrm>
          <a:prstGeom prst="rect">
            <a:avLst/>
          </a:prstGeom>
        </p:spPr>
      </p:pic>
      <p:pic>
        <p:nvPicPr>
          <p:cNvPr id="13" name="Picture 12">
            <a:extLst>
              <a:ext uri="{FF2B5EF4-FFF2-40B4-BE49-F238E27FC236}">
                <a16:creationId xmlns:a16="http://schemas.microsoft.com/office/drawing/2014/main" id="{EFF7DAEC-CE9D-A855-11BD-0DFA34F4623A}"/>
              </a:ext>
            </a:extLst>
          </p:cNvPr>
          <p:cNvPicPr>
            <a:picLocks noChangeAspect="1"/>
          </p:cNvPicPr>
          <p:nvPr/>
        </p:nvPicPr>
        <p:blipFill>
          <a:blip r:embed="rId5"/>
          <a:stretch>
            <a:fillRect/>
          </a:stretch>
        </p:blipFill>
        <p:spPr>
          <a:xfrm>
            <a:off x="1840550" y="4372718"/>
            <a:ext cx="2485644" cy="1155208"/>
          </a:xfrm>
          <a:prstGeom prst="rect">
            <a:avLst/>
          </a:prstGeom>
        </p:spPr>
      </p:pic>
      <p:pic>
        <p:nvPicPr>
          <p:cNvPr id="14" name="Picture 13">
            <a:extLst>
              <a:ext uri="{FF2B5EF4-FFF2-40B4-BE49-F238E27FC236}">
                <a16:creationId xmlns:a16="http://schemas.microsoft.com/office/drawing/2014/main" id="{9D01481A-A78D-B331-2FD9-09E074DFB602}"/>
              </a:ext>
            </a:extLst>
          </p:cNvPr>
          <p:cNvPicPr>
            <a:picLocks noChangeAspect="1"/>
          </p:cNvPicPr>
          <p:nvPr/>
        </p:nvPicPr>
        <p:blipFill>
          <a:blip r:embed="rId5"/>
          <a:stretch>
            <a:fillRect/>
          </a:stretch>
        </p:blipFill>
        <p:spPr>
          <a:xfrm>
            <a:off x="7225989" y="4420560"/>
            <a:ext cx="1683834" cy="1155208"/>
          </a:xfrm>
          <a:prstGeom prst="rect">
            <a:avLst/>
          </a:prstGeom>
        </p:spPr>
      </p:pic>
    </p:spTree>
    <p:extLst>
      <p:ext uri="{BB962C8B-B14F-4D97-AF65-F5344CB8AC3E}">
        <p14:creationId xmlns:p14="http://schemas.microsoft.com/office/powerpoint/2010/main" val="202625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11"/>
                                        </p:tgtEl>
                                      </p:cBhvr>
                                    </p:animEffect>
                                    <p:anim calcmode="lin" valueType="num">
                                      <p:cBhvr>
                                        <p:cTn id="14" dur="1000"/>
                                        <p:tgtEl>
                                          <p:spTgt spid="11"/>
                                        </p:tgtEl>
                                        <p:attrNameLst>
                                          <p:attrName>ppt_x</p:attrName>
                                        </p:attrNameLst>
                                      </p:cBhvr>
                                      <p:tavLst>
                                        <p:tav tm="0">
                                          <p:val>
                                            <p:strVal val="ppt_x"/>
                                          </p:val>
                                        </p:tav>
                                        <p:tav tm="100000">
                                          <p:val>
                                            <p:strVal val="ppt_x"/>
                                          </p:val>
                                        </p:tav>
                                      </p:tavLst>
                                    </p:anim>
                                    <p:anim calcmode="lin" valueType="num">
                                      <p:cBhvr>
                                        <p:cTn id="15" dur="1000"/>
                                        <p:tgtEl>
                                          <p:spTgt spid="11"/>
                                        </p:tgtEl>
                                        <p:attrNameLst>
                                          <p:attrName>ppt_y</p:attrName>
                                        </p:attrNameLst>
                                      </p:cBhvr>
                                      <p:tavLst>
                                        <p:tav tm="0">
                                          <p:val>
                                            <p:strVal val="ppt_y"/>
                                          </p:val>
                                        </p:tav>
                                        <p:tav tm="100000">
                                          <p:val>
                                            <p:strVal val="ppt_y+.1"/>
                                          </p:val>
                                        </p:tav>
                                      </p:tavLst>
                                    </p:anim>
                                    <p:set>
                                      <p:cBhvr>
                                        <p:cTn id="16"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3"/>
                                        </p:tgtEl>
                                      </p:cBhvr>
                                    </p:animEffect>
                                    <p:anim calcmode="lin" valueType="num">
                                      <p:cBhvr>
                                        <p:cTn id="28" dur="1000"/>
                                        <p:tgtEl>
                                          <p:spTgt spid="13"/>
                                        </p:tgtEl>
                                        <p:attrNameLst>
                                          <p:attrName>ppt_x</p:attrName>
                                        </p:attrNameLst>
                                      </p:cBhvr>
                                      <p:tavLst>
                                        <p:tav tm="0">
                                          <p:val>
                                            <p:strVal val="ppt_x"/>
                                          </p:val>
                                        </p:tav>
                                        <p:tav tm="100000">
                                          <p:val>
                                            <p:strVal val="ppt_x"/>
                                          </p:val>
                                        </p:tav>
                                      </p:tavLst>
                                    </p:anim>
                                    <p:anim calcmode="lin" valueType="num">
                                      <p:cBhvr>
                                        <p:cTn id="29" dur="1000"/>
                                        <p:tgtEl>
                                          <p:spTgt spid="13"/>
                                        </p:tgtEl>
                                        <p:attrNameLst>
                                          <p:attrName>ppt_y</p:attrName>
                                        </p:attrNameLst>
                                      </p:cBhvr>
                                      <p:tavLst>
                                        <p:tav tm="0">
                                          <p:val>
                                            <p:strVal val="ppt_y"/>
                                          </p:val>
                                        </p:tav>
                                        <p:tav tm="100000">
                                          <p:val>
                                            <p:strVal val="ppt_y+.1"/>
                                          </p:val>
                                        </p:tav>
                                      </p:tavLst>
                                    </p:anim>
                                    <p:set>
                                      <p:cBhvr>
                                        <p:cTn id="30"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4"/>
                                        </p:tgtEl>
                                      </p:cBhvr>
                                    </p:animEffect>
                                    <p:anim calcmode="lin" valueType="num">
                                      <p:cBhvr>
                                        <p:cTn id="35" dur="1000"/>
                                        <p:tgtEl>
                                          <p:spTgt spid="14"/>
                                        </p:tgtEl>
                                        <p:attrNameLst>
                                          <p:attrName>ppt_x</p:attrName>
                                        </p:attrNameLst>
                                      </p:cBhvr>
                                      <p:tavLst>
                                        <p:tav tm="0">
                                          <p:val>
                                            <p:strVal val="ppt_x"/>
                                          </p:val>
                                        </p:tav>
                                        <p:tav tm="100000">
                                          <p:val>
                                            <p:strVal val="ppt_x"/>
                                          </p:val>
                                        </p:tav>
                                      </p:tavLst>
                                    </p:anim>
                                    <p:anim calcmode="lin" valueType="num">
                                      <p:cBhvr>
                                        <p:cTn id="36" dur="1000"/>
                                        <p:tgtEl>
                                          <p:spTgt spid="14"/>
                                        </p:tgtEl>
                                        <p:attrNameLst>
                                          <p:attrName>ppt_y</p:attrName>
                                        </p:attrNameLst>
                                      </p:cBhvr>
                                      <p:tavLst>
                                        <p:tav tm="0">
                                          <p:val>
                                            <p:strVal val="ppt_y"/>
                                          </p:val>
                                        </p:tav>
                                        <p:tav tm="100000">
                                          <p:val>
                                            <p:strVal val="ppt_y+.1"/>
                                          </p:val>
                                        </p:tav>
                                      </p:tavLst>
                                    </p:anim>
                                    <p:set>
                                      <p:cBhvr>
                                        <p:cTn id="37"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31D1C53E-7658-7F05-DD70-8287C6974A62}"/>
              </a:ext>
            </a:extLst>
          </p:cNvPr>
          <p:cNvSpPr txBox="1"/>
          <p:nvPr/>
        </p:nvSpPr>
        <p:spPr>
          <a:xfrm>
            <a:off x="1867158" y="195667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Cho con ngày một thêm cao.</a:t>
            </a:r>
          </a:p>
        </p:txBody>
      </p:sp>
      <p:grpSp>
        <p:nvGrpSpPr>
          <p:cNvPr id="5" name="Group 4">
            <a:extLst>
              <a:ext uri="{FF2B5EF4-FFF2-40B4-BE49-F238E27FC236}">
                <a16:creationId xmlns:a16="http://schemas.microsoft.com/office/drawing/2014/main" id="{70141BB6-1B10-2343-EEEC-5523C55DA5CE}"/>
              </a:ext>
            </a:extLst>
          </p:cNvPr>
          <p:cNvGrpSpPr/>
          <p:nvPr/>
        </p:nvGrpSpPr>
        <p:grpSpPr>
          <a:xfrm>
            <a:off x="3673268" y="546954"/>
            <a:ext cx="3987619" cy="616942"/>
            <a:chOff x="752815" y="767254"/>
            <a:chExt cx="2205781" cy="616942"/>
          </a:xfrm>
        </p:grpSpPr>
        <p:sp>
          <p:nvSpPr>
            <p:cNvPr id="7" name="Google Shape;4306;p14">
              <a:extLst>
                <a:ext uri="{FF2B5EF4-FFF2-40B4-BE49-F238E27FC236}">
                  <a16:creationId xmlns:a16="http://schemas.microsoft.com/office/drawing/2014/main" id="{55D168F5-6EC6-5184-94B5-BE4C2CB7490D}"/>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E098B0A1-BD85-3659-69FB-4EB7793B244E}"/>
                </a:ext>
              </a:extLst>
            </p:cNvPr>
            <p:cNvSpPr txBox="1"/>
            <p:nvPr/>
          </p:nvSpPr>
          <p:spPr>
            <a:xfrm>
              <a:off x="877050" y="860976"/>
              <a:ext cx="19573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Siêu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trí</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nhớ</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trổ</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tài</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pic>
        <p:nvPicPr>
          <p:cNvPr id="10" name="Picture 9">
            <a:extLst>
              <a:ext uri="{FF2B5EF4-FFF2-40B4-BE49-F238E27FC236}">
                <a16:creationId xmlns:a16="http://schemas.microsoft.com/office/drawing/2014/main" id="{7A334D11-5965-8F03-E9DE-B1C659CAA781}"/>
              </a:ext>
            </a:extLst>
          </p:cNvPr>
          <p:cNvPicPr>
            <a:picLocks noChangeAspect="1"/>
          </p:cNvPicPr>
          <p:nvPr/>
        </p:nvPicPr>
        <p:blipFill>
          <a:blip r:embed="rId5"/>
          <a:stretch>
            <a:fillRect/>
          </a:stretch>
        </p:blipFill>
        <p:spPr>
          <a:xfrm>
            <a:off x="1923284" y="1710813"/>
            <a:ext cx="2653991" cy="1381313"/>
          </a:xfrm>
          <a:prstGeom prst="rect">
            <a:avLst/>
          </a:prstGeom>
        </p:spPr>
      </p:pic>
      <p:pic>
        <p:nvPicPr>
          <p:cNvPr id="11" name="Picture 10">
            <a:extLst>
              <a:ext uri="{FF2B5EF4-FFF2-40B4-BE49-F238E27FC236}">
                <a16:creationId xmlns:a16="http://schemas.microsoft.com/office/drawing/2014/main" id="{D79D9B5E-C537-7054-C1FB-C0D43C695045}"/>
              </a:ext>
            </a:extLst>
          </p:cNvPr>
          <p:cNvPicPr>
            <a:picLocks noChangeAspect="1"/>
          </p:cNvPicPr>
          <p:nvPr/>
        </p:nvPicPr>
        <p:blipFill>
          <a:blip r:embed="rId5"/>
          <a:stretch>
            <a:fillRect/>
          </a:stretch>
        </p:blipFill>
        <p:spPr>
          <a:xfrm>
            <a:off x="7490115" y="2615910"/>
            <a:ext cx="2870968" cy="1199005"/>
          </a:xfrm>
          <a:prstGeom prst="rect">
            <a:avLst/>
          </a:prstGeom>
        </p:spPr>
      </p:pic>
      <p:pic>
        <p:nvPicPr>
          <p:cNvPr id="12" name="Picture 11">
            <a:extLst>
              <a:ext uri="{FF2B5EF4-FFF2-40B4-BE49-F238E27FC236}">
                <a16:creationId xmlns:a16="http://schemas.microsoft.com/office/drawing/2014/main" id="{54074F80-7D44-A521-60A4-A598FB7C5A8F}"/>
              </a:ext>
            </a:extLst>
          </p:cNvPr>
          <p:cNvPicPr>
            <a:picLocks noChangeAspect="1"/>
          </p:cNvPicPr>
          <p:nvPr/>
        </p:nvPicPr>
        <p:blipFill>
          <a:blip r:embed="rId5"/>
          <a:stretch>
            <a:fillRect/>
          </a:stretch>
        </p:blipFill>
        <p:spPr>
          <a:xfrm>
            <a:off x="1294356" y="3442610"/>
            <a:ext cx="3602108" cy="1084646"/>
          </a:xfrm>
          <a:prstGeom prst="rect">
            <a:avLst/>
          </a:prstGeom>
        </p:spPr>
      </p:pic>
      <p:pic>
        <p:nvPicPr>
          <p:cNvPr id="14" name="Picture 13">
            <a:extLst>
              <a:ext uri="{FF2B5EF4-FFF2-40B4-BE49-F238E27FC236}">
                <a16:creationId xmlns:a16="http://schemas.microsoft.com/office/drawing/2014/main" id="{9D01481A-A78D-B331-2FD9-09E074DFB602}"/>
              </a:ext>
            </a:extLst>
          </p:cNvPr>
          <p:cNvPicPr>
            <a:picLocks noChangeAspect="1"/>
          </p:cNvPicPr>
          <p:nvPr/>
        </p:nvPicPr>
        <p:blipFill>
          <a:blip r:embed="rId5"/>
          <a:stretch>
            <a:fillRect/>
          </a:stretch>
        </p:blipFill>
        <p:spPr>
          <a:xfrm>
            <a:off x="8523847" y="4440224"/>
            <a:ext cx="1683834" cy="1155208"/>
          </a:xfrm>
          <a:prstGeom prst="rect">
            <a:avLst/>
          </a:prstGeom>
        </p:spPr>
      </p:pic>
    </p:spTree>
    <p:extLst>
      <p:ext uri="{BB962C8B-B14F-4D97-AF65-F5344CB8AC3E}">
        <p14:creationId xmlns:p14="http://schemas.microsoft.com/office/powerpoint/2010/main" val="7889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11"/>
                                        </p:tgtEl>
                                      </p:cBhvr>
                                    </p:animEffect>
                                    <p:anim calcmode="lin" valueType="num">
                                      <p:cBhvr>
                                        <p:cTn id="14" dur="1000"/>
                                        <p:tgtEl>
                                          <p:spTgt spid="11"/>
                                        </p:tgtEl>
                                        <p:attrNameLst>
                                          <p:attrName>ppt_x</p:attrName>
                                        </p:attrNameLst>
                                      </p:cBhvr>
                                      <p:tavLst>
                                        <p:tav tm="0">
                                          <p:val>
                                            <p:strVal val="ppt_x"/>
                                          </p:val>
                                        </p:tav>
                                        <p:tav tm="100000">
                                          <p:val>
                                            <p:strVal val="ppt_x"/>
                                          </p:val>
                                        </p:tav>
                                      </p:tavLst>
                                    </p:anim>
                                    <p:anim calcmode="lin" valueType="num">
                                      <p:cBhvr>
                                        <p:cTn id="15" dur="1000"/>
                                        <p:tgtEl>
                                          <p:spTgt spid="11"/>
                                        </p:tgtEl>
                                        <p:attrNameLst>
                                          <p:attrName>ppt_y</p:attrName>
                                        </p:attrNameLst>
                                      </p:cBhvr>
                                      <p:tavLst>
                                        <p:tav tm="0">
                                          <p:val>
                                            <p:strVal val="ppt_y"/>
                                          </p:val>
                                        </p:tav>
                                        <p:tav tm="100000">
                                          <p:val>
                                            <p:strVal val="ppt_y+.1"/>
                                          </p:val>
                                        </p:tav>
                                      </p:tavLst>
                                    </p:anim>
                                    <p:set>
                                      <p:cBhvr>
                                        <p:cTn id="16"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4"/>
                                        </p:tgtEl>
                                      </p:cBhvr>
                                    </p:animEffect>
                                    <p:anim calcmode="lin" valueType="num">
                                      <p:cBhvr>
                                        <p:cTn id="28" dur="1000"/>
                                        <p:tgtEl>
                                          <p:spTgt spid="14"/>
                                        </p:tgtEl>
                                        <p:attrNameLst>
                                          <p:attrName>ppt_x</p:attrName>
                                        </p:attrNameLst>
                                      </p:cBhvr>
                                      <p:tavLst>
                                        <p:tav tm="0">
                                          <p:val>
                                            <p:strVal val="ppt_x"/>
                                          </p:val>
                                        </p:tav>
                                        <p:tav tm="100000">
                                          <p:val>
                                            <p:strVal val="ppt_x"/>
                                          </p:val>
                                        </p:tav>
                                      </p:tavLst>
                                    </p:anim>
                                    <p:anim calcmode="lin" valueType="num">
                                      <p:cBhvr>
                                        <p:cTn id="29" dur="1000"/>
                                        <p:tgtEl>
                                          <p:spTgt spid="14"/>
                                        </p:tgtEl>
                                        <p:attrNameLst>
                                          <p:attrName>ppt_y</p:attrName>
                                        </p:attrNameLst>
                                      </p:cBhvr>
                                      <p:tavLst>
                                        <p:tav tm="0">
                                          <p:val>
                                            <p:strVal val="ppt_y"/>
                                          </p:val>
                                        </p:tav>
                                        <p:tav tm="100000">
                                          <p:val>
                                            <p:strVal val="ppt_y+.1"/>
                                          </p:val>
                                        </p:tav>
                                      </p:tavLst>
                                    </p:anim>
                                    <p:set>
                                      <p:cBhvr>
                                        <p:cTn id="30"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31D1C53E-7658-7F05-DD70-8287C6974A62}"/>
              </a:ext>
            </a:extLst>
          </p:cNvPr>
          <p:cNvSpPr txBox="1"/>
          <p:nvPr/>
        </p:nvSpPr>
        <p:spPr>
          <a:xfrm>
            <a:off x="1867158" y="195667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Lớn rồi con sẽ bay xa.</a:t>
            </a:r>
          </a:p>
        </p:txBody>
      </p:sp>
      <p:grpSp>
        <p:nvGrpSpPr>
          <p:cNvPr id="5" name="Group 4">
            <a:extLst>
              <a:ext uri="{FF2B5EF4-FFF2-40B4-BE49-F238E27FC236}">
                <a16:creationId xmlns:a16="http://schemas.microsoft.com/office/drawing/2014/main" id="{70141BB6-1B10-2343-EEEC-5523C55DA5CE}"/>
              </a:ext>
            </a:extLst>
          </p:cNvPr>
          <p:cNvGrpSpPr/>
          <p:nvPr/>
        </p:nvGrpSpPr>
        <p:grpSpPr>
          <a:xfrm>
            <a:off x="3673268" y="546954"/>
            <a:ext cx="3987619" cy="616942"/>
            <a:chOff x="752815" y="767254"/>
            <a:chExt cx="2205781" cy="616942"/>
          </a:xfrm>
        </p:grpSpPr>
        <p:sp>
          <p:nvSpPr>
            <p:cNvPr id="7" name="Google Shape;4306;p14">
              <a:extLst>
                <a:ext uri="{FF2B5EF4-FFF2-40B4-BE49-F238E27FC236}">
                  <a16:creationId xmlns:a16="http://schemas.microsoft.com/office/drawing/2014/main" id="{55D168F5-6EC6-5184-94B5-BE4C2CB7490D}"/>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E098B0A1-BD85-3659-69FB-4EB7793B244E}"/>
                </a:ext>
              </a:extLst>
            </p:cNvPr>
            <p:cNvSpPr txBox="1"/>
            <p:nvPr/>
          </p:nvSpPr>
          <p:spPr>
            <a:xfrm>
              <a:off x="877050" y="860976"/>
              <a:ext cx="19573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Siêu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trí</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nhớ</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trổ</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tài</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pic>
        <p:nvPicPr>
          <p:cNvPr id="10" name="Picture 9">
            <a:extLst>
              <a:ext uri="{FF2B5EF4-FFF2-40B4-BE49-F238E27FC236}">
                <a16:creationId xmlns:a16="http://schemas.microsoft.com/office/drawing/2014/main" id="{7A334D11-5965-8F03-E9DE-B1C659CAA781}"/>
              </a:ext>
            </a:extLst>
          </p:cNvPr>
          <p:cNvPicPr>
            <a:picLocks noChangeAspect="1"/>
          </p:cNvPicPr>
          <p:nvPr/>
        </p:nvPicPr>
        <p:blipFill>
          <a:blip r:embed="rId5"/>
          <a:stretch>
            <a:fillRect/>
          </a:stretch>
        </p:blipFill>
        <p:spPr>
          <a:xfrm>
            <a:off x="1382510" y="1632155"/>
            <a:ext cx="2653991" cy="1381313"/>
          </a:xfrm>
          <a:prstGeom prst="rect">
            <a:avLst/>
          </a:prstGeom>
        </p:spPr>
      </p:pic>
      <p:pic>
        <p:nvPicPr>
          <p:cNvPr id="11" name="Picture 10">
            <a:extLst>
              <a:ext uri="{FF2B5EF4-FFF2-40B4-BE49-F238E27FC236}">
                <a16:creationId xmlns:a16="http://schemas.microsoft.com/office/drawing/2014/main" id="{D79D9B5E-C537-7054-C1FB-C0D43C695045}"/>
              </a:ext>
            </a:extLst>
          </p:cNvPr>
          <p:cNvPicPr>
            <a:picLocks noChangeAspect="1"/>
          </p:cNvPicPr>
          <p:nvPr/>
        </p:nvPicPr>
        <p:blipFill>
          <a:blip r:embed="rId5"/>
          <a:stretch>
            <a:fillRect/>
          </a:stretch>
        </p:blipFill>
        <p:spPr>
          <a:xfrm>
            <a:off x="3527715" y="2684206"/>
            <a:ext cx="2870968" cy="1101212"/>
          </a:xfrm>
          <a:prstGeom prst="rect">
            <a:avLst/>
          </a:prstGeom>
        </p:spPr>
      </p:pic>
      <p:pic>
        <p:nvPicPr>
          <p:cNvPr id="12" name="Picture 11">
            <a:extLst>
              <a:ext uri="{FF2B5EF4-FFF2-40B4-BE49-F238E27FC236}">
                <a16:creationId xmlns:a16="http://schemas.microsoft.com/office/drawing/2014/main" id="{54074F80-7D44-A521-60A4-A598FB7C5A8F}"/>
              </a:ext>
            </a:extLst>
          </p:cNvPr>
          <p:cNvPicPr>
            <a:picLocks noChangeAspect="1"/>
          </p:cNvPicPr>
          <p:nvPr/>
        </p:nvPicPr>
        <p:blipFill>
          <a:blip r:embed="rId5"/>
          <a:stretch>
            <a:fillRect/>
          </a:stretch>
        </p:blipFill>
        <p:spPr>
          <a:xfrm>
            <a:off x="1245194" y="3570429"/>
            <a:ext cx="2825360" cy="1084646"/>
          </a:xfrm>
          <a:prstGeom prst="rect">
            <a:avLst/>
          </a:prstGeom>
        </p:spPr>
      </p:pic>
      <p:pic>
        <p:nvPicPr>
          <p:cNvPr id="14" name="Picture 13">
            <a:extLst>
              <a:ext uri="{FF2B5EF4-FFF2-40B4-BE49-F238E27FC236}">
                <a16:creationId xmlns:a16="http://schemas.microsoft.com/office/drawing/2014/main" id="{9D01481A-A78D-B331-2FD9-09E074DFB602}"/>
              </a:ext>
            </a:extLst>
          </p:cNvPr>
          <p:cNvPicPr>
            <a:picLocks noChangeAspect="1"/>
          </p:cNvPicPr>
          <p:nvPr/>
        </p:nvPicPr>
        <p:blipFill>
          <a:blip r:embed="rId5"/>
          <a:stretch>
            <a:fillRect/>
          </a:stretch>
        </p:blipFill>
        <p:spPr>
          <a:xfrm>
            <a:off x="6006789" y="4322237"/>
            <a:ext cx="2419456" cy="1155208"/>
          </a:xfrm>
          <a:prstGeom prst="rect">
            <a:avLst/>
          </a:prstGeom>
        </p:spPr>
      </p:pic>
    </p:spTree>
    <p:extLst>
      <p:ext uri="{BB962C8B-B14F-4D97-AF65-F5344CB8AC3E}">
        <p14:creationId xmlns:p14="http://schemas.microsoft.com/office/powerpoint/2010/main" val="66543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11"/>
                                        </p:tgtEl>
                                      </p:cBhvr>
                                    </p:animEffect>
                                    <p:anim calcmode="lin" valueType="num">
                                      <p:cBhvr>
                                        <p:cTn id="14" dur="1000"/>
                                        <p:tgtEl>
                                          <p:spTgt spid="11"/>
                                        </p:tgtEl>
                                        <p:attrNameLst>
                                          <p:attrName>ppt_x</p:attrName>
                                        </p:attrNameLst>
                                      </p:cBhvr>
                                      <p:tavLst>
                                        <p:tav tm="0">
                                          <p:val>
                                            <p:strVal val="ppt_x"/>
                                          </p:val>
                                        </p:tav>
                                        <p:tav tm="100000">
                                          <p:val>
                                            <p:strVal val="ppt_x"/>
                                          </p:val>
                                        </p:tav>
                                      </p:tavLst>
                                    </p:anim>
                                    <p:anim calcmode="lin" valueType="num">
                                      <p:cBhvr>
                                        <p:cTn id="15" dur="1000"/>
                                        <p:tgtEl>
                                          <p:spTgt spid="11"/>
                                        </p:tgtEl>
                                        <p:attrNameLst>
                                          <p:attrName>ppt_y</p:attrName>
                                        </p:attrNameLst>
                                      </p:cBhvr>
                                      <p:tavLst>
                                        <p:tav tm="0">
                                          <p:val>
                                            <p:strVal val="ppt_y"/>
                                          </p:val>
                                        </p:tav>
                                        <p:tav tm="100000">
                                          <p:val>
                                            <p:strVal val="ppt_y+.1"/>
                                          </p:val>
                                        </p:tav>
                                      </p:tavLst>
                                    </p:anim>
                                    <p:set>
                                      <p:cBhvr>
                                        <p:cTn id="16"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4"/>
                                        </p:tgtEl>
                                      </p:cBhvr>
                                    </p:animEffect>
                                    <p:anim calcmode="lin" valueType="num">
                                      <p:cBhvr>
                                        <p:cTn id="28" dur="1000"/>
                                        <p:tgtEl>
                                          <p:spTgt spid="14"/>
                                        </p:tgtEl>
                                        <p:attrNameLst>
                                          <p:attrName>ppt_x</p:attrName>
                                        </p:attrNameLst>
                                      </p:cBhvr>
                                      <p:tavLst>
                                        <p:tav tm="0">
                                          <p:val>
                                            <p:strVal val="ppt_x"/>
                                          </p:val>
                                        </p:tav>
                                        <p:tav tm="100000">
                                          <p:val>
                                            <p:strVal val="ppt_x"/>
                                          </p:val>
                                        </p:tav>
                                      </p:tavLst>
                                    </p:anim>
                                    <p:anim calcmode="lin" valueType="num">
                                      <p:cBhvr>
                                        <p:cTn id="29" dur="1000"/>
                                        <p:tgtEl>
                                          <p:spTgt spid="14"/>
                                        </p:tgtEl>
                                        <p:attrNameLst>
                                          <p:attrName>ppt_y</p:attrName>
                                        </p:attrNameLst>
                                      </p:cBhvr>
                                      <p:tavLst>
                                        <p:tav tm="0">
                                          <p:val>
                                            <p:strVal val="ppt_y"/>
                                          </p:val>
                                        </p:tav>
                                        <p:tav tm="100000">
                                          <p:val>
                                            <p:strVal val="ppt_y+.1"/>
                                          </p:val>
                                        </p:tav>
                                      </p:tavLst>
                                    </p:anim>
                                    <p:set>
                                      <p:cBhvr>
                                        <p:cTn id="30"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5" name="TextBox 24">
            <a:extLst>
              <a:ext uri="{FF2B5EF4-FFF2-40B4-BE49-F238E27FC236}">
                <a16:creationId xmlns:a16="http://schemas.microsoft.com/office/drawing/2014/main" id="{870641C2-5782-5990-637B-6BB0401436D6}"/>
              </a:ext>
            </a:extLst>
          </p:cNvPr>
          <p:cNvSpPr txBox="1"/>
          <p:nvPr/>
        </p:nvSpPr>
        <p:spPr>
          <a:xfrm>
            <a:off x="1504950" y="462007"/>
            <a:ext cx="10563225" cy="1200329"/>
          </a:xfrm>
          <a:prstGeom prst="rect">
            <a:avLst/>
          </a:prstGeom>
          <a:noFill/>
        </p:spPr>
        <p:txBody>
          <a:bodyPr wrap="square" rtlCol="0">
            <a:spAutoFit/>
          </a:bodyPr>
          <a:lstStyle/>
          <a:p>
            <a:pPr lvl="0" algn="ctr">
              <a:defRPr/>
            </a:pPr>
            <a:r>
              <a:rPr lang="vi-VN" sz="3600" b="1" dirty="0">
                <a:solidFill>
                  <a:srgbClr val="002060"/>
                </a:solidFill>
                <a:latin typeface="Calibri" panose="020F0502020204030204" pitchFamily="34" charset="0"/>
                <a:cs typeface="Calibri" panose="020F0502020204030204" pitchFamily="34" charset="0"/>
              </a:rPr>
              <a:t>Kể cho bạn nghe một kỉ niệm với người thân mà em nhớ nhất. Nêu cảm nghĩ của em khi nhớ về kỉ niệm ấy.</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4D514ED3-5A0B-C458-ED0C-C4F87D77800D}"/>
              </a:ext>
            </a:extLst>
          </p:cNvPr>
          <p:cNvPicPr>
            <a:picLocks noChangeAspect="1"/>
          </p:cNvPicPr>
          <p:nvPr/>
        </p:nvPicPr>
        <p:blipFill rotWithShape="1">
          <a:blip r:embed="rId4"/>
          <a:srcRect b="8623"/>
          <a:stretch/>
        </p:blipFill>
        <p:spPr>
          <a:xfrm>
            <a:off x="3680559" y="3298882"/>
            <a:ext cx="2349823" cy="2106403"/>
          </a:xfrm>
          <a:prstGeom prst="roundRect">
            <a:avLst>
              <a:gd name="adj" fmla="val 8594"/>
            </a:avLst>
          </a:prstGeom>
          <a:solidFill>
            <a:srgbClr val="FFFFFF">
              <a:shade val="85000"/>
            </a:srgbClr>
          </a:solidFill>
          <a:ln>
            <a:solidFill>
              <a:schemeClr val="accent5"/>
            </a:solid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31" name="Picture 30">
            <a:extLst>
              <a:ext uri="{FF2B5EF4-FFF2-40B4-BE49-F238E27FC236}">
                <a16:creationId xmlns:a16="http://schemas.microsoft.com/office/drawing/2014/main" id="{F652260F-D48D-2E1F-7362-8D170BDC8019}"/>
              </a:ext>
            </a:extLst>
          </p:cNvPr>
          <p:cNvPicPr>
            <a:picLocks noChangeAspect="1"/>
          </p:cNvPicPr>
          <p:nvPr/>
        </p:nvPicPr>
        <p:blipFill>
          <a:blip r:embed="rId5"/>
          <a:stretch>
            <a:fillRect/>
          </a:stretch>
        </p:blipFill>
        <p:spPr>
          <a:xfrm>
            <a:off x="9664643" y="3197338"/>
            <a:ext cx="2031135" cy="2118496"/>
          </a:xfrm>
          <a:prstGeom prst="roundRect">
            <a:avLst>
              <a:gd name="adj" fmla="val 8594"/>
            </a:avLst>
          </a:prstGeom>
          <a:solidFill>
            <a:srgbClr val="FFFFFF">
              <a:shade val="85000"/>
            </a:srgbClr>
          </a:solidFill>
          <a:ln>
            <a:solidFill>
              <a:schemeClr val="accent5"/>
            </a:solid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32" name="Picture 31">
            <a:extLst>
              <a:ext uri="{FF2B5EF4-FFF2-40B4-BE49-F238E27FC236}">
                <a16:creationId xmlns:a16="http://schemas.microsoft.com/office/drawing/2014/main" id="{BEFF8F70-25FF-1849-31E9-FC087EC88F7A}"/>
              </a:ext>
            </a:extLst>
          </p:cNvPr>
          <p:cNvPicPr>
            <a:picLocks noChangeAspect="1"/>
          </p:cNvPicPr>
          <p:nvPr/>
        </p:nvPicPr>
        <p:blipFill rotWithShape="1">
          <a:blip r:embed="rId6"/>
          <a:srcRect l="18110" r="13489" b="48587"/>
          <a:stretch/>
        </p:blipFill>
        <p:spPr>
          <a:xfrm>
            <a:off x="6553687" y="3286096"/>
            <a:ext cx="2570427" cy="2086625"/>
          </a:xfrm>
          <a:prstGeom prst="roundRect">
            <a:avLst>
              <a:gd name="adj" fmla="val 8594"/>
            </a:avLst>
          </a:prstGeom>
          <a:solidFill>
            <a:srgbClr val="FFFFFF">
              <a:shade val="85000"/>
            </a:srgbClr>
          </a:solidFill>
          <a:ln>
            <a:solidFill>
              <a:schemeClr val="accent5"/>
            </a:solid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33" name="Graphic 10">
            <a:extLst>
              <a:ext uri="{FF2B5EF4-FFF2-40B4-BE49-F238E27FC236}">
                <a16:creationId xmlns:a16="http://schemas.microsoft.com/office/drawing/2014/main" id="{A28A64B3-FE9C-4FF1-62AC-E726772918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400" y="515130"/>
            <a:ext cx="1552575" cy="1408287"/>
          </a:xfrm>
          <a:prstGeom prst="rect">
            <a:avLst/>
          </a:prstGeom>
        </p:spPr>
      </p:pic>
      <p:pic>
        <p:nvPicPr>
          <p:cNvPr id="1026" name="Picture 2" descr="Đi Chơi, Du Lịch, Gia Đình, Tải hình PNG 22 - Free.Vector6.com">
            <a:extLst>
              <a:ext uri="{FF2B5EF4-FFF2-40B4-BE49-F238E27FC236}">
                <a16:creationId xmlns:a16="http://schemas.microsoft.com/office/drawing/2014/main" id="{4AD1124B-3CED-82A4-AF06-2BAF0B50F4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099" y="2924174"/>
            <a:ext cx="2828925"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1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1183369" y="-449821"/>
            <a:ext cx="9148887" cy="6858000"/>
          </a:xfrm>
          <a:prstGeom prst="rect">
            <a:avLst/>
          </a:prstGeom>
        </p:spPr>
      </p:pic>
      <p:pic>
        <p:nvPicPr>
          <p:cNvPr id="6" name="图片 5" descr="图片包含 玩偶, 玩具, 室内, 天空&#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578" y="157552"/>
            <a:ext cx="3542059" cy="3542059"/>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1378">
            <a:off x="-332242" y="-218894"/>
            <a:ext cx="3519596" cy="274727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339" y="2529177"/>
            <a:ext cx="1170434" cy="117043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746" y="4457977"/>
            <a:ext cx="1170434" cy="117043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5642">
            <a:off x="8645790" y="2192463"/>
            <a:ext cx="1799543" cy="1196038"/>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E88496A7-0A41-43EB-B800-E1650C42FCC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8538"/>
          <a:stretch/>
        </p:blipFill>
        <p:spPr>
          <a:xfrm>
            <a:off x="2691901" y="2421728"/>
            <a:ext cx="6313554" cy="2599138"/>
          </a:xfrm>
          <a:prstGeom prst="rect">
            <a:avLst/>
          </a:prstGeom>
        </p:spPr>
      </p:pic>
    </p:spTree>
    <p:extLst>
      <p:ext uri="{BB962C8B-B14F-4D97-AF65-F5344CB8AC3E}">
        <p14:creationId xmlns:p14="http://schemas.microsoft.com/office/powerpoint/2010/main" val="95096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path" presetSubtype="0" repeatCount="2000" accel="50000" decel="50000" autoRev="1" fill="hold" nodeType="withEffect">
                                  <p:stCondLst>
                                    <p:cond delay="0"/>
                                  </p:stCondLst>
                                  <p:childTnLst>
                                    <p:animMotion origin="layout" path="M 5E-6 4.81481E-6 L -0.05195 0.00115 " pathEditMode="relative" rAng="0" ptsTypes="AA">
                                      <p:cBhvr>
                                        <p:cTn id="11" dur="2000" fill="hold"/>
                                        <p:tgtEl>
                                          <p:spTgt spid="4"/>
                                        </p:tgtEl>
                                        <p:attrNameLst>
                                          <p:attrName>ppt_x</p:attrName>
                                          <p:attrName>ppt_y</p:attrName>
                                        </p:attrNameLst>
                                      </p:cBhvr>
                                      <p:rCtr x="-2604" y="46"/>
                                    </p:animMotion>
                                  </p:childTnLst>
                                </p:cTn>
                              </p:par>
                              <p:par>
                                <p:cTn id="12" presetID="2" presetClass="entr" presetSubtype="2" fill="hold" nodeType="withEffect">
                                  <p:stCondLst>
                                    <p:cond delay="15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8" presetClass="emph" presetSubtype="0" repeatCount="4000" fill="hold" nodeType="withEffect">
                                  <p:stCondLst>
                                    <p:cond delay="0"/>
                                  </p:stCondLst>
                                  <p:childTnLst>
                                    <p:animRot by="21600000">
                                      <p:cBhvr>
                                        <p:cTn id="21" dur="2000" fill="hold"/>
                                        <p:tgtEl>
                                          <p:spTgt spid="7"/>
                                        </p:tgtEl>
                                        <p:attrNameLst>
                                          <p:attrName>r</p:attrName>
                                        </p:attrNameLst>
                                      </p:cBhvr>
                                    </p:animRot>
                                  </p:childTnLst>
                                </p:cTn>
                              </p:par>
                              <p:par>
                                <p:cTn id="22" presetID="8" presetClass="emph" presetSubtype="0" repeatCount="4000" fill="hold" nodeType="withEffect">
                                  <p:stCondLst>
                                    <p:cond delay="0"/>
                                  </p:stCondLst>
                                  <p:childTnLst>
                                    <p:animRot by="21600000">
                                      <p:cBhvr>
                                        <p:cTn id="23" dur="2000" fill="hold"/>
                                        <p:tgtEl>
                                          <p:spTgt spid="9"/>
                                        </p:tgtEl>
                                        <p:attrNameLst>
                                          <p:attrName>r</p:attrName>
                                        </p:attrNameLst>
                                      </p:cBhvr>
                                    </p:animRot>
                                  </p:childTnLst>
                                </p:cTn>
                              </p:par>
                              <p:par>
                                <p:cTn id="24" presetID="47"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53"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Nhóm 12">
            <a:extLst>
              <a:ext uri="{FF2B5EF4-FFF2-40B4-BE49-F238E27FC236}">
                <a16:creationId xmlns:a16="http://schemas.microsoft.com/office/drawing/2014/main" id="{B11E2569-78AD-0FE7-0085-43255DC1DC1B}"/>
              </a:ext>
            </a:extLst>
          </p:cNvPr>
          <p:cNvGrpSpPr/>
          <p:nvPr/>
        </p:nvGrpSpPr>
        <p:grpSpPr>
          <a:xfrm>
            <a:off x="624965" y="1822819"/>
            <a:ext cx="10662467" cy="2241830"/>
            <a:chOff x="541178" y="1864447"/>
            <a:chExt cx="10662467" cy="2241830"/>
          </a:xfrm>
        </p:grpSpPr>
        <p:sp>
          <p:nvSpPr>
            <p:cNvPr id="7" name="Hộp Văn bản 4">
              <a:extLst>
                <a:ext uri="{FF2B5EF4-FFF2-40B4-BE49-F238E27FC236}">
                  <a16:creationId xmlns:a16="http://schemas.microsoft.com/office/drawing/2014/main" id="{DB80EC57-EFF6-ABD1-45A1-36F258805CE2}"/>
                </a:ext>
              </a:extLst>
            </p:cNvPr>
            <p:cNvSpPr txBox="1"/>
            <p:nvPr/>
          </p:nvSpPr>
          <p:spPr>
            <a:xfrm>
              <a:off x="2598956" y="2080722"/>
              <a:ext cx="8604689" cy="2025555"/>
            </a:xfrm>
            <a:prstGeom prst="rect">
              <a:avLst/>
            </a:prstGeom>
            <a:noFill/>
          </p:spPr>
          <p:txBody>
            <a:bodyPr wrap="square" rtlCol="0">
              <a:spAutoFit/>
            </a:bodyPr>
            <a:lstStyle/>
            <a:p>
              <a:pPr marL="0" marR="0" algn="just">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Đọc diễn cảm toàn bài, nhấn giọng ở những từ ngữ </a:t>
              </a:r>
              <a:r>
                <a:rPr lang="vi-VN" sz="3600" dirty="0">
                  <a:effectLst/>
                  <a:latin typeface="Cambria" panose="02040503050406030204" pitchFamily="18" charset="0"/>
                  <a:ea typeface="Cambria" panose="02040503050406030204" pitchFamily="18" charset="0"/>
                </a:rPr>
                <a:t>thể hiện tình cảm, cảm xúc của bạn nhỏ đối với người mẹ của mình.</a:t>
              </a:r>
              <a:endParaRPr lang="en-US" sz="3600" dirty="0">
                <a:effectLst/>
                <a:latin typeface="Cambria" panose="02040503050406030204" pitchFamily="18" charset="0"/>
                <a:ea typeface="Cambria" panose="02040503050406030204" pitchFamily="18" charset="0"/>
              </a:endParaRPr>
            </a:p>
          </p:txBody>
        </p:sp>
        <p:pic>
          <p:nvPicPr>
            <p:cNvPr id="8" name="Hình ảnh 9">
              <a:extLst>
                <a:ext uri="{FF2B5EF4-FFF2-40B4-BE49-F238E27FC236}">
                  <a16:creationId xmlns:a16="http://schemas.microsoft.com/office/drawing/2014/main" id="{8AB1B012-84CC-1354-0C71-D03E18E3E290}"/>
                </a:ext>
              </a:extLst>
            </p:cNvPr>
            <p:cNvPicPr>
              <a:picLocks noChangeAspect="1"/>
            </p:cNvPicPr>
            <p:nvPr/>
          </p:nvPicPr>
          <p:blipFill rotWithShape="1">
            <a:blip r:embed="rId4"/>
            <a:srcRect l="37625" t="45901" r="26625" b="5999"/>
            <a:stretch/>
          </p:blipFill>
          <p:spPr>
            <a:xfrm>
              <a:off x="541178" y="1864447"/>
              <a:ext cx="2067304" cy="1564553"/>
            </a:xfrm>
            <a:prstGeom prst="rect">
              <a:avLst/>
            </a:prstGeom>
          </p:spPr>
        </p:pic>
      </p:grpSp>
      <p:pic>
        <p:nvPicPr>
          <p:cNvPr id="9" name="Picture 8">
            <a:extLst>
              <a:ext uri="{FF2B5EF4-FFF2-40B4-BE49-F238E27FC236}">
                <a16:creationId xmlns:a16="http://schemas.microsoft.com/office/drawing/2014/main" id="{A2464BF5-3F1C-46A2-BDE7-246C5FB473E2}"/>
              </a:ext>
            </a:extLst>
          </p:cNvPr>
          <p:cNvPicPr>
            <a:picLocks noChangeAspect="1"/>
          </p:cNvPicPr>
          <p:nvPr/>
        </p:nvPicPr>
        <p:blipFill>
          <a:blip r:embed="rId5"/>
          <a:stretch>
            <a:fillRect/>
          </a:stretch>
        </p:blipFill>
        <p:spPr>
          <a:xfrm>
            <a:off x="1118551" y="467413"/>
            <a:ext cx="10278747" cy="1713124"/>
          </a:xfrm>
          <a:prstGeom prst="rect">
            <a:avLst/>
          </a:prstGeom>
        </p:spPr>
      </p:pic>
    </p:spTree>
    <p:extLst>
      <p:ext uri="{BB962C8B-B14F-4D97-AF65-F5344CB8AC3E}">
        <p14:creationId xmlns:p14="http://schemas.microsoft.com/office/powerpoint/2010/main" val="183222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1183369" y="-449821"/>
            <a:ext cx="9148887" cy="6858000"/>
          </a:xfrm>
          <a:prstGeom prst="rect">
            <a:avLst/>
          </a:prstGeom>
        </p:spPr>
      </p:pic>
      <p:pic>
        <p:nvPicPr>
          <p:cNvPr id="6" name="图片 5" descr="图片包含 玩偶, 玩具, 室内, 天空&#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578" y="157552"/>
            <a:ext cx="3542059" cy="3542059"/>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1378">
            <a:off x="-332242" y="-218894"/>
            <a:ext cx="3519596" cy="274727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339" y="2529177"/>
            <a:ext cx="1170434" cy="117043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746" y="4457977"/>
            <a:ext cx="1170434" cy="117043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5642">
            <a:off x="8645790" y="2192463"/>
            <a:ext cx="1799543" cy="1196038"/>
          </a:xfrm>
          <a:prstGeom prst="rect">
            <a:avLst/>
          </a:prstGeom>
        </p:spPr>
      </p:pic>
      <p:sp>
        <p:nvSpPr>
          <p:cNvPr id="2" name="TextBox 1">
            <a:extLst>
              <a:ext uri="{FF2B5EF4-FFF2-40B4-BE49-F238E27FC236}">
                <a16:creationId xmlns:a16="http://schemas.microsoft.com/office/drawing/2014/main" id="{EE1259AA-60F8-DB9D-10E8-29B8322F2974}"/>
              </a:ext>
            </a:extLst>
          </p:cNvPr>
          <p:cNvSpPr txBox="1"/>
          <p:nvPr/>
        </p:nvSpPr>
        <p:spPr>
          <a:xfrm>
            <a:off x="3313471" y="3490452"/>
            <a:ext cx="6518787" cy="1200329"/>
          </a:xfrm>
          <a:prstGeom prst="rect">
            <a:avLst/>
          </a:prstGeom>
          <a:noFill/>
        </p:spPr>
        <p:txBody>
          <a:bodyPr wrap="square" rtlCol="0">
            <a:spAutoFit/>
          </a:bodyPr>
          <a:lstStyle/>
          <a:p>
            <a:r>
              <a:rPr lang="en-US" sz="7200" dirty="0">
                <a:solidFill>
                  <a:srgbClr val="FF0000"/>
                </a:solidFill>
                <a:latin typeface="iCiel Cadena" panose="02000503000000020004" pitchFamily="50" charset="0"/>
              </a:rPr>
              <a:t>4. LUYỆN TẬP</a:t>
            </a:r>
          </a:p>
        </p:txBody>
      </p:sp>
    </p:spTree>
    <p:extLst>
      <p:ext uri="{BB962C8B-B14F-4D97-AF65-F5344CB8AC3E}">
        <p14:creationId xmlns:p14="http://schemas.microsoft.com/office/powerpoint/2010/main" val="6757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path" presetSubtype="0" repeatCount="2000" accel="50000" decel="50000" autoRev="1" fill="hold" nodeType="withEffect">
                                  <p:stCondLst>
                                    <p:cond delay="0"/>
                                  </p:stCondLst>
                                  <p:childTnLst>
                                    <p:animMotion origin="layout" path="M 5E-6 4.81481E-6 L -0.05195 0.00115 " pathEditMode="relative" rAng="0" ptsTypes="AA">
                                      <p:cBhvr>
                                        <p:cTn id="11" dur="2000" fill="hold"/>
                                        <p:tgtEl>
                                          <p:spTgt spid="4"/>
                                        </p:tgtEl>
                                        <p:attrNameLst>
                                          <p:attrName>ppt_x</p:attrName>
                                          <p:attrName>ppt_y</p:attrName>
                                        </p:attrNameLst>
                                      </p:cBhvr>
                                      <p:rCtr x="-2604" y="46"/>
                                    </p:animMotion>
                                  </p:childTnLst>
                                </p:cTn>
                              </p:par>
                              <p:par>
                                <p:cTn id="12" presetID="2" presetClass="entr" presetSubtype="2" fill="hold" nodeType="withEffect">
                                  <p:stCondLst>
                                    <p:cond delay="15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8" presetClass="emph" presetSubtype="0" repeatCount="4000" fill="hold" nodeType="withEffect">
                                  <p:stCondLst>
                                    <p:cond delay="0"/>
                                  </p:stCondLst>
                                  <p:childTnLst>
                                    <p:animRot by="21600000">
                                      <p:cBhvr>
                                        <p:cTn id="21" dur="2000" fill="hold"/>
                                        <p:tgtEl>
                                          <p:spTgt spid="7"/>
                                        </p:tgtEl>
                                        <p:attrNameLst>
                                          <p:attrName>r</p:attrName>
                                        </p:attrNameLst>
                                      </p:cBhvr>
                                    </p:animRot>
                                  </p:childTnLst>
                                </p:cTn>
                              </p:par>
                              <p:par>
                                <p:cTn id="22" presetID="8" presetClass="emph" presetSubtype="0" repeatCount="4000" fill="hold" nodeType="withEffect">
                                  <p:stCondLst>
                                    <p:cond delay="0"/>
                                  </p:stCondLst>
                                  <p:childTnLst>
                                    <p:animRot by="21600000">
                                      <p:cBhvr>
                                        <p:cTn id="23" dur="2000" fill="hold"/>
                                        <p:tgtEl>
                                          <p:spTgt spid="9"/>
                                        </p:tgtEl>
                                        <p:attrNameLst>
                                          <p:attrName>r</p:attrName>
                                        </p:attrNameLst>
                                      </p:cBhvr>
                                    </p:animRot>
                                  </p:childTnLst>
                                </p:cTn>
                              </p:par>
                              <p:par>
                                <p:cTn id="24" presetID="47"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0D57FED7-09FD-1EC9-6D9B-10D9FE322378}"/>
              </a:ext>
            </a:extLst>
          </p:cNvPr>
          <p:cNvSpPr txBox="1"/>
          <p:nvPr/>
        </p:nvSpPr>
        <p:spPr>
          <a:xfrm>
            <a:off x="1017142" y="544530"/>
            <a:ext cx="10387173" cy="1323439"/>
          </a:xfrm>
          <a:prstGeom prst="rect">
            <a:avLst/>
          </a:prstGeom>
          <a:noFill/>
        </p:spPr>
        <p:txBody>
          <a:bodyPr wrap="square" rtlCol="0">
            <a:spAutoFit/>
          </a:bodyPr>
          <a:lstStyle/>
          <a:p>
            <a:pPr algn="ctr"/>
            <a:r>
              <a:rPr lang="vi-VN" sz="4000" b="1" dirty="0">
                <a:solidFill>
                  <a:srgbClr val="000000"/>
                </a:solidFill>
                <a:latin typeface="Cambria" panose="02040503050406030204" pitchFamily="18" charset="0"/>
                <a:ea typeface="Cambria" panose="02040503050406030204" pitchFamily="18" charset="0"/>
              </a:rPr>
              <a:t>1. Tìm những hình ảnh nhân hoá trong bài thơ Trong lời mẹ hát. </a:t>
            </a:r>
            <a:endParaRPr lang="en-US" sz="4000" b="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25D02FA9-8EC1-B56A-C322-1D93804D2EE1}"/>
              </a:ext>
            </a:extLst>
          </p:cNvPr>
          <p:cNvSpPr txBox="1"/>
          <p:nvPr/>
        </p:nvSpPr>
        <p:spPr>
          <a:xfrm>
            <a:off x="754319" y="2429797"/>
            <a:ext cx="4800600" cy="16312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Chòng chành nhịp võng ca dao.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399C4EDB-5B48-F4A3-7FA7-E992C7700856}"/>
              </a:ext>
            </a:extLst>
          </p:cNvPr>
          <p:cNvSpPr txBox="1"/>
          <p:nvPr/>
        </p:nvSpPr>
        <p:spPr>
          <a:xfrm>
            <a:off x="781972" y="4163040"/>
            <a:ext cx="48006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“Con gà cục tác lá chanh".</a:t>
            </a:r>
          </a:p>
        </p:txBody>
      </p:sp>
      <p:sp>
        <p:nvSpPr>
          <p:cNvPr id="11" name="TextBox 10">
            <a:extLst>
              <a:ext uri="{FF2B5EF4-FFF2-40B4-BE49-F238E27FC236}">
                <a16:creationId xmlns:a16="http://schemas.microsoft.com/office/drawing/2014/main" id="{38F256CB-DB74-A1B2-261D-7A6E2550CDE7}"/>
              </a:ext>
            </a:extLst>
          </p:cNvPr>
          <p:cNvSpPr txBox="1"/>
          <p:nvPr/>
        </p:nvSpPr>
        <p:spPr>
          <a:xfrm>
            <a:off x="5991532" y="2380943"/>
            <a:ext cx="48006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Cho con ngày một thêm cao.</a:t>
            </a:r>
          </a:p>
        </p:txBody>
      </p:sp>
      <p:sp>
        <p:nvSpPr>
          <p:cNvPr id="12" name="TextBox 11">
            <a:extLst>
              <a:ext uri="{FF2B5EF4-FFF2-40B4-BE49-F238E27FC236}">
                <a16:creationId xmlns:a16="http://schemas.microsoft.com/office/drawing/2014/main" id="{518E21DC-65E8-6A66-AF19-6A273990F9AC}"/>
              </a:ext>
            </a:extLst>
          </p:cNvPr>
          <p:cNvSpPr txBox="1"/>
          <p:nvPr/>
        </p:nvSpPr>
        <p:spPr>
          <a:xfrm>
            <a:off x="5988768" y="4210972"/>
            <a:ext cx="4800600" cy="16312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Lớn rồi con sẽ bay xa.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(Trương Nam Hương) </a:t>
            </a:r>
          </a:p>
        </p:txBody>
      </p:sp>
      <p:cxnSp>
        <p:nvCxnSpPr>
          <p:cNvPr id="14" name="Straight Connector 13">
            <a:extLst>
              <a:ext uri="{FF2B5EF4-FFF2-40B4-BE49-F238E27FC236}">
                <a16:creationId xmlns:a16="http://schemas.microsoft.com/office/drawing/2014/main" id="{9AB95CBC-D451-1621-21BD-34AD7038AC69}"/>
              </a:ext>
            </a:extLst>
          </p:cNvPr>
          <p:cNvCxnSpPr/>
          <p:nvPr/>
        </p:nvCxnSpPr>
        <p:spPr>
          <a:xfrm>
            <a:off x="875071" y="2762865"/>
            <a:ext cx="27923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DB7DC9-EC1D-77D4-65C8-8E38C98C0676}"/>
              </a:ext>
            </a:extLst>
          </p:cNvPr>
          <p:cNvCxnSpPr>
            <a:cxnSpLocks/>
          </p:cNvCxnSpPr>
          <p:nvPr/>
        </p:nvCxnSpPr>
        <p:spPr>
          <a:xfrm>
            <a:off x="865239" y="3077498"/>
            <a:ext cx="117003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999EA96-6508-B418-9778-0D7428EFCA85}"/>
              </a:ext>
            </a:extLst>
          </p:cNvPr>
          <p:cNvCxnSpPr>
            <a:cxnSpLocks/>
          </p:cNvCxnSpPr>
          <p:nvPr/>
        </p:nvCxnSpPr>
        <p:spPr>
          <a:xfrm>
            <a:off x="855407" y="3382298"/>
            <a:ext cx="126836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128D38E-10F8-A688-B9AF-C9E79DBD5EC6}"/>
              </a:ext>
            </a:extLst>
          </p:cNvPr>
          <p:cNvCxnSpPr>
            <a:cxnSpLocks/>
          </p:cNvCxnSpPr>
          <p:nvPr/>
        </p:nvCxnSpPr>
        <p:spPr>
          <a:xfrm>
            <a:off x="6115665" y="2723537"/>
            <a:ext cx="3048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83A9E0-23A8-A63E-631E-DAD341B25F4D}"/>
              </a:ext>
            </a:extLst>
          </p:cNvPr>
          <p:cNvCxnSpPr>
            <a:cxnSpLocks/>
          </p:cNvCxnSpPr>
          <p:nvPr/>
        </p:nvCxnSpPr>
        <p:spPr>
          <a:xfrm>
            <a:off x="6037007" y="5171770"/>
            <a:ext cx="2880851"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24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par>
                                <p:cTn id="30" presetID="2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0D57FED7-09FD-1EC9-6D9B-10D9FE322378}"/>
              </a:ext>
            </a:extLst>
          </p:cNvPr>
          <p:cNvSpPr txBox="1"/>
          <p:nvPr/>
        </p:nvSpPr>
        <p:spPr>
          <a:xfrm>
            <a:off x="1017142" y="544530"/>
            <a:ext cx="10387173" cy="1077218"/>
          </a:xfrm>
          <a:prstGeom prst="rect">
            <a:avLst/>
          </a:prstGeom>
          <a:noFill/>
        </p:spPr>
        <p:txBody>
          <a:bodyPr wrap="square" rtlCol="0">
            <a:spAutoFit/>
          </a:bodyPr>
          <a:lstStyle/>
          <a:p>
            <a:pPr lvl="0" algn="ctr"/>
            <a:r>
              <a:rPr lang="vi-VN" sz="3200" b="1" dirty="0">
                <a:solidFill>
                  <a:srgbClr val="000000"/>
                </a:solidFill>
                <a:latin typeface="Cambria" panose="02040503050406030204" pitchFamily="18" charset="0"/>
                <a:ea typeface="Cambria" panose="02040503050406030204" pitchFamily="18" charset="0"/>
              </a:rPr>
              <a:t>2. Viết 2 – 3 cầu về những việc mẹ đã làm cho em trong đó có trạng ngữ chỉ thời gian hoặc nơi chốn.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A_图片 4">
            <a:extLst>
              <a:ext uri="{FF2B5EF4-FFF2-40B4-BE49-F238E27FC236}">
                <a16:creationId xmlns:a16="http://schemas.microsoft.com/office/drawing/2014/main" id="{F268274F-08C7-3578-F0D6-085F655D5AAA}"/>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924232" y="1719751"/>
            <a:ext cx="10667999" cy="4720378"/>
          </a:xfrm>
          <a:prstGeom prst="rect">
            <a:avLst/>
          </a:prstGeom>
        </p:spPr>
      </p:pic>
      <p:sp>
        <p:nvSpPr>
          <p:cNvPr id="5" name="Rectangle 4">
            <a:extLst>
              <a:ext uri="{FF2B5EF4-FFF2-40B4-BE49-F238E27FC236}">
                <a16:creationId xmlns:a16="http://schemas.microsoft.com/office/drawing/2014/main" id="{FFFE8EA5-FB42-F91F-55A8-1312F309A2F8}"/>
              </a:ext>
            </a:extLst>
          </p:cNvPr>
          <p:cNvSpPr/>
          <p:nvPr/>
        </p:nvSpPr>
        <p:spPr>
          <a:xfrm>
            <a:off x="2143432" y="2925990"/>
            <a:ext cx="8259097" cy="3170099"/>
          </a:xfrm>
          <a:prstGeom prst="rect">
            <a:avLst/>
          </a:prstGeom>
        </p:spPr>
        <p:txBody>
          <a:bodyPr wrap="square">
            <a:spAutoFit/>
          </a:bodyPr>
          <a:lstStyle/>
          <a:p>
            <a:pPr lvl="0" algn="just">
              <a:defRPr/>
            </a:pPr>
            <a:r>
              <a:rPr lang="vi-VN" altLang="zh-CN" sz="4000" b="1" kern="0" dirty="0">
                <a:solidFill>
                  <a:srgbClr val="FF0000"/>
                </a:solidFill>
                <a:ea typeface="inpin heiti" charset="-122"/>
                <a:cs typeface="Times New Roman" panose="02020603050405020304" pitchFamily="18" charset="0"/>
              </a:rPr>
              <a:t>Trong nhà</a:t>
            </a:r>
            <a:r>
              <a:rPr lang="vi-VN" altLang="zh-CN" sz="4000" b="1" kern="0" dirty="0">
                <a:solidFill>
                  <a:srgbClr val="0070C0"/>
                </a:solidFill>
                <a:ea typeface="inpin heiti" charset="-122"/>
                <a:cs typeface="Times New Roman" panose="02020603050405020304" pitchFamily="18" charset="0"/>
              </a:rPr>
              <a:t>, mẹ là người tuyệt vời nhất. Mẹ thường dậy rất sớm nấu bữa sáng cho cả gia đình. </a:t>
            </a:r>
            <a:r>
              <a:rPr lang="vi-VN" altLang="zh-CN" sz="4000" b="1" kern="0" dirty="0">
                <a:solidFill>
                  <a:srgbClr val="FF0000"/>
                </a:solidFill>
                <a:ea typeface="inpin heiti" charset="-122"/>
                <a:cs typeface="Times New Roman" panose="02020603050405020304" pitchFamily="18" charset="0"/>
              </a:rPr>
              <a:t>Tuần trước</a:t>
            </a:r>
            <a:r>
              <a:rPr lang="vi-VN" altLang="zh-CN" sz="4000" b="1" kern="0" dirty="0">
                <a:solidFill>
                  <a:srgbClr val="0070C0"/>
                </a:solidFill>
                <a:ea typeface="inpin heiti" charset="-122"/>
                <a:cs typeface="Times New Roman" panose="02020603050405020304" pitchFamily="18" charset="0"/>
              </a:rPr>
              <a:t>, mẹ đã nấu một món chè cho em ăn thật ngon</a:t>
            </a:r>
            <a:endParaRPr kumimoji="0" lang="zh-CN" altLang="en-US" sz="40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Tree>
    <p:extLst>
      <p:ext uri="{BB962C8B-B14F-4D97-AF65-F5344CB8AC3E}">
        <p14:creationId xmlns:p14="http://schemas.microsoft.com/office/powerpoint/2010/main" val="379435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1183369" y="-449821"/>
            <a:ext cx="9148887" cy="6858000"/>
          </a:xfrm>
          <a:prstGeom prst="rect">
            <a:avLst/>
          </a:prstGeom>
        </p:spPr>
      </p:pic>
      <p:pic>
        <p:nvPicPr>
          <p:cNvPr id="6" name="图片 5" descr="图片包含 玩偶, 玩具, 室内, 天空&#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578" y="157552"/>
            <a:ext cx="3542059" cy="3542059"/>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1378">
            <a:off x="-332242" y="-218894"/>
            <a:ext cx="3519596" cy="274727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339" y="2529177"/>
            <a:ext cx="1170434" cy="117043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746" y="4457977"/>
            <a:ext cx="1170434" cy="117043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5642">
            <a:off x="8645790" y="2192463"/>
            <a:ext cx="1799543" cy="1196038"/>
          </a:xfrm>
          <a:prstGeom prst="rect">
            <a:avLst/>
          </a:prstGeom>
        </p:spPr>
      </p:pic>
      <p:pic>
        <p:nvPicPr>
          <p:cNvPr id="10" name="Picture 9" descr="Text&#10;&#10;Description automatically generated">
            <a:extLst>
              <a:ext uri="{FF2B5EF4-FFF2-40B4-BE49-F238E27FC236}">
                <a16:creationId xmlns:a16="http://schemas.microsoft.com/office/drawing/2014/main" id="{06D5468F-1E1B-45CD-97DF-91F0CC437A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0339" y="3114394"/>
            <a:ext cx="7021552" cy="17540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path" presetSubtype="0" repeatCount="2000" accel="50000" decel="50000" autoRev="1" fill="hold" nodeType="withEffect">
                                  <p:stCondLst>
                                    <p:cond delay="0"/>
                                  </p:stCondLst>
                                  <p:childTnLst>
                                    <p:animMotion origin="layout" path="M 5E-6 4.81481E-6 L -0.05195 0.00115 " pathEditMode="relative" rAng="0" ptsTypes="AA">
                                      <p:cBhvr>
                                        <p:cTn id="11" dur="2000" fill="hold"/>
                                        <p:tgtEl>
                                          <p:spTgt spid="4"/>
                                        </p:tgtEl>
                                        <p:attrNameLst>
                                          <p:attrName>ppt_x</p:attrName>
                                          <p:attrName>ppt_y</p:attrName>
                                        </p:attrNameLst>
                                      </p:cBhvr>
                                      <p:rCtr x="-2604" y="46"/>
                                    </p:animMotion>
                                  </p:childTnLst>
                                </p:cTn>
                              </p:par>
                              <p:par>
                                <p:cTn id="12" presetID="2" presetClass="entr" presetSubtype="2" fill="hold" nodeType="withEffect">
                                  <p:stCondLst>
                                    <p:cond delay="15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8" presetClass="emph" presetSubtype="0" repeatCount="4000" fill="hold" nodeType="withEffect">
                                  <p:stCondLst>
                                    <p:cond delay="0"/>
                                  </p:stCondLst>
                                  <p:childTnLst>
                                    <p:animRot by="21600000">
                                      <p:cBhvr>
                                        <p:cTn id="21" dur="2000" fill="hold"/>
                                        <p:tgtEl>
                                          <p:spTgt spid="7"/>
                                        </p:tgtEl>
                                        <p:attrNameLst>
                                          <p:attrName>r</p:attrName>
                                        </p:attrNameLst>
                                      </p:cBhvr>
                                    </p:animRot>
                                  </p:childTnLst>
                                </p:cTn>
                              </p:par>
                              <p:par>
                                <p:cTn id="22" presetID="8" presetClass="emph" presetSubtype="0" repeatCount="4000" fill="hold" nodeType="withEffect">
                                  <p:stCondLst>
                                    <p:cond delay="0"/>
                                  </p:stCondLst>
                                  <p:childTnLst>
                                    <p:animRot by="21600000">
                                      <p:cBhvr>
                                        <p:cTn id="23" dur="2000" fill="hold"/>
                                        <p:tgtEl>
                                          <p:spTgt spid="9"/>
                                        </p:tgtEl>
                                        <p:attrNameLst>
                                          <p:attrName>r</p:attrName>
                                        </p:attrNameLst>
                                      </p:cBhvr>
                                    </p:animRot>
                                  </p:childTnLst>
                                </p:cTn>
                              </p:par>
                              <p:par>
                                <p:cTn id="24" presetID="47"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53"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8E32BB3-8EAC-4314-BFFC-78F2D554C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4" y="-31363"/>
            <a:ext cx="12179300" cy="6858000"/>
          </a:xfrm>
          <a:prstGeom prst="rect">
            <a:avLst/>
          </a:prstGeom>
        </p:spPr>
      </p:pic>
      <p:pic>
        <p:nvPicPr>
          <p:cNvPr id="14" name="图片 13">
            <a:extLst>
              <a:ext uri="{FF2B5EF4-FFF2-40B4-BE49-F238E27FC236}">
                <a16:creationId xmlns:a16="http://schemas.microsoft.com/office/drawing/2014/main" id="{3011CBA6-D83F-42D6-9651-33CE8D4F45D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5051" y="1035253"/>
            <a:ext cx="5686423" cy="5686423"/>
          </a:xfrm>
          <a:prstGeom prst="rect">
            <a:avLst/>
          </a:prstGeom>
        </p:spPr>
      </p:pic>
      <p:pic>
        <p:nvPicPr>
          <p:cNvPr id="12" name="图片 11">
            <a:extLst>
              <a:ext uri="{FF2B5EF4-FFF2-40B4-BE49-F238E27FC236}">
                <a16:creationId xmlns:a16="http://schemas.microsoft.com/office/drawing/2014/main" id="{68CFD752-808F-4B31-BFFE-DF33C35273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480375" y="31363"/>
            <a:ext cx="2735349" cy="3027952"/>
          </a:xfrm>
          <a:prstGeom prst="rect">
            <a:avLst/>
          </a:prstGeom>
        </p:spPr>
      </p:pic>
      <p:sp>
        <p:nvSpPr>
          <p:cNvPr id="2" name="Rectangle: Rounded Corners 1">
            <a:extLst>
              <a:ext uri="{FF2B5EF4-FFF2-40B4-BE49-F238E27FC236}">
                <a16:creationId xmlns:a16="http://schemas.microsoft.com/office/drawing/2014/main" id="{A31EBFD3-C28A-5314-BFD6-4C7B970AE184}"/>
              </a:ext>
            </a:extLst>
          </p:cNvPr>
          <p:cNvSpPr/>
          <p:nvPr/>
        </p:nvSpPr>
        <p:spPr>
          <a:xfrm>
            <a:off x="4457700" y="619125"/>
            <a:ext cx="7334250" cy="3848100"/>
          </a:xfrm>
          <a:prstGeom prst="roundRect">
            <a:avLst/>
          </a:prstGeom>
          <a:solidFill>
            <a:srgbClr val="FFFFFF">
              <a:alpha val="81176"/>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ounded Rectangle 3">
            <a:extLst>
              <a:ext uri="{FF2B5EF4-FFF2-40B4-BE49-F238E27FC236}">
                <a16:creationId xmlns:a16="http://schemas.microsoft.com/office/drawing/2014/main" id="{03753ECF-97DF-38F2-1CF3-2C8B711E1439}"/>
              </a:ext>
            </a:extLst>
          </p:cNvPr>
          <p:cNvSpPr/>
          <p:nvPr/>
        </p:nvSpPr>
        <p:spPr>
          <a:xfrm>
            <a:off x="4467612" y="235829"/>
            <a:ext cx="7090086" cy="703135"/>
          </a:xfrm>
          <a:prstGeom prst="roundRect">
            <a:avLst/>
          </a:prstGeom>
          <a:solidFill>
            <a:schemeClr val="lt1">
              <a:alpha val="91000"/>
            </a:schemeClr>
          </a:soli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Thứ</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ngày</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tháng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pic>
        <p:nvPicPr>
          <p:cNvPr id="7" name="Picture 6">
            <a:extLst>
              <a:ext uri="{FF2B5EF4-FFF2-40B4-BE49-F238E27FC236}">
                <a16:creationId xmlns:a16="http://schemas.microsoft.com/office/drawing/2014/main" id="{272A7A69-FBBD-BB5C-9E5E-FC5FF2285976}"/>
              </a:ext>
            </a:extLst>
          </p:cNvPr>
          <p:cNvPicPr>
            <a:picLocks noChangeAspect="1"/>
          </p:cNvPicPr>
          <p:nvPr/>
        </p:nvPicPr>
        <p:blipFill>
          <a:blip r:embed="rId6"/>
          <a:stretch>
            <a:fillRect/>
          </a:stretch>
        </p:blipFill>
        <p:spPr>
          <a:xfrm rot="20716160">
            <a:off x="4733947" y="1701261"/>
            <a:ext cx="2145978" cy="1182727"/>
          </a:xfrm>
          <a:prstGeom prst="rect">
            <a:avLst/>
          </a:prstGeom>
        </p:spPr>
      </p:pic>
      <p:pic>
        <p:nvPicPr>
          <p:cNvPr id="9" name="Picture 8">
            <a:extLst>
              <a:ext uri="{FF2B5EF4-FFF2-40B4-BE49-F238E27FC236}">
                <a16:creationId xmlns:a16="http://schemas.microsoft.com/office/drawing/2014/main" id="{5DB0620A-938E-F902-5A46-EB19EE795115}"/>
              </a:ext>
            </a:extLst>
          </p:cNvPr>
          <p:cNvPicPr>
            <a:picLocks noChangeAspect="1"/>
          </p:cNvPicPr>
          <p:nvPr/>
        </p:nvPicPr>
        <p:blipFill>
          <a:blip r:embed="rId7"/>
          <a:stretch>
            <a:fillRect/>
          </a:stretch>
        </p:blipFill>
        <p:spPr>
          <a:xfrm>
            <a:off x="6035728" y="967139"/>
            <a:ext cx="3918036" cy="1024217"/>
          </a:xfrm>
          <a:prstGeom prst="rect">
            <a:avLst/>
          </a:prstGeom>
        </p:spPr>
      </p:pic>
      <p:pic>
        <p:nvPicPr>
          <p:cNvPr id="5" name="Picture 4">
            <a:extLst>
              <a:ext uri="{FF2B5EF4-FFF2-40B4-BE49-F238E27FC236}">
                <a16:creationId xmlns:a16="http://schemas.microsoft.com/office/drawing/2014/main" id="{E92C0B6A-4524-C81E-E31B-941129DFD0DC}"/>
              </a:ext>
            </a:extLst>
          </p:cNvPr>
          <p:cNvPicPr>
            <a:picLocks noChangeAspect="1"/>
          </p:cNvPicPr>
          <p:nvPr/>
        </p:nvPicPr>
        <p:blipFill>
          <a:blip r:embed="rId8"/>
          <a:stretch>
            <a:fillRect/>
          </a:stretch>
        </p:blipFill>
        <p:spPr>
          <a:xfrm>
            <a:off x="4828491" y="2376615"/>
            <a:ext cx="6992718" cy="1457070"/>
          </a:xfrm>
          <a:prstGeom prst="rect">
            <a:avLst/>
          </a:prstGeom>
        </p:spPr>
      </p:pic>
    </p:spTree>
    <p:extLst>
      <p:ext uri="{BB962C8B-B14F-4D97-AF65-F5344CB8AC3E}">
        <p14:creationId xmlns:p14="http://schemas.microsoft.com/office/powerpoint/2010/main" val="396791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6" presetClass="entr" presetSubtype="37" fill="hold" grpId="0" nodeType="withEffect">
                                  <p:stCondLst>
                                    <p:cond delay="150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1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3000" t="-64000" b="-6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F5FF40-EB05-47BB-B618-8FAC9A9DBFD7}"/>
              </a:ext>
            </a:extLst>
          </p:cNvPr>
          <p:cNvGrpSpPr/>
          <p:nvPr/>
        </p:nvGrpSpPr>
        <p:grpSpPr>
          <a:xfrm>
            <a:off x="352697" y="439856"/>
            <a:ext cx="10515600" cy="5673562"/>
            <a:chOff x="838200" y="1027906"/>
            <a:chExt cx="7025640" cy="5085511"/>
          </a:xfrm>
        </p:grpSpPr>
        <p:sp>
          <p:nvSpPr>
            <p:cNvPr id="10" name="Rectangle: Rounded Corners 9">
              <a:extLst>
                <a:ext uri="{FF2B5EF4-FFF2-40B4-BE49-F238E27FC236}">
                  <a16:creationId xmlns:a16="http://schemas.microsoft.com/office/drawing/2014/main" id="{BE6A9B88-B4DE-4761-8F3F-25C7E23AE396}"/>
                </a:ext>
              </a:extLst>
            </p:cNvPr>
            <p:cNvSpPr/>
            <p:nvPr/>
          </p:nvSpPr>
          <p:spPr>
            <a:xfrm>
              <a:off x="838200" y="1027906"/>
              <a:ext cx="7025640" cy="5085511"/>
            </a:xfrm>
            <a:custGeom>
              <a:avLst/>
              <a:gdLst>
                <a:gd name="connsiteX0" fmla="*/ 0 w 7025640"/>
                <a:gd name="connsiteY0" fmla="*/ 847602 h 5085511"/>
                <a:gd name="connsiteX1" fmla="*/ 847602 w 7025640"/>
                <a:gd name="connsiteY1" fmla="*/ 0 h 5085511"/>
                <a:gd name="connsiteX2" fmla="*/ 6178038 w 7025640"/>
                <a:gd name="connsiteY2" fmla="*/ 0 h 5085511"/>
                <a:gd name="connsiteX3" fmla="*/ 7025640 w 7025640"/>
                <a:gd name="connsiteY3" fmla="*/ 847602 h 5085511"/>
                <a:gd name="connsiteX4" fmla="*/ 7025640 w 7025640"/>
                <a:gd name="connsiteY4" fmla="*/ 4237909 h 5085511"/>
                <a:gd name="connsiteX5" fmla="*/ 6178038 w 7025640"/>
                <a:gd name="connsiteY5" fmla="*/ 5085511 h 5085511"/>
                <a:gd name="connsiteX6" fmla="*/ 847602 w 7025640"/>
                <a:gd name="connsiteY6" fmla="*/ 5085511 h 5085511"/>
                <a:gd name="connsiteX7" fmla="*/ 0 w 7025640"/>
                <a:gd name="connsiteY7" fmla="*/ 4237909 h 5085511"/>
                <a:gd name="connsiteX8" fmla="*/ 0 w 7025640"/>
                <a:gd name="connsiteY8" fmla="*/ 847602 h 508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5640" h="5085511" fill="none" extrusionOk="0">
                  <a:moveTo>
                    <a:pt x="0" y="847602"/>
                  </a:moveTo>
                  <a:cubicBezTo>
                    <a:pt x="4454" y="400297"/>
                    <a:pt x="410631" y="67491"/>
                    <a:pt x="847602" y="0"/>
                  </a:cubicBezTo>
                  <a:cubicBezTo>
                    <a:pt x="2389984" y="99833"/>
                    <a:pt x="5233363" y="142688"/>
                    <a:pt x="6178038" y="0"/>
                  </a:cubicBezTo>
                  <a:cubicBezTo>
                    <a:pt x="6686486" y="63691"/>
                    <a:pt x="6966963" y="375048"/>
                    <a:pt x="7025640" y="847602"/>
                  </a:cubicBezTo>
                  <a:cubicBezTo>
                    <a:pt x="7158878" y="2089278"/>
                    <a:pt x="7092809" y="3872714"/>
                    <a:pt x="7025640" y="4237909"/>
                  </a:cubicBezTo>
                  <a:cubicBezTo>
                    <a:pt x="7091631" y="4771983"/>
                    <a:pt x="6667410" y="5159146"/>
                    <a:pt x="6178038" y="5085511"/>
                  </a:cubicBezTo>
                  <a:cubicBezTo>
                    <a:pt x="5215522" y="5224746"/>
                    <a:pt x="1627627" y="5130212"/>
                    <a:pt x="847602" y="5085511"/>
                  </a:cubicBezTo>
                  <a:cubicBezTo>
                    <a:pt x="388572" y="5046725"/>
                    <a:pt x="16701" y="4682573"/>
                    <a:pt x="0" y="4237909"/>
                  </a:cubicBezTo>
                  <a:cubicBezTo>
                    <a:pt x="-146685" y="2929909"/>
                    <a:pt x="-143143" y="2060619"/>
                    <a:pt x="0" y="847602"/>
                  </a:cubicBezTo>
                  <a:close/>
                </a:path>
                <a:path w="7025640" h="5085511" stroke="0" extrusionOk="0">
                  <a:moveTo>
                    <a:pt x="0" y="847602"/>
                  </a:moveTo>
                  <a:cubicBezTo>
                    <a:pt x="16152" y="350573"/>
                    <a:pt x="292361" y="-10484"/>
                    <a:pt x="847602" y="0"/>
                  </a:cubicBezTo>
                  <a:cubicBezTo>
                    <a:pt x="3154785" y="88457"/>
                    <a:pt x="4539838" y="-4206"/>
                    <a:pt x="6178038" y="0"/>
                  </a:cubicBezTo>
                  <a:cubicBezTo>
                    <a:pt x="6600170" y="41759"/>
                    <a:pt x="6999794" y="354870"/>
                    <a:pt x="7025640" y="847602"/>
                  </a:cubicBezTo>
                  <a:cubicBezTo>
                    <a:pt x="7194834" y="1897214"/>
                    <a:pt x="6963873" y="3055753"/>
                    <a:pt x="7025640" y="4237909"/>
                  </a:cubicBezTo>
                  <a:cubicBezTo>
                    <a:pt x="7070216" y="4718773"/>
                    <a:pt x="6700125" y="5137008"/>
                    <a:pt x="6178038" y="5085511"/>
                  </a:cubicBezTo>
                  <a:cubicBezTo>
                    <a:pt x="3760094" y="5171922"/>
                    <a:pt x="3375799" y="5081430"/>
                    <a:pt x="847602" y="5085511"/>
                  </a:cubicBezTo>
                  <a:cubicBezTo>
                    <a:pt x="317853" y="5039967"/>
                    <a:pt x="-7643" y="4707112"/>
                    <a:pt x="0" y="4237909"/>
                  </a:cubicBezTo>
                  <a:cubicBezTo>
                    <a:pt x="166589" y="3507282"/>
                    <a:pt x="-105072" y="2007881"/>
                    <a:pt x="0" y="847602"/>
                  </a:cubicBezTo>
                  <a:close/>
                </a:path>
              </a:pathLst>
            </a:custGeom>
            <a:ln w="38100">
              <a:solidFill>
                <a:srgbClr val="F9CB72"/>
              </a:solidFill>
              <a:extLst>
                <a:ext uri="{C807C97D-BFC1-408E-A445-0C87EB9F89A2}">
                  <ask:lineSketchStyleProps xmlns:ask="http://schemas.microsoft.com/office/drawing/2018/sketchyshapes" sd="135688309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6E6736B-3EB0-432A-A0C1-3D94D31B84C6}"/>
                </a:ext>
              </a:extLst>
            </p:cNvPr>
            <p:cNvSpPr/>
            <p:nvPr/>
          </p:nvSpPr>
          <p:spPr>
            <a:xfrm>
              <a:off x="1031432" y="1166661"/>
              <a:ext cx="6665302" cy="4824678"/>
            </a:xfrm>
            <a:custGeom>
              <a:avLst/>
              <a:gdLst>
                <a:gd name="connsiteX0" fmla="*/ 0 w 6665302"/>
                <a:gd name="connsiteY0" fmla="*/ 804129 h 4824678"/>
                <a:gd name="connsiteX1" fmla="*/ 804129 w 6665302"/>
                <a:gd name="connsiteY1" fmla="*/ 0 h 4824678"/>
                <a:gd name="connsiteX2" fmla="*/ 5861173 w 6665302"/>
                <a:gd name="connsiteY2" fmla="*/ 0 h 4824678"/>
                <a:gd name="connsiteX3" fmla="*/ 6665302 w 6665302"/>
                <a:gd name="connsiteY3" fmla="*/ 804129 h 4824678"/>
                <a:gd name="connsiteX4" fmla="*/ 6665302 w 6665302"/>
                <a:gd name="connsiteY4" fmla="*/ 4020549 h 4824678"/>
                <a:gd name="connsiteX5" fmla="*/ 5861173 w 6665302"/>
                <a:gd name="connsiteY5" fmla="*/ 4824678 h 4824678"/>
                <a:gd name="connsiteX6" fmla="*/ 804129 w 6665302"/>
                <a:gd name="connsiteY6" fmla="*/ 4824678 h 4824678"/>
                <a:gd name="connsiteX7" fmla="*/ 0 w 6665302"/>
                <a:gd name="connsiteY7" fmla="*/ 4020549 h 4824678"/>
                <a:gd name="connsiteX8" fmla="*/ 0 w 6665302"/>
                <a:gd name="connsiteY8" fmla="*/ 804129 h 482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5302" h="4824678" fill="none" extrusionOk="0">
                  <a:moveTo>
                    <a:pt x="0" y="804129"/>
                  </a:moveTo>
                  <a:cubicBezTo>
                    <a:pt x="4687" y="381923"/>
                    <a:pt x="383657" y="51215"/>
                    <a:pt x="804129" y="0"/>
                  </a:cubicBezTo>
                  <a:cubicBezTo>
                    <a:pt x="2819461" y="99833"/>
                    <a:pt x="4521649" y="142688"/>
                    <a:pt x="5861173" y="0"/>
                  </a:cubicBezTo>
                  <a:cubicBezTo>
                    <a:pt x="6347994" y="67455"/>
                    <a:pt x="6582188" y="353738"/>
                    <a:pt x="6665302" y="804129"/>
                  </a:cubicBezTo>
                  <a:cubicBezTo>
                    <a:pt x="6798540" y="1526820"/>
                    <a:pt x="6732471" y="2870812"/>
                    <a:pt x="6665302" y="4020549"/>
                  </a:cubicBezTo>
                  <a:cubicBezTo>
                    <a:pt x="6695794" y="4495133"/>
                    <a:pt x="6323292" y="4887078"/>
                    <a:pt x="5861173" y="4824678"/>
                  </a:cubicBezTo>
                  <a:cubicBezTo>
                    <a:pt x="3996181" y="4963913"/>
                    <a:pt x="1424317" y="4869379"/>
                    <a:pt x="804129" y="4824678"/>
                  </a:cubicBezTo>
                  <a:cubicBezTo>
                    <a:pt x="363528" y="4809713"/>
                    <a:pt x="42566" y="4404879"/>
                    <a:pt x="0" y="4020549"/>
                  </a:cubicBezTo>
                  <a:cubicBezTo>
                    <a:pt x="-146685" y="3500793"/>
                    <a:pt x="-143143" y="2177254"/>
                    <a:pt x="0" y="804129"/>
                  </a:cubicBezTo>
                  <a:close/>
                </a:path>
                <a:path w="6665302" h="4824678" stroke="0" extrusionOk="0">
                  <a:moveTo>
                    <a:pt x="0" y="804129"/>
                  </a:moveTo>
                  <a:cubicBezTo>
                    <a:pt x="2882" y="354862"/>
                    <a:pt x="289098" y="-8534"/>
                    <a:pt x="804129" y="0"/>
                  </a:cubicBezTo>
                  <a:cubicBezTo>
                    <a:pt x="3311717" y="88457"/>
                    <a:pt x="5149436" y="-4206"/>
                    <a:pt x="5861173" y="0"/>
                  </a:cubicBezTo>
                  <a:cubicBezTo>
                    <a:pt x="6250620" y="49637"/>
                    <a:pt x="6658320" y="353372"/>
                    <a:pt x="6665302" y="804129"/>
                  </a:cubicBezTo>
                  <a:cubicBezTo>
                    <a:pt x="6834496" y="1316834"/>
                    <a:pt x="6603535" y="3187674"/>
                    <a:pt x="6665302" y="4020549"/>
                  </a:cubicBezTo>
                  <a:cubicBezTo>
                    <a:pt x="6721593" y="4480753"/>
                    <a:pt x="6330204" y="4848459"/>
                    <a:pt x="5861173" y="4824678"/>
                  </a:cubicBezTo>
                  <a:cubicBezTo>
                    <a:pt x="4556799" y="4911089"/>
                    <a:pt x="2682924" y="4820597"/>
                    <a:pt x="804129" y="4824678"/>
                  </a:cubicBezTo>
                  <a:cubicBezTo>
                    <a:pt x="329571" y="4802176"/>
                    <a:pt x="-47622" y="4471419"/>
                    <a:pt x="0" y="4020549"/>
                  </a:cubicBezTo>
                  <a:cubicBezTo>
                    <a:pt x="166589" y="2623359"/>
                    <a:pt x="-105072" y="2362010"/>
                    <a:pt x="0" y="804129"/>
                  </a:cubicBezTo>
                  <a:close/>
                </a:path>
              </a:pathLst>
            </a:custGeom>
            <a:ln w="38100">
              <a:solidFill>
                <a:srgbClr val="F9CB72"/>
              </a:solidFill>
              <a:prstDash val="dash"/>
              <a:extLst>
                <a:ext uri="{C807C97D-BFC1-408E-A445-0C87EB9F89A2}">
                  <ask:lineSketchStyleProps xmlns:ask="http://schemas.microsoft.com/office/drawing/2018/sketchyshapes" sd="135688309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5D6FBA6F-FB48-4FC4-A387-0D5F969369DC}"/>
              </a:ext>
            </a:extLst>
          </p:cNvPr>
          <p:cNvPicPr>
            <a:picLocks noChangeAspect="1"/>
          </p:cNvPicPr>
          <p:nvPr/>
        </p:nvPicPr>
        <p:blipFill rotWithShape="1">
          <a:blip r:embed="rId3">
            <a:extLst>
              <a:ext uri="{28A0092B-C50C-407E-A947-70E740481C1C}">
                <a14:useLocalDpi xmlns:a14="http://schemas.microsoft.com/office/drawing/2010/main" val="0"/>
              </a:ext>
            </a:extLst>
          </a:blip>
          <a:srcRect t="20790" r="42014"/>
          <a:stretch/>
        </p:blipFill>
        <p:spPr>
          <a:xfrm rot="5400000">
            <a:off x="8099643" y="2045402"/>
            <a:ext cx="5436692" cy="5249306"/>
          </a:xfrm>
          <a:prstGeom prst="rect">
            <a:avLst/>
          </a:prstGeom>
        </p:spPr>
      </p:pic>
      <p:pic>
        <p:nvPicPr>
          <p:cNvPr id="6" name="Picture 5" descr="A picture containing outdoor object, flag&#10;&#10;Description automatically generated">
            <a:extLst>
              <a:ext uri="{FF2B5EF4-FFF2-40B4-BE49-F238E27FC236}">
                <a16:creationId xmlns:a16="http://schemas.microsoft.com/office/drawing/2014/main" id="{785321B4-7C04-4395-8003-7C5C71421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146337" flipH="1" flipV="1">
            <a:off x="10147835" y="-2333"/>
            <a:ext cx="2192354" cy="3100039"/>
          </a:xfrm>
          <a:prstGeom prst="rect">
            <a:avLst/>
          </a:prstGeom>
        </p:spPr>
      </p:pic>
      <p:pic>
        <p:nvPicPr>
          <p:cNvPr id="7" name="Picture 6" descr="Icon&#10;&#10;Description automatically generated">
            <a:extLst>
              <a:ext uri="{FF2B5EF4-FFF2-40B4-BE49-F238E27FC236}">
                <a16:creationId xmlns:a16="http://schemas.microsoft.com/office/drawing/2014/main" id="{C4DC606B-8A7D-47AF-9DFD-775D80AEB6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125652">
            <a:off x="6316488" y="4865551"/>
            <a:ext cx="1679550" cy="1936823"/>
          </a:xfrm>
          <a:prstGeom prst="rect">
            <a:avLst/>
          </a:prstGeom>
        </p:spPr>
      </p:pic>
      <p:pic>
        <p:nvPicPr>
          <p:cNvPr id="9" name="Picture 8">
            <a:extLst>
              <a:ext uri="{FF2B5EF4-FFF2-40B4-BE49-F238E27FC236}">
                <a16:creationId xmlns:a16="http://schemas.microsoft.com/office/drawing/2014/main" id="{26B99FEA-FDFC-491E-A77F-5A04A932B1C6}"/>
              </a:ext>
            </a:extLst>
          </p:cNvPr>
          <p:cNvPicPr>
            <a:picLocks noChangeAspect="1"/>
          </p:cNvPicPr>
          <p:nvPr/>
        </p:nvPicPr>
        <p:blipFill>
          <a:blip r:embed="rId6"/>
          <a:stretch>
            <a:fillRect/>
          </a:stretch>
        </p:blipFill>
        <p:spPr>
          <a:xfrm>
            <a:off x="1035146" y="1426290"/>
            <a:ext cx="8126672" cy="4005419"/>
          </a:xfrm>
          <a:prstGeom prst="rect">
            <a:avLst/>
          </a:prstGeom>
        </p:spPr>
      </p:pic>
    </p:spTree>
    <p:extLst>
      <p:ext uri="{BB962C8B-B14F-4D97-AF65-F5344CB8AC3E}">
        <p14:creationId xmlns:p14="http://schemas.microsoft.com/office/powerpoint/2010/main" val="258396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remove" nodeType="withEffect">
                                  <p:stCondLst>
                                    <p:cond delay="0"/>
                                  </p:stCondLst>
                                  <p:childTnLst>
                                    <p:animRot by="120000">
                                      <p:cBhvr>
                                        <p:cTn id="6" dur="400" fill="hold">
                                          <p:stCondLst>
                                            <p:cond delay="0"/>
                                          </p:stCondLst>
                                        </p:cTn>
                                        <p:tgtEl>
                                          <p:spTgt spid="6"/>
                                        </p:tgtEl>
                                        <p:attrNameLst>
                                          <p:attrName>r</p:attrName>
                                        </p:attrNameLst>
                                      </p:cBhvr>
                                    </p:animRot>
                                    <p:animRot by="-240000">
                                      <p:cBhvr>
                                        <p:cTn id="7" dur="800" fill="hold">
                                          <p:stCondLst>
                                            <p:cond delay="800"/>
                                          </p:stCondLst>
                                        </p:cTn>
                                        <p:tgtEl>
                                          <p:spTgt spid="6"/>
                                        </p:tgtEl>
                                        <p:attrNameLst>
                                          <p:attrName>r</p:attrName>
                                        </p:attrNameLst>
                                      </p:cBhvr>
                                    </p:animRot>
                                    <p:animRot by="240000">
                                      <p:cBhvr>
                                        <p:cTn id="8" dur="800" fill="hold">
                                          <p:stCondLst>
                                            <p:cond delay="1600"/>
                                          </p:stCondLst>
                                        </p:cTn>
                                        <p:tgtEl>
                                          <p:spTgt spid="6"/>
                                        </p:tgtEl>
                                        <p:attrNameLst>
                                          <p:attrName>r</p:attrName>
                                        </p:attrNameLst>
                                      </p:cBhvr>
                                    </p:animRot>
                                    <p:animRot by="-240000">
                                      <p:cBhvr>
                                        <p:cTn id="9" dur="800" fill="hold">
                                          <p:stCondLst>
                                            <p:cond delay="2400"/>
                                          </p:stCondLst>
                                        </p:cTn>
                                        <p:tgtEl>
                                          <p:spTgt spid="6"/>
                                        </p:tgtEl>
                                        <p:attrNameLst>
                                          <p:attrName>r</p:attrName>
                                        </p:attrNameLst>
                                      </p:cBhvr>
                                    </p:animRot>
                                    <p:animRot by="120000">
                                      <p:cBhvr>
                                        <p:cTn id="10" dur="800" fill="hold">
                                          <p:stCondLst>
                                            <p:cond delay="3200"/>
                                          </p:stCondLst>
                                        </p:cTn>
                                        <p:tgtEl>
                                          <p:spTgt spid="6"/>
                                        </p:tgtEl>
                                        <p:attrNameLst>
                                          <p:attrName>r</p:attrName>
                                        </p:attrNameLst>
                                      </p:cBhvr>
                                    </p:animRot>
                                  </p:childTnLst>
                                </p:cTn>
                              </p:par>
                              <p:par>
                                <p:cTn id="11" presetID="32" presetClass="emph" presetSubtype="0" repeatCount="indefinite" fill="remove" nodeType="withEffect">
                                  <p:stCondLst>
                                    <p:cond delay="0"/>
                                  </p:stCondLst>
                                  <p:childTnLst>
                                    <p:animRot by="120000">
                                      <p:cBhvr>
                                        <p:cTn id="12" dur="400" fill="hold">
                                          <p:stCondLst>
                                            <p:cond delay="0"/>
                                          </p:stCondLst>
                                        </p:cTn>
                                        <p:tgtEl>
                                          <p:spTgt spid="7"/>
                                        </p:tgtEl>
                                        <p:attrNameLst>
                                          <p:attrName>r</p:attrName>
                                        </p:attrNameLst>
                                      </p:cBhvr>
                                    </p:animRot>
                                    <p:animRot by="-240000">
                                      <p:cBhvr>
                                        <p:cTn id="13" dur="800" fill="hold">
                                          <p:stCondLst>
                                            <p:cond delay="800"/>
                                          </p:stCondLst>
                                        </p:cTn>
                                        <p:tgtEl>
                                          <p:spTgt spid="7"/>
                                        </p:tgtEl>
                                        <p:attrNameLst>
                                          <p:attrName>r</p:attrName>
                                        </p:attrNameLst>
                                      </p:cBhvr>
                                    </p:animRot>
                                    <p:animRot by="240000">
                                      <p:cBhvr>
                                        <p:cTn id="14" dur="800" fill="hold">
                                          <p:stCondLst>
                                            <p:cond delay="1600"/>
                                          </p:stCondLst>
                                        </p:cTn>
                                        <p:tgtEl>
                                          <p:spTgt spid="7"/>
                                        </p:tgtEl>
                                        <p:attrNameLst>
                                          <p:attrName>r</p:attrName>
                                        </p:attrNameLst>
                                      </p:cBhvr>
                                    </p:animRot>
                                    <p:animRot by="-240000">
                                      <p:cBhvr>
                                        <p:cTn id="15" dur="800" fill="hold">
                                          <p:stCondLst>
                                            <p:cond delay="2400"/>
                                          </p:stCondLst>
                                        </p:cTn>
                                        <p:tgtEl>
                                          <p:spTgt spid="7"/>
                                        </p:tgtEl>
                                        <p:attrNameLst>
                                          <p:attrName>r</p:attrName>
                                        </p:attrNameLst>
                                      </p:cBhvr>
                                    </p:animRot>
                                    <p:animRot by="120000">
                                      <p:cBhvr>
                                        <p:cTn id="16" dur="800" fill="hold">
                                          <p:stCondLst>
                                            <p:cond delay="3200"/>
                                          </p:stCondLst>
                                        </p:cTn>
                                        <p:tgtEl>
                                          <p:spTgt spid="7"/>
                                        </p:tgtEl>
                                        <p:attrNameLst>
                                          <p:attrName>r</p:attrName>
                                        </p:attrNameLst>
                                      </p:cBhvr>
                                    </p:animRo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534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885F46C-F70A-7CE9-DBFD-01C0C7A632BB}"/>
              </a:ext>
            </a:extLst>
          </p:cNvPr>
          <p:cNvPicPr>
            <a:picLocks noChangeAspect="1"/>
          </p:cNvPicPr>
          <p:nvPr/>
        </p:nvPicPr>
        <p:blipFill>
          <a:blip r:embed="rId4"/>
          <a:stretch>
            <a:fillRect/>
          </a:stretch>
        </p:blipFill>
        <p:spPr>
          <a:xfrm>
            <a:off x="4257674" y="214440"/>
            <a:ext cx="3591609" cy="748382"/>
          </a:xfrm>
          <a:prstGeom prst="rect">
            <a:avLst/>
          </a:prstGeom>
        </p:spPr>
      </p:pic>
      <p:pic>
        <p:nvPicPr>
          <p:cNvPr id="8" name="Picture 7" descr="A cartoon of a river and a green field&#10;&#10;Description automatically generated with medium confidence">
            <a:extLst>
              <a:ext uri="{FF2B5EF4-FFF2-40B4-BE49-F238E27FC236}">
                <a16:creationId xmlns:a16="http://schemas.microsoft.com/office/drawing/2014/main" id="{0B665A6B-0625-27A9-A94A-9F581A3CFB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350" y="2253297"/>
            <a:ext cx="4652962" cy="4471353"/>
          </a:xfrm>
          <a:prstGeom prst="rect">
            <a:avLst/>
          </a:prstGeom>
          <a:ln>
            <a:noFill/>
          </a:ln>
          <a:effectLst>
            <a:softEdge rad="112500"/>
          </a:effectLst>
        </p:spPr>
      </p:pic>
      <p:sp>
        <p:nvSpPr>
          <p:cNvPr id="9" name="TextBox 8">
            <a:extLst>
              <a:ext uri="{FF2B5EF4-FFF2-40B4-BE49-F238E27FC236}">
                <a16:creationId xmlns:a16="http://schemas.microsoft.com/office/drawing/2014/main" id="{22CCFD65-4B2B-E761-82F1-BBE6C0F1FD5E}"/>
              </a:ext>
            </a:extLst>
          </p:cNvPr>
          <p:cNvSpPr txBox="1"/>
          <p:nvPr/>
        </p:nvSpPr>
        <p:spPr>
          <a:xfrm>
            <a:off x="390525" y="1171575"/>
            <a:ext cx="4800600" cy="1938992"/>
          </a:xfrm>
          <a:prstGeom prst="rect">
            <a:avLst/>
          </a:prstGeom>
          <a:noFill/>
        </p:spPr>
        <p:txBody>
          <a:bodyPr wrap="square" rtlCol="0">
            <a:spAutoFit/>
          </a:bodyPr>
          <a:lstStyle/>
          <a:p>
            <a:pPr algn="just" rtl="0" latinLnBrk="0"/>
            <a:r>
              <a:rPr lang="vi-VN" sz="2400" b="1" i="0" dirty="0">
                <a:solidFill>
                  <a:srgbClr val="000000"/>
                </a:solidFill>
                <a:effectLst/>
                <a:latin typeface="Cambria" panose="02040503050406030204" pitchFamily="18" charset="0"/>
                <a:ea typeface="Cambria" panose="02040503050406030204" pitchFamily="18" charset="0"/>
              </a:rPr>
              <a:t>Tuổi thơ chở đầy cổ tích</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Dòng sông lời mẹ ngọt ngào</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Đưa con đi cùng đất nước</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Chòng chành nhịp võng ca dao.</a:t>
            </a:r>
          </a:p>
          <a:p>
            <a:endParaRPr lang="en-US" sz="24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BE02DF71-674C-60F9-3180-3584A1A533D7}"/>
              </a:ext>
            </a:extLst>
          </p:cNvPr>
          <p:cNvSpPr txBox="1"/>
          <p:nvPr/>
        </p:nvSpPr>
        <p:spPr>
          <a:xfrm>
            <a:off x="447675" y="2914650"/>
            <a:ext cx="4800600" cy="1569660"/>
          </a:xfrm>
          <a:prstGeom prst="rect">
            <a:avLst/>
          </a:prstGeom>
          <a:noFill/>
        </p:spPr>
        <p:txBody>
          <a:bodyPr wrap="square" rtlCol="0">
            <a:spAutoFit/>
          </a:bodyPr>
          <a:lstStyle/>
          <a:p>
            <a:pPr algn="just" rtl="0" latinLnBrk="0"/>
            <a:r>
              <a:rPr lang="vi-VN" sz="2400" b="1" i="0" dirty="0">
                <a:solidFill>
                  <a:srgbClr val="000000"/>
                </a:solidFill>
                <a:effectLst/>
                <a:latin typeface="Cambria" panose="02040503050406030204" pitchFamily="18" charset="0"/>
                <a:ea typeface="Cambria" panose="02040503050406030204" pitchFamily="18" charset="0"/>
              </a:rPr>
              <a:t>Con gặp trong lời mẹ hát</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Cánh cò trắng, dải đồng xanh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Con yêu màu vàng hoa mướp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“Con gà cục tác lá chanh".</a:t>
            </a:r>
          </a:p>
        </p:txBody>
      </p:sp>
      <p:sp>
        <p:nvSpPr>
          <p:cNvPr id="11" name="TextBox 10">
            <a:extLst>
              <a:ext uri="{FF2B5EF4-FFF2-40B4-BE49-F238E27FC236}">
                <a16:creationId xmlns:a16="http://schemas.microsoft.com/office/drawing/2014/main" id="{7656A9FE-C333-027B-51F3-1E508B69448D}"/>
              </a:ext>
            </a:extLst>
          </p:cNvPr>
          <p:cNvSpPr txBox="1"/>
          <p:nvPr/>
        </p:nvSpPr>
        <p:spPr>
          <a:xfrm>
            <a:off x="495300" y="4819650"/>
            <a:ext cx="4800600" cy="1569660"/>
          </a:xfrm>
          <a:prstGeom prst="rect">
            <a:avLst/>
          </a:prstGeom>
          <a:noFill/>
        </p:spPr>
        <p:txBody>
          <a:bodyPr wrap="square" rtlCol="0">
            <a:spAutoFit/>
          </a:bodyPr>
          <a:lstStyle/>
          <a:p>
            <a:pPr algn="just" rtl="0" latinLnBrk="0"/>
            <a:r>
              <a:rPr lang="vi-VN" sz="2400" b="1" i="0" dirty="0">
                <a:solidFill>
                  <a:srgbClr val="000000"/>
                </a:solidFill>
                <a:effectLst/>
                <a:latin typeface="Cambria" panose="02040503050406030204" pitchFamily="18" charset="0"/>
                <a:ea typeface="Cambria" panose="02040503050406030204" pitchFamily="18" charset="0"/>
              </a:rPr>
              <a:t>Thời gian chạy qua tóc mẹ</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Một màu trắng đến nôn nao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Lưng mẹ cứ còng dần xuống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Cho con ngày một thêm cao.</a:t>
            </a:r>
          </a:p>
        </p:txBody>
      </p:sp>
      <p:sp>
        <p:nvSpPr>
          <p:cNvPr id="12" name="TextBox 11">
            <a:extLst>
              <a:ext uri="{FF2B5EF4-FFF2-40B4-BE49-F238E27FC236}">
                <a16:creationId xmlns:a16="http://schemas.microsoft.com/office/drawing/2014/main" id="{DC2A0BB4-388F-3164-F1E2-7A03FEEB94A5}"/>
              </a:ext>
            </a:extLst>
          </p:cNvPr>
          <p:cNvSpPr txBox="1"/>
          <p:nvPr/>
        </p:nvSpPr>
        <p:spPr>
          <a:xfrm>
            <a:off x="5457825" y="1123950"/>
            <a:ext cx="4800600" cy="1938992"/>
          </a:xfrm>
          <a:prstGeom prst="rect">
            <a:avLst/>
          </a:prstGeom>
          <a:noFill/>
        </p:spPr>
        <p:txBody>
          <a:bodyPr wrap="square" rtlCol="0">
            <a:spAutoFit/>
          </a:bodyPr>
          <a:lstStyle/>
          <a:p>
            <a:pPr algn="just" rtl="0" latinLnBrk="0"/>
            <a:r>
              <a:rPr lang="vi-VN" sz="2400" b="1" i="0" dirty="0">
                <a:solidFill>
                  <a:srgbClr val="000000"/>
                </a:solidFill>
                <a:effectLst/>
                <a:latin typeface="Cambria" panose="02040503050406030204" pitchFamily="18" charset="0"/>
                <a:ea typeface="Cambria" panose="02040503050406030204" pitchFamily="18" charset="0"/>
              </a:rPr>
              <a:t>Mẹ ơi, trong lời mẹ hát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Có cả cuộc đời hiện ra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Lời ru chắp con đôi cánh </a:t>
            </a:r>
          </a:p>
          <a:p>
            <a:pPr algn="just" rtl="0" latinLnBrk="0"/>
            <a:r>
              <a:rPr lang="vi-VN" sz="2400" b="1" i="0" dirty="0">
                <a:solidFill>
                  <a:srgbClr val="000000"/>
                </a:solidFill>
                <a:effectLst/>
                <a:latin typeface="Cambria" panose="02040503050406030204" pitchFamily="18" charset="0"/>
                <a:ea typeface="Cambria" panose="02040503050406030204" pitchFamily="18" charset="0"/>
              </a:rPr>
              <a:t>Lớn rồi con sẽ bay xa.</a:t>
            </a:r>
          </a:p>
          <a:p>
            <a:pPr algn="r" rtl="0" latinLnBrk="0"/>
            <a:r>
              <a:rPr lang="vi-VN" sz="2400" b="1" i="0" dirty="0">
                <a:solidFill>
                  <a:srgbClr val="000000"/>
                </a:solidFill>
                <a:effectLst/>
                <a:latin typeface="Cambria" panose="02040503050406030204" pitchFamily="18" charset="0"/>
                <a:ea typeface="Cambria" panose="02040503050406030204" pitchFamily="18" charset="0"/>
              </a:rPr>
              <a:t>(Trương Nam Hương) </a:t>
            </a:r>
          </a:p>
        </p:txBody>
      </p:sp>
    </p:spTree>
    <p:extLst>
      <p:ext uri="{BB962C8B-B14F-4D97-AF65-F5344CB8AC3E}">
        <p14:creationId xmlns:p14="http://schemas.microsoft.com/office/powerpoint/2010/main" val="240981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534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885F46C-F70A-7CE9-DBFD-01C0C7A632BB}"/>
              </a:ext>
            </a:extLst>
          </p:cNvPr>
          <p:cNvPicPr>
            <a:picLocks noChangeAspect="1"/>
          </p:cNvPicPr>
          <p:nvPr/>
        </p:nvPicPr>
        <p:blipFill>
          <a:blip r:embed="rId4"/>
          <a:stretch>
            <a:fillRect/>
          </a:stretch>
        </p:blipFill>
        <p:spPr>
          <a:xfrm>
            <a:off x="4257674" y="214440"/>
            <a:ext cx="3591609" cy="748382"/>
          </a:xfrm>
          <a:prstGeom prst="rect">
            <a:avLst/>
          </a:prstGeom>
        </p:spPr>
      </p:pic>
      <p:pic>
        <p:nvPicPr>
          <p:cNvPr id="8" name="Picture 7" descr="A cartoon of a river and a green field&#10;&#10;Description automatically generated with medium confidence">
            <a:extLst>
              <a:ext uri="{FF2B5EF4-FFF2-40B4-BE49-F238E27FC236}">
                <a16:creationId xmlns:a16="http://schemas.microsoft.com/office/drawing/2014/main" id="{0B665A6B-0625-27A9-A94A-9F581A3CFB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350" y="2253297"/>
            <a:ext cx="4652962" cy="4471353"/>
          </a:xfrm>
          <a:prstGeom prst="rect">
            <a:avLst/>
          </a:prstGeom>
          <a:ln>
            <a:noFill/>
          </a:ln>
          <a:effectLst>
            <a:softEdge rad="112500"/>
          </a:effectLst>
        </p:spPr>
      </p:pic>
      <p:sp>
        <p:nvSpPr>
          <p:cNvPr id="9" name="TextBox 8">
            <a:extLst>
              <a:ext uri="{FF2B5EF4-FFF2-40B4-BE49-F238E27FC236}">
                <a16:creationId xmlns:a16="http://schemas.microsoft.com/office/drawing/2014/main" id="{22CCFD65-4B2B-E761-82F1-BBE6C0F1FD5E}"/>
              </a:ext>
            </a:extLst>
          </p:cNvPr>
          <p:cNvSpPr txBox="1"/>
          <p:nvPr/>
        </p:nvSpPr>
        <p:spPr>
          <a:xfrm>
            <a:off x="695325" y="1181100"/>
            <a:ext cx="48006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Chòng chành nhịp võng ca dao.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BE02DF71-674C-60F9-3180-3584A1A533D7}"/>
              </a:ext>
            </a:extLst>
          </p:cNvPr>
          <p:cNvSpPr txBox="1"/>
          <p:nvPr/>
        </p:nvSpPr>
        <p:spPr>
          <a:xfrm>
            <a:off x="752475" y="2924175"/>
            <a:ext cx="480060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“Con gà cục tác lá chanh".</a:t>
            </a:r>
          </a:p>
        </p:txBody>
      </p:sp>
      <p:sp>
        <p:nvSpPr>
          <p:cNvPr id="11" name="TextBox 10">
            <a:extLst>
              <a:ext uri="{FF2B5EF4-FFF2-40B4-BE49-F238E27FC236}">
                <a16:creationId xmlns:a16="http://schemas.microsoft.com/office/drawing/2014/main" id="{7656A9FE-C333-027B-51F3-1E508B69448D}"/>
              </a:ext>
            </a:extLst>
          </p:cNvPr>
          <p:cNvSpPr txBox="1"/>
          <p:nvPr/>
        </p:nvSpPr>
        <p:spPr>
          <a:xfrm>
            <a:off x="800100" y="4829175"/>
            <a:ext cx="480060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Cho con ngày một thêm cao.</a:t>
            </a:r>
          </a:p>
        </p:txBody>
      </p:sp>
      <p:sp>
        <p:nvSpPr>
          <p:cNvPr id="12" name="TextBox 11">
            <a:extLst>
              <a:ext uri="{FF2B5EF4-FFF2-40B4-BE49-F238E27FC236}">
                <a16:creationId xmlns:a16="http://schemas.microsoft.com/office/drawing/2014/main" id="{DC2A0BB4-388F-3164-F1E2-7A03FEEB94A5}"/>
              </a:ext>
            </a:extLst>
          </p:cNvPr>
          <p:cNvSpPr txBox="1"/>
          <p:nvPr/>
        </p:nvSpPr>
        <p:spPr>
          <a:xfrm>
            <a:off x="5762625" y="1133475"/>
            <a:ext cx="48006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Lớn rồi con sẽ bay xa.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(Trương Nam Hương) </a:t>
            </a:r>
          </a:p>
        </p:txBody>
      </p:sp>
      <p:pic>
        <p:nvPicPr>
          <p:cNvPr id="7" name="Picture 6">
            <a:extLst>
              <a:ext uri="{FF2B5EF4-FFF2-40B4-BE49-F238E27FC236}">
                <a16:creationId xmlns:a16="http://schemas.microsoft.com/office/drawing/2014/main" id="{39E34E0E-6C7D-2A1E-1EAD-543C1A87AD46}"/>
              </a:ext>
            </a:extLst>
          </p:cNvPr>
          <p:cNvPicPr>
            <a:picLocks noChangeAspect="1"/>
          </p:cNvPicPr>
          <p:nvPr/>
        </p:nvPicPr>
        <p:blipFill>
          <a:blip r:embed="rId6"/>
          <a:stretch>
            <a:fillRect/>
          </a:stretch>
        </p:blipFill>
        <p:spPr>
          <a:xfrm>
            <a:off x="0" y="296756"/>
            <a:ext cx="2981202" cy="987638"/>
          </a:xfrm>
          <a:prstGeom prst="rect">
            <a:avLst/>
          </a:prstGeom>
        </p:spPr>
      </p:pic>
      <p:sp>
        <p:nvSpPr>
          <p:cNvPr id="13" name="Oval 12">
            <a:extLst>
              <a:ext uri="{FF2B5EF4-FFF2-40B4-BE49-F238E27FC236}">
                <a16:creationId xmlns:a16="http://schemas.microsoft.com/office/drawing/2014/main" id="{03784EFA-2691-16D3-92EE-E8411F244558}"/>
              </a:ext>
            </a:extLst>
          </p:cNvPr>
          <p:cNvSpPr/>
          <p:nvPr/>
        </p:nvSpPr>
        <p:spPr>
          <a:xfrm>
            <a:off x="180975" y="1200150"/>
            <a:ext cx="55245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4" name="Oval 13">
            <a:extLst>
              <a:ext uri="{FF2B5EF4-FFF2-40B4-BE49-F238E27FC236}">
                <a16:creationId xmlns:a16="http://schemas.microsoft.com/office/drawing/2014/main" id="{4C79A064-2CD8-DC59-2068-9D6FDFD1A3E3}"/>
              </a:ext>
            </a:extLst>
          </p:cNvPr>
          <p:cNvSpPr/>
          <p:nvPr/>
        </p:nvSpPr>
        <p:spPr>
          <a:xfrm>
            <a:off x="257175" y="3000375"/>
            <a:ext cx="55245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5" name="Oval 14">
            <a:extLst>
              <a:ext uri="{FF2B5EF4-FFF2-40B4-BE49-F238E27FC236}">
                <a16:creationId xmlns:a16="http://schemas.microsoft.com/office/drawing/2014/main" id="{857CD21B-6F79-2439-9361-DCF326A1BC23}"/>
              </a:ext>
            </a:extLst>
          </p:cNvPr>
          <p:cNvSpPr/>
          <p:nvPr/>
        </p:nvSpPr>
        <p:spPr>
          <a:xfrm>
            <a:off x="257175" y="4953000"/>
            <a:ext cx="55245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6" name="Oval 15">
            <a:extLst>
              <a:ext uri="{FF2B5EF4-FFF2-40B4-BE49-F238E27FC236}">
                <a16:creationId xmlns:a16="http://schemas.microsoft.com/office/drawing/2014/main" id="{3372B903-85FC-8D89-6189-34BE230DEC0D}"/>
              </a:ext>
            </a:extLst>
          </p:cNvPr>
          <p:cNvSpPr/>
          <p:nvPr/>
        </p:nvSpPr>
        <p:spPr>
          <a:xfrm>
            <a:off x="5238750" y="1209675"/>
            <a:ext cx="55245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Tree>
    <p:extLst>
      <p:ext uri="{BB962C8B-B14F-4D97-AF65-F5344CB8AC3E}">
        <p14:creationId xmlns:p14="http://schemas.microsoft.com/office/powerpoint/2010/main" val="37023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grpSp>
        <p:nvGrpSpPr>
          <p:cNvPr id="3" name="Group 2">
            <a:extLst>
              <a:ext uri="{FF2B5EF4-FFF2-40B4-BE49-F238E27FC236}">
                <a16:creationId xmlns:a16="http://schemas.microsoft.com/office/drawing/2014/main" id="{56283646-6FD7-96A8-CE87-52D0F36F6943}"/>
              </a:ext>
            </a:extLst>
          </p:cNvPr>
          <p:cNvGrpSpPr/>
          <p:nvPr/>
        </p:nvGrpSpPr>
        <p:grpSpPr>
          <a:xfrm>
            <a:off x="942975" y="1601519"/>
            <a:ext cx="5091272" cy="1916130"/>
            <a:chOff x="2920858" y="2470935"/>
            <a:chExt cx="5091272" cy="1916130"/>
          </a:xfrm>
        </p:grpSpPr>
        <p:sp>
          <p:nvSpPr>
            <p:cNvPr id="4" name="Rectangle: Rounded Corners 3">
              <a:extLst>
                <a:ext uri="{FF2B5EF4-FFF2-40B4-BE49-F238E27FC236}">
                  <a16:creationId xmlns:a16="http://schemas.microsoft.com/office/drawing/2014/main" id="{7B6BD352-9595-0F99-7EA2-61278C74F8D0}"/>
                </a:ext>
              </a:extLst>
            </p:cNvPr>
            <p:cNvSpPr/>
            <p:nvPr/>
          </p:nvSpPr>
          <p:spPr>
            <a:xfrm>
              <a:off x="2920858" y="2842698"/>
              <a:ext cx="4003924"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pic>
          <p:nvPicPr>
            <p:cNvPr id="5" name="Picture 2" descr="Con Ong Hình ảnh PNG | Vector Và Các Tập Tin PSD | Tải Về ...">
              <a:extLst>
                <a:ext uri="{FF2B5EF4-FFF2-40B4-BE49-F238E27FC236}">
                  <a16:creationId xmlns:a16="http://schemas.microsoft.com/office/drawing/2014/main" id="{27F8DF93-BE3C-5456-509A-7C7F1811F95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2470935"/>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F563657-F378-7005-FEF6-E36FD24725DF}"/>
                </a:ext>
              </a:extLst>
            </p:cNvPr>
            <p:cNvSpPr txBox="1"/>
            <p:nvPr/>
          </p:nvSpPr>
          <p:spPr>
            <a:xfrm>
              <a:off x="2949433" y="3003976"/>
              <a:ext cx="3724275" cy="830997"/>
            </a:xfrm>
            <a:prstGeom prst="rect">
              <a:avLst/>
            </a:prstGeom>
            <a:noFill/>
          </p:spPr>
          <p:txBody>
            <a:bodyPr wrap="square" rtlCol="0">
              <a:spAutoFit/>
            </a:bodyPr>
            <a:lstStyle/>
            <a:p>
              <a:r>
                <a:rPr lang="en-US" sz="4800" b="1" dirty="0" err="1">
                  <a:solidFill>
                    <a:srgbClr val="00B050"/>
                  </a:solidFill>
                  <a:latin typeface="Cambria" panose="02040503050406030204" pitchFamily="18" charset="0"/>
                  <a:ea typeface="Cambria" panose="02040503050406030204" pitchFamily="18" charset="0"/>
                </a:rPr>
                <a:t>chòng</a:t>
              </a:r>
              <a:r>
                <a:rPr lang="en-US" sz="4800" b="1" dirty="0">
                  <a:solidFill>
                    <a:srgbClr val="00B050"/>
                  </a:solidFill>
                  <a:latin typeface="Cambria" panose="02040503050406030204" pitchFamily="18" charset="0"/>
                  <a:ea typeface="Cambria" panose="02040503050406030204" pitchFamily="18" charset="0"/>
                </a:rPr>
                <a:t> </a:t>
              </a:r>
              <a:r>
                <a:rPr lang="en-US" sz="4800" b="1" dirty="0" err="1">
                  <a:solidFill>
                    <a:srgbClr val="00B050"/>
                  </a:solidFill>
                  <a:latin typeface="Cambria" panose="02040503050406030204" pitchFamily="18" charset="0"/>
                  <a:ea typeface="Cambria" panose="02040503050406030204" pitchFamily="18" charset="0"/>
                </a:rPr>
                <a:t>chàng</a:t>
              </a:r>
              <a:endParaRPr lang="en-US" sz="4800" b="1" dirty="0">
                <a:solidFill>
                  <a:srgbClr val="00B050"/>
                </a:solidFill>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422F61FD-C7EA-70FD-4FA4-2E1864CAD710}"/>
              </a:ext>
            </a:extLst>
          </p:cNvPr>
          <p:cNvGrpSpPr/>
          <p:nvPr/>
        </p:nvGrpSpPr>
        <p:grpSpPr>
          <a:xfrm>
            <a:off x="6215114" y="1515794"/>
            <a:ext cx="4488952" cy="1916130"/>
            <a:chOff x="2435830" y="2391310"/>
            <a:chExt cx="4488952" cy="1916130"/>
          </a:xfrm>
        </p:grpSpPr>
        <p:sp>
          <p:nvSpPr>
            <p:cNvPr id="47" name="Rectangle: Rounded Corners 46">
              <a:extLst>
                <a:ext uri="{FF2B5EF4-FFF2-40B4-BE49-F238E27FC236}">
                  <a16:creationId xmlns:a16="http://schemas.microsoft.com/office/drawing/2014/main" id="{9493192E-C877-F918-D911-B2731D8CF0D9}"/>
                </a:ext>
              </a:extLst>
            </p:cNvPr>
            <p:cNvSpPr/>
            <p:nvPr/>
          </p:nvSpPr>
          <p:spPr>
            <a:xfrm>
              <a:off x="3595956" y="2842698"/>
              <a:ext cx="3328826"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48" name="Picture 2" descr="Con Ong Hình ảnh PNG | Vector Và Các Tập Tin PSD | Tải Về ...">
              <a:extLst>
                <a:ext uri="{FF2B5EF4-FFF2-40B4-BE49-F238E27FC236}">
                  <a16:creationId xmlns:a16="http://schemas.microsoft.com/office/drawing/2014/main" id="{C084F8B3-4E96-0EF8-534A-E390C1E7E63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435830" y="2391310"/>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9CCD706C-2152-C953-2D3E-2441900F27BB}"/>
                </a:ext>
              </a:extLst>
            </p:cNvPr>
            <p:cNvSpPr txBox="1"/>
            <p:nvPr/>
          </p:nvSpPr>
          <p:spPr>
            <a:xfrm>
              <a:off x="4167883" y="3040133"/>
              <a:ext cx="2688405" cy="830997"/>
            </a:xfrm>
            <a:prstGeom prst="rect">
              <a:avLst/>
            </a:prstGeom>
            <a:noFill/>
          </p:spPr>
          <p:txBody>
            <a:bodyPr wrap="square" rtlCol="0">
              <a:spAutoFit/>
            </a:bodyPr>
            <a:lstStyle/>
            <a:p>
              <a:r>
                <a:rPr lang="en-US" sz="4800" b="1" dirty="0" err="1">
                  <a:solidFill>
                    <a:srgbClr val="0070C0"/>
                  </a:solidFill>
                  <a:latin typeface="Cambria" panose="02040503050406030204" pitchFamily="18" charset="0"/>
                  <a:ea typeface="Cambria" panose="02040503050406030204" pitchFamily="18" charset="0"/>
                </a:rPr>
                <a:t>nôn</a:t>
              </a:r>
              <a:r>
                <a:rPr lang="en-US" sz="4800" b="1" dirty="0">
                  <a:solidFill>
                    <a:srgbClr val="0070C0"/>
                  </a:solidFill>
                  <a:latin typeface="Cambria" panose="02040503050406030204" pitchFamily="18" charset="0"/>
                  <a:ea typeface="Cambria" panose="02040503050406030204" pitchFamily="18" charset="0"/>
                </a:rPr>
                <a:t> </a:t>
              </a:r>
              <a:r>
                <a:rPr lang="en-US" sz="4800" b="1" dirty="0" err="1">
                  <a:solidFill>
                    <a:srgbClr val="0070C0"/>
                  </a:solidFill>
                  <a:latin typeface="Cambria" panose="02040503050406030204" pitchFamily="18" charset="0"/>
                  <a:ea typeface="Cambria" panose="02040503050406030204" pitchFamily="18" charset="0"/>
                </a:rPr>
                <a:t>nao</a:t>
              </a:r>
              <a:endParaRPr lang="en-US" sz="4800" b="1" dirty="0">
                <a:solidFill>
                  <a:srgbClr val="0070C0"/>
                </a:solidFill>
                <a:latin typeface="Cambria" panose="02040503050406030204" pitchFamily="18" charset="0"/>
                <a:ea typeface="Cambria" panose="02040503050406030204" pitchFamily="18" charset="0"/>
              </a:endParaRPr>
            </a:p>
          </p:txBody>
        </p:sp>
      </p:grpSp>
      <p:pic>
        <p:nvPicPr>
          <p:cNvPr id="50" name="Picture 49">
            <a:extLst>
              <a:ext uri="{FF2B5EF4-FFF2-40B4-BE49-F238E27FC236}">
                <a16:creationId xmlns:a16="http://schemas.microsoft.com/office/drawing/2014/main" id="{0AF3CB67-6F24-8E9E-89A3-498D19B778DD}"/>
              </a:ext>
            </a:extLst>
          </p:cNvPr>
          <p:cNvPicPr>
            <a:picLocks noChangeAspect="1"/>
          </p:cNvPicPr>
          <p:nvPr/>
        </p:nvPicPr>
        <p:blipFill>
          <a:blip r:embed="rId6"/>
          <a:stretch>
            <a:fillRect/>
          </a:stretch>
        </p:blipFill>
        <p:spPr>
          <a:xfrm>
            <a:off x="2480758" y="72692"/>
            <a:ext cx="7230483" cy="1816765"/>
          </a:xfrm>
          <a:prstGeom prst="rect">
            <a:avLst/>
          </a:prstGeom>
        </p:spPr>
      </p:pic>
    </p:spTree>
    <p:extLst>
      <p:ext uri="{BB962C8B-B14F-4D97-AF65-F5344CB8AC3E}">
        <p14:creationId xmlns:p14="http://schemas.microsoft.com/office/powerpoint/2010/main" val="280799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8CF4955-6432-42CF-BCD4-C5BCBCA6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 y="8479"/>
            <a:ext cx="12192000" cy="6877485"/>
          </a:xfrm>
          <a:prstGeom prst="rect">
            <a:avLst/>
          </a:prstGeom>
        </p:spPr>
      </p:pic>
      <p:sp>
        <p:nvSpPr>
          <p:cNvPr id="2" name="Rectangle: Rounded Corners 1">
            <a:extLst>
              <a:ext uri="{FF2B5EF4-FFF2-40B4-BE49-F238E27FC236}">
                <a16:creationId xmlns:a16="http://schemas.microsoft.com/office/drawing/2014/main" id="{FF490BA8-FEBC-03C3-F800-3EA2682BDF07}"/>
              </a:ext>
            </a:extLst>
          </p:cNvPr>
          <p:cNvSpPr/>
          <p:nvPr/>
        </p:nvSpPr>
        <p:spPr>
          <a:xfrm>
            <a:off x="200025" y="228600"/>
            <a:ext cx="11763375" cy="6467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678ECA3E-0DA9-89E3-7955-045A44B50EBE}"/>
              </a:ext>
            </a:extLst>
          </p:cNvPr>
          <p:cNvSpPr/>
          <p:nvPr/>
        </p:nvSpPr>
        <p:spPr>
          <a:xfrm>
            <a:off x="3172170" y="2153492"/>
            <a:ext cx="9171374" cy="2800767"/>
          </a:xfrm>
          <a:prstGeom prst="rect">
            <a:avLst/>
          </a:prstGeom>
        </p:spPr>
        <p:txBody>
          <a:bodyPr wrap="square">
            <a:spAutoFit/>
          </a:bodyPr>
          <a:lstStyle/>
          <a:p>
            <a:pPr lvl="0" algn="just">
              <a:defRPr/>
            </a:pPr>
            <a:r>
              <a:rPr lang="vi-VN" sz="4400" dirty="0">
                <a:solidFill>
                  <a:srgbClr val="000000"/>
                </a:solidFill>
                <a:latin typeface="Calibri" panose="020F0502020204030204" pitchFamily="34" charset="0"/>
                <a:cs typeface="Calibri" panose="020F0502020204030204" pitchFamily="34" charset="0"/>
              </a:rPr>
              <a:t>Con gặp</a:t>
            </a:r>
            <a:r>
              <a:rPr lang="vi-VN" sz="4400" dirty="0">
                <a:solidFill>
                  <a:srgbClr val="FF0000"/>
                </a:solidFill>
                <a:latin typeface="Calibri" panose="020F0502020204030204" pitchFamily="34" charset="0"/>
                <a:cs typeface="Calibri" panose="020F0502020204030204" pitchFamily="34" charset="0"/>
              </a:rPr>
              <a:t>/</a:t>
            </a:r>
            <a:r>
              <a:rPr lang="vi-VN" sz="4400" dirty="0">
                <a:solidFill>
                  <a:srgbClr val="000000"/>
                </a:solidFill>
                <a:latin typeface="Calibri" panose="020F0502020204030204" pitchFamily="34" charset="0"/>
                <a:cs typeface="Calibri" panose="020F0502020204030204" pitchFamily="34" charset="0"/>
              </a:rPr>
              <a:t> trong lời mẹ hát</a:t>
            </a:r>
          </a:p>
          <a:p>
            <a:pPr lvl="0" algn="just">
              <a:defRPr/>
            </a:pPr>
            <a:r>
              <a:rPr lang="vi-VN" sz="4400" dirty="0">
                <a:solidFill>
                  <a:srgbClr val="000000"/>
                </a:solidFill>
                <a:latin typeface="Calibri" panose="020F0502020204030204" pitchFamily="34" charset="0"/>
                <a:cs typeface="Calibri" panose="020F0502020204030204" pitchFamily="34" charset="0"/>
              </a:rPr>
              <a:t>Cánh cò trắng,</a:t>
            </a:r>
            <a:r>
              <a:rPr lang="vi-VN" sz="4400" dirty="0">
                <a:solidFill>
                  <a:srgbClr val="FF0000"/>
                </a:solidFill>
                <a:latin typeface="Calibri" panose="020F0502020204030204" pitchFamily="34" charset="0"/>
                <a:cs typeface="Calibri" panose="020F0502020204030204" pitchFamily="34" charset="0"/>
              </a:rPr>
              <a:t>/</a:t>
            </a:r>
            <a:r>
              <a:rPr lang="vi-VN" sz="4400" dirty="0">
                <a:solidFill>
                  <a:srgbClr val="000000"/>
                </a:solidFill>
                <a:latin typeface="Calibri" panose="020F0502020204030204" pitchFamily="34" charset="0"/>
                <a:cs typeface="Calibri" panose="020F0502020204030204" pitchFamily="34" charset="0"/>
              </a:rPr>
              <a:t> dải đồng xanh</a:t>
            </a:r>
          </a:p>
          <a:p>
            <a:pPr lvl="0" algn="just">
              <a:defRPr/>
            </a:pPr>
            <a:r>
              <a:rPr lang="vi-VN" sz="4400" dirty="0">
                <a:solidFill>
                  <a:srgbClr val="000000"/>
                </a:solidFill>
                <a:latin typeface="Calibri" panose="020F0502020204030204" pitchFamily="34" charset="0"/>
                <a:cs typeface="Calibri" panose="020F0502020204030204" pitchFamily="34" charset="0"/>
              </a:rPr>
              <a:t>Con yêu</a:t>
            </a:r>
            <a:r>
              <a:rPr lang="vi-VN" sz="4400" dirty="0">
                <a:solidFill>
                  <a:srgbClr val="FF0000"/>
                </a:solidFill>
                <a:latin typeface="Calibri" panose="020F0502020204030204" pitchFamily="34" charset="0"/>
                <a:cs typeface="Calibri" panose="020F0502020204030204" pitchFamily="34" charset="0"/>
              </a:rPr>
              <a:t>/</a:t>
            </a:r>
            <a:r>
              <a:rPr lang="vi-VN" sz="4400" dirty="0">
                <a:solidFill>
                  <a:srgbClr val="000000"/>
                </a:solidFill>
                <a:latin typeface="Calibri" panose="020F0502020204030204" pitchFamily="34" charset="0"/>
                <a:cs typeface="Calibri" panose="020F0502020204030204" pitchFamily="34" charset="0"/>
              </a:rPr>
              <a:t> màu vàng hoa mướp</a:t>
            </a:r>
          </a:p>
          <a:p>
            <a:pPr lvl="0" algn="just">
              <a:defRPr/>
            </a:pPr>
            <a:r>
              <a:rPr lang="vi-VN" sz="4400" dirty="0">
                <a:solidFill>
                  <a:srgbClr val="000000"/>
                </a:solidFill>
                <a:latin typeface="Calibri" panose="020F0502020204030204" pitchFamily="34" charset="0"/>
                <a:cs typeface="Calibri" panose="020F0502020204030204" pitchFamily="34" charset="0"/>
              </a:rPr>
              <a:t>Con gà</a:t>
            </a:r>
            <a:r>
              <a:rPr lang="vi-VN" sz="4400" dirty="0">
                <a:solidFill>
                  <a:srgbClr val="FF0000"/>
                </a:solidFill>
                <a:latin typeface="Calibri" panose="020F0502020204030204" pitchFamily="34" charset="0"/>
                <a:cs typeface="Calibri" panose="020F0502020204030204" pitchFamily="34" charset="0"/>
              </a:rPr>
              <a:t>/</a:t>
            </a:r>
            <a:r>
              <a:rPr lang="vi-VN" sz="4400" dirty="0">
                <a:solidFill>
                  <a:srgbClr val="000000"/>
                </a:solidFill>
                <a:latin typeface="Calibri" panose="020F0502020204030204" pitchFamily="34" charset="0"/>
                <a:cs typeface="Calibri" panose="020F0502020204030204" pitchFamily="34" charset="0"/>
              </a:rPr>
              <a:t> cục tác lá chanh</a:t>
            </a:r>
          </a:p>
        </p:txBody>
      </p:sp>
      <p:sp>
        <p:nvSpPr>
          <p:cNvPr id="8" name="Google Shape;1244;p45">
            <a:extLst>
              <a:ext uri="{FF2B5EF4-FFF2-40B4-BE49-F238E27FC236}">
                <a16:creationId xmlns:a16="http://schemas.microsoft.com/office/drawing/2014/main" id="{7B74F1C9-209F-95CF-D34B-CBEE73F4F1EC}"/>
              </a:ext>
            </a:extLst>
          </p:cNvPr>
          <p:cNvSpPr/>
          <p:nvPr/>
        </p:nvSpPr>
        <p:spPr>
          <a:xfrm>
            <a:off x="2295990" y="531231"/>
            <a:ext cx="7600020" cy="1076200"/>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TextBox 8">
            <a:extLst>
              <a:ext uri="{FF2B5EF4-FFF2-40B4-BE49-F238E27FC236}">
                <a16:creationId xmlns:a16="http://schemas.microsoft.com/office/drawing/2014/main" id="{05A1BBB1-9651-66A6-5B08-DA3F66F1AFE9}"/>
              </a:ext>
            </a:extLst>
          </p:cNvPr>
          <p:cNvSpPr txBox="1"/>
          <p:nvPr/>
        </p:nvSpPr>
        <p:spPr>
          <a:xfrm>
            <a:off x="2446376" y="554380"/>
            <a:ext cx="7145961" cy="769441"/>
          </a:xfrm>
          <a:prstGeom prst="rect">
            <a:avLst/>
          </a:prstGeom>
          <a:noFill/>
        </p:spPr>
        <p:txBody>
          <a:bodyPr wrap="square" rtlCol="0">
            <a:spAutoFit/>
          </a:bodyPr>
          <a:lstStyle/>
          <a:p>
            <a:pPr lvl="0" algn="ctr">
              <a:defRPr/>
            </a:pPr>
            <a:r>
              <a:rPr lang="vi-VN" sz="4400" b="1" dirty="0">
                <a:solidFill>
                  <a:srgbClr val="FF0000"/>
                </a:solidFill>
                <a:latin typeface="Calibri" panose="020F0502020204030204" pitchFamily="34" charset="0"/>
                <a:cs typeface="Calibri" panose="020F0502020204030204" pitchFamily="34" charset="0"/>
              </a:rPr>
              <a:t>Ngắt giọng các câu thơ:</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2F311D94-0EBF-4D9D-676E-F4956F09F744}"/>
              </a:ext>
            </a:extLst>
          </p:cNvPr>
          <p:cNvPicPr>
            <a:picLocks noChangeAspect="1"/>
          </p:cNvPicPr>
          <p:nvPr/>
        </p:nvPicPr>
        <p:blipFill>
          <a:blip r:embed="rId4"/>
          <a:stretch>
            <a:fillRect/>
          </a:stretch>
        </p:blipFill>
        <p:spPr>
          <a:xfrm>
            <a:off x="285660" y="2562978"/>
            <a:ext cx="1662643" cy="2209368"/>
          </a:xfrm>
          <a:prstGeom prst="rect">
            <a:avLst/>
          </a:prstGeom>
        </p:spPr>
      </p:pic>
    </p:spTree>
    <p:extLst>
      <p:ext uri="{BB962C8B-B14F-4D97-AF65-F5344CB8AC3E}">
        <p14:creationId xmlns:p14="http://schemas.microsoft.com/office/powerpoint/2010/main" val="397802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1183369" y="-449821"/>
            <a:ext cx="9148887" cy="6858000"/>
          </a:xfrm>
          <a:prstGeom prst="rect">
            <a:avLst/>
          </a:prstGeom>
        </p:spPr>
      </p:pic>
      <p:pic>
        <p:nvPicPr>
          <p:cNvPr id="6" name="图片 5" descr="图片包含 玩偶, 玩具, 室内, 天空&#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578" y="157552"/>
            <a:ext cx="3542059" cy="3542059"/>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1378">
            <a:off x="-332242" y="-218894"/>
            <a:ext cx="3519596" cy="274727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339" y="2529177"/>
            <a:ext cx="1170434" cy="117043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746" y="4457977"/>
            <a:ext cx="1170434" cy="117043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5642">
            <a:off x="8645790" y="2192463"/>
            <a:ext cx="1799543" cy="1196038"/>
          </a:xfrm>
          <a:prstGeom prst="rect">
            <a:avLst/>
          </a:prstGeom>
        </p:spPr>
      </p:pic>
      <p:pic>
        <p:nvPicPr>
          <p:cNvPr id="11" name="Picture 10" descr="Logo&#10;&#10;Description automatically generated">
            <a:extLst>
              <a:ext uri="{FF2B5EF4-FFF2-40B4-BE49-F238E27FC236}">
                <a16:creationId xmlns:a16="http://schemas.microsoft.com/office/drawing/2014/main" id="{8BD71244-7C58-4A56-A7B7-D05BEC01AC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0339" y="2460528"/>
            <a:ext cx="7722599" cy="2624076"/>
          </a:xfrm>
          <a:prstGeom prst="rect">
            <a:avLst/>
          </a:prstGeom>
        </p:spPr>
      </p:pic>
    </p:spTree>
    <p:extLst>
      <p:ext uri="{BB962C8B-B14F-4D97-AF65-F5344CB8AC3E}">
        <p14:creationId xmlns:p14="http://schemas.microsoft.com/office/powerpoint/2010/main" val="89580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path" presetSubtype="0" repeatCount="2000" accel="50000" decel="50000" autoRev="1" fill="hold" nodeType="withEffect">
                                  <p:stCondLst>
                                    <p:cond delay="0"/>
                                  </p:stCondLst>
                                  <p:childTnLst>
                                    <p:animMotion origin="layout" path="M 5E-6 4.81481E-6 L -0.05195 0.00115 " pathEditMode="relative" rAng="0" ptsTypes="AA">
                                      <p:cBhvr>
                                        <p:cTn id="11" dur="2000" fill="hold"/>
                                        <p:tgtEl>
                                          <p:spTgt spid="4"/>
                                        </p:tgtEl>
                                        <p:attrNameLst>
                                          <p:attrName>ppt_x</p:attrName>
                                          <p:attrName>ppt_y</p:attrName>
                                        </p:attrNameLst>
                                      </p:cBhvr>
                                      <p:rCtr x="-2604" y="46"/>
                                    </p:animMotion>
                                  </p:childTnLst>
                                </p:cTn>
                              </p:par>
                              <p:par>
                                <p:cTn id="12" presetID="2" presetClass="entr" presetSubtype="2" fill="hold" nodeType="withEffect">
                                  <p:stCondLst>
                                    <p:cond delay="15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8" presetClass="emph" presetSubtype="0" repeatCount="4000" fill="hold" nodeType="withEffect">
                                  <p:stCondLst>
                                    <p:cond delay="0"/>
                                  </p:stCondLst>
                                  <p:childTnLst>
                                    <p:animRot by="21600000">
                                      <p:cBhvr>
                                        <p:cTn id="21" dur="2000" fill="hold"/>
                                        <p:tgtEl>
                                          <p:spTgt spid="7"/>
                                        </p:tgtEl>
                                        <p:attrNameLst>
                                          <p:attrName>r</p:attrName>
                                        </p:attrNameLst>
                                      </p:cBhvr>
                                    </p:animRot>
                                  </p:childTnLst>
                                </p:cTn>
                              </p:par>
                              <p:par>
                                <p:cTn id="22" presetID="8" presetClass="emph" presetSubtype="0" repeatCount="4000" fill="hold" nodeType="withEffect">
                                  <p:stCondLst>
                                    <p:cond delay="0"/>
                                  </p:stCondLst>
                                  <p:childTnLst>
                                    <p:animRot by="21600000">
                                      <p:cBhvr>
                                        <p:cTn id="23" dur="2000" fill="hold"/>
                                        <p:tgtEl>
                                          <p:spTgt spid="9"/>
                                        </p:tgtEl>
                                        <p:attrNameLst>
                                          <p:attrName>r</p:attrName>
                                        </p:attrNameLst>
                                      </p:cBhvr>
                                    </p:animRot>
                                  </p:childTnLst>
                                </p:cTn>
                              </p:par>
                              <p:par>
                                <p:cTn id="24" presetID="47"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53" presetClass="entr" presetSubtype="16"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750" fill="hold"/>
                                        <p:tgtEl>
                                          <p:spTgt spid="11"/>
                                        </p:tgtEl>
                                        <p:attrNameLst>
                                          <p:attrName>ppt_w</p:attrName>
                                        </p:attrNameLst>
                                      </p:cBhvr>
                                      <p:tavLst>
                                        <p:tav tm="0">
                                          <p:val>
                                            <p:fltVal val="0"/>
                                          </p:val>
                                        </p:tav>
                                        <p:tav tm="100000">
                                          <p:val>
                                            <p:strVal val="#ppt_w"/>
                                          </p:val>
                                        </p:tav>
                                      </p:tavLst>
                                    </p:anim>
                                    <p:anim calcmode="lin" valueType="num">
                                      <p:cBhvr>
                                        <p:cTn id="37" dur="750" fill="hold"/>
                                        <p:tgtEl>
                                          <p:spTgt spid="11"/>
                                        </p:tgtEl>
                                        <p:attrNameLst>
                                          <p:attrName>ppt_h</p:attrName>
                                        </p:attrNameLst>
                                      </p:cBhvr>
                                      <p:tavLst>
                                        <p:tav tm="0">
                                          <p:val>
                                            <p:fltVal val="0"/>
                                          </p:val>
                                        </p:tav>
                                        <p:tav tm="100000">
                                          <p:val>
                                            <p:strVal val="#ppt_h"/>
                                          </p:val>
                                        </p:tav>
                                      </p:tavLst>
                                    </p:anim>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1007</Words>
  <Application>Microsoft Office PowerPoint</Application>
  <PresentationFormat>Màn hình rộng</PresentationFormat>
  <Paragraphs>124</Paragraphs>
  <Slides>25</Slides>
  <Notes>17</Notes>
  <HiddenSlides>0</HiddenSlides>
  <MMClips>0</MMClips>
  <ScaleCrop>false</ScaleCrop>
  <HeadingPairs>
    <vt:vector size="6" baseType="variant">
      <vt:variant>
        <vt:lpstr>Phông được Dùng</vt:lpstr>
      </vt:variant>
      <vt:variant>
        <vt:i4>8</vt:i4>
      </vt:variant>
      <vt:variant>
        <vt:lpstr>Chủ đề</vt:lpstr>
      </vt:variant>
      <vt:variant>
        <vt:i4>6</vt:i4>
      </vt:variant>
      <vt:variant>
        <vt:lpstr>Tiêu đề Bản chiếu</vt:lpstr>
      </vt:variant>
      <vt:variant>
        <vt:i4>25</vt:i4>
      </vt:variant>
    </vt:vector>
  </HeadingPairs>
  <TitlesOfParts>
    <vt:vector size="39" baseType="lpstr">
      <vt:lpstr>等线</vt:lpstr>
      <vt:lpstr>微软雅黑</vt:lpstr>
      <vt:lpstr>Arial</vt:lpstr>
      <vt:lpstr>Calibri</vt:lpstr>
      <vt:lpstr>Calibri Light</vt:lpstr>
      <vt:lpstr>Cambria</vt:lpstr>
      <vt:lpstr>iCiel Cadena</vt:lpstr>
      <vt:lpstr>inpin heiti</vt:lpstr>
      <vt:lpstr>1_包图主题2</vt:lpstr>
      <vt:lpstr>Office 主题​​</vt:lpstr>
      <vt:lpstr>Office 主题</vt:lpstr>
      <vt:lpstr>3_Office 主题</vt:lpstr>
      <vt:lpstr>1_Office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Dung Âu</cp:lastModifiedBy>
  <cp:revision>52</cp:revision>
  <dcterms:created xsi:type="dcterms:W3CDTF">2023-12-09T10:48:03Z</dcterms:created>
  <dcterms:modified xsi:type="dcterms:W3CDTF">2025-03-31T09:38:14Z</dcterms:modified>
</cp:coreProperties>
</file>