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Lst>
  <p:notesMasterIdLst>
    <p:notesMasterId r:id="rId19"/>
  </p:notesMasterIdLst>
  <p:sldIdLst>
    <p:sldId id="400" r:id="rId5"/>
    <p:sldId id="256" r:id="rId6"/>
    <p:sldId id="402" r:id="rId7"/>
    <p:sldId id="389" r:id="rId8"/>
    <p:sldId id="390" r:id="rId9"/>
    <p:sldId id="358" r:id="rId10"/>
    <p:sldId id="403" r:id="rId11"/>
    <p:sldId id="404" r:id="rId12"/>
    <p:sldId id="295" r:id="rId13"/>
    <p:sldId id="405" r:id="rId14"/>
    <p:sldId id="283" r:id="rId15"/>
    <p:sldId id="394" r:id="rId16"/>
    <p:sldId id="406" r:id="rId17"/>
    <p:sldId id="3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38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25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g Âu" userId="0dcb76ad361bda84" providerId="LiveId" clId="{0A5BE550-AA05-4BE6-BF60-04D2FE8EB8F5}"/>
    <pc:docChg chg="custSel delSld delMainMaster modMainMaster">
      <pc:chgData name="Dung Âu" userId="0dcb76ad361bda84" providerId="LiveId" clId="{0A5BE550-AA05-4BE6-BF60-04D2FE8EB8F5}" dt="2025-03-31T09:44:05.264" v="6" actId="47"/>
      <pc:docMkLst>
        <pc:docMk/>
      </pc:docMkLst>
      <pc:sldChg chg="del">
        <pc:chgData name="Dung Âu" userId="0dcb76ad361bda84" providerId="LiveId" clId="{0A5BE550-AA05-4BE6-BF60-04D2FE8EB8F5}" dt="2025-03-31T09:36:52.378" v="5" actId="47"/>
        <pc:sldMkLst>
          <pc:docMk/>
          <pc:sldMk cId="2544301104" sldId="261"/>
        </pc:sldMkLst>
      </pc:sldChg>
      <pc:sldChg chg="del">
        <pc:chgData name="Dung Âu" userId="0dcb76ad361bda84" providerId="LiveId" clId="{0A5BE550-AA05-4BE6-BF60-04D2FE8EB8F5}" dt="2025-03-31T09:36:49.378" v="4" actId="47"/>
        <pc:sldMkLst>
          <pc:docMk/>
          <pc:sldMk cId="2103639800" sldId="293"/>
        </pc:sldMkLst>
      </pc:sldChg>
      <pc:sldChg chg="del">
        <pc:chgData name="Dung Âu" userId="0dcb76ad361bda84" providerId="LiveId" clId="{0A5BE550-AA05-4BE6-BF60-04D2FE8EB8F5}" dt="2025-03-31T09:44:05.264" v="6" actId="47"/>
        <pc:sldMkLst>
          <pc:docMk/>
          <pc:sldMk cId="2563689925" sldId="356"/>
        </pc:sldMkLst>
      </pc:sldChg>
      <pc:sldChg chg="del">
        <pc:chgData name="Dung Âu" userId="0dcb76ad361bda84" providerId="LiveId" clId="{0A5BE550-AA05-4BE6-BF60-04D2FE8EB8F5}" dt="2025-03-31T09:36:48.893" v="3" actId="47"/>
        <pc:sldMkLst>
          <pc:docMk/>
          <pc:sldMk cId="1609964985" sldId="401"/>
        </pc:sldMkLst>
      </pc:sldChg>
      <pc:sldMasterChg chg="delSp mod">
        <pc:chgData name="Dung Âu" userId="0dcb76ad361bda84" providerId="LiveId" clId="{0A5BE550-AA05-4BE6-BF60-04D2FE8EB8F5}" dt="2025-03-31T09:36:29.068" v="0" actId="478"/>
        <pc:sldMasterMkLst>
          <pc:docMk/>
          <pc:sldMasterMk cId="425121243" sldId="2147483648"/>
        </pc:sldMasterMkLst>
        <pc:picChg chg="del">
          <ac:chgData name="Dung Âu" userId="0dcb76ad361bda84" providerId="LiveId" clId="{0A5BE550-AA05-4BE6-BF60-04D2FE8EB8F5}" dt="2025-03-31T09:36:29.068" v="0" actId="478"/>
          <ac:picMkLst>
            <pc:docMk/>
            <pc:sldMasterMk cId="425121243" sldId="2147483648"/>
            <ac:picMk id="7" creationId="{3F21F441-3ED4-F7DC-E424-7CCE9161E54C}"/>
          </ac:picMkLst>
        </pc:picChg>
      </pc:sldMasterChg>
      <pc:sldMasterChg chg="delSp mod">
        <pc:chgData name="Dung Âu" userId="0dcb76ad361bda84" providerId="LiveId" clId="{0A5BE550-AA05-4BE6-BF60-04D2FE8EB8F5}" dt="2025-03-31T09:36:31.452" v="1" actId="478"/>
        <pc:sldMasterMkLst>
          <pc:docMk/>
          <pc:sldMasterMk cId="1231697221" sldId="2147483660"/>
        </pc:sldMasterMkLst>
        <pc:picChg chg="del">
          <ac:chgData name="Dung Âu" userId="0dcb76ad361bda84" providerId="LiveId" clId="{0A5BE550-AA05-4BE6-BF60-04D2FE8EB8F5}" dt="2025-03-31T09:36:31.452" v="1" actId="478"/>
          <ac:picMkLst>
            <pc:docMk/>
            <pc:sldMasterMk cId="1231697221" sldId="2147483660"/>
            <ac:picMk id="9" creationId="{350BB13B-03FA-0223-B050-47DEE8D0D4BB}"/>
          </ac:picMkLst>
        </pc:picChg>
      </pc:sldMasterChg>
      <pc:sldMasterChg chg="delSp mod">
        <pc:chgData name="Dung Âu" userId="0dcb76ad361bda84" providerId="LiveId" clId="{0A5BE550-AA05-4BE6-BF60-04D2FE8EB8F5}" dt="2025-03-31T09:36:37.328" v="2" actId="478"/>
        <pc:sldMasterMkLst>
          <pc:docMk/>
          <pc:sldMasterMk cId="1112287271" sldId="2147483673"/>
        </pc:sldMasterMkLst>
        <pc:spChg chg="del">
          <ac:chgData name="Dung Âu" userId="0dcb76ad361bda84" providerId="LiveId" clId="{0A5BE550-AA05-4BE6-BF60-04D2FE8EB8F5}" dt="2025-03-31T09:36:37.328" v="2" actId="478"/>
          <ac:spMkLst>
            <pc:docMk/>
            <pc:sldMasterMk cId="1112287271" sldId="2147483673"/>
            <ac:spMk id="7" creationId="{6C22CF52-35DD-B292-F6A9-D9BB4CAF3847}"/>
          </ac:spMkLst>
        </pc:spChg>
      </pc:sldMasterChg>
      <pc:sldMasterChg chg="del delSldLayout">
        <pc:chgData name="Dung Âu" userId="0dcb76ad361bda84" providerId="LiveId" clId="{0A5BE550-AA05-4BE6-BF60-04D2FE8EB8F5}" dt="2025-03-31T09:36:52.378" v="5" actId="47"/>
        <pc:sldMasterMkLst>
          <pc:docMk/>
          <pc:sldMasterMk cId="2263156794" sldId="2147483686"/>
        </pc:sldMasterMkLst>
        <pc:sldLayoutChg chg="del">
          <pc:chgData name="Dung Âu" userId="0dcb76ad361bda84" providerId="LiveId" clId="{0A5BE550-AA05-4BE6-BF60-04D2FE8EB8F5}" dt="2025-03-31T09:36:52.378" v="5" actId="47"/>
          <pc:sldLayoutMkLst>
            <pc:docMk/>
            <pc:sldMasterMk cId="2263156794" sldId="2147483686"/>
            <pc:sldLayoutMk cId="1507188768" sldId="2147483687"/>
          </pc:sldLayoutMkLst>
        </pc:sldLayoutChg>
        <pc:sldLayoutChg chg="del">
          <pc:chgData name="Dung Âu" userId="0dcb76ad361bda84" providerId="LiveId" clId="{0A5BE550-AA05-4BE6-BF60-04D2FE8EB8F5}" dt="2025-03-31T09:36:52.378" v="5" actId="47"/>
          <pc:sldLayoutMkLst>
            <pc:docMk/>
            <pc:sldMasterMk cId="2263156794" sldId="2147483686"/>
            <pc:sldLayoutMk cId="3870527513" sldId="2147483688"/>
          </pc:sldLayoutMkLst>
        </pc:sldLayoutChg>
        <pc:sldLayoutChg chg="del">
          <pc:chgData name="Dung Âu" userId="0dcb76ad361bda84" providerId="LiveId" clId="{0A5BE550-AA05-4BE6-BF60-04D2FE8EB8F5}" dt="2025-03-31T09:36:52.378" v="5" actId="47"/>
          <pc:sldLayoutMkLst>
            <pc:docMk/>
            <pc:sldMasterMk cId="2263156794" sldId="2147483686"/>
            <pc:sldLayoutMk cId="3459270981" sldId="2147483689"/>
          </pc:sldLayoutMkLst>
        </pc:sldLayoutChg>
        <pc:sldLayoutChg chg="del">
          <pc:chgData name="Dung Âu" userId="0dcb76ad361bda84" providerId="LiveId" clId="{0A5BE550-AA05-4BE6-BF60-04D2FE8EB8F5}" dt="2025-03-31T09:36:52.378" v="5" actId="47"/>
          <pc:sldLayoutMkLst>
            <pc:docMk/>
            <pc:sldMasterMk cId="2263156794" sldId="2147483686"/>
            <pc:sldLayoutMk cId="3381598387" sldId="2147483690"/>
          </pc:sldLayoutMkLst>
        </pc:sldLayoutChg>
        <pc:sldLayoutChg chg="del">
          <pc:chgData name="Dung Âu" userId="0dcb76ad361bda84" providerId="LiveId" clId="{0A5BE550-AA05-4BE6-BF60-04D2FE8EB8F5}" dt="2025-03-31T09:36:52.378" v="5" actId="47"/>
          <pc:sldLayoutMkLst>
            <pc:docMk/>
            <pc:sldMasterMk cId="2263156794" sldId="2147483686"/>
            <pc:sldLayoutMk cId="473778477" sldId="2147483691"/>
          </pc:sldLayoutMkLst>
        </pc:sldLayoutChg>
        <pc:sldLayoutChg chg="del">
          <pc:chgData name="Dung Âu" userId="0dcb76ad361bda84" providerId="LiveId" clId="{0A5BE550-AA05-4BE6-BF60-04D2FE8EB8F5}" dt="2025-03-31T09:36:52.378" v="5" actId="47"/>
          <pc:sldLayoutMkLst>
            <pc:docMk/>
            <pc:sldMasterMk cId="2263156794" sldId="2147483686"/>
            <pc:sldLayoutMk cId="2507867774" sldId="2147483692"/>
          </pc:sldLayoutMkLst>
        </pc:sldLayoutChg>
        <pc:sldLayoutChg chg="del">
          <pc:chgData name="Dung Âu" userId="0dcb76ad361bda84" providerId="LiveId" clId="{0A5BE550-AA05-4BE6-BF60-04D2FE8EB8F5}" dt="2025-03-31T09:36:52.378" v="5" actId="47"/>
          <pc:sldLayoutMkLst>
            <pc:docMk/>
            <pc:sldMasterMk cId="2263156794" sldId="2147483686"/>
            <pc:sldLayoutMk cId="3127809782" sldId="2147483693"/>
          </pc:sldLayoutMkLst>
        </pc:sldLayoutChg>
        <pc:sldLayoutChg chg="del">
          <pc:chgData name="Dung Âu" userId="0dcb76ad361bda84" providerId="LiveId" clId="{0A5BE550-AA05-4BE6-BF60-04D2FE8EB8F5}" dt="2025-03-31T09:36:52.378" v="5" actId="47"/>
          <pc:sldLayoutMkLst>
            <pc:docMk/>
            <pc:sldMasterMk cId="2263156794" sldId="2147483686"/>
            <pc:sldLayoutMk cId="3001802110" sldId="2147483694"/>
          </pc:sldLayoutMkLst>
        </pc:sldLayoutChg>
        <pc:sldLayoutChg chg="del">
          <pc:chgData name="Dung Âu" userId="0dcb76ad361bda84" providerId="LiveId" clId="{0A5BE550-AA05-4BE6-BF60-04D2FE8EB8F5}" dt="2025-03-31T09:36:52.378" v="5" actId="47"/>
          <pc:sldLayoutMkLst>
            <pc:docMk/>
            <pc:sldMasterMk cId="2263156794" sldId="2147483686"/>
            <pc:sldLayoutMk cId="3201112308" sldId="2147483695"/>
          </pc:sldLayoutMkLst>
        </pc:sldLayoutChg>
        <pc:sldLayoutChg chg="del">
          <pc:chgData name="Dung Âu" userId="0dcb76ad361bda84" providerId="LiveId" clId="{0A5BE550-AA05-4BE6-BF60-04D2FE8EB8F5}" dt="2025-03-31T09:36:52.378" v="5" actId="47"/>
          <pc:sldLayoutMkLst>
            <pc:docMk/>
            <pc:sldMasterMk cId="2263156794" sldId="2147483686"/>
            <pc:sldLayoutMk cId="3638914160" sldId="2147483696"/>
          </pc:sldLayoutMkLst>
        </pc:sldLayoutChg>
        <pc:sldLayoutChg chg="del">
          <pc:chgData name="Dung Âu" userId="0dcb76ad361bda84" providerId="LiveId" clId="{0A5BE550-AA05-4BE6-BF60-04D2FE8EB8F5}" dt="2025-03-31T09:36:52.378" v="5" actId="47"/>
          <pc:sldLayoutMkLst>
            <pc:docMk/>
            <pc:sldMasterMk cId="2263156794" sldId="2147483686"/>
            <pc:sldLayoutMk cId="1692372778"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9954A-7B9F-4248-AA00-A7B95818DA8A}"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EDAEC-9A02-4961-80FA-893C17C17593}" type="slidenum">
              <a:rPr lang="en-US" smtClean="0"/>
              <a:t>‹#›</a:t>
            </a:fld>
            <a:endParaRPr lang="en-US"/>
          </a:p>
        </p:txBody>
      </p:sp>
    </p:spTree>
    <p:extLst>
      <p:ext uri="{BB962C8B-B14F-4D97-AF65-F5344CB8AC3E}">
        <p14:creationId xmlns:p14="http://schemas.microsoft.com/office/powerpoint/2010/main" val="2677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83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4.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2C45-01CE-4F42-E513-C12AB65DA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4BF4B3-F2CC-68F8-ADBF-75F73C18A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87EEE-3032-D5D3-F75C-4BADDE519A11}"/>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5" name="Footer Placeholder 4">
            <a:extLst>
              <a:ext uri="{FF2B5EF4-FFF2-40B4-BE49-F238E27FC236}">
                <a16:creationId xmlns:a16="http://schemas.microsoft.com/office/drawing/2014/main" id="{EF2199AB-A15A-8275-619E-394C2E12E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70D83-25C3-D18B-E1D5-170AD4768345}"/>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379496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751E-03FF-9997-937B-20EA57FF9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BB5D8-0AF5-B8A1-6517-849FB5FBC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3F3AF-7470-721A-833C-A5F6658DFA96}"/>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5" name="Footer Placeholder 4">
            <a:extLst>
              <a:ext uri="{FF2B5EF4-FFF2-40B4-BE49-F238E27FC236}">
                <a16:creationId xmlns:a16="http://schemas.microsoft.com/office/drawing/2014/main" id="{857DCE79-238C-3BBD-EB69-93F1E909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6A07B-4668-758F-6566-A68D6702E03C}"/>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00362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9CB78-F2A0-3BF3-38A1-D63B1F4EE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4BC18C-4C12-38FC-52A0-FEB5ADE6B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9B048-C00C-91AE-AF07-8287B9B3B91E}"/>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5" name="Footer Placeholder 4">
            <a:extLst>
              <a:ext uri="{FF2B5EF4-FFF2-40B4-BE49-F238E27FC236}">
                <a16:creationId xmlns:a16="http://schemas.microsoft.com/office/drawing/2014/main" id="{15B12501-26E2-8D2C-4DBD-C99B56FE8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C490E-BF25-87AA-A1A1-4DCEABEEAE59}"/>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93090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27E3-5294-17ED-BADE-FE9EBE3221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9A31B-94CA-2FE7-BEEC-F2B57D69AA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36EC0-C4FA-42BC-24E2-169593CB496D}"/>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D1A3641E-3E94-084F-609D-7398FABAE6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3564BA-72D0-3764-DE03-77A5D814DB12}"/>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24323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A208-71A6-8CCE-A85E-FF5A705C60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CA6421-7680-5A35-2BE0-5CB56283D6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3F02-85E8-8079-DD1C-1E1A02AF2DB4}"/>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5A1ED7AA-37C4-7DA7-23E9-976D6AD99C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782A4-901C-C725-14C3-C17DB51A9FEB}"/>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81925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4867-92AF-444B-0118-E3442D1951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92942-EB17-9EAB-421F-E89647056D2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B0557-C8BE-23E3-9017-F19B5868D54B}"/>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9A756798-DAA6-56D5-D990-E5571DAD2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B23490-C89C-BBC9-B2A2-0D8C62EC6635}"/>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21598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B122-A13C-5A21-626F-406FB9D2BD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5095D5-C139-8D83-022C-337F61CF81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F7C07-4C2D-4C77-0A62-3FD9DAB13A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1A29D-7920-A57B-BC8F-D0AFE139F65C}"/>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6" name="Footer Placeholder 5">
            <a:extLst>
              <a:ext uri="{FF2B5EF4-FFF2-40B4-BE49-F238E27FC236}">
                <a16:creationId xmlns:a16="http://schemas.microsoft.com/office/drawing/2014/main" id="{FCD6746D-A401-8AC3-0A89-39E34879EE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C849E2-A7AF-9C47-E546-7CA4FA6D19D5}"/>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4926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CC6A-2B7C-B043-0E8A-0927756A46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65CAA84-141E-887D-7CA0-303F3567A5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0AFE3-F9F7-CF9B-826D-81D49E9C41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305A8-FB0C-90EF-26AE-A75380AD1B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124DB-EEE6-BCF4-D4DD-140DB07C8C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21DFD7-79B7-0DD3-75B5-1784EA3600FB}"/>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8" name="Footer Placeholder 7">
            <a:extLst>
              <a:ext uri="{FF2B5EF4-FFF2-40B4-BE49-F238E27FC236}">
                <a16:creationId xmlns:a16="http://schemas.microsoft.com/office/drawing/2014/main" id="{4A61872C-08B6-B3E8-A570-71A99EDEC0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12C9E1-5675-BA63-2041-13649D393ED4}"/>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03937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DB55-98A1-1C32-A4D6-717E8CE745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65EFBC8-9F92-2EB6-17B9-DE05A0DA4F3D}"/>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4" name="Footer Placeholder 3">
            <a:extLst>
              <a:ext uri="{FF2B5EF4-FFF2-40B4-BE49-F238E27FC236}">
                <a16:creationId xmlns:a16="http://schemas.microsoft.com/office/drawing/2014/main" id="{EC881A2C-B2A1-4E03-1151-5BBD41C75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AFBAC9-756B-84AA-08B6-0FD0A8086166}"/>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23601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F5E8D-7110-269B-9F25-24A9327E1053}"/>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3" name="Footer Placeholder 2">
            <a:extLst>
              <a:ext uri="{FF2B5EF4-FFF2-40B4-BE49-F238E27FC236}">
                <a16:creationId xmlns:a16="http://schemas.microsoft.com/office/drawing/2014/main" id="{AA1BD100-FD0F-DFA7-BAC6-125A9331F9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E8C025-73FE-A928-CBAD-CA48211C13B8}"/>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6923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ED38-928E-B7DF-B6E2-B299F5EF17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8B600-9364-939C-467F-5F7EC0495B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120FE-3F24-9704-6648-E1CE9ADC3C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8A4A84-AD25-5276-E92B-429533BFFF30}"/>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6" name="Footer Placeholder 5">
            <a:extLst>
              <a:ext uri="{FF2B5EF4-FFF2-40B4-BE49-F238E27FC236}">
                <a16:creationId xmlns:a16="http://schemas.microsoft.com/office/drawing/2014/main" id="{F5095833-F238-7AA6-05DF-4962BEC90D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823D71-8D39-3507-6539-1B4CD95FF7BC}"/>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78632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CEB2-7A00-79A5-5AC9-295FC579F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B54C1-CBD0-BA09-CEE8-72D11C541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0F452-7AD3-4A6B-3253-BC56E2B8ECC8}"/>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5" name="Footer Placeholder 4">
            <a:extLst>
              <a:ext uri="{FF2B5EF4-FFF2-40B4-BE49-F238E27FC236}">
                <a16:creationId xmlns:a16="http://schemas.microsoft.com/office/drawing/2014/main" id="{8222E621-5CBB-9AB6-A243-18C679772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80AB2-2DF9-CFF7-4392-3FD3439B7D72}"/>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42814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6BFC-8C80-DD0F-F78D-6079390B43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1DAB0-0C9F-2E11-5B1B-58F213AE94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06853-63F0-D554-9EC5-E87B70F916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1211D-D83D-C9DE-641F-C4F330C2C852}"/>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6" name="Footer Placeholder 5">
            <a:extLst>
              <a:ext uri="{FF2B5EF4-FFF2-40B4-BE49-F238E27FC236}">
                <a16:creationId xmlns:a16="http://schemas.microsoft.com/office/drawing/2014/main" id="{BE2ACE38-446E-F637-C711-58BB74C12F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85DB4-0090-FB3C-B661-CFA40CA0FE4F}"/>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530842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4BE8-DC74-BE70-09DD-DE7EA976A6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95EBE6-6C09-4BBE-D76D-472652F19A4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8D84E-F45C-1CD3-0990-02A9D08CEBB4}"/>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AE7407C8-5A12-94A1-1506-6AD0C7D46C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45AFF5-842E-F294-A5C4-ABDA93DD904A}"/>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021135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56148-4316-3DF6-21ED-4C4B660C6E2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C9C94-5A95-939E-9EEA-F66EFAB545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40504-7749-444F-5B2E-1EF6A573AA07}"/>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0BED430C-B42A-F8EF-269C-5315F69E4E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45A673-3C73-3203-8746-8165C8AB9714}"/>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158908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19679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27E3-5294-17ED-BADE-FE9EBE322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9A31B-94CA-2FE7-BEEC-F2B57D69A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36EC0-C4FA-42BC-24E2-169593CB496D}"/>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D1A3641E-3E94-084F-609D-7398FABAE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64BA-72D0-3764-DE03-77A5D814DB12}"/>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897885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A208-71A6-8CCE-A85E-FF5A705C6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A6421-7680-5A35-2BE0-5CB56283D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3F02-85E8-8079-DD1C-1E1A02AF2DB4}"/>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5A1ED7AA-37C4-7DA7-23E9-976D6AD99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782A4-901C-C725-14C3-C17DB51A9FEB}"/>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19492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4867-92AF-444B-0118-E3442D19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92942-EB17-9EAB-421F-E89647056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B0557-C8BE-23E3-9017-F19B5868D54B}"/>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9A756798-DAA6-56D5-D990-E5571DAD2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23490-C89C-BBC9-B2A2-0D8C62EC6635}"/>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3985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B122-A13C-5A21-626F-406FB9D2B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095D5-C139-8D83-022C-337F61CF81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F7C07-4C2D-4C77-0A62-3FD9DAB13A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1A29D-7920-A57B-BC8F-D0AFE139F65C}"/>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6" name="Footer Placeholder 5">
            <a:extLst>
              <a:ext uri="{FF2B5EF4-FFF2-40B4-BE49-F238E27FC236}">
                <a16:creationId xmlns:a16="http://schemas.microsoft.com/office/drawing/2014/main" id="{FCD6746D-A401-8AC3-0A89-39E34879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849E2-A7AF-9C47-E546-7CA4FA6D19D5}"/>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987294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CC6A-2B7C-B043-0E8A-0927756A46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5CAA84-141E-887D-7CA0-303F3567A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0AFE3-F9F7-CF9B-826D-81D49E9C4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305A8-FB0C-90EF-26AE-A75380AD1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124DB-EEE6-BCF4-D4DD-140DB07C8C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21DFD7-79B7-0DD3-75B5-1784EA3600FB}"/>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8" name="Footer Placeholder 7">
            <a:extLst>
              <a:ext uri="{FF2B5EF4-FFF2-40B4-BE49-F238E27FC236}">
                <a16:creationId xmlns:a16="http://schemas.microsoft.com/office/drawing/2014/main" id="{4A61872C-08B6-B3E8-A570-71A99EDEC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12C9E1-5675-BA63-2041-13649D393ED4}"/>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17142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DB55-98A1-1C32-A4D6-717E8CE74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EFBC8-9F92-2EB6-17B9-DE05A0DA4F3D}"/>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4" name="Footer Placeholder 3">
            <a:extLst>
              <a:ext uri="{FF2B5EF4-FFF2-40B4-BE49-F238E27FC236}">
                <a16:creationId xmlns:a16="http://schemas.microsoft.com/office/drawing/2014/main" id="{EC881A2C-B2A1-4E03-1151-5BBD41C75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FBAC9-756B-84AA-08B6-0FD0A8086166}"/>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1449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1E2A-7CA2-91F0-15A3-4BC886644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119625-624A-1284-A2E6-9078A2CA8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19B9A-ADE2-09F3-3C75-080529FA93AE}"/>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5" name="Footer Placeholder 4">
            <a:extLst>
              <a:ext uri="{FF2B5EF4-FFF2-40B4-BE49-F238E27FC236}">
                <a16:creationId xmlns:a16="http://schemas.microsoft.com/office/drawing/2014/main" id="{1769D263-FB5D-298C-3F8A-562AB2901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A6769-BA94-4795-DA6A-68779FA998C9}"/>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354660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F5E8D-7110-269B-9F25-24A9327E1053}"/>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3" name="Footer Placeholder 2">
            <a:extLst>
              <a:ext uri="{FF2B5EF4-FFF2-40B4-BE49-F238E27FC236}">
                <a16:creationId xmlns:a16="http://schemas.microsoft.com/office/drawing/2014/main" id="{AA1BD100-FD0F-DFA7-BAC6-125A9331F9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E8C025-73FE-A928-CBAD-CA48211C13B8}"/>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80662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ED38-928E-B7DF-B6E2-B299F5EF1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8B600-9364-939C-467F-5F7EC0495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120FE-3F24-9704-6648-E1CE9ADC3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8A4A84-AD25-5276-E92B-429533BFFF30}"/>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6" name="Footer Placeholder 5">
            <a:extLst>
              <a:ext uri="{FF2B5EF4-FFF2-40B4-BE49-F238E27FC236}">
                <a16:creationId xmlns:a16="http://schemas.microsoft.com/office/drawing/2014/main" id="{F5095833-F238-7AA6-05DF-4962BEC90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23D71-8D39-3507-6539-1B4CD95FF7BC}"/>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703212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6BFC-8C80-DD0F-F78D-6079390B4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1DAB0-0C9F-2E11-5B1B-58F213AE9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06853-63F0-D554-9EC5-E87B70F91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1211D-D83D-C9DE-641F-C4F330C2C852}"/>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6" name="Footer Placeholder 5">
            <a:extLst>
              <a:ext uri="{FF2B5EF4-FFF2-40B4-BE49-F238E27FC236}">
                <a16:creationId xmlns:a16="http://schemas.microsoft.com/office/drawing/2014/main" id="{BE2ACE38-446E-F637-C711-58BB74C12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85DB4-0090-FB3C-B661-CFA40CA0FE4F}"/>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3237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4BE8-DC74-BE70-09DD-DE7EA976A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95EBE6-6C09-4BBE-D76D-472652F19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8D84E-F45C-1CD3-0990-02A9D08CEBB4}"/>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AE7407C8-5A12-94A1-1506-6AD0C7D46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5AFF5-842E-F294-A5C4-ABDA93DD904A}"/>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014692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56148-4316-3DF6-21ED-4C4B660C6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C9C94-5A95-939E-9EEA-F66EFAB54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40504-7749-444F-5B2E-1EF6A573AA07}"/>
              </a:ext>
            </a:extLst>
          </p:cNvPr>
          <p:cNvSpPr>
            <a:spLocks noGrp="1"/>
          </p:cNvSpPr>
          <p:nvPr>
            <p:ph type="dt" sz="half" idx="10"/>
          </p:nvPr>
        </p:nvSpPr>
        <p:spPr/>
        <p:txBody>
          <a:body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0BED430C-B42A-F8EF-269C-5315F69E4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5A673-3C73-3203-8746-8165C8AB9714}"/>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128069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79599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2"/>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DDEA23-F162-44E4-9055-403EDED3A5D3}"/>
              </a:ext>
            </a:extLst>
          </p:cNvPr>
          <p:cNvPicPr>
            <a:picLocks noChangeAspect="1"/>
          </p:cNvPicPr>
          <p:nvPr userDrawn="1"/>
        </p:nvPicPr>
        <p:blipFill>
          <a:blip r:embed="rId2"/>
          <a:stretch>
            <a:fillRect/>
          </a:stretch>
        </p:blipFill>
        <p:spPr>
          <a:xfrm>
            <a:off x="1721531" y="167002"/>
            <a:ext cx="9470832" cy="6522393"/>
          </a:xfrm>
          <a:prstGeom prst="rect">
            <a:avLst/>
          </a:prstGeom>
        </p:spPr>
      </p:pic>
      <p:sp>
        <p:nvSpPr>
          <p:cNvPr id="8" name="椭圆 7">
            <a:extLst>
              <a:ext uri="{FF2B5EF4-FFF2-40B4-BE49-F238E27FC236}">
                <a16:creationId xmlns:a16="http://schemas.microsoft.com/office/drawing/2014/main" id="{7AE559E8-1AF6-40E0-9FC6-BCBE3B223B04}"/>
              </a:ext>
            </a:extLst>
          </p:cNvPr>
          <p:cNvSpPr/>
          <p:nvPr userDrawn="1"/>
        </p:nvSpPr>
        <p:spPr>
          <a:xfrm>
            <a:off x="2228857" y="-380211"/>
            <a:ext cx="7616821" cy="761682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F975C8BF-6AD1-4AC6-8615-4441907E5DBE}"/>
              </a:ext>
            </a:extLst>
          </p:cNvPr>
          <p:cNvSpPr/>
          <p:nvPr userDrawn="1"/>
        </p:nvSpPr>
        <p:spPr>
          <a:xfrm>
            <a:off x="3694807" y="927085"/>
            <a:ext cx="4705452" cy="470545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1B60FF5-1759-4A3F-B198-18C64EA81C71}"/>
              </a:ext>
            </a:extLst>
          </p:cNvPr>
          <p:cNvSpPr/>
          <p:nvPr userDrawn="1"/>
        </p:nvSpPr>
        <p:spPr>
          <a:xfrm>
            <a:off x="4456806" y="1600192"/>
            <a:ext cx="3221142" cy="322114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7385C0D1-6F0C-46AC-9C89-F4371482C433}"/>
              </a:ext>
            </a:extLst>
          </p:cNvPr>
          <p:cNvPicPr>
            <a:picLocks noChangeAspect="1"/>
          </p:cNvPicPr>
          <p:nvPr userDrawn="1"/>
        </p:nvPicPr>
        <p:blipFill>
          <a:blip r:embed="rId3"/>
          <a:stretch>
            <a:fillRect/>
          </a:stretch>
        </p:blipFill>
        <p:spPr>
          <a:xfrm>
            <a:off x="5032887" y="1512072"/>
            <a:ext cx="2047535" cy="3377312"/>
          </a:xfrm>
          <a:prstGeom prst="rect">
            <a:avLst/>
          </a:prstGeom>
        </p:spPr>
      </p:pic>
      <p:sp>
        <p:nvSpPr>
          <p:cNvPr id="12" name="文本框 11">
            <a:extLst>
              <a:ext uri="{FF2B5EF4-FFF2-40B4-BE49-F238E27FC236}">
                <a16:creationId xmlns:a16="http://schemas.microsoft.com/office/drawing/2014/main" id="{3AAFB050-9D8A-491A-A4E4-355A7F5E417B}"/>
              </a:ext>
            </a:extLst>
          </p:cNvPr>
          <p:cNvSpPr txBox="1"/>
          <p:nvPr userDrawn="1"/>
        </p:nvSpPr>
        <p:spPr>
          <a:xfrm>
            <a:off x="3460753" y="4254492"/>
            <a:ext cx="5240338" cy="230832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暑期少儿</a:t>
            </a:r>
            <a:endParaRPr lang="en-US" altLang="zh-CN" sz="7200" b="1" dirty="0">
              <a:solidFill>
                <a:schemeClr val="bg1"/>
              </a:solidFill>
              <a:latin typeface="微软雅黑" panose="020B0503020204020204" pitchFamily="34" charset="-122"/>
              <a:ea typeface="微软雅黑" panose="020B0503020204020204" pitchFamily="34" charset="-122"/>
            </a:endParaRPr>
          </a:p>
          <a:p>
            <a:pPr algn="ctr"/>
            <a:r>
              <a:rPr lang="zh-CN" altLang="en-US" sz="7200" b="1" dirty="0">
                <a:solidFill>
                  <a:schemeClr val="bg1"/>
                </a:solidFill>
                <a:latin typeface="微软雅黑" panose="020B0503020204020204" pitchFamily="34" charset="-122"/>
                <a:ea typeface="微软雅黑" panose="020B0503020204020204" pitchFamily="34" charset="-122"/>
              </a:rPr>
              <a:t>兴趣班招生</a:t>
            </a:r>
          </a:p>
        </p:txBody>
      </p:sp>
      <p:pic>
        <p:nvPicPr>
          <p:cNvPr id="13" name="图片 12">
            <a:extLst>
              <a:ext uri="{FF2B5EF4-FFF2-40B4-BE49-F238E27FC236}">
                <a16:creationId xmlns:a16="http://schemas.microsoft.com/office/drawing/2014/main" id="{AD8D586D-BC42-4410-848F-AEB6A0E543EA}"/>
              </a:ext>
            </a:extLst>
          </p:cNvPr>
          <p:cNvPicPr>
            <a:picLocks noChangeAspect="1"/>
          </p:cNvPicPr>
          <p:nvPr userDrawn="1"/>
        </p:nvPicPr>
        <p:blipFill>
          <a:blip r:embed="rId4"/>
          <a:stretch>
            <a:fillRect/>
          </a:stretch>
        </p:blipFill>
        <p:spPr>
          <a:xfrm>
            <a:off x="8488463" y="885429"/>
            <a:ext cx="2845082" cy="1655703"/>
          </a:xfrm>
          <a:prstGeom prst="rect">
            <a:avLst/>
          </a:prstGeom>
        </p:spPr>
      </p:pic>
      <p:pic>
        <p:nvPicPr>
          <p:cNvPr id="14" name="图片 13">
            <a:extLst>
              <a:ext uri="{FF2B5EF4-FFF2-40B4-BE49-F238E27FC236}">
                <a16:creationId xmlns:a16="http://schemas.microsoft.com/office/drawing/2014/main" id="{9E7CB672-AFD4-4A21-8C2B-729B5D4F65EA}"/>
              </a:ext>
            </a:extLst>
          </p:cNvPr>
          <p:cNvPicPr>
            <a:picLocks noChangeAspect="1"/>
          </p:cNvPicPr>
          <p:nvPr userDrawn="1"/>
        </p:nvPicPr>
        <p:blipFill>
          <a:blip r:embed="rId5"/>
          <a:stretch>
            <a:fillRect/>
          </a:stretch>
        </p:blipFill>
        <p:spPr>
          <a:xfrm>
            <a:off x="2087675" y="998689"/>
            <a:ext cx="1147956" cy="1026765"/>
          </a:xfrm>
          <a:prstGeom prst="rect">
            <a:avLst/>
          </a:prstGeom>
        </p:spPr>
      </p:pic>
      <p:pic>
        <p:nvPicPr>
          <p:cNvPr id="15" name="图片 14">
            <a:extLst>
              <a:ext uri="{FF2B5EF4-FFF2-40B4-BE49-F238E27FC236}">
                <a16:creationId xmlns:a16="http://schemas.microsoft.com/office/drawing/2014/main" id="{62FE7361-A7D9-44BC-8885-427FACB8BF04}"/>
              </a:ext>
            </a:extLst>
          </p:cNvPr>
          <p:cNvPicPr>
            <a:picLocks noChangeAspect="1"/>
          </p:cNvPicPr>
          <p:nvPr userDrawn="1"/>
        </p:nvPicPr>
        <p:blipFill>
          <a:blip r:embed="rId6"/>
          <a:stretch>
            <a:fillRect/>
          </a:stretch>
        </p:blipFill>
        <p:spPr>
          <a:xfrm>
            <a:off x="2588126" y="3875882"/>
            <a:ext cx="1652177" cy="799352"/>
          </a:xfrm>
          <a:prstGeom prst="rect">
            <a:avLst/>
          </a:prstGeom>
        </p:spPr>
      </p:pic>
      <p:pic>
        <p:nvPicPr>
          <p:cNvPr id="16" name="图片 15">
            <a:extLst>
              <a:ext uri="{FF2B5EF4-FFF2-40B4-BE49-F238E27FC236}">
                <a16:creationId xmlns:a16="http://schemas.microsoft.com/office/drawing/2014/main" id="{C73DE643-168D-4E38-954D-5A07DC4227BB}"/>
              </a:ext>
            </a:extLst>
          </p:cNvPr>
          <p:cNvPicPr>
            <a:picLocks noChangeAspect="1"/>
          </p:cNvPicPr>
          <p:nvPr userDrawn="1"/>
        </p:nvPicPr>
        <p:blipFill>
          <a:blip r:embed="rId7"/>
          <a:stretch>
            <a:fillRect/>
          </a:stretch>
        </p:blipFill>
        <p:spPr>
          <a:xfrm>
            <a:off x="1721531" y="2184838"/>
            <a:ext cx="1185750" cy="1301067"/>
          </a:xfrm>
          <a:prstGeom prst="rect">
            <a:avLst/>
          </a:prstGeom>
        </p:spPr>
      </p:pic>
      <p:pic>
        <p:nvPicPr>
          <p:cNvPr id="17" name="图片 16">
            <a:extLst>
              <a:ext uri="{FF2B5EF4-FFF2-40B4-BE49-F238E27FC236}">
                <a16:creationId xmlns:a16="http://schemas.microsoft.com/office/drawing/2014/main" id="{D298E89C-4551-4C1A-B97F-4D8992FDADD0}"/>
              </a:ext>
            </a:extLst>
          </p:cNvPr>
          <p:cNvPicPr>
            <a:picLocks noChangeAspect="1"/>
          </p:cNvPicPr>
          <p:nvPr userDrawn="1"/>
        </p:nvPicPr>
        <p:blipFill>
          <a:blip r:embed="rId8"/>
          <a:stretch>
            <a:fillRect/>
          </a:stretch>
        </p:blipFill>
        <p:spPr>
          <a:xfrm>
            <a:off x="1448401" y="4055160"/>
            <a:ext cx="1517452" cy="2197451"/>
          </a:xfrm>
          <a:prstGeom prst="rect">
            <a:avLst/>
          </a:prstGeom>
        </p:spPr>
      </p:pic>
      <p:pic>
        <p:nvPicPr>
          <p:cNvPr id="18" name="图片 17">
            <a:extLst>
              <a:ext uri="{FF2B5EF4-FFF2-40B4-BE49-F238E27FC236}">
                <a16:creationId xmlns:a16="http://schemas.microsoft.com/office/drawing/2014/main" id="{A1536B18-FD40-4A6D-865D-EE8DBAE369FF}"/>
              </a:ext>
            </a:extLst>
          </p:cNvPr>
          <p:cNvPicPr>
            <a:picLocks noChangeAspect="1"/>
          </p:cNvPicPr>
          <p:nvPr userDrawn="1"/>
        </p:nvPicPr>
        <p:blipFill>
          <a:blip r:embed="rId9"/>
          <a:stretch>
            <a:fillRect/>
          </a:stretch>
        </p:blipFill>
        <p:spPr>
          <a:xfrm>
            <a:off x="8827466" y="3757025"/>
            <a:ext cx="1549125" cy="994933"/>
          </a:xfrm>
          <a:prstGeom prst="rect">
            <a:avLst/>
          </a:prstGeom>
        </p:spPr>
      </p:pic>
      <p:pic>
        <p:nvPicPr>
          <p:cNvPr id="19" name="图片 18">
            <a:extLst>
              <a:ext uri="{FF2B5EF4-FFF2-40B4-BE49-F238E27FC236}">
                <a16:creationId xmlns:a16="http://schemas.microsoft.com/office/drawing/2014/main" id="{46EBC1E2-A3F4-4AC8-B6CD-73C8445D6191}"/>
              </a:ext>
            </a:extLst>
          </p:cNvPr>
          <p:cNvPicPr>
            <a:picLocks noChangeAspect="1"/>
          </p:cNvPicPr>
          <p:nvPr userDrawn="1"/>
        </p:nvPicPr>
        <p:blipFill>
          <a:blip r:embed="rId10"/>
          <a:stretch>
            <a:fillRect/>
          </a:stretch>
        </p:blipFill>
        <p:spPr>
          <a:xfrm>
            <a:off x="8508908" y="662350"/>
            <a:ext cx="1243125" cy="1243667"/>
          </a:xfrm>
          <a:prstGeom prst="rect">
            <a:avLst/>
          </a:prstGeom>
        </p:spPr>
      </p:pic>
    </p:spTree>
    <p:extLst>
      <p:ext uri="{BB962C8B-B14F-4D97-AF65-F5344CB8AC3E}">
        <p14:creationId xmlns:p14="http://schemas.microsoft.com/office/powerpoint/2010/main" val="20035020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par>
                                <p:cTn id="15" presetID="26" presetClass="emph" presetSubtype="0" fill="hold" grpId="1" nodeType="withEffect">
                                  <p:stCondLst>
                                    <p:cond delay="200"/>
                                  </p:stCondLst>
                                  <p:childTnLst>
                                    <p:animEffect transition="out" filter="fade">
                                      <p:cBhvr>
                                        <p:cTn id="16" dur="2000" tmFilter="0, 0; .2, .5; .8, .5; 1, 0"/>
                                        <p:tgtEl>
                                          <p:spTgt spid="10"/>
                                        </p:tgtEl>
                                      </p:cBhvr>
                                    </p:animEffect>
                                    <p:animScale>
                                      <p:cBhvr>
                                        <p:cTn id="17" dur="1000" autoRev="1" fill="hold"/>
                                        <p:tgtEl>
                                          <p:spTgt spid="10"/>
                                        </p:tgtEl>
                                      </p:cBhvr>
                                      <p:by x="105000" y="105000"/>
                                    </p:animScale>
                                  </p:childTnLst>
                                </p:cTn>
                              </p:par>
                              <p:par>
                                <p:cTn id="18" presetID="53" presetClass="entr" presetSubtype="16" fill="hold" grpId="0" nodeType="withEffect">
                                  <p:stCondLst>
                                    <p:cond delay="4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par>
                                <p:cTn id="23" presetID="26" presetClass="emph" presetSubtype="0" fill="hold" grpId="1" nodeType="withEffect">
                                  <p:stCondLst>
                                    <p:cond delay="400"/>
                                  </p:stCondLst>
                                  <p:childTnLst>
                                    <p:animEffect transition="out" filter="fade">
                                      <p:cBhvr>
                                        <p:cTn id="24" dur="2000" tmFilter="0, 0; .2, .5; .8, .5; 1, 0"/>
                                        <p:tgtEl>
                                          <p:spTgt spid="9"/>
                                        </p:tgtEl>
                                      </p:cBhvr>
                                    </p:animEffect>
                                    <p:animScale>
                                      <p:cBhvr>
                                        <p:cTn id="25" dur="1000" autoRev="1" fill="hold"/>
                                        <p:tgtEl>
                                          <p:spTgt spid="9"/>
                                        </p:tgtEl>
                                      </p:cBhvr>
                                      <p:by x="105000" y="105000"/>
                                    </p:animScale>
                                  </p:childTnLst>
                                </p:cTn>
                              </p:par>
                              <p:par>
                                <p:cTn id="26" presetID="53" presetClass="entr" presetSubtype="16" fill="hold" grpId="0"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par>
                                <p:cTn id="31" presetID="26" presetClass="emph" presetSubtype="0" fill="hold" grpId="1" nodeType="withEffect">
                                  <p:stCondLst>
                                    <p:cond delay="600"/>
                                  </p:stCondLst>
                                  <p:childTnLst>
                                    <p:animEffect transition="out" filter="fade">
                                      <p:cBhvr>
                                        <p:cTn id="32" dur="2000" tmFilter="0, 0; .2, .5; .8, .5; 1, 0"/>
                                        <p:tgtEl>
                                          <p:spTgt spid="8"/>
                                        </p:tgtEl>
                                      </p:cBhvr>
                                    </p:animEffect>
                                    <p:animScale>
                                      <p:cBhvr>
                                        <p:cTn id="33" dur="1000" autoRev="1" fill="hold"/>
                                        <p:tgtEl>
                                          <p:spTgt spid="8"/>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9528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91310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5ED93-61FB-42CE-8703-D50F7545C7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36B1754-A614-4C6C-B635-A9B2773127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CDEC549-69FA-4E38-A2AA-ECB5E611251E}"/>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5" name="页脚占位符 4">
            <a:extLst>
              <a:ext uri="{FF2B5EF4-FFF2-40B4-BE49-F238E27FC236}">
                <a16:creationId xmlns:a16="http://schemas.microsoft.com/office/drawing/2014/main" id="{70145644-BB00-4DAC-8D2D-3659AE8BCD5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3CEA105-9754-487B-BF64-D3C393122DE0}"/>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12651892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B1F9-F47F-E7EA-DFA4-D16F2448E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248BB-78FC-8361-CDCB-00914BCA6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8F8DA6-9050-E9ED-81EE-4F7F464F2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4EFD63-DFE4-5783-6427-6B4086321299}"/>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6" name="Footer Placeholder 5">
            <a:extLst>
              <a:ext uri="{FF2B5EF4-FFF2-40B4-BE49-F238E27FC236}">
                <a16:creationId xmlns:a16="http://schemas.microsoft.com/office/drawing/2014/main" id="{CB913698-9456-6DD7-EC4B-766B3616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49922-606D-0BCE-EE9B-BA0B32492490}"/>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2770468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7073AB-7D9A-4131-AB33-C4129EC101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F1E71FB-D629-4ADF-8BF9-37D9616FCC4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CC3CA1E-5F9E-4D49-8A05-995B14B9098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793B89B-50A6-4DA7-8E34-CBC9675BCF63}"/>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6" name="页脚占位符 5">
            <a:extLst>
              <a:ext uri="{FF2B5EF4-FFF2-40B4-BE49-F238E27FC236}">
                <a16:creationId xmlns:a16="http://schemas.microsoft.com/office/drawing/2014/main" id="{491D7F12-62CC-4D93-A2BF-76F1D69311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75CDF20-8E02-44DF-B643-41E73F057564}"/>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32420411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BBD87-F6F2-4EB2-B051-127BE60E7CE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39AEFB7-7064-4E6F-B69A-E28CBD2D2A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AD9C60-EA11-4821-85B2-D876EE99B8E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CD3D26D-A981-41D7-8130-7ED2100CF6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02A63BC-9C52-4079-9A5D-DF55DC3BA7D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FD6DE27-000D-4699-9601-DDCFBD40934B}"/>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8" name="页脚占位符 7">
            <a:extLst>
              <a:ext uri="{FF2B5EF4-FFF2-40B4-BE49-F238E27FC236}">
                <a16:creationId xmlns:a16="http://schemas.microsoft.com/office/drawing/2014/main" id="{1F0D1C6A-5F8B-4F9C-8C6E-9450EBC3F4F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BFD6FB-6894-4BF3-97CB-FC50F4714042}"/>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2214496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0C9BFC-577D-48EA-85FE-B01800106C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B57C43-7894-4AA2-8A08-7C176E6B642F}"/>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4" name="页脚占位符 3">
            <a:extLst>
              <a:ext uri="{FF2B5EF4-FFF2-40B4-BE49-F238E27FC236}">
                <a16:creationId xmlns:a16="http://schemas.microsoft.com/office/drawing/2014/main" id="{8A3BBAD3-9592-484A-B9B5-FF4F5159C6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49592F5-79DB-4218-BBDC-B2F362E53243}"/>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2179204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073F50-029D-4189-9618-C660CABB021F}"/>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3" name="页脚占位符 2">
            <a:extLst>
              <a:ext uri="{FF2B5EF4-FFF2-40B4-BE49-F238E27FC236}">
                <a16:creationId xmlns:a16="http://schemas.microsoft.com/office/drawing/2014/main" id="{1924A0DA-15A9-4122-B9D6-3808D00359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9B57E65-E466-4A52-A637-E9754FA76285}"/>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9099187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C1282-D9A5-44C7-9172-B60BB339E8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178D5E-9383-46C4-A444-1DAB96BFC0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0CC6DD1-3FFA-48C4-8B1B-2340F3A6A6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82BA4B5-E52F-4BB5-A9EF-5E0E0959E282}"/>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6" name="页脚占位符 5">
            <a:extLst>
              <a:ext uri="{FF2B5EF4-FFF2-40B4-BE49-F238E27FC236}">
                <a16:creationId xmlns:a16="http://schemas.microsoft.com/office/drawing/2014/main" id="{B81DFF25-70C7-46D5-8A77-349BF3AF1A9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AB96FB2-83A4-43B3-A5B4-9B1FDF416078}"/>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5756349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5032D-CCEE-4CAC-946F-9E6AD01945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3606972-106E-4AC4-B6C5-8D86691ECE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03408-7210-4E8B-B9F5-871D27C2C9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014BAEB-3B79-449D-8864-CD67F3CB4A24}"/>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6" name="页脚占位符 5">
            <a:extLst>
              <a:ext uri="{FF2B5EF4-FFF2-40B4-BE49-F238E27FC236}">
                <a16:creationId xmlns:a16="http://schemas.microsoft.com/office/drawing/2014/main" id="{544C117B-A5F8-4BCD-970D-EA2BD3C5BF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FB0DB7-B3D4-4632-B887-F565EAB48406}"/>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3269248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3994C4-B144-413E-BE41-7203607FFEE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F4DBFD-8736-4A82-8AFB-A2DA73AF20F6}"/>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96E27D-65AF-4E69-A6F7-4DE7E758F385}"/>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5" name="页脚占位符 4">
            <a:extLst>
              <a:ext uri="{FF2B5EF4-FFF2-40B4-BE49-F238E27FC236}">
                <a16:creationId xmlns:a16="http://schemas.microsoft.com/office/drawing/2014/main" id="{7ECBA6AD-2B7C-4A08-8D02-399F826709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AD37B3B-CFA6-423A-80AC-675CBBB3FFE9}"/>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13488119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CB9EAC-2F4C-4737-ACFC-E78402C99C3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DF49B8E-9312-4BDB-BB85-6073CE21006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82EA9A3-98F4-47DF-805E-18B85230E1BD}"/>
              </a:ext>
            </a:extLst>
          </p:cNvPr>
          <p:cNvSpPr>
            <a:spLocks noGrp="1"/>
          </p:cNvSpPr>
          <p:nvPr>
            <p:ph type="dt" sz="half" idx="10"/>
          </p:nvPr>
        </p:nvSpPr>
        <p:spPr>
          <a:xfrm>
            <a:off x="838200" y="6356350"/>
            <a:ext cx="2743200" cy="365125"/>
          </a:xfrm>
          <a:prstGeom prst="rect">
            <a:avLst/>
          </a:prstGeom>
        </p:spPr>
        <p:txBody>
          <a:bodyPr/>
          <a:lstStyle/>
          <a:p>
            <a:fld id="{0C774952-38DF-43EB-B2B9-DF49F89FF1CA}" type="datetimeFigureOut">
              <a:rPr lang="zh-CN" altLang="en-US" smtClean="0"/>
              <a:t>2025/3/31</a:t>
            </a:fld>
            <a:endParaRPr lang="zh-CN" altLang="en-US"/>
          </a:p>
        </p:txBody>
      </p:sp>
      <p:sp>
        <p:nvSpPr>
          <p:cNvPr id="5" name="页脚占位符 4">
            <a:extLst>
              <a:ext uri="{FF2B5EF4-FFF2-40B4-BE49-F238E27FC236}">
                <a16:creationId xmlns:a16="http://schemas.microsoft.com/office/drawing/2014/main" id="{196039D1-75A2-47C7-8A16-C196F2704E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A6CFF2B-39DA-4D60-984E-F4C263D616CE}"/>
              </a:ext>
            </a:extLst>
          </p:cNvPr>
          <p:cNvSpPr>
            <a:spLocks noGrp="1"/>
          </p:cNvSpPr>
          <p:nvPr>
            <p:ph type="sldNum" sz="quarter" idx="12"/>
          </p:nvPr>
        </p:nvSpPr>
        <p:spPr>
          <a:xfrm>
            <a:off x="8610600" y="6356350"/>
            <a:ext cx="2743200" cy="365125"/>
          </a:xfrm>
          <a:prstGeom prst="rect">
            <a:avLst/>
          </a:prstGeom>
        </p:spPr>
        <p:txBody>
          <a:bodyPr/>
          <a:lstStyle/>
          <a:p>
            <a:fld id="{A50C06A1-A830-45C1-A80E-E7B2DF28D1F5}" type="slidenum">
              <a:rPr lang="zh-CN" altLang="en-US" smtClean="0"/>
              <a:t>‹#›</a:t>
            </a:fld>
            <a:endParaRPr lang="zh-CN" altLang="en-US"/>
          </a:p>
        </p:txBody>
      </p:sp>
    </p:spTree>
    <p:extLst>
      <p:ext uri="{BB962C8B-B14F-4D97-AF65-F5344CB8AC3E}">
        <p14:creationId xmlns:p14="http://schemas.microsoft.com/office/powerpoint/2010/main" val="3763821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E302-F4A9-E4E1-BF0D-3C2248052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51E20-EB58-B7A9-36C4-73F375B5D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E47A8-27F9-568F-5752-830374C585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867D65-DC5D-30EA-3BCD-8A5E97E3F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8B4E3-7CF2-B57C-30F7-E63D3F8A9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46C4DA-D73B-5304-7DB0-4743D30A8167}"/>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8" name="Footer Placeholder 7">
            <a:extLst>
              <a:ext uri="{FF2B5EF4-FFF2-40B4-BE49-F238E27FC236}">
                <a16:creationId xmlns:a16="http://schemas.microsoft.com/office/drawing/2014/main" id="{56A5C8AE-BFB7-87A4-AA85-2C202C6DB5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9FF367-E8B2-672C-34D6-240F8D3D132F}"/>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71747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8866-CB5E-E0B6-60E6-EAEC672278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AD1B5-7035-3F2C-E44B-657FAE2A594F}"/>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4" name="Footer Placeholder 3">
            <a:extLst>
              <a:ext uri="{FF2B5EF4-FFF2-40B4-BE49-F238E27FC236}">
                <a16:creationId xmlns:a16="http://schemas.microsoft.com/office/drawing/2014/main" id="{247606D5-05AE-058A-F83A-D838BB686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B64F2C-58D9-4717-B784-59C54065AD41}"/>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418073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1AE97-EF26-7CBA-6534-BD24B072A491}"/>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3" name="Footer Placeholder 2">
            <a:extLst>
              <a:ext uri="{FF2B5EF4-FFF2-40B4-BE49-F238E27FC236}">
                <a16:creationId xmlns:a16="http://schemas.microsoft.com/office/drawing/2014/main" id="{265818B0-5D98-FC3E-68DA-200DA380A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8789C-BC49-2042-F283-FCE0152A8694}"/>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15251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267A-905B-6348-985C-5692F797F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D28BD-199A-7809-C146-065D2820E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952B94-5C23-2A51-4576-FEF95C6C7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B6A5-77CC-1AC6-0480-707959F8CD69}"/>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6" name="Footer Placeholder 5">
            <a:extLst>
              <a:ext uri="{FF2B5EF4-FFF2-40B4-BE49-F238E27FC236}">
                <a16:creationId xmlns:a16="http://schemas.microsoft.com/office/drawing/2014/main" id="{AD7401F9-FF5A-6287-C9D4-4ACC67F9A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0BD25-DDED-B5FE-503A-5081995BADBC}"/>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143266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8286-889B-F746-0700-B859B7375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FEE88-4EBA-20E8-C434-8ACFC1A14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AE03FE-F803-A062-DB3F-E2FAEC28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E37DE-72C3-6B01-838E-F6B0D38C68F2}"/>
              </a:ext>
            </a:extLst>
          </p:cNvPr>
          <p:cNvSpPr>
            <a:spLocks noGrp="1"/>
          </p:cNvSpPr>
          <p:nvPr>
            <p:ph type="dt" sz="half" idx="10"/>
          </p:nvPr>
        </p:nvSpPr>
        <p:spPr/>
        <p:txBody>
          <a:bodyPr/>
          <a:lstStyle/>
          <a:p>
            <a:fld id="{A49164D9-75E3-4F6C-9B1A-9A5074D3B86A}" type="datetimeFigureOut">
              <a:rPr lang="en-US" smtClean="0"/>
              <a:t>3/31/2025</a:t>
            </a:fld>
            <a:endParaRPr lang="en-US"/>
          </a:p>
        </p:txBody>
      </p:sp>
      <p:sp>
        <p:nvSpPr>
          <p:cNvPr id="6" name="Footer Placeholder 5">
            <a:extLst>
              <a:ext uri="{FF2B5EF4-FFF2-40B4-BE49-F238E27FC236}">
                <a16:creationId xmlns:a16="http://schemas.microsoft.com/office/drawing/2014/main" id="{F1B06F64-6EE1-4C6E-B2C9-789E8D9C3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6FB64-DF1C-9EDC-E375-9B7AC97F344B}"/>
              </a:ext>
            </a:extLst>
          </p:cNvPr>
          <p:cNvSpPr>
            <a:spLocks noGrp="1"/>
          </p:cNvSpPr>
          <p:nvPr>
            <p:ph type="sldNum" sz="quarter" idx="12"/>
          </p:nvPr>
        </p:nvSpPr>
        <p:spPr/>
        <p:txBody>
          <a:bodyPr/>
          <a:lstStyle/>
          <a:p>
            <a:fld id="{8AF67225-B31D-462D-9023-4E181C1EB2E2}" type="slidenum">
              <a:rPr lang="en-US" smtClean="0"/>
              <a:t>‹#›</a:t>
            </a:fld>
            <a:endParaRPr lang="en-US"/>
          </a:p>
        </p:txBody>
      </p:sp>
    </p:spTree>
    <p:extLst>
      <p:ext uri="{BB962C8B-B14F-4D97-AF65-F5344CB8AC3E}">
        <p14:creationId xmlns:p14="http://schemas.microsoft.com/office/powerpoint/2010/main" val="320284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8265E-53EA-153B-8F8B-28B933BE7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A183B8-A5C6-EF48-B133-FB861712B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A2CBF-6903-F74A-1625-D697E0CFC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164D9-75E3-4F6C-9B1A-9A5074D3B86A}" type="datetimeFigureOut">
              <a:rPr lang="en-US" smtClean="0"/>
              <a:t>3/31/2025</a:t>
            </a:fld>
            <a:endParaRPr lang="en-US"/>
          </a:p>
        </p:txBody>
      </p:sp>
      <p:sp>
        <p:nvSpPr>
          <p:cNvPr id="5" name="Footer Placeholder 4">
            <a:extLst>
              <a:ext uri="{FF2B5EF4-FFF2-40B4-BE49-F238E27FC236}">
                <a16:creationId xmlns:a16="http://schemas.microsoft.com/office/drawing/2014/main" id="{47B7AC68-475F-8F85-479C-E43A4E8B4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9BE063-A3D6-1ED9-6A6A-F98568B97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67225-B31D-462D-9023-4E181C1EB2E2}" type="slidenum">
              <a:rPr lang="en-US" smtClean="0"/>
              <a:t>‹#›</a:t>
            </a:fld>
            <a:endParaRPr lang="en-US"/>
          </a:p>
        </p:txBody>
      </p:sp>
    </p:spTree>
    <p:extLst>
      <p:ext uri="{BB962C8B-B14F-4D97-AF65-F5344CB8AC3E}">
        <p14:creationId xmlns:p14="http://schemas.microsoft.com/office/powerpoint/2010/main" val="42512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697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87DB7-BCD6-5576-7E18-083D06ABE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B2C7E-FF25-05CC-405F-BD31B2897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AF48C-DD94-0A23-8FE7-C0DF06986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DF4F3-F961-469E-915E-FA914E374325}" type="datetimeFigureOut">
              <a:rPr lang="en-US" smtClean="0"/>
              <a:t>3/31/2025</a:t>
            </a:fld>
            <a:endParaRPr lang="en-US"/>
          </a:p>
        </p:txBody>
      </p:sp>
      <p:sp>
        <p:nvSpPr>
          <p:cNvPr id="5" name="Footer Placeholder 4">
            <a:extLst>
              <a:ext uri="{FF2B5EF4-FFF2-40B4-BE49-F238E27FC236}">
                <a16:creationId xmlns:a16="http://schemas.microsoft.com/office/drawing/2014/main" id="{C4925995-64BD-2E5D-1707-8F9E30AB5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559AFD-F8DD-2BD7-5404-C78A5E338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3E0EB-CDF3-4A5F-B0B5-FE828DDC68B3}" type="slidenum">
              <a:rPr lang="en-US" smtClean="0"/>
              <a:t>‹#›</a:t>
            </a:fld>
            <a:endParaRPr lang="en-US"/>
          </a:p>
        </p:txBody>
      </p:sp>
    </p:spTree>
    <p:extLst>
      <p:ext uri="{BB962C8B-B14F-4D97-AF65-F5344CB8AC3E}">
        <p14:creationId xmlns:p14="http://schemas.microsoft.com/office/powerpoint/2010/main" val="11122872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6264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gif"/><Relationship Id="rId5" Type="http://schemas.openxmlformats.org/officeDocument/2006/relationships/image" Target="../media/image37.emf"/><Relationship Id="rId10" Type="http://schemas.openxmlformats.org/officeDocument/2006/relationships/image" Target="../media/image42.png"/><Relationship Id="rId4" Type="http://schemas.microsoft.com/office/2007/relationships/hdphoto" Target="../media/hdphoto4.wdp"/><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1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7" y="0"/>
            <a:ext cx="12192000" cy="6858000"/>
          </a:xfrm>
          <a:prstGeom prst="rect">
            <a:avLst/>
          </a:prstGeom>
        </p:spPr>
      </p:pic>
      <p:sp>
        <p:nvSpPr>
          <p:cNvPr id="3" name="Rectangle: Rounded Corners 2">
            <a:extLst>
              <a:ext uri="{FF2B5EF4-FFF2-40B4-BE49-F238E27FC236}">
                <a16:creationId xmlns:a16="http://schemas.microsoft.com/office/drawing/2014/main" id="{A884FA8A-ADA3-5149-3D54-40877AAAE214}"/>
              </a:ext>
            </a:extLst>
          </p:cNvPr>
          <p:cNvSpPr/>
          <p:nvPr/>
        </p:nvSpPr>
        <p:spPr>
          <a:xfrm>
            <a:off x="1562465" y="1497397"/>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E4F22A-3D48-829A-9EFD-0B212661B203}"/>
              </a:ext>
            </a:extLst>
          </p:cNvPr>
          <p:cNvPicPr>
            <a:picLocks noChangeAspect="1"/>
          </p:cNvPicPr>
          <p:nvPr/>
        </p:nvPicPr>
        <p:blipFill>
          <a:blip r:embed="rId3"/>
          <a:stretch>
            <a:fillRect/>
          </a:stretch>
        </p:blipFill>
        <p:spPr>
          <a:xfrm>
            <a:off x="1616179" y="1984876"/>
            <a:ext cx="9321592" cy="3078747"/>
          </a:xfrm>
          <a:prstGeom prst="rect">
            <a:avLst/>
          </a:prstGeom>
        </p:spPr>
      </p:pic>
    </p:spTree>
    <p:extLst>
      <p:ext uri="{BB962C8B-B14F-4D97-AF65-F5344CB8AC3E}">
        <p14:creationId xmlns:p14="http://schemas.microsoft.com/office/powerpoint/2010/main" val="293738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78D86A8C-1534-7ADE-566F-7757FF048584}"/>
              </a:ext>
            </a:extLst>
          </p:cNvPr>
          <p:cNvSpPr txBox="1"/>
          <p:nvPr/>
        </p:nvSpPr>
        <p:spPr>
          <a:xfrm>
            <a:off x="570878" y="815993"/>
            <a:ext cx="11178073" cy="3940566"/>
          </a:xfrm>
          <a:prstGeom prst="rect">
            <a:avLst/>
          </a:prstGeom>
          <a:noFill/>
        </p:spPr>
        <p:txBody>
          <a:bodyPr wrap="square">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2. Em hãy lựa chọn những câu mô tả đúng về đồ chơi dân gian trong những câu sau:</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a) Đồ chơi dân gian được làm từ vật liệu dễ kiếm, gần gũi.</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b) Đồ chơi dân gian là loại đồ chơi do thợ thủ công làm ra.</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c) Đồ chơi dân gian là đồ chơi quen thuộc của nhiều thế hệ.</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d) Mọi người đều có thể tự làm đồ chơi dân gian.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Oval 1">
            <a:extLst>
              <a:ext uri="{FF2B5EF4-FFF2-40B4-BE49-F238E27FC236}">
                <a16:creationId xmlns:a16="http://schemas.microsoft.com/office/drawing/2014/main" id="{8BB9F965-47BE-9A30-3302-50187407948F}"/>
              </a:ext>
            </a:extLst>
          </p:cNvPr>
          <p:cNvSpPr/>
          <p:nvPr/>
        </p:nvSpPr>
        <p:spPr>
          <a:xfrm>
            <a:off x="504825" y="200977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CC35964-8C2B-0457-17E2-C0357D410A07}"/>
              </a:ext>
            </a:extLst>
          </p:cNvPr>
          <p:cNvSpPr/>
          <p:nvPr/>
        </p:nvSpPr>
        <p:spPr>
          <a:xfrm>
            <a:off x="495300" y="347662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A299DB-517A-5E90-80AD-FE31D0EA3890}"/>
              </a:ext>
            </a:extLst>
          </p:cNvPr>
          <p:cNvSpPr/>
          <p:nvPr/>
        </p:nvSpPr>
        <p:spPr>
          <a:xfrm>
            <a:off x="523875" y="423862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92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29E9EE6-545D-806C-E296-733C69B67F4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1540"/>
          <a:stretch/>
        </p:blipFill>
        <p:spPr>
          <a:xfrm>
            <a:off x="-1844339" y="5544595"/>
            <a:ext cx="14735270" cy="1360031"/>
          </a:xfrm>
          <a:prstGeom prst="rect">
            <a:avLst/>
          </a:prstGeom>
        </p:spPr>
      </p:pic>
      <p:pic>
        <p:nvPicPr>
          <p:cNvPr id="3" name="图片 17">
            <a:extLst>
              <a:ext uri="{FF2B5EF4-FFF2-40B4-BE49-F238E27FC236}">
                <a16:creationId xmlns:a16="http://schemas.microsoft.com/office/drawing/2014/main" id="{8EC6423F-A489-3525-EBCB-159099628156}"/>
              </a:ext>
            </a:extLst>
          </p:cNvPr>
          <p:cNvPicPr>
            <a:picLocks noChangeAspect="1"/>
          </p:cNvPicPr>
          <p:nvPr/>
        </p:nvPicPr>
        <p:blipFill>
          <a:blip r:embed="rId4"/>
          <a:stretch>
            <a:fillRect/>
          </a:stretch>
        </p:blipFill>
        <p:spPr>
          <a:xfrm>
            <a:off x="1" y="279400"/>
            <a:ext cx="755969" cy="772227"/>
          </a:xfrm>
          <a:prstGeom prst="rect">
            <a:avLst/>
          </a:prstGeom>
        </p:spPr>
      </p:pic>
      <p:pic>
        <p:nvPicPr>
          <p:cNvPr id="4" name="Picture 5">
            <a:extLst>
              <a:ext uri="{FF2B5EF4-FFF2-40B4-BE49-F238E27FC236}">
                <a16:creationId xmlns:a16="http://schemas.microsoft.com/office/drawing/2014/main" id="{1AD2CB26-F463-AF99-7A41-41A64CD3FAC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1540"/>
          <a:stretch/>
        </p:blipFill>
        <p:spPr>
          <a:xfrm>
            <a:off x="-1844339" y="5533026"/>
            <a:ext cx="14735270" cy="1360031"/>
          </a:xfrm>
          <a:prstGeom prst="rect">
            <a:avLst/>
          </a:prstGeom>
        </p:spPr>
      </p:pic>
      <p:pic>
        <p:nvPicPr>
          <p:cNvPr id="5" name="Picture 3">
            <a:extLst>
              <a:ext uri="{FF2B5EF4-FFF2-40B4-BE49-F238E27FC236}">
                <a16:creationId xmlns:a16="http://schemas.microsoft.com/office/drawing/2014/main" id="{0A170A93-0807-0300-2653-A04FCF11A9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8082" y="76754"/>
            <a:ext cx="9679401" cy="6200221"/>
          </a:xfrm>
          <a:prstGeom prst="rect">
            <a:avLst/>
          </a:prstGeom>
        </p:spPr>
      </p:pic>
      <p:sp>
        <p:nvSpPr>
          <p:cNvPr id="6" name="TextBox 5">
            <a:extLst>
              <a:ext uri="{FF2B5EF4-FFF2-40B4-BE49-F238E27FC236}">
                <a16:creationId xmlns:a16="http://schemas.microsoft.com/office/drawing/2014/main" id="{01F4B688-6AEC-ACE5-BDD5-A2ADADFF497C}"/>
              </a:ext>
            </a:extLst>
          </p:cNvPr>
          <p:cNvSpPr txBox="1"/>
          <p:nvPr/>
        </p:nvSpPr>
        <p:spPr>
          <a:xfrm>
            <a:off x="1866901" y="484342"/>
            <a:ext cx="7915274" cy="3170099"/>
          </a:xfrm>
          <a:prstGeom prst="rect">
            <a:avLst/>
          </a:prstGeom>
          <a:noFill/>
        </p:spPr>
        <p:txBody>
          <a:bodyPr wrap="square" rtlCol="0">
            <a:spAutoFit/>
          </a:bodyPr>
          <a:lstStyle/>
          <a:p>
            <a:pPr lvl="0" algn="just">
              <a:defRPr/>
            </a:pPr>
            <a:r>
              <a:rPr lang="vi-VN" sz="4000" b="1" dirty="0">
                <a:solidFill>
                  <a:prstClr val="white"/>
                </a:solidFill>
                <a:latin typeface="Cambria" panose="02040503050406030204" pitchFamily="18" charset="0"/>
                <a:ea typeface="Cambria" panose="02040503050406030204" pitchFamily="18" charset="0"/>
              </a:rPr>
              <a:t>Đồ chơi dân gian có nhiều loại, được làm thủ công từ những chất liệu có sẵn trong tự nhiên và đời sống của con người như mây, tre, nứa, giấy, bột gạo,..</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2" descr="Premium Vector | Young businesswoman presenting something with her hand  cartoon illustration | Cartoon illustration, Girls cartoon art, Cartoon">
            <a:extLst>
              <a:ext uri="{FF2B5EF4-FFF2-40B4-BE49-F238E27FC236}">
                <a16:creationId xmlns:a16="http://schemas.microsoft.com/office/drawing/2014/main" id="{6812E1D5-9015-CDEA-0D8D-D7B2ECB9237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00" b="92000" l="9744" r="89776">
                        <a14:foregroundMark x1="53674" y1="92000" x2="53674" y2="92000"/>
                        <a14:foregroundMark x1="53994" y1="9600" x2="53994" y2="9600"/>
                      </a14:backgroundRemoval>
                    </a14:imgEffect>
                  </a14:imgLayer>
                </a14:imgProps>
              </a:ext>
              <a:ext uri="{28A0092B-C50C-407E-A947-70E740481C1C}">
                <a14:useLocalDpi xmlns:a14="http://schemas.microsoft.com/office/drawing/2010/main" val="0"/>
              </a:ext>
            </a:extLst>
          </a:blip>
          <a:srcRect/>
          <a:stretch>
            <a:fillRect/>
          </a:stretch>
        </p:blipFill>
        <p:spPr bwMode="auto">
          <a:xfrm>
            <a:off x="6943725" y="3182970"/>
            <a:ext cx="5020225" cy="400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5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4"/>
          <a:stretch>
            <a:fillRect/>
          </a:stretch>
        </p:blipFill>
        <p:spPr>
          <a:xfrm rot="187559">
            <a:off x="4931412" y="-441728"/>
            <a:ext cx="8304936" cy="8304936"/>
          </a:xfrm>
          <a:prstGeom prst="rect">
            <a:avLst/>
          </a:prstGeom>
        </p:spPr>
      </p:pic>
      <p:pic>
        <p:nvPicPr>
          <p:cNvPr id="3" name="Picture 2">
            <a:extLst>
              <a:ext uri="{FF2B5EF4-FFF2-40B4-BE49-F238E27FC236}">
                <a16:creationId xmlns:a16="http://schemas.microsoft.com/office/drawing/2014/main" id="{8F262DB8-E4A2-F0D5-7146-78E72F98D3C1}"/>
              </a:ext>
            </a:extLst>
          </p:cNvPr>
          <p:cNvPicPr>
            <a:picLocks noChangeAspect="1"/>
          </p:cNvPicPr>
          <p:nvPr/>
        </p:nvPicPr>
        <p:blipFill>
          <a:blip r:embed="rId5"/>
          <a:stretch>
            <a:fillRect/>
          </a:stretch>
        </p:blipFill>
        <p:spPr>
          <a:xfrm>
            <a:off x="662736" y="999940"/>
            <a:ext cx="4694327" cy="4267570"/>
          </a:xfrm>
          <a:prstGeom prst="rect">
            <a:avLst/>
          </a:prstGeom>
        </p:spPr>
      </p:pic>
    </p:spTree>
    <p:extLst>
      <p:ext uri="{BB962C8B-B14F-4D97-AF65-F5344CB8AC3E}">
        <p14:creationId xmlns:p14="http://schemas.microsoft.com/office/powerpoint/2010/main" val="314097396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8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800" fill="hold"/>
                                            <p:tgtEl>
                                              <p:spTgt spid="85"/>
                                            </p:tgtEl>
                                            <p:attrNameLst>
                                              <p:attrName>ppt_x</p:attrName>
                                            </p:attrNameLst>
                                          </p:cBhvr>
                                          <p:tavLst>
                                            <p:tav tm="0">
                                              <p:val>
                                                <p:strVal val="1+#ppt_w/2"/>
                                              </p:val>
                                            </p:tav>
                                            <p:tav tm="100000">
                                              <p:val>
                                                <p:strVal val="#ppt_x"/>
                                              </p:val>
                                            </p:tav>
                                          </p:tavLst>
                                        </p:anim>
                                        <p:anim calcmode="lin" valueType="num">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7DE8A8-744C-42E7-B853-98E2DA16A95C}"/>
              </a:ext>
            </a:extLst>
          </p:cNvPr>
          <p:cNvPicPr>
            <a:picLocks noChangeAspect="1"/>
          </p:cNvPicPr>
          <p:nvPr/>
        </p:nvPicPr>
        <p:blipFill>
          <a:blip r:embed="rId2"/>
          <a:stretch>
            <a:fillRect/>
          </a:stretch>
        </p:blipFill>
        <p:spPr>
          <a:xfrm>
            <a:off x="0" y="6844"/>
            <a:ext cx="12192000" cy="6844311"/>
          </a:xfrm>
          <a:prstGeom prst="rect">
            <a:avLst/>
          </a:prstGeom>
        </p:spPr>
      </p:pic>
      <p:sp>
        <p:nvSpPr>
          <p:cNvPr id="7" name="Rectangle: Rounded Corners 6">
            <a:extLst>
              <a:ext uri="{FF2B5EF4-FFF2-40B4-BE49-F238E27FC236}">
                <a16:creationId xmlns:a16="http://schemas.microsoft.com/office/drawing/2014/main" id="{D0B04DAB-40B4-131B-1644-6771CD1049FE}"/>
              </a:ext>
            </a:extLst>
          </p:cNvPr>
          <p:cNvSpPr/>
          <p:nvPr/>
        </p:nvSpPr>
        <p:spPr>
          <a:xfrm>
            <a:off x="409576" y="455664"/>
            <a:ext cx="7670082" cy="2239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400" dirty="0">
                <a:solidFill>
                  <a:prstClr val="black"/>
                </a:solidFill>
                <a:latin typeface="Calibri" panose="020F0502020204030204" pitchFamily="34" charset="0"/>
                <a:cs typeface="Calibri" panose="020F0502020204030204" pitchFamily="34" charset="0"/>
              </a:rPr>
              <a:t>C</a:t>
            </a:r>
            <a:r>
              <a:rPr lang="vi-VN" sz="4400" dirty="0">
                <a:solidFill>
                  <a:prstClr val="black"/>
                </a:solidFill>
                <a:latin typeface="Calibri" panose="020F0502020204030204" pitchFamily="34" charset="0"/>
                <a:cs typeface="Calibri" panose="020F0502020204030204" pitchFamily="34" charset="0"/>
              </a:rPr>
              <a:t>hia sẻ về những đồ chơi dân gian, cách chơi, và vật liệu làm những đồ chơi đó.</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2" descr="https://i.pinimg.com/564x/fc/e5/af/fce5af448eb4c49b9c3fac710c719fa3.jpg">
            <a:extLst>
              <a:ext uri="{FF2B5EF4-FFF2-40B4-BE49-F238E27FC236}">
                <a16:creationId xmlns:a16="http://schemas.microsoft.com/office/drawing/2014/main" id="{426ED910-15E9-0A4F-6581-505773286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26192" y="2778859"/>
            <a:ext cx="5419072" cy="435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8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571688" y="128012"/>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8813357" y="-321875"/>
            <a:ext cx="4102964" cy="2743438"/>
          </a:xfrm>
          <a:prstGeom prst="rect">
            <a:avLst/>
          </a:prstGeom>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LINE 官方貼圖 - Doraemon Animated Stickers Example with GIF Animation |  Doraemon cartoon, Doraemon, Doraemon wallpapers">
            <a:extLst>
              <a:ext uri="{FF2B5EF4-FFF2-40B4-BE49-F238E27FC236}">
                <a16:creationId xmlns:a16="http://schemas.microsoft.com/office/drawing/2014/main" id="{30B386CA-F164-46D5-B3AD-590C0EFA2A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96" y="3509594"/>
            <a:ext cx="3474719" cy="3428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6BE87D-7C0D-D2A4-24F2-785C30005F8F}"/>
              </a:ext>
            </a:extLst>
          </p:cNvPr>
          <p:cNvPicPr>
            <a:picLocks noChangeAspect="1"/>
          </p:cNvPicPr>
          <p:nvPr/>
        </p:nvPicPr>
        <p:blipFill>
          <a:blip r:embed="rId12"/>
          <a:stretch>
            <a:fillRect/>
          </a:stretch>
        </p:blipFill>
        <p:spPr>
          <a:xfrm>
            <a:off x="2049065" y="1143602"/>
            <a:ext cx="7693819" cy="3694496"/>
          </a:xfrm>
          <a:prstGeom prst="rect">
            <a:avLst/>
          </a:prstGeom>
        </p:spPr>
      </p:pic>
    </p:spTree>
    <p:extLst>
      <p:ext uri="{BB962C8B-B14F-4D97-AF65-F5344CB8AC3E}">
        <p14:creationId xmlns:p14="http://schemas.microsoft.com/office/powerpoint/2010/main" val="189541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hildren playing with balls&#10;&#10;Description automatically generated">
            <a:extLst>
              <a:ext uri="{FF2B5EF4-FFF2-40B4-BE49-F238E27FC236}">
                <a16:creationId xmlns:a16="http://schemas.microsoft.com/office/drawing/2014/main" id="{DFE58C2F-FF36-0077-E8D7-D5DD5E21F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0" name="Rectangle: Rounded Corners 9">
            <a:extLst>
              <a:ext uri="{FF2B5EF4-FFF2-40B4-BE49-F238E27FC236}">
                <a16:creationId xmlns:a16="http://schemas.microsoft.com/office/drawing/2014/main" id="{3B31A50F-F21D-7C14-2A17-ECC6DE7D2797}"/>
              </a:ext>
            </a:extLst>
          </p:cNvPr>
          <p:cNvSpPr/>
          <p:nvPr/>
        </p:nvSpPr>
        <p:spPr>
          <a:xfrm>
            <a:off x="1581515" y="497272"/>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21">
            <a:extLst>
              <a:ext uri="{FF2B5EF4-FFF2-40B4-BE49-F238E27FC236}">
                <a16:creationId xmlns:a16="http://schemas.microsoft.com/office/drawing/2014/main" id="{D92328B1-1800-9318-C3AB-86232F689C8C}"/>
              </a:ext>
            </a:extLst>
          </p:cNvPr>
          <p:cNvSpPr txBox="1"/>
          <p:nvPr/>
        </p:nvSpPr>
        <p:spPr>
          <a:xfrm>
            <a:off x="2420619" y="494552"/>
            <a:ext cx="6799423" cy="707886"/>
          </a:xfrm>
          <a:prstGeom prst="rect">
            <a:avLst/>
          </a:prstGeom>
          <a:noFill/>
        </p:spPr>
        <p:txBody>
          <a:bodyPr wrap="square" rtlCol="0">
            <a:spAutoFit/>
          </a:bodyPr>
          <a:lstStyle/>
          <a:p>
            <a:pPr algn="ctr"/>
            <a:r>
              <a:rPr lang="en-US" altLang="zh-CN" sz="4000" b="1" dirty="0" err="1">
                <a:ln w="12700">
                  <a:noFill/>
                </a:ln>
                <a:solidFill>
                  <a:srgbClr val="002060"/>
                </a:solidFill>
                <a:latin typeface="+mj-lt"/>
                <a:ea typeface="微软雅黑" panose="020B0503020204020204" pitchFamily="34" charset="-122"/>
              </a:rPr>
              <a:t>Thứ</a:t>
            </a:r>
            <a:r>
              <a:rPr lang="en-US" altLang="zh-CN" sz="4000" b="1" dirty="0">
                <a:ln w="12700">
                  <a:noFill/>
                </a:ln>
                <a:solidFill>
                  <a:srgbClr val="002060"/>
                </a:solidFill>
                <a:latin typeface="+mj-lt"/>
                <a:ea typeface="微软雅黑" panose="020B0503020204020204" pitchFamily="34" charset="-122"/>
              </a:rPr>
              <a:t> … </a:t>
            </a:r>
            <a:r>
              <a:rPr lang="en-US" altLang="zh-CN" sz="4000" b="1" dirty="0" err="1">
                <a:ln w="12700">
                  <a:noFill/>
                </a:ln>
                <a:solidFill>
                  <a:srgbClr val="002060"/>
                </a:solidFill>
                <a:latin typeface="+mj-lt"/>
                <a:ea typeface="微软雅黑" panose="020B0503020204020204" pitchFamily="34" charset="-122"/>
              </a:rPr>
              <a:t>ngày</a:t>
            </a:r>
            <a:r>
              <a:rPr lang="en-US" altLang="zh-CN" sz="4000" b="1" dirty="0">
                <a:ln w="12700">
                  <a:noFill/>
                </a:ln>
                <a:solidFill>
                  <a:srgbClr val="002060"/>
                </a:solidFill>
                <a:latin typeface="+mj-lt"/>
                <a:ea typeface="微软雅黑" panose="020B0503020204020204" pitchFamily="34" charset="-122"/>
              </a:rPr>
              <a:t> … </a:t>
            </a:r>
            <a:r>
              <a:rPr lang="en-US" altLang="zh-CN" sz="4000" b="1" dirty="0" err="1">
                <a:ln w="12700">
                  <a:noFill/>
                </a:ln>
                <a:solidFill>
                  <a:srgbClr val="002060"/>
                </a:solidFill>
                <a:latin typeface="+mj-lt"/>
                <a:ea typeface="微软雅黑" panose="020B0503020204020204" pitchFamily="34" charset="-122"/>
              </a:rPr>
              <a:t>tháng</a:t>
            </a:r>
            <a:r>
              <a:rPr lang="en-US" altLang="zh-CN" sz="4000" b="1" dirty="0">
                <a:ln w="12700">
                  <a:noFill/>
                </a:ln>
                <a:solidFill>
                  <a:srgbClr val="002060"/>
                </a:solidFill>
                <a:latin typeface="+mj-lt"/>
                <a:ea typeface="微软雅黑" panose="020B0503020204020204" pitchFamily="34" charset="-122"/>
              </a:rPr>
              <a:t> … </a:t>
            </a:r>
            <a:r>
              <a:rPr lang="en-US" altLang="zh-CN" sz="4000" b="1" dirty="0" err="1">
                <a:ln w="12700">
                  <a:noFill/>
                </a:ln>
                <a:solidFill>
                  <a:srgbClr val="002060"/>
                </a:solidFill>
                <a:latin typeface="+mj-lt"/>
                <a:ea typeface="微软雅黑" panose="020B0503020204020204" pitchFamily="34" charset="-122"/>
              </a:rPr>
              <a:t>năm</a:t>
            </a:r>
            <a:r>
              <a:rPr lang="en-US" altLang="zh-CN" sz="4000" b="1" dirty="0">
                <a:ln w="12700">
                  <a:noFill/>
                </a:ln>
                <a:solidFill>
                  <a:srgbClr val="002060"/>
                </a:solidFill>
                <a:latin typeface="+mj-lt"/>
                <a:ea typeface="微软雅黑" panose="020B0503020204020204" pitchFamily="34" charset="-122"/>
              </a:rPr>
              <a:t> …</a:t>
            </a:r>
            <a:endParaRPr lang="zh-CN" altLang="en-US" sz="4000" b="1" dirty="0">
              <a:ln w="12700">
                <a:noFill/>
              </a:ln>
              <a:solidFill>
                <a:srgbClr val="002060"/>
              </a:solidFill>
              <a:latin typeface="+mj-lt"/>
              <a:ea typeface="微软雅黑" panose="020B0503020204020204" pitchFamily="34" charset="-122"/>
            </a:endParaRPr>
          </a:p>
        </p:txBody>
      </p:sp>
      <p:pic>
        <p:nvPicPr>
          <p:cNvPr id="15" name="Picture 14">
            <a:extLst>
              <a:ext uri="{FF2B5EF4-FFF2-40B4-BE49-F238E27FC236}">
                <a16:creationId xmlns:a16="http://schemas.microsoft.com/office/drawing/2014/main" id="{C439767C-BBDE-A0F0-E916-3F7D348E99F7}"/>
              </a:ext>
            </a:extLst>
          </p:cNvPr>
          <p:cNvPicPr>
            <a:picLocks noChangeAspect="1"/>
          </p:cNvPicPr>
          <p:nvPr/>
        </p:nvPicPr>
        <p:blipFill>
          <a:blip r:embed="rId3"/>
          <a:stretch>
            <a:fillRect/>
          </a:stretch>
        </p:blipFill>
        <p:spPr>
          <a:xfrm>
            <a:off x="3894032" y="1052266"/>
            <a:ext cx="3889585" cy="1286367"/>
          </a:xfrm>
          <a:prstGeom prst="rect">
            <a:avLst/>
          </a:prstGeom>
        </p:spPr>
      </p:pic>
      <p:pic>
        <p:nvPicPr>
          <p:cNvPr id="16" name="Picture 15">
            <a:extLst>
              <a:ext uri="{FF2B5EF4-FFF2-40B4-BE49-F238E27FC236}">
                <a16:creationId xmlns:a16="http://schemas.microsoft.com/office/drawing/2014/main" id="{652C4C37-376F-6484-B190-DBF3AF42CA98}"/>
              </a:ext>
            </a:extLst>
          </p:cNvPr>
          <p:cNvPicPr>
            <a:picLocks noChangeAspect="1"/>
          </p:cNvPicPr>
          <p:nvPr/>
        </p:nvPicPr>
        <p:blipFill>
          <a:blip r:embed="rId4"/>
          <a:stretch>
            <a:fillRect/>
          </a:stretch>
        </p:blipFill>
        <p:spPr>
          <a:xfrm>
            <a:off x="1603612" y="2084755"/>
            <a:ext cx="9175275" cy="1774090"/>
          </a:xfrm>
          <a:prstGeom prst="rect">
            <a:avLst/>
          </a:prstGeom>
        </p:spPr>
      </p:pic>
      <p:pic>
        <p:nvPicPr>
          <p:cNvPr id="17" name="Picture 16">
            <a:extLst>
              <a:ext uri="{FF2B5EF4-FFF2-40B4-BE49-F238E27FC236}">
                <a16:creationId xmlns:a16="http://schemas.microsoft.com/office/drawing/2014/main" id="{6709A2D4-5593-8356-F00F-CA3D758F9AF6}"/>
              </a:ext>
            </a:extLst>
          </p:cNvPr>
          <p:cNvPicPr>
            <a:picLocks noChangeAspect="1"/>
          </p:cNvPicPr>
          <p:nvPr/>
        </p:nvPicPr>
        <p:blipFill>
          <a:blip r:embed="rId5"/>
          <a:stretch>
            <a:fillRect/>
          </a:stretch>
        </p:blipFill>
        <p:spPr>
          <a:xfrm>
            <a:off x="1421033" y="1530430"/>
            <a:ext cx="2225233" cy="1072989"/>
          </a:xfrm>
          <a:prstGeom prst="rect">
            <a:avLst/>
          </a:prstGeom>
        </p:spPr>
      </p:pic>
    </p:spTree>
    <p:extLst>
      <p:ext uri="{BB962C8B-B14F-4D97-AF65-F5344CB8AC3E}">
        <p14:creationId xmlns:p14="http://schemas.microsoft.com/office/powerpoint/2010/main" val="176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3"/>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7" y="0"/>
            <a:ext cx="12192000" cy="6858000"/>
          </a:xfrm>
          <a:prstGeom prst="rect">
            <a:avLst/>
          </a:prstGeom>
        </p:spPr>
      </p:pic>
      <p:sp>
        <p:nvSpPr>
          <p:cNvPr id="3" name="Rectangle: Rounded Corners 2">
            <a:extLst>
              <a:ext uri="{FF2B5EF4-FFF2-40B4-BE49-F238E27FC236}">
                <a16:creationId xmlns:a16="http://schemas.microsoft.com/office/drawing/2014/main" id="{A884FA8A-ADA3-5149-3D54-40877AAAE214}"/>
              </a:ext>
            </a:extLst>
          </p:cNvPr>
          <p:cNvSpPr/>
          <p:nvPr/>
        </p:nvSpPr>
        <p:spPr>
          <a:xfrm>
            <a:off x="1562465" y="1497397"/>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6AABE18-DAEF-48A5-5B6A-7B5CF3883103}"/>
              </a:ext>
            </a:extLst>
          </p:cNvPr>
          <p:cNvPicPr>
            <a:picLocks noChangeAspect="1"/>
          </p:cNvPicPr>
          <p:nvPr/>
        </p:nvPicPr>
        <p:blipFill>
          <a:blip r:embed="rId3"/>
          <a:stretch>
            <a:fillRect/>
          </a:stretch>
        </p:blipFill>
        <p:spPr>
          <a:xfrm>
            <a:off x="1799068" y="2051551"/>
            <a:ext cx="9108213" cy="3078747"/>
          </a:xfrm>
          <a:prstGeom prst="rect">
            <a:avLst/>
          </a:prstGeom>
        </p:spPr>
      </p:pic>
    </p:spTree>
    <p:extLst>
      <p:ext uri="{BB962C8B-B14F-4D97-AF65-F5344CB8AC3E}">
        <p14:creationId xmlns:p14="http://schemas.microsoft.com/office/powerpoint/2010/main" val="2119007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4"/>
          <a:stretch>
            <a:fillRect/>
          </a:stretch>
        </p:blipFill>
        <p:spPr>
          <a:xfrm rot="187559">
            <a:off x="4931412" y="-441728"/>
            <a:ext cx="8304936" cy="8304936"/>
          </a:xfrm>
          <a:prstGeom prst="rect">
            <a:avLst/>
          </a:prstGeom>
        </p:spPr>
      </p:pic>
      <p:sp>
        <p:nvSpPr>
          <p:cNvPr id="96" name="Rectangle: Rounded Corners 95">
            <a:extLst>
              <a:ext uri="{FF2B5EF4-FFF2-40B4-BE49-F238E27FC236}">
                <a16:creationId xmlns:a16="http://schemas.microsoft.com/office/drawing/2014/main" id="{24A388B0-06EB-4CBA-A3CA-75F080F1F933}"/>
              </a:ext>
            </a:extLst>
          </p:cNvPr>
          <p:cNvSpPr/>
          <p:nvPr/>
        </p:nvSpPr>
        <p:spPr>
          <a:xfrm>
            <a:off x="631238" y="2069273"/>
            <a:ext cx="5679621" cy="2007427"/>
          </a:xfrm>
          <a:prstGeom prst="roundRect">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97" name="TextBox 96">
            <a:extLst>
              <a:ext uri="{FF2B5EF4-FFF2-40B4-BE49-F238E27FC236}">
                <a16:creationId xmlns:a16="http://schemas.microsoft.com/office/drawing/2014/main" id="{EF9E5127-919F-42DC-BDBE-231121A785A3}"/>
              </a:ext>
            </a:extLst>
          </p:cNvPr>
          <p:cNvSpPr txBox="1"/>
          <p:nvPr/>
        </p:nvSpPr>
        <p:spPr>
          <a:xfrm>
            <a:off x="924783" y="2388712"/>
            <a:ext cx="5123591" cy="1231106"/>
          </a:xfrm>
          <a:prstGeom prst="rect">
            <a:avLst/>
          </a:prstGeom>
          <a:noFill/>
        </p:spPr>
        <p:txBody>
          <a:bodyPr wrap="square" lIns="0" tIns="0" rIns="0" bIns="0" rtlCol="0">
            <a:spAutoFit/>
          </a:bodyPr>
          <a:lstStyle/>
          <a:p>
            <a:pPr lvl="0" algn="ctr"/>
            <a:r>
              <a:rPr lang="vi-VN" sz="4000" dirty="0">
                <a:solidFill>
                  <a:srgbClr val="FFFFFF"/>
                </a:solidFill>
                <a:latin typeface="Cambria" panose="02040503050406030204" pitchFamily="18" charset="0"/>
                <a:ea typeface="Cambria" panose="02040503050406030204" pitchFamily="18" charset="0"/>
              </a:rPr>
              <a:t>Tìm hiểu một số loại đồ chơi dân gian Việt Nam.</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12" name="文本框 22">
            <a:extLst>
              <a:ext uri="{FF2B5EF4-FFF2-40B4-BE49-F238E27FC236}">
                <a16:creationId xmlns:a16="http://schemas.microsoft.com/office/drawing/2014/main" id="{0E7AAE28-7277-4843-9DE7-45498FF9101E}"/>
              </a:ext>
            </a:extLst>
          </p:cNvPr>
          <p:cNvSpPr txBox="1"/>
          <p:nvPr/>
        </p:nvSpPr>
        <p:spPr>
          <a:xfrm>
            <a:off x="-731838" y="778271"/>
            <a:ext cx="829375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50" normalizeH="0" baseline="0" noProof="0" dirty="0" err="1">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Hoạt</a:t>
            </a:r>
            <a:r>
              <a:rPr kumimoji="0" lang="en-US" altLang="zh-CN"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a:t>
            </a:r>
            <a:r>
              <a:rPr kumimoji="0" lang="en-US" altLang="zh-CN" sz="6600" b="1" i="0" u="none" strike="noStrike" kern="1200" cap="none" spc="50" normalizeH="0" baseline="0" noProof="0" dirty="0" err="1">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động</a:t>
            </a:r>
            <a:r>
              <a:rPr kumimoji="0" lang="en-US" altLang="zh-CN"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1</a:t>
            </a:r>
          </a:p>
        </p:txBody>
      </p:sp>
    </p:spTree>
    <p:extLst>
      <p:ext uri="{BB962C8B-B14F-4D97-AF65-F5344CB8AC3E}">
        <p14:creationId xmlns:p14="http://schemas.microsoft.com/office/powerpoint/2010/main" val="17278271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8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14:presetBounceEnd="60000">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14:bounceEnd="60000">
                                          <p:cBhvr additive="base">
                                            <p:cTn id="24" dur="75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800" fill="hold"/>
                                            <p:tgtEl>
                                              <p:spTgt spid="85"/>
                                            </p:tgtEl>
                                            <p:attrNameLst>
                                              <p:attrName>ppt_x</p:attrName>
                                            </p:attrNameLst>
                                          </p:cBhvr>
                                          <p:tavLst>
                                            <p:tav tm="0">
                                              <p:val>
                                                <p:strVal val="1+#ppt_w/2"/>
                                              </p:val>
                                            </p:tav>
                                            <p:tav tm="100000">
                                              <p:val>
                                                <p:strVal val="#ppt_x"/>
                                              </p:val>
                                            </p:tav>
                                          </p:tavLst>
                                        </p:anim>
                                        <p:anim calcmode="lin" valueType="num">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750" fill="hold"/>
                                            <p:tgtEl>
                                              <p:spTgt spid="96"/>
                                            </p:tgtEl>
                                            <p:attrNameLst>
                                              <p:attrName>ppt_x</p:attrName>
                                            </p:attrNameLst>
                                          </p:cBhvr>
                                          <p:tavLst>
                                            <p:tav tm="0">
                                              <p:val>
                                                <p:strVal val="#ppt_x"/>
                                              </p:val>
                                            </p:tav>
                                            <p:tav tm="100000">
                                              <p:val>
                                                <p:strVal val="#ppt_x"/>
                                              </p:val>
                                            </p:tav>
                                          </p:tavLst>
                                        </p:anim>
                                        <p:anim calcmode="lin" valueType="num">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78D86A8C-1534-7ADE-566F-7757FF048584}"/>
              </a:ext>
            </a:extLst>
          </p:cNvPr>
          <p:cNvSpPr txBox="1"/>
          <p:nvPr/>
        </p:nvSpPr>
        <p:spPr>
          <a:xfrm>
            <a:off x="589928" y="454043"/>
            <a:ext cx="1117807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1. </a:t>
            </a:r>
            <a:r>
              <a:rPr kumimoji="0" lang="vi-VN" sz="2800" b="1" i="0" u="none" strike="noStrike" kern="1200" cap="none" spc="0" normalizeH="0" baseline="0" noProof="0" dirty="0">
                <a:ln>
                  <a:noFill/>
                </a:ln>
                <a:solidFill>
                  <a:srgbClr val="000000"/>
                </a:solidFill>
                <a:effectLst/>
                <a:uLnTx/>
                <a:uFillTx/>
                <a:latin typeface="Arial" panose="020B0604020202020204"/>
                <a:ea typeface="+mn-ea"/>
                <a:cs typeface="+mn-cs"/>
              </a:rPr>
              <a:t>Em hãy quan sát hình 1 và gọi tên đồ chơi dân gian tương ứng theo các thẻ dưới đây.</a:t>
            </a:r>
            <a:endPar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2292C4A-096C-D074-A193-53A73830DFFA}"/>
              </a:ext>
            </a:extLst>
          </p:cNvPr>
          <p:cNvPicPr>
            <a:picLocks noChangeAspect="1"/>
          </p:cNvPicPr>
          <p:nvPr/>
        </p:nvPicPr>
        <p:blipFill>
          <a:blip r:embed="rId3"/>
          <a:stretch>
            <a:fillRect/>
          </a:stretch>
        </p:blipFill>
        <p:spPr>
          <a:xfrm>
            <a:off x="447675" y="1571625"/>
            <a:ext cx="7651506" cy="4495800"/>
          </a:xfrm>
          <a:prstGeom prst="rect">
            <a:avLst/>
          </a:prstGeom>
        </p:spPr>
      </p:pic>
      <p:sp>
        <p:nvSpPr>
          <p:cNvPr id="6" name="Rectangle: Rounded Corners 5">
            <a:extLst>
              <a:ext uri="{FF2B5EF4-FFF2-40B4-BE49-F238E27FC236}">
                <a16:creationId xmlns:a16="http://schemas.microsoft.com/office/drawing/2014/main" id="{B81DDF75-48DE-3C6A-6431-B11FF723994A}"/>
              </a:ext>
            </a:extLst>
          </p:cNvPr>
          <p:cNvSpPr/>
          <p:nvPr/>
        </p:nvSpPr>
        <p:spPr>
          <a:xfrm>
            <a:off x="8296275" y="1390650"/>
            <a:ext cx="1952625" cy="552450"/>
          </a:xfrm>
          <a:prstGeom prst="roundRect">
            <a:avLst>
              <a:gd name="adj" fmla="val 35816"/>
            </a:avLst>
          </a:prstGeom>
          <a:solidFill>
            <a:srgbClr val="F38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1. </a:t>
            </a:r>
            <a:r>
              <a:rPr lang="en-US" sz="3200" dirty="0" err="1">
                <a:solidFill>
                  <a:srgbClr val="002060"/>
                </a:solidFill>
              </a:rPr>
              <a:t>Tò</a:t>
            </a:r>
            <a:r>
              <a:rPr lang="en-US" sz="3200" dirty="0">
                <a:solidFill>
                  <a:srgbClr val="002060"/>
                </a:solidFill>
              </a:rPr>
              <a:t> he</a:t>
            </a:r>
          </a:p>
        </p:txBody>
      </p:sp>
      <p:sp>
        <p:nvSpPr>
          <p:cNvPr id="7" name="Rectangle: Rounded Corners 6">
            <a:extLst>
              <a:ext uri="{FF2B5EF4-FFF2-40B4-BE49-F238E27FC236}">
                <a16:creationId xmlns:a16="http://schemas.microsoft.com/office/drawing/2014/main" id="{FB28C770-812F-4B20-996B-D6A46DC5CF96}"/>
              </a:ext>
            </a:extLst>
          </p:cNvPr>
          <p:cNvSpPr/>
          <p:nvPr/>
        </p:nvSpPr>
        <p:spPr>
          <a:xfrm>
            <a:off x="8343900" y="2257425"/>
            <a:ext cx="2295525" cy="552450"/>
          </a:xfrm>
          <a:prstGeom prst="roundRect">
            <a:avLst>
              <a:gd name="adj" fmla="val 3581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 </a:t>
            </a:r>
            <a:r>
              <a:rPr lang="en-US" sz="3200" dirty="0" err="1">
                <a:solidFill>
                  <a:srgbClr val="002060"/>
                </a:solidFill>
              </a:rPr>
              <a:t>Quả</a:t>
            </a:r>
            <a:r>
              <a:rPr lang="en-US" sz="3200" dirty="0">
                <a:solidFill>
                  <a:srgbClr val="002060"/>
                </a:solidFill>
              </a:rPr>
              <a:t> </a:t>
            </a:r>
            <a:r>
              <a:rPr lang="en-US" sz="3200" dirty="0" err="1">
                <a:solidFill>
                  <a:srgbClr val="002060"/>
                </a:solidFill>
              </a:rPr>
              <a:t>còn</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964F521C-730A-D085-52BF-C466178255C3}"/>
              </a:ext>
            </a:extLst>
          </p:cNvPr>
          <p:cNvSpPr/>
          <p:nvPr/>
        </p:nvSpPr>
        <p:spPr>
          <a:xfrm>
            <a:off x="8324850" y="3114675"/>
            <a:ext cx="2781300" cy="552450"/>
          </a:xfrm>
          <a:prstGeom prst="roundRect">
            <a:avLst>
              <a:gd name="adj" fmla="val 35816"/>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 </a:t>
            </a:r>
            <a:r>
              <a:rPr lang="en-US" sz="3200" dirty="0" err="1">
                <a:solidFill>
                  <a:srgbClr val="002060"/>
                </a:solidFill>
              </a:rPr>
              <a:t>Cờ</a:t>
            </a:r>
            <a:r>
              <a:rPr lang="en-US" sz="3200" dirty="0">
                <a:solidFill>
                  <a:srgbClr val="002060"/>
                </a:solidFill>
              </a:rPr>
              <a:t> </a:t>
            </a:r>
            <a:r>
              <a:rPr lang="en-US" sz="3200" dirty="0" err="1">
                <a:solidFill>
                  <a:srgbClr val="002060"/>
                </a:solidFill>
              </a:rPr>
              <a:t>cá</a:t>
            </a:r>
            <a:r>
              <a:rPr lang="en-US" sz="3200" dirty="0">
                <a:solidFill>
                  <a:srgbClr val="002060"/>
                </a:solidFill>
              </a:rPr>
              <a:t> </a:t>
            </a:r>
            <a:r>
              <a:rPr lang="en-US" sz="3200" dirty="0" err="1">
                <a:solidFill>
                  <a:srgbClr val="002060"/>
                </a:solidFill>
              </a:rPr>
              <a:t>ngựa</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147333A7-FD88-E362-0659-08DBB920669C}"/>
              </a:ext>
            </a:extLst>
          </p:cNvPr>
          <p:cNvSpPr/>
          <p:nvPr/>
        </p:nvSpPr>
        <p:spPr>
          <a:xfrm>
            <a:off x="8343900" y="4029075"/>
            <a:ext cx="2781300" cy="552450"/>
          </a:xfrm>
          <a:prstGeom prst="roundRect">
            <a:avLst>
              <a:gd name="adj" fmla="val 3581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 Con </a:t>
            </a:r>
            <a:r>
              <a:rPr lang="en-US" sz="3200" dirty="0" err="1">
                <a:solidFill>
                  <a:srgbClr val="002060"/>
                </a:solidFill>
              </a:rPr>
              <a:t>cù</a:t>
            </a:r>
            <a:r>
              <a:rPr lang="en-US" sz="3200" dirty="0">
                <a:solidFill>
                  <a:srgbClr val="002060"/>
                </a:solidFill>
              </a:rPr>
              <a:t> quay</a:t>
            </a:r>
          </a:p>
        </p:txBody>
      </p:sp>
      <p:sp>
        <p:nvSpPr>
          <p:cNvPr id="10" name="Rectangle: Rounded Corners 9">
            <a:extLst>
              <a:ext uri="{FF2B5EF4-FFF2-40B4-BE49-F238E27FC236}">
                <a16:creationId xmlns:a16="http://schemas.microsoft.com/office/drawing/2014/main" id="{D518F12E-A7B3-FB68-7837-E3FFF2F25C83}"/>
              </a:ext>
            </a:extLst>
          </p:cNvPr>
          <p:cNvSpPr/>
          <p:nvPr/>
        </p:nvSpPr>
        <p:spPr>
          <a:xfrm>
            <a:off x="8343900" y="4829175"/>
            <a:ext cx="2781300" cy="552450"/>
          </a:xfrm>
          <a:prstGeom prst="roundRect">
            <a:avLst>
              <a:gd name="adj" fmla="val 35816"/>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 </a:t>
            </a:r>
            <a:r>
              <a:rPr lang="en-US" sz="3200" dirty="0" err="1">
                <a:solidFill>
                  <a:srgbClr val="002060"/>
                </a:solidFill>
              </a:rPr>
              <a:t>Đèn</a:t>
            </a:r>
            <a:r>
              <a:rPr lang="en-US" sz="3200" dirty="0">
                <a:solidFill>
                  <a:srgbClr val="002060"/>
                </a:solidFill>
              </a:rPr>
              <a:t> </a:t>
            </a:r>
            <a:r>
              <a:rPr lang="en-US" sz="3200" dirty="0" err="1">
                <a:solidFill>
                  <a:srgbClr val="002060"/>
                </a:solidFill>
              </a:rPr>
              <a:t>ông</a:t>
            </a:r>
            <a:r>
              <a:rPr lang="en-US" sz="3200" dirty="0">
                <a:solidFill>
                  <a:srgbClr val="002060"/>
                </a:solidFill>
              </a:rPr>
              <a:t> </a:t>
            </a:r>
            <a:r>
              <a:rPr lang="en-US" sz="3200" dirty="0" err="1">
                <a:solidFill>
                  <a:srgbClr val="002060"/>
                </a:solidFill>
              </a:rPr>
              <a:t>sao</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20302BF9-C6CC-48E2-5A35-601E42F3992E}"/>
              </a:ext>
            </a:extLst>
          </p:cNvPr>
          <p:cNvSpPr/>
          <p:nvPr/>
        </p:nvSpPr>
        <p:spPr>
          <a:xfrm>
            <a:off x="8667750" y="5591175"/>
            <a:ext cx="2476500" cy="552450"/>
          </a:xfrm>
          <a:prstGeom prst="roundRect">
            <a:avLst>
              <a:gd name="adj" fmla="val 35816"/>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 </a:t>
            </a:r>
            <a:r>
              <a:rPr lang="en-US" sz="3200" dirty="0" err="1">
                <a:solidFill>
                  <a:srgbClr val="002060"/>
                </a:solidFill>
              </a:rPr>
              <a:t>Đầu</a:t>
            </a:r>
            <a:r>
              <a:rPr lang="en-US" sz="3200" dirty="0">
                <a:solidFill>
                  <a:srgbClr val="002060"/>
                </a:solidFill>
              </a:rPr>
              <a:t> </a:t>
            </a:r>
            <a:r>
              <a:rPr lang="en-US" sz="3200" dirty="0" err="1">
                <a:solidFill>
                  <a:srgbClr val="002060"/>
                </a:solidFill>
              </a:rPr>
              <a:t>sư</a:t>
            </a:r>
            <a:r>
              <a:rPr lang="en-US" sz="3200" dirty="0">
                <a:solidFill>
                  <a:srgbClr val="002060"/>
                </a:solidFill>
              </a:rPr>
              <a:t> </a:t>
            </a:r>
            <a:r>
              <a:rPr lang="en-US" sz="3200" dirty="0" err="1">
                <a:solidFill>
                  <a:srgbClr val="002060"/>
                </a:solidFill>
              </a:rPr>
              <a:t>tử</a:t>
            </a:r>
            <a:endParaRPr lang="en-US" sz="3200" dirty="0">
              <a:solidFill>
                <a:srgbClr val="002060"/>
              </a:solidFill>
            </a:endParaRPr>
          </a:p>
        </p:txBody>
      </p:sp>
    </p:spTree>
    <p:extLst>
      <p:ext uri="{BB962C8B-B14F-4D97-AF65-F5344CB8AC3E}">
        <p14:creationId xmlns:p14="http://schemas.microsoft.com/office/powerpoint/2010/main" val="3649382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125E-6 4.44444E-6 L -0.41367 0.24444 " pathEditMode="relative" rAng="0" ptsTypes="AA">
                                      <p:cBhvr>
                                        <p:cTn id="32" dur="2000" fill="hold"/>
                                        <p:tgtEl>
                                          <p:spTgt spid="6"/>
                                        </p:tgtEl>
                                        <p:attrNameLst>
                                          <p:attrName>ppt_x</p:attrName>
                                          <p:attrName>ppt_y</p:attrName>
                                        </p:attrNameLst>
                                      </p:cBhvr>
                                      <p:rCtr x="-20690" y="12222"/>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4.375E-6 -4.44444E-6 L -0.42774 0.4125 " pathEditMode="relative" rAng="0" ptsTypes="AA">
                                      <p:cBhvr>
                                        <p:cTn id="36" dur="2000" fill="hold"/>
                                        <p:tgtEl>
                                          <p:spTgt spid="7"/>
                                        </p:tgtEl>
                                        <p:attrNameLst>
                                          <p:attrName>ppt_x</p:attrName>
                                          <p:attrName>ppt_y</p:attrName>
                                        </p:attrNameLst>
                                      </p:cBhvr>
                                      <p:rCtr x="-21393" y="20625"/>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5E-6 -4.44444E-6 L -0.65391 -0.02083 " pathEditMode="relative" rAng="0" ptsTypes="AA">
                                      <p:cBhvr>
                                        <p:cTn id="40" dur="2000" fill="hold"/>
                                        <p:tgtEl>
                                          <p:spTgt spid="8"/>
                                        </p:tgtEl>
                                        <p:attrNameLst>
                                          <p:attrName>ppt_x</p:attrName>
                                          <p:attrName>ppt_y</p:attrName>
                                        </p:attrNameLst>
                                      </p:cBhvr>
                                      <p:rCtr x="-32695" y="-1042"/>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5E-6 2.22222E-6 L -0.24297 -0.125 " pathEditMode="relative" rAng="0" ptsTypes="AA">
                                      <p:cBhvr>
                                        <p:cTn id="44" dur="2000" fill="hold"/>
                                        <p:tgtEl>
                                          <p:spTgt spid="9"/>
                                        </p:tgtEl>
                                        <p:attrNameLst>
                                          <p:attrName>ppt_x</p:attrName>
                                          <p:attrName>ppt_y</p:attrName>
                                        </p:attrNameLst>
                                      </p:cBhvr>
                                      <p:rCtr x="-12148" y="-6250"/>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2.5E-6 -4.44444E-6 L -0.65469 0.05417 " pathEditMode="relative" rAng="0" ptsTypes="AA">
                                      <p:cBhvr>
                                        <p:cTn id="48" dur="2000" fill="hold"/>
                                        <p:tgtEl>
                                          <p:spTgt spid="10"/>
                                        </p:tgtEl>
                                        <p:attrNameLst>
                                          <p:attrName>ppt_x</p:attrName>
                                          <p:attrName>ppt_y</p:attrName>
                                        </p:attrNameLst>
                                      </p:cBhvr>
                                      <p:rCtr x="-32734" y="2708"/>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 4.44444E-6 L -0.25078 -0.05417 " pathEditMode="relative" rAng="0" ptsTypes="AA">
                                      <p:cBhvr>
                                        <p:cTn id="52" dur="2000" fill="hold"/>
                                        <p:tgtEl>
                                          <p:spTgt spid="11"/>
                                        </p:tgtEl>
                                        <p:attrNameLst>
                                          <p:attrName>ppt_x</p:attrName>
                                          <p:attrName>ppt_y</p:attrName>
                                        </p:attrNameLst>
                                      </p:cBhvr>
                                      <p:rCtr x="-12539"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AD48EB-2F3C-F923-830F-553B437F4E2D}"/>
              </a:ext>
            </a:extLst>
          </p:cNvPr>
          <p:cNvPicPr>
            <a:picLocks noChangeAspect="1"/>
          </p:cNvPicPr>
          <p:nvPr/>
        </p:nvPicPr>
        <p:blipFill>
          <a:blip r:embed="rId3"/>
          <a:stretch>
            <a:fillRect/>
          </a:stretch>
        </p:blipFill>
        <p:spPr>
          <a:xfrm flipH="1">
            <a:off x="8874020" y="1809251"/>
            <a:ext cx="2685708" cy="4152418"/>
          </a:xfrm>
          <a:prstGeom prst="rect">
            <a:avLst/>
          </a:prstGeom>
          <a:effectLst>
            <a:outerShdw blurRad="50800" dist="38100" dir="2700000" algn="tl" rotWithShape="0">
              <a:prstClr val="black">
                <a:alpha val="40000"/>
              </a:prstClr>
            </a:outerShdw>
          </a:effectLst>
        </p:spPr>
      </p:pic>
      <p:pic>
        <p:nvPicPr>
          <p:cNvPr id="7" name="Picture 3">
            <a:extLst>
              <a:ext uri="{FF2B5EF4-FFF2-40B4-BE49-F238E27FC236}">
                <a16:creationId xmlns:a16="http://schemas.microsoft.com/office/drawing/2014/main" id="{78DFBBAA-C409-9DBD-D549-832E8DBAD9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0083" y="163763"/>
            <a:ext cx="4949381" cy="4430942"/>
          </a:xfrm>
          <a:prstGeom prst="rect">
            <a:avLst/>
          </a:prstGeom>
        </p:spPr>
      </p:pic>
      <p:pic>
        <p:nvPicPr>
          <p:cNvPr id="9" name="Picture 8">
            <a:extLst>
              <a:ext uri="{FF2B5EF4-FFF2-40B4-BE49-F238E27FC236}">
                <a16:creationId xmlns:a16="http://schemas.microsoft.com/office/drawing/2014/main" id="{40D68F2C-D483-6612-2CE2-6EFB377258F7}"/>
              </a:ext>
            </a:extLst>
          </p:cNvPr>
          <p:cNvPicPr>
            <a:picLocks noChangeAspect="1"/>
          </p:cNvPicPr>
          <p:nvPr/>
        </p:nvPicPr>
        <p:blipFill>
          <a:blip r:embed="rId6"/>
          <a:stretch>
            <a:fillRect/>
          </a:stretch>
        </p:blipFill>
        <p:spPr>
          <a:xfrm flipH="1">
            <a:off x="648964" y="2055408"/>
            <a:ext cx="3073574" cy="4105787"/>
          </a:xfrm>
          <a:prstGeom prst="rect">
            <a:avLst/>
          </a:prstGeom>
          <a:effectLst>
            <a:outerShdw blurRad="50800" dist="38100" dir="10800000" algn="r" rotWithShape="0">
              <a:prstClr val="black">
                <a:alpha val="40000"/>
              </a:prstClr>
            </a:outerShdw>
          </a:effectLst>
        </p:spPr>
      </p:pic>
      <p:pic>
        <p:nvPicPr>
          <p:cNvPr id="2" name="Picture 1">
            <a:extLst>
              <a:ext uri="{FF2B5EF4-FFF2-40B4-BE49-F238E27FC236}">
                <a16:creationId xmlns:a16="http://schemas.microsoft.com/office/drawing/2014/main" id="{257E1329-DA81-13FE-25BB-3F07E1C8CC49}"/>
              </a:ext>
            </a:extLst>
          </p:cNvPr>
          <p:cNvPicPr>
            <a:picLocks noChangeAspect="1"/>
          </p:cNvPicPr>
          <p:nvPr/>
        </p:nvPicPr>
        <p:blipFill>
          <a:blip r:embed="rId7"/>
          <a:stretch>
            <a:fillRect/>
          </a:stretch>
        </p:blipFill>
        <p:spPr>
          <a:xfrm>
            <a:off x="4024321" y="1455298"/>
            <a:ext cx="4200508" cy="2804403"/>
          </a:xfrm>
          <a:prstGeom prst="rect">
            <a:avLst/>
          </a:prstGeom>
        </p:spPr>
      </p:pic>
    </p:spTree>
    <p:extLst>
      <p:ext uri="{BB962C8B-B14F-4D97-AF65-F5344CB8AC3E}">
        <p14:creationId xmlns:p14="http://schemas.microsoft.com/office/powerpoint/2010/main" val="40379393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3000" fill="hold" nodeType="afterEffect">
                                      <p:stCondLst>
                                        <p:cond delay="0"/>
                                      </p:stCondLst>
                                      <p:childTnLst>
                                        <p:animRot by="21600000">
                                          <p:cBhvr>
                                            <p:cTn id="9" dur="6000" fill="hold"/>
                                            <p:tgtEl>
                                              <p:spTgt spid="7"/>
                                            </p:tgtEl>
                                            <p:attrNameLst>
                                              <p:attrName>r</p:attrName>
                                            </p:attrNameLst>
                                          </p:cBhvr>
                                        </p:animRot>
                                      </p:childTnLst>
                                    </p:cTn>
                                  </p:par>
                                  <p:par>
                                    <p:cTn id="10" presetID="2" presetClass="entr" presetSubtype="4" fill="hold" nodeType="withEffect" p14:presetBounceEnd="6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60000">
                                          <p:cBhvr additive="base">
                                            <p:cTn id="16" dur="7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7" dur="750" fill="hold"/>
                                            <p:tgtEl>
                                              <p:spTgt spid="3"/>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300" fill="hold">
                                              <p:stCondLst>
                                                <p:cond delay="0"/>
                                              </p:stCondLst>
                                            </p:cTn>
                                            <p:tgtEl>
                                              <p:spTgt spid="9"/>
                                            </p:tgtEl>
                                            <p:attrNameLst>
                                              <p:attrName>r</p:attrName>
                                            </p:attrNameLst>
                                          </p:cBhvr>
                                        </p:animRot>
                                        <p:animRot by="-240000">
                                          <p:cBhvr>
                                            <p:cTn id="20" dur="600" fill="hold">
                                              <p:stCondLst>
                                                <p:cond delay="600"/>
                                              </p:stCondLst>
                                            </p:cTn>
                                            <p:tgtEl>
                                              <p:spTgt spid="9"/>
                                            </p:tgtEl>
                                            <p:attrNameLst>
                                              <p:attrName>r</p:attrName>
                                            </p:attrNameLst>
                                          </p:cBhvr>
                                        </p:animRot>
                                        <p:animRot by="240000">
                                          <p:cBhvr>
                                            <p:cTn id="21" dur="600" fill="hold">
                                              <p:stCondLst>
                                                <p:cond delay="1200"/>
                                              </p:stCondLst>
                                            </p:cTn>
                                            <p:tgtEl>
                                              <p:spTgt spid="9"/>
                                            </p:tgtEl>
                                            <p:attrNameLst>
                                              <p:attrName>r</p:attrName>
                                            </p:attrNameLst>
                                          </p:cBhvr>
                                        </p:animRot>
                                        <p:animRot by="-240000">
                                          <p:cBhvr>
                                            <p:cTn id="22" dur="600" fill="hold">
                                              <p:stCondLst>
                                                <p:cond delay="1800"/>
                                              </p:stCondLst>
                                            </p:cTn>
                                            <p:tgtEl>
                                              <p:spTgt spid="9"/>
                                            </p:tgtEl>
                                            <p:attrNameLst>
                                              <p:attrName>r</p:attrName>
                                            </p:attrNameLst>
                                          </p:cBhvr>
                                        </p:animRot>
                                        <p:animRot by="120000">
                                          <p:cBhvr>
                                            <p:cTn id="23" dur="600" fill="hold">
                                              <p:stCondLst>
                                                <p:cond delay="2400"/>
                                              </p:stCondLst>
                                            </p:cTn>
                                            <p:tgtEl>
                                              <p:spTgt spid="9"/>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300" fill="hold">
                                              <p:stCondLst>
                                                <p:cond delay="0"/>
                                              </p:stCondLst>
                                            </p:cTn>
                                            <p:tgtEl>
                                              <p:spTgt spid="3"/>
                                            </p:tgtEl>
                                            <p:attrNameLst>
                                              <p:attrName>r</p:attrName>
                                            </p:attrNameLst>
                                          </p:cBhvr>
                                        </p:animRot>
                                        <p:animRot by="-240000">
                                          <p:cBhvr>
                                            <p:cTn id="26" dur="600" fill="hold">
                                              <p:stCondLst>
                                                <p:cond delay="600"/>
                                              </p:stCondLst>
                                            </p:cTn>
                                            <p:tgtEl>
                                              <p:spTgt spid="3"/>
                                            </p:tgtEl>
                                            <p:attrNameLst>
                                              <p:attrName>r</p:attrName>
                                            </p:attrNameLst>
                                          </p:cBhvr>
                                        </p:animRot>
                                        <p:animRot by="240000">
                                          <p:cBhvr>
                                            <p:cTn id="27" dur="600" fill="hold">
                                              <p:stCondLst>
                                                <p:cond delay="1200"/>
                                              </p:stCondLst>
                                            </p:cTn>
                                            <p:tgtEl>
                                              <p:spTgt spid="3"/>
                                            </p:tgtEl>
                                            <p:attrNameLst>
                                              <p:attrName>r</p:attrName>
                                            </p:attrNameLst>
                                          </p:cBhvr>
                                        </p:animRot>
                                        <p:animRot by="-240000">
                                          <p:cBhvr>
                                            <p:cTn id="28" dur="600" fill="hold">
                                              <p:stCondLst>
                                                <p:cond delay="1800"/>
                                              </p:stCondLst>
                                            </p:cTn>
                                            <p:tgtEl>
                                              <p:spTgt spid="3"/>
                                            </p:tgtEl>
                                            <p:attrNameLst>
                                              <p:attrName>r</p:attrName>
                                            </p:attrNameLst>
                                          </p:cBhvr>
                                        </p:animRot>
                                        <p:animRot by="120000">
                                          <p:cBhvr>
                                            <p:cTn id="29" dur="600" fill="hold">
                                              <p:stCondLst>
                                                <p:cond delay="2400"/>
                                              </p:stCondLst>
                                            </p:cTn>
                                            <p:tgtEl>
                                              <p:spTgt spid="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3000" fill="hold" nodeType="afterEffect">
                                      <p:stCondLst>
                                        <p:cond delay="0"/>
                                      </p:stCondLst>
                                      <p:childTnLst>
                                        <p:animRot by="21600000">
                                          <p:cBhvr>
                                            <p:cTn id="9" dur="6000" fill="hold"/>
                                            <p:tgtEl>
                                              <p:spTgt spid="7"/>
                                            </p:tgtEl>
                                            <p:attrNameLst>
                                              <p:attrName>r</p:attrName>
                                            </p:attrNameLst>
                                          </p:cBhvr>
                                        </p:animRot>
                                      </p:childTnLst>
                                    </p:cTn>
                                  </p:par>
                                  <p:par>
                                    <p:cTn id="10" presetID="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ppt_x"/>
                                              </p:val>
                                            </p:tav>
                                            <p:tav tm="100000">
                                              <p:val>
                                                <p:strVal val="#ppt_x"/>
                                              </p:val>
                                            </p:tav>
                                          </p:tavLst>
                                        </p:anim>
                                        <p:anim calcmode="lin" valueType="num">
                                          <p:cBhvr additive="base">
                                            <p:cTn id="17" dur="750" fill="hold"/>
                                            <p:tgtEl>
                                              <p:spTgt spid="3"/>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300" fill="hold">
                                              <p:stCondLst>
                                                <p:cond delay="0"/>
                                              </p:stCondLst>
                                            </p:cTn>
                                            <p:tgtEl>
                                              <p:spTgt spid="9"/>
                                            </p:tgtEl>
                                            <p:attrNameLst>
                                              <p:attrName>r</p:attrName>
                                            </p:attrNameLst>
                                          </p:cBhvr>
                                        </p:animRot>
                                        <p:animRot by="-240000">
                                          <p:cBhvr>
                                            <p:cTn id="20" dur="600" fill="hold">
                                              <p:stCondLst>
                                                <p:cond delay="600"/>
                                              </p:stCondLst>
                                            </p:cTn>
                                            <p:tgtEl>
                                              <p:spTgt spid="9"/>
                                            </p:tgtEl>
                                            <p:attrNameLst>
                                              <p:attrName>r</p:attrName>
                                            </p:attrNameLst>
                                          </p:cBhvr>
                                        </p:animRot>
                                        <p:animRot by="240000">
                                          <p:cBhvr>
                                            <p:cTn id="21" dur="600" fill="hold">
                                              <p:stCondLst>
                                                <p:cond delay="1200"/>
                                              </p:stCondLst>
                                            </p:cTn>
                                            <p:tgtEl>
                                              <p:spTgt spid="9"/>
                                            </p:tgtEl>
                                            <p:attrNameLst>
                                              <p:attrName>r</p:attrName>
                                            </p:attrNameLst>
                                          </p:cBhvr>
                                        </p:animRot>
                                        <p:animRot by="-240000">
                                          <p:cBhvr>
                                            <p:cTn id="22" dur="600" fill="hold">
                                              <p:stCondLst>
                                                <p:cond delay="1800"/>
                                              </p:stCondLst>
                                            </p:cTn>
                                            <p:tgtEl>
                                              <p:spTgt spid="9"/>
                                            </p:tgtEl>
                                            <p:attrNameLst>
                                              <p:attrName>r</p:attrName>
                                            </p:attrNameLst>
                                          </p:cBhvr>
                                        </p:animRot>
                                        <p:animRot by="120000">
                                          <p:cBhvr>
                                            <p:cTn id="23" dur="600" fill="hold">
                                              <p:stCondLst>
                                                <p:cond delay="2400"/>
                                              </p:stCondLst>
                                            </p:cTn>
                                            <p:tgtEl>
                                              <p:spTgt spid="9"/>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300" fill="hold">
                                              <p:stCondLst>
                                                <p:cond delay="0"/>
                                              </p:stCondLst>
                                            </p:cTn>
                                            <p:tgtEl>
                                              <p:spTgt spid="3"/>
                                            </p:tgtEl>
                                            <p:attrNameLst>
                                              <p:attrName>r</p:attrName>
                                            </p:attrNameLst>
                                          </p:cBhvr>
                                        </p:animRot>
                                        <p:animRot by="-240000">
                                          <p:cBhvr>
                                            <p:cTn id="26" dur="600" fill="hold">
                                              <p:stCondLst>
                                                <p:cond delay="600"/>
                                              </p:stCondLst>
                                            </p:cTn>
                                            <p:tgtEl>
                                              <p:spTgt spid="3"/>
                                            </p:tgtEl>
                                            <p:attrNameLst>
                                              <p:attrName>r</p:attrName>
                                            </p:attrNameLst>
                                          </p:cBhvr>
                                        </p:animRot>
                                        <p:animRot by="240000">
                                          <p:cBhvr>
                                            <p:cTn id="27" dur="600" fill="hold">
                                              <p:stCondLst>
                                                <p:cond delay="1200"/>
                                              </p:stCondLst>
                                            </p:cTn>
                                            <p:tgtEl>
                                              <p:spTgt spid="3"/>
                                            </p:tgtEl>
                                            <p:attrNameLst>
                                              <p:attrName>r</p:attrName>
                                            </p:attrNameLst>
                                          </p:cBhvr>
                                        </p:animRot>
                                        <p:animRot by="-240000">
                                          <p:cBhvr>
                                            <p:cTn id="28" dur="600" fill="hold">
                                              <p:stCondLst>
                                                <p:cond delay="1800"/>
                                              </p:stCondLst>
                                            </p:cTn>
                                            <p:tgtEl>
                                              <p:spTgt spid="3"/>
                                            </p:tgtEl>
                                            <p:attrNameLst>
                                              <p:attrName>r</p:attrName>
                                            </p:attrNameLst>
                                          </p:cBhvr>
                                        </p:animRot>
                                        <p:animRot by="120000">
                                          <p:cBhvr>
                                            <p:cTn id="29" dur="600" fill="hold">
                                              <p:stCondLst>
                                                <p:cond delay="2400"/>
                                              </p:stCondLst>
                                            </p:cTn>
                                            <p:tgtEl>
                                              <p:spTgt spid="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4"/>
          <a:stretch>
            <a:fillRect/>
          </a:stretch>
        </p:blipFill>
        <p:spPr>
          <a:xfrm rot="187559">
            <a:off x="4931412" y="-441728"/>
            <a:ext cx="8304936" cy="8304936"/>
          </a:xfrm>
          <a:prstGeom prst="rect">
            <a:avLst/>
          </a:prstGeom>
        </p:spPr>
      </p:pic>
      <p:sp>
        <p:nvSpPr>
          <p:cNvPr id="96" name="Rectangle: Rounded Corners 95">
            <a:extLst>
              <a:ext uri="{FF2B5EF4-FFF2-40B4-BE49-F238E27FC236}">
                <a16:creationId xmlns:a16="http://schemas.microsoft.com/office/drawing/2014/main" id="{24A388B0-06EB-4CBA-A3CA-75F080F1F933}"/>
              </a:ext>
            </a:extLst>
          </p:cNvPr>
          <p:cNvSpPr/>
          <p:nvPr/>
        </p:nvSpPr>
        <p:spPr>
          <a:xfrm>
            <a:off x="631238" y="2069273"/>
            <a:ext cx="5679621" cy="2007427"/>
          </a:xfrm>
          <a:prstGeom prst="roundRect">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97" name="TextBox 96">
            <a:extLst>
              <a:ext uri="{FF2B5EF4-FFF2-40B4-BE49-F238E27FC236}">
                <a16:creationId xmlns:a16="http://schemas.microsoft.com/office/drawing/2014/main" id="{EF9E5127-919F-42DC-BDBE-231121A785A3}"/>
              </a:ext>
            </a:extLst>
          </p:cNvPr>
          <p:cNvSpPr txBox="1"/>
          <p:nvPr/>
        </p:nvSpPr>
        <p:spPr>
          <a:xfrm>
            <a:off x="819151" y="2617312"/>
            <a:ext cx="5229224" cy="830997"/>
          </a:xfrm>
          <a:prstGeom prst="rect">
            <a:avLst/>
          </a:prstGeom>
          <a:noFill/>
        </p:spPr>
        <p:txBody>
          <a:bodyPr wrap="square" lIns="0" tIns="0" rIns="0" bIns="0" rtlCol="0">
            <a:spAutoFit/>
          </a:bodyPr>
          <a:lstStyle/>
          <a:p>
            <a:pPr lvl="0" algn="ctr"/>
            <a:r>
              <a:rPr lang="vi-VN" sz="5400" b="1" dirty="0">
                <a:solidFill>
                  <a:srgbClr val="FFFFFF"/>
                </a:solidFill>
                <a:latin typeface="Cambria" panose="02040503050406030204" pitchFamily="18" charset="0"/>
                <a:ea typeface="Cambria" panose="02040503050406030204" pitchFamily="18" charset="0"/>
              </a:rPr>
              <a:t>Chia sẻ cùng bạn</a:t>
            </a:r>
            <a:endParaRPr kumimoji="0" lang="en-US"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12" name="文本框 22">
            <a:extLst>
              <a:ext uri="{FF2B5EF4-FFF2-40B4-BE49-F238E27FC236}">
                <a16:creationId xmlns:a16="http://schemas.microsoft.com/office/drawing/2014/main" id="{0E7AAE28-7277-4843-9DE7-45498FF9101E}"/>
              </a:ext>
            </a:extLst>
          </p:cNvPr>
          <p:cNvSpPr txBox="1"/>
          <p:nvPr/>
        </p:nvSpPr>
        <p:spPr>
          <a:xfrm>
            <a:off x="-731838" y="778271"/>
            <a:ext cx="829375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50" normalizeH="0" baseline="0" noProof="0" dirty="0" err="1">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Hoạt</a:t>
            </a:r>
            <a:r>
              <a:rPr kumimoji="0" lang="en-US" altLang="zh-CN"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a:t>
            </a:r>
            <a:r>
              <a:rPr kumimoji="0" lang="en-US" altLang="zh-CN" sz="6600" b="1" i="0" u="none" strike="noStrike" kern="1200" cap="none" spc="50" normalizeH="0" baseline="0" noProof="0" dirty="0" err="1">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động</a:t>
            </a:r>
            <a:r>
              <a:rPr kumimoji="0" lang="en-US" altLang="zh-CN"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a:t>
            </a:r>
            <a:r>
              <a:rPr lang="en-US" altLang="zh-CN" sz="6600" b="1" spc="50" dirty="0">
                <a:ln w="0"/>
                <a:solidFill>
                  <a:srgbClr val="FFFF00"/>
                </a:solidFill>
                <a:effectLst>
                  <a:innerShdw blurRad="63500" dist="50800" dir="13500000">
                    <a:srgbClr val="000000">
                      <a:alpha val="50000"/>
                    </a:srgbClr>
                  </a:innerShdw>
                </a:effectLst>
                <a:latin typeface="Cambria" panose="02040503050406030204" pitchFamily="18" charset="0"/>
                <a:ea typeface="Cambria" panose="02040503050406030204" pitchFamily="18" charset="0"/>
                <a:cs typeface="方正光辉特粗简体" panose="03000509000000000000" pitchFamily="65" charset="-122"/>
              </a:rPr>
              <a:t>2</a:t>
            </a:r>
            <a:endParaRPr kumimoji="0" lang="en-US" altLang="zh-CN"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endParaRPr>
          </a:p>
        </p:txBody>
      </p:sp>
    </p:spTree>
    <p:extLst>
      <p:ext uri="{BB962C8B-B14F-4D97-AF65-F5344CB8AC3E}">
        <p14:creationId xmlns:p14="http://schemas.microsoft.com/office/powerpoint/2010/main" val="20602759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8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14:presetBounceEnd="60000">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14:bounceEnd="60000">
                                          <p:cBhvr additive="base">
                                            <p:cTn id="24" dur="75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800" fill="hold"/>
                                            <p:tgtEl>
                                              <p:spTgt spid="85"/>
                                            </p:tgtEl>
                                            <p:attrNameLst>
                                              <p:attrName>ppt_x</p:attrName>
                                            </p:attrNameLst>
                                          </p:cBhvr>
                                          <p:tavLst>
                                            <p:tav tm="0">
                                              <p:val>
                                                <p:strVal val="1+#ppt_w/2"/>
                                              </p:val>
                                            </p:tav>
                                            <p:tav tm="100000">
                                              <p:val>
                                                <p:strVal val="#ppt_x"/>
                                              </p:val>
                                            </p:tav>
                                          </p:tavLst>
                                        </p:anim>
                                        <p:anim calcmode="lin" valueType="num">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750" fill="hold"/>
                                            <p:tgtEl>
                                              <p:spTgt spid="96"/>
                                            </p:tgtEl>
                                            <p:attrNameLst>
                                              <p:attrName>ppt_x</p:attrName>
                                            </p:attrNameLst>
                                          </p:cBhvr>
                                          <p:tavLst>
                                            <p:tav tm="0">
                                              <p:val>
                                                <p:strVal val="#ppt_x"/>
                                              </p:val>
                                            </p:tav>
                                            <p:tav tm="100000">
                                              <p:val>
                                                <p:strVal val="#ppt_x"/>
                                              </p:val>
                                            </p:tav>
                                          </p:tavLst>
                                        </p:anim>
                                        <p:anim calcmode="lin" valueType="num">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2" descr="Cute girl walking with friend cartoon art illustration">
            <a:extLst>
              <a:ext uri="{FF2B5EF4-FFF2-40B4-BE49-F238E27FC236}">
                <a16:creationId xmlns:a16="http://schemas.microsoft.com/office/drawing/2014/main" id="{B198A9C1-536C-E6C4-9FF5-7FD3A3C298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7827" y1="54691" x2="57827" y2="54691"/>
                        <a14:foregroundMark x1="58307" y1="51697" x2="61342" y2="60080"/>
                        <a14:foregroundMark x1="58626" y1="67864" x2="58466" y2="71257"/>
                        <a14:foregroundMark x1="38658" y1="67465" x2="41693" y2="70060"/>
                        <a14:foregroundMark x1="34665" y1="80838" x2="34665" y2="80838"/>
                        <a14:foregroundMark x1="35783" y1="88822" x2="35783" y2="88822"/>
                        <a14:foregroundMark x1="36422" y1="87824" x2="36422" y2="86427"/>
                        <a14:foregroundMark x1="58307" y1="78044" x2="58626" y2="83433"/>
                        <a14:foregroundMark x1="55751" y1="79441" x2="56869" y2="85429"/>
                        <a14:foregroundMark x1="67572" y1="76447" x2="69010" y2="82435"/>
                      </a14:backgroundRemoval>
                    </a14:imgEffect>
                  </a14:imgLayer>
                </a14:imgProps>
              </a:ext>
              <a:ext uri="{28A0092B-C50C-407E-A947-70E740481C1C}">
                <a14:useLocalDpi xmlns:a14="http://schemas.microsoft.com/office/drawing/2010/main" val="0"/>
              </a:ext>
            </a:extLst>
          </a:blip>
          <a:srcRect/>
          <a:stretch>
            <a:fillRect/>
          </a:stretch>
        </p:blipFill>
        <p:spPr bwMode="auto">
          <a:xfrm>
            <a:off x="939053" y="2800350"/>
            <a:ext cx="5070036" cy="405765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225691B4-9E5F-5B50-D66E-FDB5D56D0764}"/>
              </a:ext>
            </a:extLst>
          </p:cNvPr>
          <p:cNvSpPr/>
          <p:nvPr/>
        </p:nvSpPr>
        <p:spPr>
          <a:xfrm>
            <a:off x="2445816" y="447675"/>
            <a:ext cx="4783659" cy="2727825"/>
          </a:xfrm>
          <a:prstGeom prst="wedgeEllipseCallout">
            <a:avLst>
              <a:gd name="adj1" fmla="val -31483"/>
              <a:gd name="adj2" fmla="val 59816"/>
            </a:avLst>
          </a:prstGeom>
          <a:solidFill>
            <a:schemeClr val="accent5">
              <a:lumMod val="60000"/>
              <a:lumOff val="4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sz="4000" b="1" dirty="0">
                <a:solidFill>
                  <a:prstClr val="black"/>
                </a:solidFill>
                <a:latin typeface="Calibri" panose="020F0502020204030204" pitchFamily="34" charset="0"/>
                <a:cs typeface="Calibri" panose="020F0502020204030204" pitchFamily="34" charset="0"/>
              </a:rPr>
              <a:t>1. </a:t>
            </a:r>
            <a:r>
              <a:rPr lang="vi-VN" sz="4000" b="1" dirty="0">
                <a:solidFill>
                  <a:prstClr val="black"/>
                </a:solidFill>
                <a:latin typeface="Calibri" panose="020F0502020204030204" pitchFamily="34" charset="0"/>
                <a:cs typeface="Calibri" panose="020F0502020204030204" pitchFamily="34" charset="0"/>
              </a:rPr>
              <a:t>Hãy kể tên một số đồ chơi dân gian mà em biết?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矩形: 圆角 5">
            <a:extLst>
              <a:ext uri="{FF2B5EF4-FFF2-40B4-BE49-F238E27FC236}">
                <a16:creationId xmlns:a16="http://schemas.microsoft.com/office/drawing/2014/main" id="{78C1D650-6A10-5C59-8B09-3CA656999DF4}"/>
              </a:ext>
            </a:extLst>
          </p:cNvPr>
          <p:cNvSpPr/>
          <p:nvPr/>
        </p:nvSpPr>
        <p:spPr>
          <a:xfrm>
            <a:off x="5427008" y="3472703"/>
            <a:ext cx="6574492" cy="2099422"/>
          </a:xfrm>
          <a:prstGeom prst="snipRoundRect">
            <a:avLst/>
          </a:prstGeom>
          <a:solidFill>
            <a:schemeClr val="bg1"/>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vi-VN" altLang="zh-CN" sz="3200" dirty="0">
                <a:solidFill>
                  <a:srgbClr val="FF0000"/>
                </a:solidFill>
                <a:latin typeface="Cambria" panose="02040503050406030204" pitchFamily="18" charset="0"/>
                <a:ea typeface="Cambria" panose="02040503050406030204" pitchFamily="18" charset="0"/>
              </a:rPr>
              <a:t>Em thấy đồ chơi đó ở đâu?</a:t>
            </a:r>
          </a:p>
          <a:p>
            <a:pPr marL="571500" indent="-571500" algn="just">
              <a:buFont typeface="Arial" panose="020B0604020202020204" pitchFamily="34" charset="0"/>
              <a:buChar char="•"/>
            </a:pPr>
            <a:r>
              <a:rPr lang="vi-VN" altLang="zh-CN" sz="3200" dirty="0">
                <a:solidFill>
                  <a:srgbClr val="FF0000"/>
                </a:solidFill>
                <a:latin typeface="Cambria" panose="02040503050406030204" pitchFamily="18" charset="0"/>
                <a:ea typeface="Cambria" panose="02040503050406030204" pitchFamily="18" charset="0"/>
              </a:rPr>
              <a:t>Cách chơi thế nào?</a:t>
            </a:r>
          </a:p>
          <a:p>
            <a:pPr marL="571500" indent="-571500" algn="just">
              <a:buFont typeface="Arial" panose="020B0604020202020204" pitchFamily="34" charset="0"/>
              <a:buChar char="•"/>
            </a:pPr>
            <a:r>
              <a:rPr lang="vi-VN" altLang="zh-CN" sz="3200" dirty="0">
                <a:solidFill>
                  <a:srgbClr val="FF0000"/>
                </a:solidFill>
                <a:latin typeface="Cambria" panose="02040503050406030204" pitchFamily="18" charset="0"/>
                <a:ea typeface="Cambria" panose="02040503050406030204" pitchFamily="18" charset="0"/>
              </a:rPr>
              <a:t>Những đồ chơi đó được làm bằng gì?</a:t>
            </a:r>
          </a:p>
        </p:txBody>
      </p:sp>
    </p:spTree>
    <p:extLst>
      <p:ext uri="{BB962C8B-B14F-4D97-AF65-F5344CB8AC3E}">
        <p14:creationId xmlns:p14="http://schemas.microsoft.com/office/powerpoint/2010/main" val="1882363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s://i.pinimg.com/564x/fc/e5/af/fce5af448eb4c49b9c3fac710c719fa3.jpg">
            <a:extLst>
              <a:ext uri="{FF2B5EF4-FFF2-40B4-BE49-F238E27FC236}">
                <a16:creationId xmlns:a16="http://schemas.microsoft.com/office/drawing/2014/main" id="{4FB93939-2818-DD66-27B7-9D1715E87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3728" y="2809339"/>
            <a:ext cx="5419072" cy="435066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F583001B-5E80-6871-E620-668977B02977}"/>
              </a:ext>
            </a:extLst>
          </p:cNvPr>
          <p:cNvSpPr/>
          <p:nvPr/>
        </p:nvSpPr>
        <p:spPr>
          <a:xfrm>
            <a:off x="404286" y="-87169"/>
            <a:ext cx="4748314" cy="2826290"/>
          </a:xfrm>
          <a:prstGeom prst="cloud">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CÙNG CHIA SẺ</a:t>
            </a:r>
          </a:p>
        </p:txBody>
      </p:sp>
      <p:sp>
        <p:nvSpPr>
          <p:cNvPr id="4" name="TextBox 3">
            <a:extLst>
              <a:ext uri="{FF2B5EF4-FFF2-40B4-BE49-F238E27FC236}">
                <a16:creationId xmlns:a16="http://schemas.microsoft.com/office/drawing/2014/main" id="{228A5840-0A32-C92A-BAAA-FF967B5402CB}"/>
              </a:ext>
            </a:extLst>
          </p:cNvPr>
          <p:cNvSpPr txBox="1"/>
          <p:nvPr/>
        </p:nvSpPr>
        <p:spPr>
          <a:xfrm>
            <a:off x="289034" y="5143346"/>
            <a:ext cx="6184474" cy="1225868"/>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nhóm</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khác</a:t>
            </a:r>
            <a:endPar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Lắng</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nghe</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góp</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ý - </a:t>
            </a:r>
            <a:r>
              <a:rPr kumimoji="0" lang="en-US" sz="3600" b="1" i="0" u="none" strike="noStrike" kern="120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bổ</a:t>
            </a:r>
            <a:r>
              <a:rPr kumimoji="0" lang="en-US" sz="3600" b="1" i="0"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Calibri" panose="020F0502020204030204" pitchFamily="34" charset="0"/>
              </a:rPr>
              <a:t> sung</a:t>
            </a:r>
          </a:p>
        </p:txBody>
      </p:sp>
    </p:spTree>
    <p:extLst>
      <p:ext uri="{BB962C8B-B14F-4D97-AF65-F5344CB8AC3E}">
        <p14:creationId xmlns:p14="http://schemas.microsoft.com/office/powerpoint/2010/main" val="3982460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279</Words>
  <Application>Microsoft Office PowerPoint</Application>
  <PresentationFormat>Màn hình rộng</PresentationFormat>
  <Paragraphs>27</Paragraphs>
  <Slides>14</Slides>
  <Notes>1</Notes>
  <HiddenSlides>0</HiddenSlides>
  <MMClips>0</MMClips>
  <ScaleCrop>false</ScaleCrop>
  <HeadingPairs>
    <vt:vector size="6" baseType="variant">
      <vt:variant>
        <vt:lpstr>Phông được Dùng</vt:lpstr>
      </vt:variant>
      <vt:variant>
        <vt:i4>7</vt:i4>
      </vt:variant>
      <vt:variant>
        <vt:lpstr>Chủ đề</vt:lpstr>
      </vt:variant>
      <vt:variant>
        <vt:i4>4</vt:i4>
      </vt:variant>
      <vt:variant>
        <vt:lpstr>Tiêu đề Bản chiếu</vt:lpstr>
      </vt:variant>
      <vt:variant>
        <vt:i4>14</vt:i4>
      </vt:variant>
    </vt:vector>
  </HeadingPairs>
  <TitlesOfParts>
    <vt:vector size="25" baseType="lpstr">
      <vt:lpstr>等线</vt:lpstr>
      <vt:lpstr>微软雅黑</vt:lpstr>
      <vt:lpstr>Arial</vt:lpstr>
      <vt:lpstr>Calibri</vt:lpstr>
      <vt:lpstr>Calibri Light</vt:lpstr>
      <vt:lpstr>Cambria</vt:lpstr>
      <vt:lpstr>Open Sans</vt:lpstr>
      <vt:lpstr>Office Theme</vt:lpstr>
      <vt:lpstr>Custom Design</vt:lpstr>
      <vt:lpstr>1_Custom Design</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Dung Âu</cp:lastModifiedBy>
  <cp:revision>14</cp:revision>
  <dcterms:created xsi:type="dcterms:W3CDTF">2023-11-07T08:52:14Z</dcterms:created>
  <dcterms:modified xsi:type="dcterms:W3CDTF">2025-03-31T09:44:06Z</dcterms:modified>
</cp:coreProperties>
</file>