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2" r:id="rId2"/>
  </p:sldMasterIdLst>
  <p:notesMasterIdLst>
    <p:notesMasterId r:id="rId26"/>
  </p:notesMasterIdLst>
  <p:sldIdLst>
    <p:sldId id="286" r:id="rId3"/>
    <p:sldId id="260" r:id="rId4"/>
    <p:sldId id="326" r:id="rId5"/>
    <p:sldId id="322" r:id="rId6"/>
    <p:sldId id="324" r:id="rId7"/>
    <p:sldId id="327" r:id="rId8"/>
    <p:sldId id="256" r:id="rId9"/>
    <p:sldId id="294" r:id="rId10"/>
    <p:sldId id="270" r:id="rId11"/>
    <p:sldId id="276" r:id="rId12"/>
    <p:sldId id="259" r:id="rId13"/>
    <p:sldId id="263" r:id="rId14"/>
    <p:sldId id="288" r:id="rId15"/>
    <p:sldId id="257" r:id="rId16"/>
    <p:sldId id="293" r:id="rId17"/>
    <p:sldId id="287" r:id="rId18"/>
    <p:sldId id="266" r:id="rId19"/>
    <p:sldId id="291" r:id="rId20"/>
    <p:sldId id="280" r:id="rId21"/>
    <p:sldId id="289" r:id="rId22"/>
    <p:sldId id="277" r:id="rId23"/>
    <p:sldId id="292" r:id="rId24"/>
    <p:sldId id="290"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9999"/>
    <a:srgbClr val="E8EADB"/>
    <a:srgbClr val="E7F5A3"/>
    <a:srgbClr val="44B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42ED9C-46BC-451B-A132-6F332602FB2C}" v="235" dt="2024-03-04T16:46:19.1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snapToGrid="0" showGuides="1">
      <p:cViewPr>
        <p:scale>
          <a:sx n="50" d="100"/>
          <a:sy n="50" d="100"/>
        </p:scale>
        <p:origin x="1824" y="714"/>
      </p:cViewPr>
      <p:guideLst>
        <p:guide orient="horz" pos="2172"/>
        <p:guide pos="38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4F6AB-18E1-4164-975F-FB3FF7D01AAC}" type="datetimeFigureOut">
              <a:rPr lang="en-SG" smtClean="0"/>
              <a:t>28/3/2025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E4BC2A-D629-4483-8BBE-D1B5FD5F7352}" type="slidenum">
              <a:rPr lang="en-SG" smtClean="0"/>
              <a:t>‹#›</a:t>
            </a:fld>
            <a:endParaRPr lang="en-SG"/>
          </a:p>
        </p:txBody>
      </p:sp>
    </p:spTree>
    <p:extLst>
      <p:ext uri="{BB962C8B-B14F-4D97-AF65-F5344CB8AC3E}">
        <p14:creationId xmlns:p14="http://schemas.microsoft.com/office/powerpoint/2010/main" val="1624916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nhấn chọn các chữ cái A, B, C hoặc D</a:t>
            </a:r>
            <a:endParaRPr lang="en-SG" dirty="0"/>
          </a:p>
        </p:txBody>
      </p:sp>
      <p:sp>
        <p:nvSpPr>
          <p:cNvPr id="4" name="Slide Number Placeholder 3"/>
          <p:cNvSpPr>
            <a:spLocks noGrp="1"/>
          </p:cNvSpPr>
          <p:nvPr>
            <p:ph type="sldNum" sz="quarter" idx="5"/>
          </p:nvPr>
        </p:nvSpPr>
        <p:spPr/>
        <p:txBody>
          <a:bodyPr/>
          <a:lstStyle/>
          <a:p>
            <a:fld id="{CDE4BC2A-D629-4483-8BBE-D1B5FD5F7352}" type="slidenum">
              <a:rPr lang="en-SG" smtClean="0"/>
              <a:t>3</a:t>
            </a:fld>
            <a:endParaRPr lang="en-SG"/>
          </a:p>
        </p:txBody>
      </p:sp>
    </p:spTree>
    <p:extLst>
      <p:ext uri="{BB962C8B-B14F-4D97-AF65-F5344CB8AC3E}">
        <p14:creationId xmlns:p14="http://schemas.microsoft.com/office/powerpoint/2010/main" val="229805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4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12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03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B0091-B9ED-788F-A675-F4F3638683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E15B1-546B-365D-6C91-D4EA6A5696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49099F-6E17-F517-4E72-6001A5E314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63844B-10FF-F5AA-6409-AD0F3225341D}"/>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6" name="Footer Placeholder 5">
            <a:extLst>
              <a:ext uri="{FF2B5EF4-FFF2-40B4-BE49-F238E27FC236}">
                <a16:creationId xmlns:a16="http://schemas.microsoft.com/office/drawing/2014/main" id="{92930876-382F-CA45-DFE8-F7D43D7EAD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31A5A-94EA-DC0D-C888-30D46E368A7B}"/>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14523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785E-88BB-697A-A36E-189A68478C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C800F-6946-5286-499D-30EB1D0E69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27A11F-EAB7-B590-6CEC-41708F2FD5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7CA0F6-EA56-E382-A40C-0A6ABD579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AB74B-C0A2-8B87-11A6-AB6874DC55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1B9F7F-7698-FBCC-A691-952467944FF7}"/>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8" name="Footer Placeholder 7">
            <a:extLst>
              <a:ext uri="{FF2B5EF4-FFF2-40B4-BE49-F238E27FC236}">
                <a16:creationId xmlns:a16="http://schemas.microsoft.com/office/drawing/2014/main" id="{08A88E52-ED97-8C2F-7041-2A1D18FDFD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F5F41D-E901-2599-0984-0EF1151F213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149538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9A618-71D4-A2C4-6915-A3DD5086E4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34BC4F-B8A1-60E8-34CD-3BFB46803D41}"/>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4" name="Footer Placeholder 3">
            <a:extLst>
              <a:ext uri="{FF2B5EF4-FFF2-40B4-BE49-F238E27FC236}">
                <a16:creationId xmlns:a16="http://schemas.microsoft.com/office/drawing/2014/main" id="{9AC15EF1-D1F9-5CDA-0E35-98B746E6CB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A3DB01-D98D-7BB0-945D-5A6EB2024F90}"/>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04327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8FDAAD-F2C0-547D-4CE2-F8A1ECCF11FD}"/>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3" name="Footer Placeholder 2">
            <a:extLst>
              <a:ext uri="{FF2B5EF4-FFF2-40B4-BE49-F238E27FC236}">
                <a16:creationId xmlns:a16="http://schemas.microsoft.com/office/drawing/2014/main" id="{B48988AE-1FC7-B962-91A6-B40D635D93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A8BDD-00B1-4079-C21E-1E4A43CCEBFE}"/>
              </a:ext>
            </a:extLst>
          </p:cNvPr>
          <p:cNvSpPr>
            <a:spLocks noGrp="1"/>
          </p:cNvSpPr>
          <p:nvPr>
            <p:ph type="sldNum" sz="quarter" idx="12"/>
          </p:nvPr>
        </p:nvSpPr>
        <p:spPr/>
        <p:txBody>
          <a:bodyPr/>
          <a:lstStyle/>
          <a:p>
            <a:fld id="{5209B1D2-6433-49B4-B358-C54F8F08BA55}" type="slidenum">
              <a:rPr lang="en-US" smtClean="0"/>
              <a:t>‹#›</a:t>
            </a:fld>
            <a:endParaRPr lang="en-US"/>
          </a:p>
        </p:txBody>
      </p:sp>
      <p:sp>
        <p:nvSpPr>
          <p:cNvPr id="5" name="Freeform: Shape 263">
            <a:extLst>
              <a:ext uri="{FF2B5EF4-FFF2-40B4-BE49-F238E27FC236}">
                <a16:creationId xmlns:a16="http://schemas.microsoft.com/office/drawing/2014/main" id="{729D4E20-2ED0-BF95-B78C-541A75CC3FEC}"/>
              </a:ext>
            </a:extLst>
          </p:cNvPr>
          <p:cNvSpPr/>
          <p:nvPr userDrawn="1"/>
        </p:nvSpPr>
        <p:spPr>
          <a:xfrm>
            <a:off x="0" y="-1"/>
            <a:ext cx="12192000" cy="6858001"/>
          </a:xfrm>
          <a:custGeom>
            <a:avLst/>
            <a:gdLst>
              <a:gd name="connsiteX0" fmla="*/ 0 w 8726094"/>
              <a:gd name="connsiteY0" fmla="*/ 0 h 7272342"/>
              <a:gd name="connsiteX1" fmla="*/ 8726094 w 8726094"/>
              <a:gd name="connsiteY1" fmla="*/ 0 h 7272342"/>
              <a:gd name="connsiteX2" fmla="*/ 8726094 w 8726094"/>
              <a:gd name="connsiteY2" fmla="*/ 7272343 h 7272342"/>
              <a:gd name="connsiteX3" fmla="*/ 0 w 8726094"/>
              <a:gd name="connsiteY3" fmla="*/ 7272343 h 7272342"/>
            </a:gdLst>
            <a:ahLst/>
            <a:cxnLst>
              <a:cxn ang="0">
                <a:pos x="connsiteX0" y="connsiteY0"/>
              </a:cxn>
              <a:cxn ang="0">
                <a:pos x="connsiteX1" y="connsiteY1"/>
              </a:cxn>
              <a:cxn ang="0">
                <a:pos x="connsiteX2" y="connsiteY2"/>
              </a:cxn>
              <a:cxn ang="0">
                <a:pos x="connsiteX3" y="connsiteY3"/>
              </a:cxn>
            </a:cxnLst>
            <a:rect l="l" t="t" r="r" b="b"/>
            <a:pathLst>
              <a:path w="8726094" h="7272342">
                <a:moveTo>
                  <a:pt x="0" y="0"/>
                </a:moveTo>
                <a:lnTo>
                  <a:pt x="8726094" y="0"/>
                </a:lnTo>
                <a:lnTo>
                  <a:pt x="8726094" y="7272343"/>
                </a:lnTo>
                <a:lnTo>
                  <a:pt x="0" y="7272343"/>
                </a:lnTo>
                <a:close/>
              </a:path>
            </a:pathLst>
          </a:custGeom>
          <a:solidFill>
            <a:srgbClr val="CAF4FE"/>
          </a:solidFill>
          <a:ln w="11936" cap="flat">
            <a:noFill/>
            <a:prstDash val="solid"/>
            <a:miter/>
          </a:ln>
        </p:spPr>
        <p:txBody>
          <a:bodyPr rtlCol="0" anchor="ctr"/>
          <a:lstStyle/>
          <a:p>
            <a:endParaRPr lang="en-US"/>
          </a:p>
        </p:txBody>
      </p:sp>
    </p:spTree>
    <p:extLst>
      <p:ext uri="{BB962C8B-B14F-4D97-AF65-F5344CB8AC3E}">
        <p14:creationId xmlns:p14="http://schemas.microsoft.com/office/powerpoint/2010/main" val="31170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D977-EDF9-2CB1-8E8D-9E8800652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950E5A-DD10-7C17-6377-926EDAA9AA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6E0D41-3181-2F74-2729-16CB1ACB2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20D0FF-D2AC-9528-4CE6-7EE352D8D5B1}"/>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6" name="Footer Placeholder 5">
            <a:extLst>
              <a:ext uri="{FF2B5EF4-FFF2-40B4-BE49-F238E27FC236}">
                <a16:creationId xmlns:a16="http://schemas.microsoft.com/office/drawing/2014/main" id="{050235B8-C08C-DB9D-6A51-B8E3909F67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D216F7-DD40-A3D0-DE0B-24EE8D2302A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300359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A79E-5F9B-963F-DA47-7C5CC155B8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38DF05-4470-49F9-4FDF-704C476AA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A713A-748C-A2AD-EBF1-BC197EF9B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99302-6AE3-5EB6-7124-78F40B8EB1E4}"/>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6" name="Footer Placeholder 5">
            <a:extLst>
              <a:ext uri="{FF2B5EF4-FFF2-40B4-BE49-F238E27FC236}">
                <a16:creationId xmlns:a16="http://schemas.microsoft.com/office/drawing/2014/main" id="{DAF301F4-0DFF-E641-6747-7523DD3171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22EF5-7C5E-BC0B-5172-32DDCFA2F7E5}"/>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14870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1A571-7FD5-A129-FE7D-F85770528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C8FCD-4D43-8356-F2AA-07957F31C2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93135-90A5-A81C-14A5-FAC950A0DFB7}"/>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5" name="Footer Placeholder 4">
            <a:extLst>
              <a:ext uri="{FF2B5EF4-FFF2-40B4-BE49-F238E27FC236}">
                <a16:creationId xmlns:a16="http://schemas.microsoft.com/office/drawing/2014/main" id="{0D02C9F7-5823-4786-F54C-7988E301B6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743A6-3FD9-EAD3-2247-F9B75A9C9721}"/>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45286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27E132-010D-57A8-5BF6-BBD9AC7BF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C2EE7C-8D2A-99CD-6A27-1A98B0DD6E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FDAFEF-2BF0-4A22-0A68-533337F4F107}"/>
              </a:ext>
            </a:extLst>
          </p:cNvPr>
          <p:cNvSpPr>
            <a:spLocks noGrp="1"/>
          </p:cNvSpPr>
          <p:nvPr>
            <p:ph type="dt" sz="half" idx="10"/>
          </p:nvPr>
        </p:nvSpPr>
        <p:spPr/>
        <p:txBody>
          <a:bodyPr/>
          <a:lstStyle/>
          <a:p>
            <a:fld id="{1D1FBAF3-5900-4F7A-9449-91641B5A4A40}" type="datetimeFigureOut">
              <a:rPr lang="en-US" smtClean="0"/>
              <a:t>3/28/2025</a:t>
            </a:fld>
            <a:endParaRPr lang="en-US"/>
          </a:p>
        </p:txBody>
      </p:sp>
      <p:sp>
        <p:nvSpPr>
          <p:cNvPr id="5" name="Footer Placeholder 4">
            <a:extLst>
              <a:ext uri="{FF2B5EF4-FFF2-40B4-BE49-F238E27FC236}">
                <a16:creationId xmlns:a16="http://schemas.microsoft.com/office/drawing/2014/main" id="{4EA8AC01-6C0E-6A1A-F0C8-15F17139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E4F0CD-B60A-918E-A908-A833378C71D9}"/>
              </a:ext>
            </a:extLst>
          </p:cNvPr>
          <p:cNvSpPr>
            <a:spLocks noGrp="1"/>
          </p:cNvSpPr>
          <p:nvPr>
            <p:ph type="sldNum" sz="quarter" idx="12"/>
          </p:nvPr>
        </p:nvSpPr>
        <p:spPr/>
        <p:txBody>
          <a:bodyPr/>
          <a:lstStyle/>
          <a:p>
            <a:fld id="{5209B1D2-6433-49B4-B358-C54F8F08BA55}" type="slidenum">
              <a:rPr lang="en-US" smtClean="0"/>
              <a:t>‹#›</a:t>
            </a:fld>
            <a:endParaRPr lang="en-US"/>
          </a:p>
        </p:txBody>
      </p:sp>
    </p:spTree>
    <p:extLst>
      <p:ext uri="{BB962C8B-B14F-4D97-AF65-F5344CB8AC3E}">
        <p14:creationId xmlns:p14="http://schemas.microsoft.com/office/powerpoint/2010/main" val="2709242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3"/>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id="{CBEA0825-BBAE-2441-F74F-B28E5EEA33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8623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0C2299F-ABE4-4B49-9AA6-3F0CC97334DF}" type="datetimeFigureOut">
              <a:rPr lang="zh-CN" altLang="en-US" smtClean="0"/>
              <a:t>2025/3/28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E5AFCC-D9A4-4F3B-B3DA-B64AAF9454EF}"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2000" b="-1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610C04-E76F-B27E-8DA1-D9242CAE98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7" name="Picture 6">
            <a:extLst>
              <a:ext uri="{FF2B5EF4-FFF2-40B4-BE49-F238E27FC236}">
                <a16:creationId xmlns:a16="http://schemas.microsoft.com/office/drawing/2014/main" id="{DC405882-19AE-AD2A-8983-E0B796BDFB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8" name="Picture 7">
            <a:extLst>
              <a:ext uri="{FF2B5EF4-FFF2-40B4-BE49-F238E27FC236}">
                <a16:creationId xmlns:a16="http://schemas.microsoft.com/office/drawing/2014/main" id="{B3940F09-BF6E-4087-35FD-CF4A1E807FC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9" name="Picture 8">
            <a:extLst>
              <a:ext uri="{FF2B5EF4-FFF2-40B4-BE49-F238E27FC236}">
                <a16:creationId xmlns:a16="http://schemas.microsoft.com/office/drawing/2014/main" id="{1950BFD3-5F17-58D1-2683-AA6D9F625D3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2" name="Picture 11">
            <a:extLst>
              <a:ext uri="{FF2B5EF4-FFF2-40B4-BE49-F238E27FC236}">
                <a16:creationId xmlns:a16="http://schemas.microsoft.com/office/drawing/2014/main" id="{5BF1802C-0F1F-D3CE-216F-C799ED54C71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3" name="Picture 12">
            <a:extLst>
              <a:ext uri="{FF2B5EF4-FFF2-40B4-BE49-F238E27FC236}">
                <a16:creationId xmlns:a16="http://schemas.microsoft.com/office/drawing/2014/main" id="{8CD3C7AA-EED0-55E9-F546-FA0A7596EE8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4" name="Picture 13">
            <a:extLst>
              <a:ext uri="{FF2B5EF4-FFF2-40B4-BE49-F238E27FC236}">
                <a16:creationId xmlns:a16="http://schemas.microsoft.com/office/drawing/2014/main" id="{BA9F6DC1-457C-7ECF-092E-10A4959CAF2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15" name="Picture 14">
            <a:extLst>
              <a:ext uri="{FF2B5EF4-FFF2-40B4-BE49-F238E27FC236}">
                <a16:creationId xmlns:a16="http://schemas.microsoft.com/office/drawing/2014/main" id="{4401CD7D-95AF-4F60-9BBE-0E015854CC9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Regular" panose="020B0500000000000000" pitchFamily="34" charset="-122"/>
          <a:ea typeface="思源黑体 CN Regular"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Regular" panose="020B0500000000000000" pitchFamily="34" charset="-122"/>
          <a:ea typeface="思源黑体 CN Regular"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Regular" panose="020B0500000000000000" pitchFamily="34" charset="-122"/>
          <a:ea typeface="思源黑体 CN Regular"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Regular" panose="020B0500000000000000" pitchFamily="34" charset="-122"/>
          <a:ea typeface="思源黑体 CN Regular"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Regular" panose="020B0500000000000000" pitchFamily="34" charset="-122"/>
          <a:ea typeface="思源黑体 CN Regular"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8537F4-DB7D-0F4A-9465-24093830E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2F027D-B3D7-139A-963F-8F341AF4CB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73D7-C7A8-8AC4-3D0B-7FC3B59AE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1FBAF3-5900-4F7A-9449-91641B5A4A40}" type="datetimeFigureOut">
              <a:rPr lang="en-US" smtClean="0"/>
              <a:t>3/28/2025</a:t>
            </a:fld>
            <a:endParaRPr lang="en-US"/>
          </a:p>
        </p:txBody>
      </p:sp>
      <p:sp>
        <p:nvSpPr>
          <p:cNvPr id="5" name="Footer Placeholder 4">
            <a:extLst>
              <a:ext uri="{FF2B5EF4-FFF2-40B4-BE49-F238E27FC236}">
                <a16:creationId xmlns:a16="http://schemas.microsoft.com/office/drawing/2014/main" id="{56E3D0DC-D658-2040-35FE-4C5FB08CB8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104E7-AAC4-AB27-8CB1-FE650E4EB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9B1D2-6433-49B4-B358-C54F8F08BA55}" type="slidenum">
              <a:rPr lang="en-US" smtClean="0"/>
              <a:t>‹#›</a:t>
            </a:fld>
            <a:endParaRPr lang="en-US"/>
          </a:p>
        </p:txBody>
      </p:sp>
      <p:pic>
        <p:nvPicPr>
          <p:cNvPr id="7" name="Hình ảnh 8">
            <a:extLst>
              <a:ext uri="{FF2B5EF4-FFF2-40B4-BE49-F238E27FC236}">
                <a16:creationId xmlns:a16="http://schemas.microsoft.com/office/drawing/2014/main" id="{3153A60D-4FC6-249A-5F82-611DEE2F3D7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3" y="-14862188"/>
            <a:ext cx="2387503" cy="2461678"/>
          </a:xfrm>
          <a:prstGeom prst="rect">
            <a:avLst/>
          </a:prstGeom>
        </p:spPr>
      </p:pic>
      <p:pic>
        <p:nvPicPr>
          <p:cNvPr id="8" name="Hình ảnh 9">
            <a:extLst>
              <a:ext uri="{FF2B5EF4-FFF2-40B4-BE49-F238E27FC236}">
                <a16:creationId xmlns:a16="http://schemas.microsoft.com/office/drawing/2014/main" id="{37EA2168-83CC-BAD3-9D8D-044BD3F2DF5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14862188"/>
            <a:ext cx="2387503" cy="2461678"/>
          </a:xfrm>
          <a:prstGeom prst="rect">
            <a:avLst/>
          </a:prstGeom>
        </p:spPr>
      </p:pic>
      <p:pic>
        <p:nvPicPr>
          <p:cNvPr id="9" name="Hình ảnh 10">
            <a:extLst>
              <a:ext uri="{FF2B5EF4-FFF2-40B4-BE49-F238E27FC236}">
                <a16:creationId xmlns:a16="http://schemas.microsoft.com/office/drawing/2014/main" id="{C188CE4E-6432-E922-2A91-A70FCC6FBDA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7914504" y="22823980"/>
            <a:ext cx="2387503" cy="2461678"/>
          </a:xfrm>
          <a:prstGeom prst="rect">
            <a:avLst/>
          </a:prstGeom>
        </p:spPr>
      </p:pic>
      <p:pic>
        <p:nvPicPr>
          <p:cNvPr id="10" name="Hình ảnh 11">
            <a:extLst>
              <a:ext uri="{FF2B5EF4-FFF2-40B4-BE49-F238E27FC236}">
                <a16:creationId xmlns:a16="http://schemas.microsoft.com/office/drawing/2014/main" id="{2EF73499-A662-4F92-C5B0-18A9F47C61F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2341897" y="22823980"/>
            <a:ext cx="2387503" cy="2461678"/>
          </a:xfrm>
          <a:prstGeom prst="rect">
            <a:avLst/>
          </a:prstGeom>
        </p:spPr>
      </p:pic>
      <p:pic>
        <p:nvPicPr>
          <p:cNvPr id="18" name="Hình ảnh 17">
            <a:extLst>
              <a:ext uri="{FF2B5EF4-FFF2-40B4-BE49-F238E27FC236}">
                <a16:creationId xmlns:a16="http://schemas.microsoft.com/office/drawing/2014/main" id="{A3F63C6B-47B8-9BAE-AAFF-B6C31DBD1C5A}"/>
              </a:ext>
            </a:extLst>
          </p:cNvPr>
          <p:cNvPicPr>
            <a:picLocks noChangeAspect="1"/>
          </p:cNvPicPr>
          <p:nvPr userDrawn="1"/>
        </p:nvPicPr>
        <p:blipFill>
          <a:blip r:embed="rId15"/>
          <a:stretch>
            <a:fillRect/>
          </a:stretch>
        </p:blipFill>
        <p:spPr>
          <a:xfrm>
            <a:off x="0" y="133701"/>
            <a:ext cx="12192000" cy="6590598"/>
          </a:xfrm>
          <a:prstGeom prst="rect">
            <a:avLst/>
          </a:prstGeom>
        </p:spPr>
      </p:pic>
    </p:spTree>
    <p:extLst>
      <p:ext uri="{BB962C8B-B14F-4D97-AF65-F5344CB8AC3E}">
        <p14:creationId xmlns:p14="http://schemas.microsoft.com/office/powerpoint/2010/main" val="351995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congthuong.vn/tag/van-hoa-dan-toc-muong-57115.ta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microsoft.com/office/2007/relationships/media" Target="../media/media2.wma"/><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16.png"/><Relationship Id="rId5" Type="http://schemas.openxmlformats.org/officeDocument/2006/relationships/slideLayout" Target="../slideLayouts/slideLayout23.xml"/><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audio" Target="../media/media2.wma"/><Relationship Id="rId9" Type="http://schemas.openxmlformats.org/officeDocument/2006/relationships/image" Target="../media/image14.png"/><Relationship Id="rId14" Type="http://schemas.openxmlformats.org/officeDocument/2006/relationships/image" Target="../media/image19.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microsoft.com/office/2007/relationships/media" Target="../media/media2.wma"/><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slideLayout" Target="../slideLayouts/slideLayout23.xml"/><Relationship Id="rId10" Type="http://schemas.openxmlformats.org/officeDocument/2006/relationships/image" Target="../media/image16.png"/><Relationship Id="rId4" Type="http://schemas.openxmlformats.org/officeDocument/2006/relationships/audio" Target="../media/media2.wma"/><Relationship Id="rId9" Type="http://schemas.openxmlformats.org/officeDocument/2006/relationships/image" Target="../media/image15.svg"/><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microsoft.com/office/2007/relationships/media" Target="../media/media2.wma"/><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slideLayout" Target="../slideLayouts/slideLayout23.xml"/><Relationship Id="rId10" Type="http://schemas.openxmlformats.org/officeDocument/2006/relationships/image" Target="../media/image16.png"/><Relationship Id="rId4" Type="http://schemas.openxmlformats.org/officeDocument/2006/relationships/audio" Target="../media/media2.wma"/><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D0E08-8273-D70D-E751-51CF5C577B09}"/>
            </a:ext>
          </a:extLst>
        </p:cNvPr>
        <p:cNvGrpSpPr/>
        <p:nvPr/>
      </p:nvGrpSpPr>
      <p:grpSpPr>
        <a:xfrm>
          <a:off x="0" y="0"/>
          <a:ext cx="0" cy="0"/>
          <a:chOff x="0" y="0"/>
          <a:chExt cx="0" cy="0"/>
        </a:xfrm>
      </p:grpSpPr>
      <p:sp>
        <p:nvSpPr>
          <p:cNvPr id="8" name="云形 13">
            <a:extLst>
              <a:ext uri="{FF2B5EF4-FFF2-40B4-BE49-F238E27FC236}">
                <a16:creationId xmlns:a16="http://schemas.microsoft.com/office/drawing/2014/main" id="{C7A7F1F6-EC64-33FC-7A1A-48D64AE7F70B}"/>
              </a:ext>
            </a:extLst>
          </p:cNvPr>
          <p:cNvSpPr/>
          <p:nvPr/>
        </p:nvSpPr>
        <p:spPr>
          <a:xfrm>
            <a:off x="141606" y="205204"/>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6" name="Picture 5">
            <a:extLst>
              <a:ext uri="{FF2B5EF4-FFF2-40B4-BE49-F238E27FC236}">
                <a16:creationId xmlns:a16="http://schemas.microsoft.com/office/drawing/2014/main" id="{966FA6F0-2EFD-EC5F-056B-E15F04303351}"/>
              </a:ext>
            </a:extLst>
          </p:cNvPr>
          <p:cNvPicPr>
            <a:picLocks noChangeAspect="1"/>
          </p:cNvPicPr>
          <p:nvPr/>
        </p:nvPicPr>
        <p:blipFill rotWithShape="1">
          <a:blip r:embed="rId2"/>
          <a:srcRect t="25592"/>
          <a:stretch/>
        </p:blipFill>
        <p:spPr>
          <a:xfrm>
            <a:off x="9525000" y="4042385"/>
            <a:ext cx="2823210" cy="2972245"/>
          </a:xfrm>
          <a:prstGeom prst="ellipse">
            <a:avLst/>
          </a:prstGeom>
          <a:ln>
            <a:noFill/>
          </a:ln>
          <a:effectLst>
            <a:softEdge rad="112500"/>
          </a:effectLst>
        </p:spPr>
      </p:pic>
      <p:pic>
        <p:nvPicPr>
          <p:cNvPr id="2" name="Picture 1"/>
          <p:cNvPicPr>
            <a:picLocks noChangeAspect="1"/>
          </p:cNvPicPr>
          <p:nvPr/>
        </p:nvPicPr>
        <p:blipFill>
          <a:blip r:embed="rId3"/>
          <a:stretch>
            <a:fillRect/>
          </a:stretch>
        </p:blipFill>
        <p:spPr>
          <a:xfrm>
            <a:off x="711200" y="1511692"/>
            <a:ext cx="9408485" cy="3357988"/>
          </a:xfrm>
          <a:prstGeom prst="rect">
            <a:avLst/>
          </a:prstGeom>
        </p:spPr>
      </p:pic>
    </p:spTree>
    <p:extLst>
      <p:ext uri="{BB962C8B-B14F-4D97-AF65-F5344CB8AC3E}">
        <p14:creationId xmlns:p14="http://schemas.microsoft.com/office/powerpoint/2010/main" val="146737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43104-9806-AC16-4506-86FBFF0570A4}"/>
            </a:ext>
          </a:extLst>
        </p:cNvPr>
        <p:cNvGrpSpPr/>
        <p:nvPr/>
      </p:nvGrpSpPr>
      <p:grpSpPr>
        <a:xfrm>
          <a:off x="0" y="0"/>
          <a:ext cx="0" cy="0"/>
          <a:chOff x="0" y="0"/>
          <a:chExt cx="0" cy="0"/>
        </a:xfrm>
      </p:grpSpPr>
      <p:sp>
        <p:nvSpPr>
          <p:cNvPr id="2" name="圆角矩形 4">
            <a:extLst>
              <a:ext uri="{FF2B5EF4-FFF2-40B4-BE49-F238E27FC236}">
                <a16:creationId xmlns:a16="http://schemas.microsoft.com/office/drawing/2014/main" id="{F86485C6-A2B0-837B-6C96-B4C39ED2C65E}"/>
              </a:ext>
            </a:extLst>
          </p:cNvPr>
          <p:cNvSpPr/>
          <p:nvPr/>
        </p:nvSpPr>
        <p:spPr>
          <a:xfrm>
            <a:off x="196215" y="81912"/>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5" name="圆角矩形 4"/>
          <p:cNvSpPr/>
          <p:nvPr/>
        </p:nvSpPr>
        <p:spPr>
          <a:xfrm>
            <a:off x="975359" y="184907"/>
            <a:ext cx="10241281" cy="992550"/>
          </a:xfrm>
          <a:prstGeom prst="roundRect">
            <a:avLst/>
          </a:prstGeom>
          <a:solidFill>
            <a:schemeClr val="accent2">
              <a:lumMod val="40000"/>
              <a:lumOff val="60000"/>
            </a:schemeClr>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000" b="1" dirty="0">
                <a:solidFill>
                  <a:srgbClr val="993300"/>
                </a:solidFill>
                <a:latin typeface="Calibri" panose="020F0502020204030204" pitchFamily="34" charset="0"/>
                <a:ea typeface="Cambria" panose="02040503050406030204" pitchFamily="18" charset="0"/>
                <a:cs typeface="Calibri" panose="020F0502020204030204" pitchFamily="34" charset="0"/>
              </a:rPr>
              <a:t>2. Lễ hội cồng chiêng Tây Nguyên</a:t>
            </a:r>
            <a:endParaRPr lang="zh-CN" altLang="en-US" sz="5000" b="1"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1" name="矩形标注 10"/>
          <p:cNvSpPr/>
          <p:nvPr/>
        </p:nvSpPr>
        <p:spPr>
          <a:xfrm>
            <a:off x="2604455" y="1273345"/>
            <a:ext cx="9106055" cy="2155655"/>
          </a:xfrm>
          <a:prstGeom prst="wedgeRectCallout">
            <a:avLst>
              <a:gd name="adj1" fmla="val -55318"/>
              <a:gd name="adj2" fmla="val 54344"/>
            </a:avLst>
          </a:prstGeom>
          <a:solidFill>
            <a:srgbClr val="E8EADB"/>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7" name="TextBox 16">
            <a:extLst>
              <a:ext uri="{FF2B5EF4-FFF2-40B4-BE49-F238E27FC236}">
                <a16:creationId xmlns:a16="http://schemas.microsoft.com/office/drawing/2014/main" id="{E50D5E13-C2E9-1CDC-F947-21F6598355AA}"/>
              </a:ext>
            </a:extLst>
          </p:cNvPr>
          <p:cNvSpPr txBox="1"/>
          <p:nvPr/>
        </p:nvSpPr>
        <p:spPr>
          <a:xfrm>
            <a:off x="2707485" y="1321289"/>
            <a:ext cx="9106055" cy="2215991"/>
          </a:xfrm>
          <a:prstGeom prst="rect">
            <a:avLst/>
          </a:prstGeom>
          <a:solidFill>
            <a:srgbClr val="E8EADB"/>
          </a:solidFill>
        </p:spPr>
        <p:txBody>
          <a:bodyPr wrap="square" rtlCol="0">
            <a:spAutoFit/>
          </a:bodyPr>
          <a:lstStyle/>
          <a:p>
            <a:pPr indent="-1905" algn="just">
              <a:lnSpc>
                <a:spcPct val="115000"/>
              </a:lnSpc>
            </a:pP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Đọc</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thông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tin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và</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quan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sát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hình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2,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em</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hãy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mô</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tả</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những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nét</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chính</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về</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40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Nguyên</a:t>
            </a:r>
            <a:r>
              <a:rPr lang="en-SG" sz="4000" b="1" dirty="0">
                <a:solidFill>
                  <a:srgbClr val="993300"/>
                </a:solidFill>
                <a:latin typeface="Calibri" panose="020F0502020204030204" pitchFamily="34" charset="0"/>
                <a:ea typeface="Cambria" panose="02040503050406030204" pitchFamily="18" charset="0"/>
                <a:cs typeface="Calibri" panose="020F0502020204030204" pitchFamily="34" charset="0"/>
              </a:rPr>
              <a:t>.</a:t>
            </a:r>
          </a:p>
        </p:txBody>
      </p:sp>
      <p:pic>
        <p:nvPicPr>
          <p:cNvPr id="12" name="Picture 11">
            <a:extLst>
              <a:ext uri="{FF2B5EF4-FFF2-40B4-BE49-F238E27FC236}">
                <a16:creationId xmlns:a16="http://schemas.microsoft.com/office/drawing/2014/main" id="{8A31471B-BD2D-66DE-0685-E85DCCAAD09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768" y="3524888"/>
            <a:ext cx="4889500" cy="3362369"/>
          </a:xfrm>
          <a:prstGeom prst="rect">
            <a:avLst/>
          </a:prstGeom>
        </p:spPr>
      </p:pic>
    </p:spTree>
    <p:extLst>
      <p:ext uri="{BB962C8B-B14F-4D97-AF65-F5344CB8AC3E}">
        <p14:creationId xmlns:p14="http://schemas.microsoft.com/office/powerpoint/2010/main" val="178540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501015" y="118823"/>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2" name="图片 1" descr="三只小猪3"/>
          <p:cNvPicPr>
            <a:picLocks noChangeAspect="1"/>
          </p:cNvPicPr>
          <p:nvPr/>
        </p:nvPicPr>
        <p:blipFill>
          <a:blip r:embed="rId2"/>
          <a:stretch>
            <a:fillRect/>
          </a:stretch>
        </p:blipFill>
        <p:spPr>
          <a:xfrm>
            <a:off x="173355" y="4062730"/>
            <a:ext cx="11517630" cy="2256790"/>
          </a:xfrm>
          <a:prstGeom prst="rect">
            <a:avLst/>
          </a:prstGeom>
        </p:spPr>
      </p:pic>
      <p:pic>
        <p:nvPicPr>
          <p:cNvPr id="16" name="图片 7">
            <a:extLst>
              <a:ext uri="{FF2B5EF4-FFF2-40B4-BE49-F238E27FC236}">
                <a16:creationId xmlns:a16="http://schemas.microsoft.com/office/drawing/2014/main" id="{D341ED2C-7E20-91B3-4D9A-8D96837565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0" y="1979076"/>
            <a:ext cx="3753018" cy="4878924"/>
          </a:xfrm>
          <a:prstGeom prst="rect">
            <a:avLst/>
          </a:prstGeom>
        </p:spPr>
      </p:pic>
      <p:sp>
        <p:nvSpPr>
          <p:cNvPr id="4" name="TextBox 3">
            <a:extLst>
              <a:ext uri="{FF2B5EF4-FFF2-40B4-BE49-F238E27FC236}">
                <a16:creationId xmlns:a16="http://schemas.microsoft.com/office/drawing/2014/main" id="{9B9D50F5-1311-32C6-E4E1-5BA027C63684}"/>
              </a:ext>
            </a:extLst>
          </p:cNvPr>
          <p:cNvSpPr txBox="1"/>
          <p:nvPr/>
        </p:nvSpPr>
        <p:spPr>
          <a:xfrm>
            <a:off x="2875131" y="533321"/>
            <a:ext cx="9029532" cy="5786199"/>
          </a:xfrm>
          <a:prstGeom prst="rect">
            <a:avLst/>
          </a:prstGeom>
          <a:noFill/>
        </p:spPr>
        <p:txBody>
          <a:bodyPr wrap="square">
            <a:spAutoFit/>
          </a:bodyPr>
          <a:lstStyle/>
          <a:p>
            <a:pPr algn="just"/>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Lễ</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hội</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được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tổ</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chức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luân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phiên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hằng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năm</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ở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các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tỉnh</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thuộc</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Không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gian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văn</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hoá</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Cồng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chiêng</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en-SG" sz="3700" b="1" dirty="0" err="1">
                <a:solidFill>
                  <a:srgbClr val="993300"/>
                </a:solidFill>
                <a:latin typeface="Calibri" panose="020F0502020204030204" pitchFamily="34" charset="0"/>
                <a:ea typeface="Cambria" panose="02040503050406030204" pitchFamily="18" charset="0"/>
                <a:cs typeface="Calibri" panose="020F0502020204030204" pitchFamily="34" charset="0"/>
              </a:rPr>
              <a:t>Tây</a:t>
            </a:r>
            <a:r>
              <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rPr>
              <a:t> </a:t>
            </a:r>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Nguyên.</a:t>
            </a:r>
          </a:p>
          <a:p>
            <a:pPr algn="just"/>
            <a:r>
              <a:rPr lang="vi-VN" sz="3700" b="1" dirty="0">
                <a:solidFill>
                  <a:srgbClr val="993300"/>
                </a:solidFill>
                <a:latin typeface="Calibri" panose="020F0502020204030204" pitchFamily="34" charset="0"/>
                <a:ea typeface="Cambria" panose="02040503050406030204" pitchFamily="18" charset="0"/>
                <a:cs typeface="Calibri" panose="020F0502020204030204" pitchFamily="34" charset="0"/>
              </a:rPr>
              <a:t>Trong lễ hội, nghệ nhân của các tỉnh sẽ trình diễn cồng chiêng, biểu diễn các tiết mục văn hoá đặc sắc của tỉnh mình. Nhiều lễ hội dân gian đặc sắc gắn với diễn tấu cồng chiêng được phục dựng như: lễ Ăn cơm mới của dân tộc Ê Đê, lễ Sa lúa của dân tộc Chu Ru, lễ Cầu an của dân tộc Ba Na,...</a:t>
            </a:r>
            <a:endParaRPr lang="en-SG" sz="37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72720" y="203200"/>
            <a:ext cx="11885931" cy="64516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10" name="TextBox 9">
            <a:extLst>
              <a:ext uri="{FF2B5EF4-FFF2-40B4-BE49-F238E27FC236}">
                <a16:creationId xmlns:a16="http://schemas.microsoft.com/office/drawing/2014/main" id="{00E73AA8-DE0C-A6A2-1E57-E05E794A1689}"/>
              </a:ext>
            </a:extLst>
          </p:cNvPr>
          <p:cNvSpPr txBox="1"/>
          <p:nvPr/>
        </p:nvSpPr>
        <p:spPr>
          <a:xfrm>
            <a:off x="524704" y="416560"/>
            <a:ext cx="10834176" cy="3447098"/>
          </a:xfrm>
          <a:prstGeom prst="rect">
            <a:avLst/>
          </a:prstGeom>
          <a:noFill/>
        </p:spPr>
        <p:txBody>
          <a:bodyPr wrap="square" rtlCol="0">
            <a:spAutoFit/>
          </a:bodyPr>
          <a:lstStyle/>
          <a:p>
            <a:pPr algn="just">
              <a:spcBef>
                <a:spcPts val="1200"/>
              </a:spcBef>
            </a:pP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Ngoài ra, nhiều cuộc thi cũng được tổ chức như: tạc tượng gỗ, dệt thổ cẩm, diễn xướng</a:t>
            </a:r>
            <a:endPar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a:p>
            <a:pPr algn="just">
              <a:spcBef>
                <a:spcPts val="1200"/>
              </a:spcBef>
            </a:pPr>
            <a:r>
              <a:rPr lang="vi-VN" sz="5200" b="1" dirty="0">
                <a:solidFill>
                  <a:srgbClr val="993300"/>
                </a:solidFill>
                <a:latin typeface="Calibri" panose="020F0502020204030204" pitchFamily="34" charset="0"/>
                <a:ea typeface="Cambria" panose="02040503050406030204" pitchFamily="18" charset="0"/>
                <a:cs typeface="Calibri" panose="020F0502020204030204" pitchFamily="34" charset="0"/>
              </a:rPr>
              <a:t>sử thi,...</a:t>
            </a:r>
            <a:endParaRPr lang="en-US" sz="5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E6DB43C4-E2EC-B43E-7225-3B3540503B21}"/>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77360" y="2153920"/>
            <a:ext cx="7524000" cy="4314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4">
            <a:extLst>
              <a:ext uri="{FF2B5EF4-FFF2-40B4-BE49-F238E27FC236}">
                <a16:creationId xmlns:a16="http://schemas.microsoft.com/office/drawing/2014/main" id="{F589C7FE-C5DB-91D5-AD40-FC48944D1E1E}"/>
              </a:ext>
            </a:extLst>
          </p:cNvPr>
          <p:cNvSpPr/>
          <p:nvPr/>
        </p:nvSpPr>
        <p:spPr>
          <a:xfrm>
            <a:off x="1351915" y="681037"/>
            <a:ext cx="9684385" cy="5833823"/>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5" name="Content Placeholder 4" descr="A cartoon of a child raising his hand and holding a pencil and a book&#10;&#10;Description automatically generated">
            <a:extLst>
              <a:ext uri="{FF2B5EF4-FFF2-40B4-BE49-F238E27FC236}">
                <a16:creationId xmlns:a16="http://schemas.microsoft.com/office/drawing/2014/main" id="{3462EF2A-FD23-9993-30EC-81318AEA20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9600" y="710669"/>
            <a:ext cx="5692571" cy="5804191"/>
          </a:xfrm>
        </p:spPr>
      </p:pic>
    </p:spTree>
    <p:extLst>
      <p:ext uri="{BB962C8B-B14F-4D97-AF65-F5344CB8AC3E}">
        <p14:creationId xmlns:p14="http://schemas.microsoft.com/office/powerpoint/2010/main" val="1071586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三只小猪3"/>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p:cNvSpPr/>
          <p:nvPr/>
        </p:nvSpPr>
        <p:spPr>
          <a:xfrm>
            <a:off x="275590" y="196850"/>
            <a:ext cx="11617325" cy="6502400"/>
          </a:xfrm>
          <a:prstGeom prst="roundRect">
            <a:avLst/>
          </a:prstGeom>
          <a:solidFill>
            <a:schemeClr val="bg1"/>
          </a:solidFill>
          <a:ln w="28575">
            <a:solidFill>
              <a:srgbClr val="44B57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32" name="TextBox 31">
            <a:extLst>
              <a:ext uri="{FF2B5EF4-FFF2-40B4-BE49-F238E27FC236}">
                <a16:creationId xmlns:a16="http://schemas.microsoft.com/office/drawing/2014/main" id="{661B62ED-E18F-61DC-7A1A-38A45EE71A29}"/>
              </a:ext>
            </a:extLst>
          </p:cNvPr>
          <p:cNvSpPr txBox="1"/>
          <p:nvPr/>
        </p:nvSpPr>
        <p:spPr>
          <a:xfrm>
            <a:off x="494525" y="520511"/>
            <a:ext cx="11075437" cy="584775"/>
          </a:xfrm>
          <a:prstGeom prst="rect">
            <a:avLst/>
          </a:prstGeom>
          <a:noFill/>
        </p:spPr>
        <p:txBody>
          <a:bodyPr wrap="square" rtlCol="0">
            <a:spAutoFit/>
          </a:bodyPr>
          <a:lstStyle/>
          <a:p>
            <a:pPr algn="just">
              <a:spcBef>
                <a:spcPts val="1200"/>
              </a:spcBef>
            </a:pPr>
            <a:r>
              <a:rPr lang="vi-VN" sz="3200" dirty="0"/>
              <a:t>     </a:t>
            </a:r>
            <a:endParaRPr lang="en-US" sz="3200" dirty="0"/>
          </a:p>
        </p:txBody>
      </p:sp>
      <p:graphicFrame>
        <p:nvGraphicFramePr>
          <p:cNvPr id="2" name="Table 1">
            <a:extLst>
              <a:ext uri="{FF2B5EF4-FFF2-40B4-BE49-F238E27FC236}">
                <a16:creationId xmlns:a16="http://schemas.microsoft.com/office/drawing/2014/main" id="{C98EE234-B071-76C1-423A-C29E0D6C1036}"/>
              </a:ext>
            </a:extLst>
          </p:cNvPr>
          <p:cNvGraphicFramePr>
            <a:graphicFrameLocks noGrp="1"/>
          </p:cNvGraphicFramePr>
          <p:nvPr>
            <p:extLst>
              <p:ext uri="{D42A27DB-BD31-4B8C-83A1-F6EECF244321}">
                <p14:modId xmlns:p14="http://schemas.microsoft.com/office/powerpoint/2010/main" val="4200790405"/>
              </p:ext>
            </p:extLst>
          </p:nvPr>
        </p:nvGraphicFramePr>
        <p:xfrm>
          <a:off x="116205" y="-274005"/>
          <a:ext cx="12075795" cy="6916277"/>
        </p:xfrm>
        <a:graphic>
          <a:graphicData uri="http://schemas.openxmlformats.org/drawingml/2006/table">
            <a:tbl>
              <a:tblPr firstRow="1" bandRow="1">
                <a:tableStyleId>{21E4AEA4-8DFA-4A89-87EB-49C32662AFE0}</a:tableStyleId>
              </a:tblPr>
              <a:tblGrid>
                <a:gridCol w="2071799">
                  <a:extLst>
                    <a:ext uri="{9D8B030D-6E8A-4147-A177-3AD203B41FA5}">
                      <a16:colId xmlns:a16="http://schemas.microsoft.com/office/drawing/2014/main" val="3755239851"/>
                    </a:ext>
                  </a:extLst>
                </a:gridCol>
                <a:gridCol w="10003996">
                  <a:extLst>
                    <a:ext uri="{9D8B030D-6E8A-4147-A177-3AD203B41FA5}">
                      <a16:colId xmlns:a16="http://schemas.microsoft.com/office/drawing/2014/main" val="53295738"/>
                    </a:ext>
                  </a:extLst>
                </a:gridCol>
              </a:tblGrid>
              <a:tr h="527593">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94044845"/>
                  </a:ext>
                </a:extLst>
              </a:tr>
              <a:tr h="959805">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Thời gian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just"/>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Lễ hội được tổ chức luân phiên hằng năm. </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983138400"/>
                  </a:ext>
                </a:extLst>
              </a:tr>
              <a:tr h="5407832">
                <a:tc>
                  <a:txBody>
                    <a:bodyPr/>
                    <a:lstStyle/>
                    <a:p>
                      <a:pPr algn="ctr"/>
                      <a:r>
                        <a:rPr lang="vi-VN" sz="3300" b="1" dirty="0">
                          <a:latin typeface="Calibri" panose="020F0502020204030204" pitchFamily="34" charset="0"/>
                          <a:ea typeface="Cambria" panose="02040503050406030204" pitchFamily="18" charset="0"/>
                          <a:cs typeface="Calibri" panose="020F0502020204030204" pitchFamily="34" charset="0"/>
                        </a:rPr>
                        <a:t>Đặc điểm</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tc>
                  <a:txBody>
                    <a:bodyPr/>
                    <a:lstStyle/>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Có 2 phần:</a:t>
                      </a:r>
                      <a:r>
                        <a:rPr lang="en-US" sz="3300" b="1" kern="1200" baseline="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US" sz="3300" b="1" kern="1200" baseline="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US" sz="3300" b="1" kern="1200" baseline="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lễ</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và</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phần</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a:t>
                      </a:r>
                      <a:r>
                        <a:rPr lang="en-SG" sz="3300" b="1" kern="1200" dirty="0" err="1">
                          <a:solidFill>
                            <a:schemeClr val="dk1"/>
                          </a:solidFill>
                          <a:effectLst/>
                          <a:latin typeface="Calibri" panose="020F0502020204030204" pitchFamily="34" charset="0"/>
                          <a:ea typeface="Cambria" panose="02040503050406030204" pitchFamily="18" charset="0"/>
                          <a:cs typeface="Calibri" panose="020F0502020204030204" pitchFamily="34" charset="0"/>
                        </a:rPr>
                        <a:t>hội</a:t>
                      </a:r>
                      <a:r>
                        <a:rPr lang="en-SG"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a:t>
                      </a:r>
                      <a:endPar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endParaRPr>
                    </a:p>
                    <a:p>
                      <a:pPr algn="l"/>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 Mở đầu phần lễ, mọi người sẽ cùng nghe lịch sử và một số phong tục văn hoá của người dân nơi đây. Tiếp đó là hoạt động tái hiện lại các nghi lễ truyền thống của các dân tộc Tây Nguyên như: lễ cúng Cơn mưa đầu mùa, lễ Mừng lúa mới, lễ Mừng nhà rộng mới,... của dân tộc Gié Triêng (tỉnh Kon Tum).</a:t>
                      </a:r>
                      <a:br>
                        <a:rPr lang="vi-VN" sz="3300" b="1" dirty="0">
                          <a:latin typeface="Calibri" panose="020F0502020204030204" pitchFamily="34" charset="0"/>
                          <a:ea typeface="Cambria" panose="02040503050406030204" pitchFamily="18" charset="0"/>
                          <a:cs typeface="Calibri" panose="020F0502020204030204" pitchFamily="34" charset="0"/>
                        </a:rPr>
                      </a:br>
                      <a:r>
                        <a:rPr lang="vi-VN" sz="3300" b="1" dirty="0">
                          <a:latin typeface="Calibri" panose="020F0502020204030204" pitchFamily="34" charset="0"/>
                          <a:ea typeface="Cambria" panose="02040503050406030204" pitchFamily="18" charset="0"/>
                          <a:cs typeface="Calibri" panose="020F0502020204030204" pitchFamily="34" charset="0"/>
                        </a:rPr>
                        <a:t>+ </a:t>
                      </a:r>
                      <a:r>
                        <a:rPr lang="vi-VN" sz="3300" b="1" kern="1200" dirty="0">
                          <a:solidFill>
                            <a:schemeClr val="dk1"/>
                          </a:solidFill>
                          <a:effectLst/>
                          <a:latin typeface="Calibri" panose="020F0502020204030204" pitchFamily="34" charset="0"/>
                          <a:ea typeface="Cambria" panose="02040503050406030204" pitchFamily="18" charset="0"/>
                          <a:cs typeface="Calibri" panose="020F0502020204030204" pitchFamily="34" charset="0"/>
                        </a:rPr>
                        <a:t>Đến phần hội, mọi người cùng nhau hòa mình trong các điệu múa và trò chơi dân gian đặc sắc như: hát dân ca, diễn xướng sử thi Tây Nguyên,...</a:t>
                      </a:r>
                      <a:endParaRPr lang="en-SG" sz="3300" b="1" dirty="0">
                        <a:latin typeface="Calibri" panose="020F0502020204030204" pitchFamily="34" charset="0"/>
                        <a:ea typeface="Cambria" panose="02040503050406030204" pitchFamily="18" charset="0"/>
                        <a:cs typeface="Calibri" panose="020F0502020204030204" pitchFamily="34" charset="0"/>
                      </a:endParaRPr>
                    </a:p>
                  </a:txBody>
                  <a:tcPr/>
                </a:tc>
                <a:extLst>
                  <a:ext uri="{0D108BD9-81ED-4DB2-BD59-A6C34878D82A}">
                    <a16:rowId xmlns:a16="http://schemas.microsoft.com/office/drawing/2014/main" val="320503322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EB91-E2A8-52F6-6FD2-89BF6C9943F2}"/>
              </a:ext>
            </a:extLst>
          </p:cNvPr>
          <p:cNvSpPr>
            <a:spLocks noGrp="1"/>
          </p:cNvSpPr>
          <p:nvPr>
            <p:ph type="title"/>
          </p:nvPr>
        </p:nvSpPr>
        <p:spPr/>
        <p:txBody>
          <a:bodyPr/>
          <a:lstStyle/>
          <a:p>
            <a:endParaRPr lang="en-SG"/>
          </a:p>
        </p:txBody>
      </p:sp>
      <p:pic>
        <p:nvPicPr>
          <p:cNvPr id="4" name="Không gian văn hóa cồng chiêng Tây Nguyên">
            <a:hlinkClick r:id="" action="ppaction://media"/>
            <a:extLst>
              <a:ext uri="{FF2B5EF4-FFF2-40B4-BE49-F238E27FC236}">
                <a16:creationId xmlns:a16="http://schemas.microsoft.com/office/drawing/2014/main" id="{7E9117D2-565C-CCE3-CB91-C59D6169595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086" y="0"/>
            <a:ext cx="12104914" cy="6858000"/>
          </a:xfrm>
        </p:spPr>
      </p:pic>
    </p:spTree>
    <p:extLst>
      <p:ext uri="{BB962C8B-B14F-4D97-AF65-F5344CB8AC3E}">
        <p14:creationId xmlns:p14="http://schemas.microsoft.com/office/powerpoint/2010/main" val="582645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8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2455E-B81C-5349-BACF-983D0E4437D7}"/>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A500A5B0-CA1E-E8B0-757D-754D6E4384C2}"/>
              </a:ext>
            </a:extLst>
          </p:cNvPr>
          <p:cNvSpPr/>
          <p:nvPr/>
        </p:nvSpPr>
        <p:spPr>
          <a:xfrm>
            <a:off x="37820" y="571500"/>
            <a:ext cx="10794999" cy="5892799"/>
          </a:xfrm>
          <a:prstGeom prst="cloud">
            <a:avLst/>
          </a:prstGeom>
          <a:solidFill>
            <a:schemeClr val="bg1"/>
          </a:solidFill>
          <a:ln w="28575">
            <a:solidFill>
              <a:srgbClr val="44B5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37820" y="1509154"/>
            <a:ext cx="11129029" cy="4017489"/>
          </a:xfrm>
          <a:prstGeom prst="rect">
            <a:avLst/>
          </a:prstGeom>
        </p:spPr>
      </p:pic>
    </p:spTree>
    <p:extLst>
      <p:ext uri="{BB962C8B-B14F-4D97-AF65-F5344CB8AC3E}">
        <p14:creationId xmlns:p14="http://schemas.microsoft.com/office/powerpoint/2010/main" val="497704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1311255" y="0"/>
            <a:ext cx="880745" cy="866140"/>
            <a:chOff x="8343" y="2600"/>
            <a:chExt cx="2476" cy="2435"/>
          </a:xfrm>
        </p:grpSpPr>
        <p:pic>
          <p:nvPicPr>
            <p:cNvPr id="7" name="图片 6" descr="三只小猪"/>
            <p:cNvPicPr>
              <a:picLocks noChangeAspect="1"/>
            </p:cNvPicPr>
            <p:nvPr/>
          </p:nvPicPr>
          <p:blipFill>
            <a:blip r:embed="rId2"/>
            <a:stretch>
              <a:fillRect/>
            </a:stretch>
          </p:blipFill>
          <p:spPr>
            <a:xfrm>
              <a:off x="8343" y="3797"/>
              <a:ext cx="2477" cy="1239"/>
            </a:xfrm>
            <a:prstGeom prst="rect">
              <a:avLst/>
            </a:prstGeom>
          </p:spPr>
        </p:pic>
        <p:pic>
          <p:nvPicPr>
            <p:cNvPr id="8" name="图片 7" descr="三只小猪"/>
            <p:cNvPicPr>
              <a:picLocks noChangeAspect="1"/>
            </p:cNvPicPr>
            <p:nvPr/>
          </p:nvPicPr>
          <p:blipFill>
            <a:blip r:embed="rId2"/>
            <a:stretch>
              <a:fillRect/>
            </a:stretch>
          </p:blipFill>
          <p:spPr>
            <a:xfrm flipH="1" flipV="1">
              <a:off x="8343" y="2600"/>
              <a:ext cx="2477" cy="1239"/>
            </a:xfrm>
            <a:prstGeom prst="rect">
              <a:avLst/>
            </a:prstGeom>
          </p:spPr>
        </p:pic>
      </p:grpSp>
      <p:grpSp>
        <p:nvGrpSpPr>
          <p:cNvPr id="6" name="Group 5">
            <a:extLst>
              <a:ext uri="{FF2B5EF4-FFF2-40B4-BE49-F238E27FC236}">
                <a16:creationId xmlns:a16="http://schemas.microsoft.com/office/drawing/2014/main" id="{DAA6A2E4-CE92-7913-2885-E6C91949B830}"/>
              </a:ext>
            </a:extLst>
          </p:cNvPr>
          <p:cNvGrpSpPr/>
          <p:nvPr/>
        </p:nvGrpSpPr>
        <p:grpSpPr>
          <a:xfrm>
            <a:off x="-101601" y="56634"/>
            <a:ext cx="12564894" cy="1507918"/>
            <a:chOff x="2027867" y="183005"/>
            <a:chExt cx="10002301" cy="1949242"/>
          </a:xfrm>
          <a:solidFill>
            <a:srgbClr val="993300"/>
          </a:solidFill>
        </p:grpSpPr>
        <p:sp>
          <p:nvSpPr>
            <p:cNvPr id="16" name="单圆角矩形 15"/>
            <p:cNvSpPr/>
            <p:nvPr/>
          </p:nvSpPr>
          <p:spPr>
            <a:xfrm>
              <a:off x="2109312" y="183005"/>
              <a:ext cx="9615091" cy="1949242"/>
            </a:xfrm>
            <a:prstGeom prst="round1Rect">
              <a:avLst/>
            </a:prstGeom>
            <a:grp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B4370FAF-7394-E11E-A087-53878CEBC95B}"/>
                </a:ext>
              </a:extLst>
            </p:cNvPr>
            <p:cNvSpPr txBox="1"/>
            <p:nvPr/>
          </p:nvSpPr>
          <p:spPr>
            <a:xfrm>
              <a:off x="2027867" y="394648"/>
              <a:ext cx="10002301" cy="1472059"/>
            </a:xfrm>
            <a:prstGeom prst="rect">
              <a:avLst/>
            </a:prstGeom>
            <a:noFill/>
          </p:spPr>
          <p:txBody>
            <a:bodyPr wrap="square" rtlCol="0">
              <a:spAutoFit/>
            </a:bodyPr>
            <a:lstStyle/>
            <a:p>
              <a:pPr algn="ctr"/>
              <a:r>
                <a:rPr lang="vi-VN" sz="3400" b="1" i="0" dirty="0">
                  <a:solidFill>
                    <a:schemeClr val="bg1"/>
                  </a:solidFill>
                  <a:effectLst/>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lang="vi-VN" sz="3400" b="1" i="0" dirty="0">
                  <a:effectLst/>
                  <a:latin typeface="Calibri" panose="020F0502020204030204" pitchFamily="34" charset="0"/>
                  <a:ea typeface="Cambria" panose="02040503050406030204" pitchFamily="18" charset="0"/>
                  <a:cs typeface="Calibri" panose="020F0502020204030204" pitchFamily="34" charset="0"/>
                </a:rPr>
                <a:t> </a:t>
              </a:r>
              <a:endParaRPr lang="en-US" sz="3400" b="1" dirty="0">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78FA85C6-B5EC-19C8-3942-9C63FD9F5C4E}"/>
              </a:ext>
            </a:extLst>
          </p:cNvPr>
          <p:cNvGraphicFramePr>
            <a:graphicFrameLocks noGrp="1"/>
          </p:cNvGraphicFramePr>
          <p:nvPr>
            <p:extLst>
              <p:ext uri="{D42A27DB-BD31-4B8C-83A1-F6EECF244321}">
                <p14:modId xmlns:p14="http://schemas.microsoft.com/office/powerpoint/2010/main" val="1579245442"/>
              </p:ext>
            </p:extLst>
          </p:nvPr>
        </p:nvGraphicFramePr>
        <p:xfrm>
          <a:off x="223520" y="1836421"/>
          <a:ext cx="11855672" cy="4770902"/>
        </p:xfrm>
        <a:graphic>
          <a:graphicData uri="http://schemas.openxmlformats.org/drawingml/2006/table">
            <a:tbl>
              <a:tblPr firstRow="1" bandRow="1">
                <a:tableStyleId>{5C22544A-7EE6-4342-B048-85BDC9FD1C3A}</a:tableStyleId>
              </a:tblPr>
              <a:tblGrid>
                <a:gridCol w="1381397">
                  <a:extLst>
                    <a:ext uri="{9D8B030D-6E8A-4147-A177-3AD203B41FA5}">
                      <a16:colId xmlns:a16="http://schemas.microsoft.com/office/drawing/2014/main" val="4016883872"/>
                    </a:ext>
                  </a:extLst>
                </a:gridCol>
                <a:gridCol w="10474275">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solidFill>
                      <a:srgbClr val="009999"/>
                    </a:solidFill>
                  </a:tcPr>
                </a:tc>
                <a:extLst>
                  <a:ext uri="{0D108BD9-81ED-4DB2-BD59-A6C34878D82A}">
                    <a16:rowId xmlns:a16="http://schemas.microsoft.com/office/drawing/2014/main" val="4217147855"/>
                  </a:ext>
                </a:extLst>
              </a:tr>
              <a:tr h="1525424">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tc>
                  <a:txBody>
                    <a:bodyPr/>
                    <a:lstStyle/>
                    <a:p>
                      <a:pPr algn="ct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EF668-B989-8CA2-3E76-6A38FE7A4D93}"/>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0BB4DE57-1D17-B1EB-9C39-7DDBB850C367}"/>
              </a:ext>
            </a:extLst>
          </p:cNvPr>
          <p:cNvGrpSpPr/>
          <p:nvPr/>
        </p:nvGrpSpPr>
        <p:grpSpPr>
          <a:xfrm>
            <a:off x="-97971" y="114147"/>
            <a:ext cx="12564894" cy="1507918"/>
            <a:chOff x="1987428" y="183005"/>
            <a:chExt cx="10002301" cy="1949242"/>
          </a:xfrm>
        </p:grpSpPr>
        <p:sp>
          <p:nvSpPr>
            <p:cNvPr id="16" name="单圆角矩形 15">
              <a:extLst>
                <a:ext uri="{FF2B5EF4-FFF2-40B4-BE49-F238E27FC236}">
                  <a16:creationId xmlns:a16="http://schemas.microsoft.com/office/drawing/2014/main" id="{1AFB61FA-AF3B-0A21-BD12-323FAA2282F0}"/>
                </a:ext>
              </a:extLst>
            </p:cNvPr>
            <p:cNvSpPr/>
            <p:nvPr/>
          </p:nvSpPr>
          <p:spPr>
            <a:xfrm>
              <a:off x="2109312" y="183005"/>
              <a:ext cx="9615091" cy="1949242"/>
            </a:xfrm>
            <a:prstGeom prst="round1Rect">
              <a:avLst/>
            </a:prstGeom>
            <a:solidFill>
              <a:srgbClr val="44B576"/>
            </a:solidFill>
            <a:ln>
              <a:solidFill>
                <a:srgbClr val="44B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endParaRPr>
            </a:p>
          </p:txBody>
        </p:sp>
        <p:sp>
          <p:nvSpPr>
            <p:cNvPr id="4" name="TextBox 3">
              <a:extLst>
                <a:ext uri="{FF2B5EF4-FFF2-40B4-BE49-F238E27FC236}">
                  <a16:creationId xmlns:a16="http://schemas.microsoft.com/office/drawing/2014/main" id="{9C6A1C28-11FA-8213-EC62-AA221F1CEECB}"/>
                </a:ext>
              </a:extLst>
            </p:cNvPr>
            <p:cNvSpPr txBox="1"/>
            <p:nvPr/>
          </p:nvSpPr>
          <p:spPr>
            <a:xfrm>
              <a:off x="1987428" y="183005"/>
              <a:ext cx="10002301" cy="14720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1. Lập và hoàn thiện bảng hệ thống (theo gợi ý dưới đây) về một số hoạt động chính trong lễ hội Cồng chiêng Tây Nguyên.</a:t>
              </a:r>
              <a:r>
                <a:rPr kumimoji="0" lang="vi-VN"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en-US" sz="34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aphicFrame>
        <p:nvGraphicFramePr>
          <p:cNvPr id="2" name="Table 1">
            <a:extLst>
              <a:ext uri="{FF2B5EF4-FFF2-40B4-BE49-F238E27FC236}">
                <a16:creationId xmlns:a16="http://schemas.microsoft.com/office/drawing/2014/main" id="{6094612A-344D-0B56-5113-72AF2D613934}"/>
              </a:ext>
            </a:extLst>
          </p:cNvPr>
          <p:cNvGraphicFramePr>
            <a:graphicFrameLocks noGrp="1"/>
          </p:cNvGraphicFramePr>
          <p:nvPr>
            <p:extLst>
              <p:ext uri="{D42A27DB-BD31-4B8C-83A1-F6EECF244321}">
                <p14:modId xmlns:p14="http://schemas.microsoft.com/office/powerpoint/2010/main" val="1730999141"/>
              </p:ext>
            </p:extLst>
          </p:nvPr>
        </p:nvGraphicFramePr>
        <p:xfrm>
          <a:off x="203199" y="1836421"/>
          <a:ext cx="11988089" cy="4709888"/>
        </p:xfrm>
        <a:graphic>
          <a:graphicData uri="http://schemas.openxmlformats.org/drawingml/2006/table">
            <a:tbl>
              <a:tblPr firstRow="1" bandRow="1">
                <a:tableStyleId>{5C22544A-7EE6-4342-B048-85BDC9FD1C3A}</a:tableStyleId>
              </a:tblPr>
              <a:tblGrid>
                <a:gridCol w="965201">
                  <a:extLst>
                    <a:ext uri="{9D8B030D-6E8A-4147-A177-3AD203B41FA5}">
                      <a16:colId xmlns:a16="http://schemas.microsoft.com/office/drawing/2014/main" val="4016883872"/>
                    </a:ext>
                  </a:extLst>
                </a:gridCol>
                <a:gridCol w="11022888">
                  <a:extLst>
                    <a:ext uri="{9D8B030D-6E8A-4147-A177-3AD203B41FA5}">
                      <a16:colId xmlns:a16="http://schemas.microsoft.com/office/drawing/2014/main" val="485889544"/>
                    </a:ext>
                  </a:extLst>
                </a:gridCol>
              </a:tblGrid>
              <a:tr h="925729">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TT</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a:r>
                        <a:rPr lang="vi-VN" sz="3000" b="1" dirty="0">
                          <a:latin typeface="Calibri" panose="020F0502020204030204" pitchFamily="34" charset="0"/>
                          <a:ea typeface="Cambria" panose="02040503050406030204" pitchFamily="18" charset="0"/>
                          <a:cs typeface="Calibri" panose="020F0502020204030204" pitchFamily="34" charset="0"/>
                        </a:rPr>
                        <a:t>Hoạt động chính</a:t>
                      </a:r>
                      <a:endParaRPr lang="en-SG" sz="30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9999"/>
                    </a:solidFill>
                  </a:tcPr>
                </a:tc>
                <a:extLst>
                  <a:ext uri="{0D108BD9-81ED-4DB2-BD59-A6C34878D82A}">
                    <a16:rowId xmlns:a16="http://schemas.microsoft.com/office/drawing/2014/main" val="4217147855"/>
                  </a:ext>
                </a:extLst>
              </a:tr>
              <a:tr h="1464410">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1</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Phần lễ: nhiều lễ hội dân gian của đồng bào Tây Nguyên đã được phục dựng như: lễ Ăn cơm mới, lễ Sạ lúa, lễ Cầu an,... </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29152503"/>
                  </a:ext>
                </a:extLst>
              </a:tr>
              <a:tr h="2319749">
                <a:tc>
                  <a:txBody>
                    <a:bodyPr/>
                    <a:lstStyle/>
                    <a:p>
                      <a:pPr algn="ctr"/>
                      <a:r>
                        <a:rPr lang="vi-VN" sz="3200" b="1" dirty="0">
                          <a:latin typeface="Calibri" panose="020F0502020204030204" pitchFamily="34" charset="0"/>
                          <a:ea typeface="Cambria" panose="02040503050406030204" pitchFamily="18" charset="0"/>
                          <a:cs typeface="Calibri" panose="020F0502020204030204" pitchFamily="34" charset="0"/>
                        </a:rPr>
                        <a:t>2</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tc>
                  <a:txBody>
                    <a:bodyPr/>
                    <a:lstStyle/>
                    <a:p>
                      <a:pPr algn="l"/>
                      <a:r>
                        <a:rPr lang="vi-VN" sz="3200" b="1" dirty="0">
                          <a:latin typeface="Calibri" panose="020F0502020204030204" pitchFamily="34" charset="0"/>
                          <a:ea typeface="Cambria" panose="02040503050406030204" pitchFamily="18" charset="0"/>
                          <a:cs typeface="Calibri" panose="020F0502020204030204" pitchFamily="34" charset="0"/>
                        </a:rPr>
                        <a:t>Sau phần nghi lễ là phần hội thông qua việc tổ chức các cuộc thi: tạc tượng gỗ, diễn xướng sử thi, hát dân ca, đua voi....Trong cả phần lễ và phần hội đều sử dụng các nhạc cụ như: cổng chiêng, đàn Tơ-rưng, đàn đá,...</a:t>
                      </a:r>
                      <a:endParaRPr lang="en-SG" sz="3200" b="1" dirty="0">
                        <a:latin typeface="Calibri" panose="020F0502020204030204" pitchFamily="34" charset="0"/>
                        <a:ea typeface="Cambria" panose="02040503050406030204" pitchFamily="18" charset="0"/>
                        <a:cs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484927111"/>
                  </a:ext>
                </a:extLst>
              </a:tr>
            </a:tbl>
          </a:graphicData>
        </a:graphic>
      </p:graphicFrame>
    </p:spTree>
    <p:extLst>
      <p:ext uri="{BB962C8B-B14F-4D97-AF65-F5344CB8AC3E}">
        <p14:creationId xmlns:p14="http://schemas.microsoft.com/office/powerpoint/2010/main" val="4026977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4241-7190-DF5B-4140-123CBD0A4B92}"/>
            </a:ext>
          </a:extLst>
        </p:cNvPr>
        <p:cNvGrpSpPr/>
        <p:nvPr/>
      </p:nvGrpSpPr>
      <p:grpSpPr>
        <a:xfrm>
          <a:off x="0" y="0"/>
          <a:ext cx="0" cy="0"/>
          <a:chOff x="0" y="0"/>
          <a:chExt cx="0" cy="0"/>
        </a:xfrm>
      </p:grpSpPr>
      <p:pic>
        <p:nvPicPr>
          <p:cNvPr id="12" name="图片 11" descr="三只小猪3">
            <a:extLst>
              <a:ext uri="{FF2B5EF4-FFF2-40B4-BE49-F238E27FC236}">
                <a16:creationId xmlns:a16="http://schemas.microsoft.com/office/drawing/2014/main" id="{997361F6-2DB9-C3A0-337F-1FCC5C20EA93}"/>
              </a:ext>
            </a:extLst>
          </p:cNvPr>
          <p:cNvPicPr>
            <a:picLocks noChangeAspect="1"/>
          </p:cNvPicPr>
          <p:nvPr/>
        </p:nvPicPr>
        <p:blipFill>
          <a:blip r:embed="rId2"/>
          <a:stretch>
            <a:fillRect/>
          </a:stretch>
        </p:blipFill>
        <p:spPr>
          <a:xfrm>
            <a:off x="-221615" y="4601210"/>
            <a:ext cx="12192000" cy="2256790"/>
          </a:xfrm>
          <a:prstGeom prst="rect">
            <a:avLst/>
          </a:prstGeom>
        </p:spPr>
      </p:pic>
      <p:sp>
        <p:nvSpPr>
          <p:cNvPr id="5" name="圆角矩形 4">
            <a:extLst>
              <a:ext uri="{FF2B5EF4-FFF2-40B4-BE49-F238E27FC236}">
                <a16:creationId xmlns:a16="http://schemas.microsoft.com/office/drawing/2014/main" id="{C8A6B02B-FA65-6C86-2E5A-02BB7944163D}"/>
              </a:ext>
            </a:extLst>
          </p:cNvPr>
          <p:cNvSpPr/>
          <p:nvPr/>
        </p:nvSpPr>
        <p:spPr>
          <a:xfrm>
            <a:off x="275590" y="19685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3" name="Picture 2">
            <a:extLst>
              <a:ext uri="{FF2B5EF4-FFF2-40B4-BE49-F238E27FC236}">
                <a16:creationId xmlns:a16="http://schemas.microsoft.com/office/drawing/2014/main" id="{9FB4C6C3-68C1-7962-C311-2125FAEA88E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21809" y="1512724"/>
            <a:ext cx="7380089" cy="5903786"/>
          </a:xfrm>
          <a:prstGeom prst="rect">
            <a:avLst/>
          </a:prstGeom>
        </p:spPr>
      </p:pic>
      <p:grpSp>
        <p:nvGrpSpPr>
          <p:cNvPr id="6" name="Group 5">
            <a:extLst>
              <a:ext uri="{FF2B5EF4-FFF2-40B4-BE49-F238E27FC236}">
                <a16:creationId xmlns:a16="http://schemas.microsoft.com/office/drawing/2014/main" id="{F2A065E2-5079-61AD-8897-3C42F69CC0B3}"/>
              </a:ext>
            </a:extLst>
          </p:cNvPr>
          <p:cNvGrpSpPr/>
          <p:nvPr/>
        </p:nvGrpSpPr>
        <p:grpSpPr>
          <a:xfrm>
            <a:off x="3647144" y="685545"/>
            <a:ext cx="8017069" cy="4469231"/>
            <a:chOff x="3647144" y="685545"/>
            <a:chExt cx="8017069" cy="4469231"/>
          </a:xfrm>
        </p:grpSpPr>
        <p:sp>
          <p:nvSpPr>
            <p:cNvPr id="2" name="云形 13">
              <a:extLst>
                <a:ext uri="{FF2B5EF4-FFF2-40B4-BE49-F238E27FC236}">
                  <a16:creationId xmlns:a16="http://schemas.microsoft.com/office/drawing/2014/main" id="{C0112F26-49CB-8111-1F85-F35EF88F3829}"/>
                </a:ext>
              </a:extLst>
            </p:cNvPr>
            <p:cNvSpPr/>
            <p:nvPr/>
          </p:nvSpPr>
          <p:spPr>
            <a:xfrm>
              <a:off x="3647144" y="685545"/>
              <a:ext cx="8017069" cy="4469231"/>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4" name="TextBox 3">
              <a:extLst>
                <a:ext uri="{FF2B5EF4-FFF2-40B4-BE49-F238E27FC236}">
                  <a16:creationId xmlns:a16="http://schemas.microsoft.com/office/drawing/2014/main" id="{1DD515A2-FABF-D226-6582-42AD8C1D64BF}"/>
                </a:ext>
              </a:extLst>
            </p:cNvPr>
            <p:cNvSpPr txBox="1"/>
            <p:nvPr/>
          </p:nvSpPr>
          <p:spPr>
            <a:xfrm>
              <a:off x="4370375" y="1276179"/>
              <a:ext cx="6602425" cy="3170099"/>
            </a:xfrm>
            <a:prstGeom prst="rect">
              <a:avLst/>
            </a:prstGeom>
            <a:noFill/>
            <a:ln>
              <a:noFill/>
            </a:ln>
          </p:spPr>
          <p:txBody>
            <a:bodyPr wrap="square" rtlCol="0">
              <a:spAutoFit/>
            </a:bodyPr>
            <a:lstStyle/>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2. Em ấn tượng với hoạt động nào trong lễ hội Cồng chiêng </a:t>
              </a:r>
            </a:p>
            <a:p>
              <a:pPr algn="ctr"/>
              <a:r>
                <a:rPr lang="vi-VN" sz="50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Tây Nguyên? Vì sao?</a:t>
              </a:r>
              <a:endParaRPr lang="en-US" sz="50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4136721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TextBox 519">
            <a:extLst>
              <a:ext uri="{FF2B5EF4-FFF2-40B4-BE49-F238E27FC236}">
                <a16:creationId xmlns:a16="http://schemas.microsoft.com/office/drawing/2014/main" id="{3E487698-1076-93E8-53F2-B468CDDC0D4B}"/>
              </a:ext>
            </a:extLst>
          </p:cNvPr>
          <p:cNvSpPr txBox="1"/>
          <p:nvPr/>
        </p:nvSpPr>
        <p:spPr>
          <a:xfrm>
            <a:off x="8216169" y="2055072"/>
            <a:ext cx="3933669" cy="3779044"/>
          </a:xfrm>
          <a:prstGeom prst="roundRect">
            <a:avLst>
              <a:gd name="adj" fmla="val 11621"/>
            </a:avLst>
          </a:prstGeom>
          <a:solidFill>
            <a:schemeClr val="bg1"/>
          </a:solidFill>
          <a:ln w="28575">
            <a:solidFill>
              <a:srgbClr val="046C9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vịt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Hãy</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grpSp>
        <p:nvGrpSpPr>
          <p:cNvPr id="9" name="Nhóm 8">
            <a:extLst>
              <a:ext uri="{FF2B5EF4-FFF2-40B4-BE49-F238E27FC236}">
                <a16:creationId xmlns:a16="http://schemas.microsoft.com/office/drawing/2014/main" id="{3B8F2B03-0438-23E5-0A00-D585E36A4E1D}"/>
              </a:ext>
            </a:extLst>
          </p:cNvPr>
          <p:cNvGrpSpPr/>
          <p:nvPr/>
        </p:nvGrpSpPr>
        <p:grpSpPr>
          <a:xfrm>
            <a:off x="857097" y="1067532"/>
            <a:ext cx="7146353" cy="4722933"/>
            <a:chOff x="857097" y="1067532"/>
            <a:chExt cx="7146353" cy="4722933"/>
          </a:xfrm>
        </p:grpSpPr>
        <p:grpSp>
          <p:nvGrpSpPr>
            <p:cNvPr id="522" name="Group 521">
              <a:extLst>
                <a:ext uri="{FF2B5EF4-FFF2-40B4-BE49-F238E27FC236}">
                  <a16:creationId xmlns:a16="http://schemas.microsoft.com/office/drawing/2014/main" id="{D33C0DC3-C365-6733-87CE-3A3C5987853A}"/>
                </a:ext>
              </a:extLst>
            </p:cNvPr>
            <p:cNvGrpSpPr/>
            <p:nvPr/>
          </p:nvGrpSpPr>
          <p:grpSpPr>
            <a:xfrm>
              <a:off x="857097" y="1067532"/>
              <a:ext cx="6938317" cy="4722933"/>
              <a:chOff x="545179" y="627547"/>
              <a:chExt cx="8180640" cy="5568586"/>
            </a:xfrm>
          </p:grpSpPr>
          <p:grpSp>
            <p:nvGrpSpPr>
              <p:cNvPr id="521" name="Group 520">
                <a:extLst>
                  <a:ext uri="{FF2B5EF4-FFF2-40B4-BE49-F238E27FC236}">
                    <a16:creationId xmlns:a16="http://schemas.microsoft.com/office/drawing/2014/main" id="{78076223-5982-157A-E614-B7FC5854D921}"/>
                  </a:ext>
                </a:extLst>
              </p:cNvPr>
              <p:cNvGrpSpPr/>
              <p:nvPr/>
            </p:nvGrpSpPr>
            <p:grpSpPr>
              <a:xfrm>
                <a:off x="545179" y="994386"/>
                <a:ext cx="8180640" cy="5201747"/>
                <a:chOff x="545179" y="994386"/>
                <a:chExt cx="8180640" cy="5201747"/>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761063" y="1017290"/>
                  <a:ext cx="7418106" cy="5178843"/>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04" name="Graphic 261">
                  <a:extLst>
                    <a:ext uri="{FF2B5EF4-FFF2-40B4-BE49-F238E27FC236}">
                      <a16:creationId xmlns:a16="http://schemas.microsoft.com/office/drawing/2014/main" id="{36057A82-270E-9CAD-E86A-804CBB61F96B}"/>
                    </a:ext>
                  </a:extLst>
                </p:cNvPr>
                <p:cNvGrpSpPr/>
                <p:nvPr/>
              </p:nvGrpSpPr>
              <p:grpSpPr>
                <a:xfrm>
                  <a:off x="7035742" y="5033609"/>
                  <a:ext cx="1690077" cy="1026459"/>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545179" y="994386"/>
                  <a:ext cx="2975537" cy="1782207"/>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grpSp>
          <p:grpSp>
            <p:nvGrpSpPr>
              <p:cNvPr id="514" name="Graphic 261">
                <a:extLst>
                  <a:ext uri="{FF2B5EF4-FFF2-40B4-BE49-F238E27FC236}">
                    <a16:creationId xmlns:a16="http://schemas.microsoft.com/office/drawing/2014/main" id="{CB4D08AE-6BF3-6C64-DC37-240F06229C12}"/>
                  </a:ext>
                </a:extLst>
              </p:cNvPr>
              <p:cNvGrpSpPr/>
              <p:nvPr/>
            </p:nvGrpSpPr>
            <p:grpSpPr>
              <a:xfrm>
                <a:off x="596761" y="627547"/>
                <a:ext cx="8126737" cy="5311971"/>
                <a:chOff x="2057261" y="818047"/>
                <a:chExt cx="8126737" cy="5311971"/>
              </a:xfrm>
              <a:solidFill>
                <a:srgbClr val="FFFFFF"/>
              </a:solidFill>
            </p:grpSpPr>
            <p:grpSp>
              <p:nvGrpSpPr>
                <p:cNvPr id="515" name="Graphic 261">
                  <a:extLst>
                    <a:ext uri="{FF2B5EF4-FFF2-40B4-BE49-F238E27FC236}">
                      <a16:creationId xmlns:a16="http://schemas.microsoft.com/office/drawing/2014/main" id="{8E4B18FB-E3B0-BBB6-997B-40FEC868D078}"/>
                    </a:ext>
                  </a:extLst>
                </p:cNvPr>
                <p:cNvGrpSpPr/>
                <p:nvPr/>
              </p:nvGrpSpPr>
              <p:grpSpPr>
                <a:xfrm>
                  <a:off x="2057261" y="1928878"/>
                  <a:ext cx="7472572" cy="4201140"/>
                  <a:chOff x="2057261" y="1928878"/>
                  <a:chExt cx="7472572" cy="4201140"/>
                </a:xfrm>
                <a:solidFill>
                  <a:srgbClr val="FFFFFF"/>
                </a:solidFill>
              </p:grpSpPr>
              <p:sp>
                <p:nvSpPr>
                  <p:cNvPr id="516" name="Freeform: Shape 515">
                    <a:extLst>
                      <a:ext uri="{FF2B5EF4-FFF2-40B4-BE49-F238E27FC236}">
                        <a16:creationId xmlns:a16="http://schemas.microsoft.com/office/drawing/2014/main" id="{27B3791C-7147-17B1-9F24-D60E727A68CA}"/>
                      </a:ext>
                    </a:extLst>
                  </p:cNvPr>
                  <p:cNvSpPr/>
                  <p:nvPr/>
                </p:nvSpPr>
                <p:spPr>
                  <a:xfrm>
                    <a:off x="2057261" y="2656392"/>
                    <a:ext cx="6608117" cy="3199108"/>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3041276" y="1928878"/>
                    <a:ext cx="6488557" cy="4201140"/>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8" name="Freeform: Shape 517">
                  <a:extLst>
                    <a:ext uri="{FF2B5EF4-FFF2-40B4-BE49-F238E27FC236}">
                      <a16:creationId xmlns:a16="http://schemas.microsoft.com/office/drawing/2014/main" id="{F44F887D-C401-C4AE-A3DC-6A274E99DF8B}"/>
                    </a:ext>
                  </a:extLst>
                </p:cNvPr>
                <p:cNvSpPr/>
                <p:nvPr/>
              </p:nvSpPr>
              <p:spPr>
                <a:xfrm>
                  <a:off x="4941175" y="818047"/>
                  <a:ext cx="5242823" cy="43034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 name="Nhóm 3">
              <a:extLst>
                <a:ext uri="{FF2B5EF4-FFF2-40B4-BE49-F238E27FC236}">
                  <a16:creationId xmlns:a16="http://schemas.microsoft.com/office/drawing/2014/main" id="{DA03348B-2942-F26B-FCEC-CB7E4BA08D93}"/>
                </a:ext>
              </a:extLst>
            </p:cNvPr>
            <p:cNvGrpSpPr/>
            <p:nvPr/>
          </p:nvGrpSpPr>
          <p:grpSpPr>
            <a:xfrm>
              <a:off x="5556869" y="3417782"/>
              <a:ext cx="2446581" cy="1234857"/>
              <a:chOff x="5556869" y="3417782"/>
              <a:chExt cx="2446581" cy="1234857"/>
            </a:xfrm>
          </p:grpSpPr>
          <p:sp>
            <p:nvSpPr>
              <p:cNvPr id="2" name="Bong bóng Lời nói: Hình chữ nhật với Góc Tròn 1">
                <a:extLst>
                  <a:ext uri="{FF2B5EF4-FFF2-40B4-BE49-F238E27FC236}">
                    <a16:creationId xmlns:a16="http://schemas.microsoft.com/office/drawing/2014/main" id="{AFED8C87-0505-3B22-AB82-A214B6D2DE5C}"/>
                  </a:ext>
                </a:extLst>
              </p:cNvPr>
              <p:cNvSpPr/>
              <p:nvPr/>
            </p:nvSpPr>
            <p:spPr>
              <a:xfrm>
                <a:off x="5556869" y="3417782"/>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3" name="TextBox 522">
                <a:extLst>
                  <a:ext uri="{FF2B5EF4-FFF2-40B4-BE49-F238E27FC236}">
                    <a16:creationId xmlns:a16="http://schemas.microsoft.com/office/drawing/2014/main" id="{6D20511B-22DE-C595-E2CF-757E924FA115}"/>
                  </a:ext>
                </a:extLst>
              </p:cNvPr>
              <p:cNvSpPr txBox="1"/>
              <p:nvPr/>
            </p:nvSpPr>
            <p:spPr>
              <a:xfrm>
                <a:off x="5612593" y="3524074"/>
                <a:ext cx="22903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pic>
        <p:nvPicPr>
          <p:cNvPr id="8" name="Hình ảnh 7">
            <a:extLst>
              <a:ext uri="{FF2B5EF4-FFF2-40B4-BE49-F238E27FC236}">
                <a16:creationId xmlns:a16="http://schemas.microsoft.com/office/drawing/2014/main" id="{A33C2931-8BA4-4569-7EAD-5ECA8C6B147C}"/>
              </a:ext>
            </a:extLst>
          </p:cNvPr>
          <p:cNvPicPr>
            <a:picLocks noChangeAspect="1"/>
          </p:cNvPicPr>
          <p:nvPr/>
        </p:nvPicPr>
        <p:blipFill>
          <a:blip r:embed="rId2"/>
          <a:stretch>
            <a:fillRect/>
          </a:stretch>
        </p:blipFill>
        <p:spPr>
          <a:xfrm>
            <a:off x="5623635" y="331365"/>
            <a:ext cx="6029467" cy="1426588"/>
          </a:xfrm>
          <a:prstGeom prst="rect">
            <a:avLst/>
          </a:prstGeom>
        </p:spPr>
      </p:pic>
    </p:spTree>
    <p:extLst>
      <p:ext uri="{BB962C8B-B14F-4D97-AF65-F5344CB8AC3E}">
        <p14:creationId xmlns:p14="http://schemas.microsoft.com/office/powerpoint/2010/main" val="583915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20"/>
                                        </p:tgtEl>
                                        <p:attrNameLst>
                                          <p:attrName>style.visibility</p:attrName>
                                        </p:attrNameLst>
                                      </p:cBhvr>
                                      <p:to>
                                        <p:strVal val="visible"/>
                                      </p:to>
                                    </p:set>
                                    <p:animEffect transition="in" filter="barn(inVertical)">
                                      <p:cBhvr>
                                        <p:cTn id="18" dur="5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8BC3-07DF-8B11-AC00-B2F9AA2A099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E3915EA8-EC7F-5F1D-CC81-DE7ACA6B4CE8}"/>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2" name="Picture 1"/>
          <p:cNvPicPr>
            <a:picLocks noChangeAspect="1"/>
          </p:cNvPicPr>
          <p:nvPr/>
        </p:nvPicPr>
        <p:blipFill>
          <a:blip r:embed="rId2"/>
          <a:stretch>
            <a:fillRect/>
          </a:stretch>
        </p:blipFill>
        <p:spPr>
          <a:xfrm>
            <a:off x="-450905" y="1383281"/>
            <a:ext cx="11454186" cy="4269236"/>
          </a:xfrm>
          <a:prstGeom prst="rect">
            <a:avLst/>
          </a:prstGeom>
        </p:spPr>
      </p:pic>
    </p:spTree>
    <p:extLst>
      <p:ext uri="{BB962C8B-B14F-4D97-AF65-F5344CB8AC3E}">
        <p14:creationId xmlns:p14="http://schemas.microsoft.com/office/powerpoint/2010/main" val="910179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C49D3-7C8A-DDA7-5E85-AF7046BC038A}"/>
            </a:ext>
          </a:extLst>
        </p:cNvPr>
        <p:cNvGrpSpPr/>
        <p:nvPr/>
      </p:nvGrpSpPr>
      <p:grpSpPr>
        <a:xfrm>
          <a:off x="0" y="0"/>
          <a:ext cx="0" cy="0"/>
          <a:chOff x="0" y="0"/>
          <a:chExt cx="0" cy="0"/>
        </a:xfrm>
      </p:grpSpPr>
      <p:sp>
        <p:nvSpPr>
          <p:cNvPr id="5" name="圆角矩形 4">
            <a:extLst>
              <a:ext uri="{FF2B5EF4-FFF2-40B4-BE49-F238E27FC236}">
                <a16:creationId xmlns:a16="http://schemas.microsoft.com/office/drawing/2014/main" id="{EE022197-62E3-7020-6E0A-455F688AB95C}"/>
              </a:ext>
            </a:extLst>
          </p:cNvPr>
          <p:cNvSpPr/>
          <p:nvPr/>
        </p:nvSpPr>
        <p:spPr>
          <a:xfrm>
            <a:off x="198437" y="177800"/>
            <a:ext cx="11617325" cy="65024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sp>
        <p:nvSpPr>
          <p:cNvPr id="6" name="Rectangle 5">
            <a:extLst>
              <a:ext uri="{FF2B5EF4-FFF2-40B4-BE49-F238E27FC236}">
                <a16:creationId xmlns:a16="http://schemas.microsoft.com/office/drawing/2014/main" id="{FA0BB34D-4DA2-CC45-C87A-0B7600D43A14}"/>
              </a:ext>
            </a:extLst>
          </p:cNvPr>
          <p:cNvSpPr/>
          <p:nvPr/>
        </p:nvSpPr>
        <p:spPr>
          <a:xfrm>
            <a:off x="411797" y="500970"/>
            <a:ext cx="7777163" cy="3554819"/>
          </a:xfrm>
          <a:prstGeom prst="rect">
            <a:avLst/>
          </a:prstGeom>
        </p:spPr>
        <p:txBody>
          <a:bodyPr wrap="square">
            <a:spAutoFit/>
          </a:bodyPr>
          <a:lstStyle/>
          <a:p>
            <a:pPr algn="ctr" defTabSz="609585">
              <a:spcBef>
                <a:spcPct val="50000"/>
              </a:spcBef>
            </a:pPr>
            <a:r>
              <a:rPr lang="vi-VN" sz="44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Tìm hiểu thông tin và cho biết ngoài các dân tộc ở Tây Nguyên còn có dân tộc nào trên đất nước Việt Nam cũng sử dụng cồng chiêng?</a:t>
            </a:r>
            <a:endParaRPr lang="en-US" sz="4400" b="1" i="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pic>
        <p:nvPicPr>
          <p:cNvPr id="11" name="Picture 10" descr="A group of kids sitting at a table&#10;&#10;Description automatically generated">
            <a:extLst>
              <a:ext uri="{FF2B5EF4-FFF2-40B4-BE49-F238E27FC236}">
                <a16:creationId xmlns:a16="http://schemas.microsoft.com/office/drawing/2014/main" id="{D1B35E4A-EF01-9A33-CA66-21B8751852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135" y="2957577"/>
            <a:ext cx="5786428" cy="3948678"/>
          </a:xfrm>
          <a:prstGeom prst="rect">
            <a:avLst/>
          </a:prstGeom>
        </p:spPr>
      </p:pic>
    </p:spTree>
    <p:extLst>
      <p:ext uri="{BB962C8B-B14F-4D97-AF65-F5344CB8AC3E}">
        <p14:creationId xmlns:p14="http://schemas.microsoft.com/office/powerpoint/2010/main" val="2304653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a:extLst>
              <a:ext uri="{FF2B5EF4-FFF2-40B4-BE49-F238E27FC236}">
                <a16:creationId xmlns:a16="http://schemas.microsoft.com/office/drawing/2014/main" id="{291DE9CE-1C43-D705-C248-8FB2724897F0}"/>
              </a:ext>
            </a:extLst>
          </p:cNvPr>
          <p:cNvSpPr/>
          <p:nvPr/>
        </p:nvSpPr>
        <p:spPr>
          <a:xfrm>
            <a:off x="71120" y="111760"/>
            <a:ext cx="11907520" cy="6654800"/>
          </a:xfrm>
          <a:prstGeom prst="roundRect">
            <a:avLst/>
          </a:prstGeom>
          <a:solidFill>
            <a:schemeClr val="bg1"/>
          </a:solidFill>
          <a:ln w="28575">
            <a:solidFill>
              <a:srgbClr val="9933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993300"/>
              </a:solidFill>
              <a:latin typeface="Calibri" panose="020F0502020204030204" pitchFamily="34" charset="0"/>
              <a:ea typeface="思源黑体 CN Regular" panose="020B0500000000000000" pitchFamily="34" charset="-122"/>
              <a:cs typeface="Calibri" panose="020F0502020204030204" pitchFamily="34" charset="0"/>
            </a:endParaRPr>
          </a:p>
        </p:txBody>
      </p:sp>
      <p:pic>
        <p:nvPicPr>
          <p:cNvPr id="4" name="Picture 3">
            <a:extLst>
              <a:ext uri="{FF2B5EF4-FFF2-40B4-BE49-F238E27FC236}">
                <a16:creationId xmlns:a16="http://schemas.microsoft.com/office/drawing/2014/main" id="{99CB0ED3-2AE5-A0BA-07DE-BA368567FBB9}"/>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33680" y="1129684"/>
            <a:ext cx="6146428" cy="4154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10D9DE84-3385-505C-7CE0-766BB7611E82}"/>
              </a:ext>
            </a:extLst>
          </p:cNvPr>
          <p:cNvSpPr txBox="1"/>
          <p:nvPr/>
        </p:nvSpPr>
        <p:spPr>
          <a:xfrm>
            <a:off x="6542668" y="698798"/>
            <a:ext cx="5390438" cy="5016758"/>
          </a:xfrm>
          <a:prstGeom prst="rect">
            <a:avLst/>
          </a:prstGeom>
          <a:noFill/>
        </p:spPr>
        <p:txBody>
          <a:bodyPr wrap="square">
            <a:spAutoFit/>
          </a:bodyPr>
          <a:lstStyle/>
          <a:p>
            <a:pPr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ồng bào </a:t>
            </a:r>
            <a:r>
              <a:rPr lang="vi-VN" sz="3200" b="1" i="1" u="none" strike="noStrike" dirty="0">
                <a:solidFill>
                  <a:srgbClr val="993300"/>
                </a:solidFill>
                <a:effectLst/>
                <a:latin typeface="Calibri" panose="020F0502020204030204" pitchFamily="34" charset="0"/>
                <a:ea typeface="Cambria" panose="02040503050406030204" pitchFamily="18" charset="0"/>
                <a:cs typeface="Calibri" panose="020F0502020204030204" pitchFamily="34" charset="0"/>
                <a:hlinkClick r:id="rId4" tooltip="Xem thêm tin về dân tộc Mường">
                  <a:extLst>
                    <a:ext uri="{A12FA001-AC4F-418D-AE19-62706E023703}">
                      <ahyp:hlinkClr xmlns:ahyp="http://schemas.microsoft.com/office/drawing/2018/hyperlinkcolor" val="tx"/>
                    </a:ext>
                  </a:extLst>
                </a:hlinkClick>
              </a:rPr>
              <a:t>dân tộc Mường</a:t>
            </a:r>
            <a:r>
              <a:rPr lang="vi-VN" sz="3200" b="1" i="0" dirty="0">
                <a:solidFill>
                  <a:srgbClr val="993300"/>
                </a:solidFill>
                <a:effectLst/>
                <a:latin typeface="Calibri" panose="020F0502020204030204" pitchFamily="34" charset="0"/>
                <a:ea typeface="Cambria" panose="02040503050406030204" pitchFamily="18" charset="0"/>
                <a:cs typeface="Calibri" panose="020F0502020204030204" pitchFamily="34" charset="0"/>
              </a:rPr>
              <a:t> ở huyện Thạch Thành, tỉnh  Thanh Hóa. Người Mường dùng cồng chiêng trong nhiều lễ nghi, lễ hội, trong công việc hệ trọng có ảnh hưởng đến sự sinh tồn của gia đình, dòng tộc, làng bản. Họ xem tiếng chiêng là ngôn ngữ để giao tiếp với trời, </a:t>
            </a:r>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đất, thánh thần, </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
        <p:nvSpPr>
          <p:cNvPr id="2" name="Rectangle 1"/>
          <p:cNvSpPr/>
          <p:nvPr/>
        </p:nvSpPr>
        <p:spPr>
          <a:xfrm>
            <a:off x="619760" y="5603125"/>
            <a:ext cx="10993120" cy="1077218"/>
          </a:xfrm>
          <a:prstGeom prst="rect">
            <a:avLst/>
          </a:prstGeom>
        </p:spPr>
        <p:txBody>
          <a:bodyPr wrap="square">
            <a:spAutoFit/>
          </a:bodyPr>
          <a:lstStyle/>
          <a:p>
            <a:pPr lvl="0" algn="just"/>
            <a:r>
              <a:rPr lang="vi-VN" sz="3200" b="1" dirty="0">
                <a:solidFill>
                  <a:srgbClr val="993300"/>
                </a:solidFill>
                <a:latin typeface="Calibri" panose="020F0502020204030204" pitchFamily="34" charset="0"/>
                <a:ea typeface="Cambria" panose="02040503050406030204" pitchFamily="18" charset="0"/>
                <a:cs typeface="Calibri" panose="020F0502020204030204" pitchFamily="34" charset="0"/>
              </a:rPr>
              <a:t>tổ tiên, giữa người với người, cầu mong cho nhân khang, vật thịnh, cùng những ước nguyện ấm no, hạnh phúc.</a:t>
            </a:r>
            <a:endParaRPr lang="en-SG" sz="3200" b="1" dirty="0">
              <a:solidFill>
                <a:srgbClr val="9933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3403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8767C-79E5-01AC-2C83-45D6FE909785}"/>
            </a:ext>
          </a:extLst>
        </p:cNvPr>
        <p:cNvGrpSpPr/>
        <p:nvPr/>
      </p:nvGrpSpPr>
      <p:grpSpPr>
        <a:xfrm>
          <a:off x="0" y="0"/>
          <a:ext cx="0" cy="0"/>
          <a:chOff x="0" y="0"/>
          <a:chExt cx="0" cy="0"/>
        </a:xfrm>
      </p:grpSpPr>
      <p:sp>
        <p:nvSpPr>
          <p:cNvPr id="3" name="云形 13">
            <a:extLst>
              <a:ext uri="{FF2B5EF4-FFF2-40B4-BE49-F238E27FC236}">
                <a16:creationId xmlns:a16="http://schemas.microsoft.com/office/drawing/2014/main" id="{4FA2683E-8D69-BB8A-348A-18037293CD79}"/>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pic>
        <p:nvPicPr>
          <p:cNvPr id="5" name="Picture 4"/>
          <p:cNvPicPr>
            <a:picLocks noChangeAspect="1"/>
          </p:cNvPicPr>
          <p:nvPr/>
        </p:nvPicPr>
        <p:blipFill>
          <a:blip r:embed="rId2"/>
          <a:stretch>
            <a:fillRect/>
          </a:stretch>
        </p:blipFill>
        <p:spPr>
          <a:xfrm>
            <a:off x="629920" y="1718926"/>
            <a:ext cx="8959420" cy="3930446"/>
          </a:xfrm>
          <a:prstGeom prst="rect">
            <a:avLst/>
          </a:prstGeom>
        </p:spPr>
      </p:pic>
    </p:spTree>
    <p:extLst>
      <p:ext uri="{BB962C8B-B14F-4D97-AF65-F5344CB8AC3E}">
        <p14:creationId xmlns:p14="http://schemas.microsoft.com/office/powerpoint/2010/main" val="422818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21003"/>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718152" y="897148"/>
              <a:ext cx="7822847"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Không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gian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văn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hóa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chiêng</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trải</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rộng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trên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địa</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bàn</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009148"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2988134" y="2765211"/>
              <a:ext cx="2368425"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tỉnh</a:t>
              </a: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563602" y="3012302"/>
            <a:ext cx="4734694" cy="1152000"/>
            <a:chOff x="6372683" y="2989513"/>
            <a:chExt cx="4734694" cy="1152000"/>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372683" y="2989513"/>
              <a:ext cx="4734694" cy="1152000"/>
              <a:chOff x="6309362" y="2463371"/>
              <a:chExt cx="4734694"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2463371"/>
                <a:ext cx="106105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8061344" y="3281396"/>
              <a:ext cx="1885949"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6 tỉnh</a:t>
              </a: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570196" y="4567117"/>
            <a:ext cx="4924401" cy="1152000"/>
            <a:chOff x="379277" y="4544328"/>
            <a:chExt cx="4924401"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4924401" cy="1152000"/>
              <a:chOff x="958238" y="4423396"/>
              <a:chExt cx="4924401"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2447942" y="4843830"/>
              <a:ext cx="1804627"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 tỉnh</a:t>
              </a: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563602" y="4600220"/>
            <a:ext cx="4734694" cy="1153269"/>
            <a:chOff x="6372683" y="4577431"/>
            <a:chExt cx="4734694"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4734694" cy="1153269"/>
              <a:chOff x="6309362" y="4395154"/>
              <a:chExt cx="4734694"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8061551" y="4835691"/>
              <a:ext cx="1732920"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tỉnh</a:t>
              </a: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272375" y="307380"/>
            <a:ext cx="11352608" cy="2556435"/>
            <a:chOff x="149116" y="165766"/>
            <a:chExt cx="11352608" cy="2556435"/>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149116" y="165766"/>
              <a:ext cx="11352608" cy="2556435"/>
              <a:chOff x="149116" y="165766"/>
              <a:chExt cx="11352608" cy="2556435"/>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49116" y="457158"/>
                <a:ext cx="11352608" cy="2265043"/>
                <a:chOff x="149116" y="457158"/>
                <a:chExt cx="11352608"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49116" y="457158"/>
                  <a:ext cx="11352608"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814" name="TextBox 3813">
              <a:extLst>
                <a:ext uri="{FF2B5EF4-FFF2-40B4-BE49-F238E27FC236}">
                  <a16:creationId xmlns:a16="http://schemas.microsoft.com/office/drawing/2014/main" id="{BAA9D4FF-85DB-D101-895A-266766DD2D54}"/>
                </a:ext>
              </a:extLst>
            </p:cNvPr>
            <p:cNvSpPr txBox="1"/>
            <p:nvPr/>
          </p:nvSpPr>
          <p:spPr>
            <a:xfrm>
              <a:off x="609697" y="522040"/>
              <a:ext cx="10431445" cy="169277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err="1">
                  <a:solidFill>
                    <a:srgbClr val="002060"/>
                  </a:solidFill>
                  <a:effectLst/>
                  <a:latin typeface="Cambria" panose="02040503050406030204" pitchFamily="18" charset="0"/>
                  <a:ea typeface="Cambria" panose="02040503050406030204" pitchFamily="18" charset="0"/>
                </a:rPr>
                <a:t>Các</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tỉnh</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nào</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thuộc</a:t>
              </a:r>
              <a:endParaRPr lang="vi-VN" sz="52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Không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gian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văn</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hoá</a:t>
              </a:r>
              <a:r>
                <a:rPr lang="vi-VN" sz="5200" b="1" dirty="0">
                  <a:solidFill>
                    <a:srgbClr val="002060"/>
                  </a:solidFill>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Cồng</a:t>
              </a:r>
              <a:r>
                <a:rPr lang="en-SG" sz="5200" b="1" i="0" dirty="0">
                  <a:solidFill>
                    <a:srgbClr val="002060"/>
                  </a:solidFill>
                  <a:effectLst/>
                  <a:latin typeface="Cambria" panose="02040503050406030204" pitchFamily="18" charset="0"/>
                  <a:ea typeface="Cambria" panose="02040503050406030204" pitchFamily="18" charset="0"/>
                </a:rPr>
                <a:t> </a:t>
              </a:r>
              <a:r>
                <a:rPr lang="en-SG" sz="5200" b="1" i="0" dirty="0" err="1">
                  <a:solidFill>
                    <a:srgbClr val="002060"/>
                  </a:solidFill>
                  <a:effectLst/>
                  <a:latin typeface="Cambria" panose="02040503050406030204" pitchFamily="18" charset="0"/>
                  <a:ea typeface="Cambria" panose="02040503050406030204" pitchFamily="18" charset="0"/>
                </a:rPr>
                <a:t>chiêng</a:t>
              </a:r>
              <a:r>
                <a:rPr lang="en-SG" sz="5200" b="1" i="0" dirty="0">
                  <a:solidFill>
                    <a:srgbClr val="002060"/>
                  </a:solidFill>
                  <a:effectLst/>
                  <a:latin typeface="Cambria" panose="02040503050406030204" pitchFamily="18" charset="0"/>
                  <a:ea typeface="Cambria" panose="02040503050406030204" pitchFamily="18" charset="0"/>
                </a:rPr>
                <a:t>?</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68858" y="2962818"/>
            <a:ext cx="6198976" cy="1281122"/>
            <a:chOff x="873492" y="2490890"/>
            <a:chExt cx="5312303"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580356" y="2587473"/>
              <a:ext cx="4605439" cy="996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Kon Tum, Gia Lai, Đắk Lắk,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2800" b="1" dirty="0">
                  <a:solidFill>
                    <a:srgbClr val="002060"/>
                  </a:solidFill>
                  <a:latin typeface="Cambria" panose="02040503050406030204" pitchFamily="18" charset="0"/>
                  <a:ea typeface="Cambria" panose="02040503050406030204" pitchFamily="18" charset="0"/>
                </a:rPr>
                <a:t>Đắk Nông và Lâm 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096000" y="3014490"/>
            <a:ext cx="5744016" cy="1321304"/>
            <a:chOff x="6217824" y="2989513"/>
            <a:chExt cx="4889553" cy="116874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217824" y="2989513"/>
              <a:ext cx="4889553" cy="1152000"/>
              <a:chOff x="6154503" y="2463371"/>
              <a:chExt cx="4889553"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4503" y="2463371"/>
                <a:ext cx="726043"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545341" y="3178192"/>
              <a:ext cx="2933062" cy="98006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 Lâm </a:t>
              </a:r>
              <a:r>
                <a:rPr lang="en-SG" sz="2800" b="1" i="0" dirty="0" err="1">
                  <a:solidFill>
                    <a:srgbClr val="002060"/>
                  </a:solidFill>
                  <a:effectLst/>
                  <a:latin typeface="Cambria" panose="02040503050406030204" pitchFamily="18" charset="0"/>
                  <a:ea typeface="Cambria" panose="02040503050406030204" pitchFamily="18" charset="0"/>
                </a:rPr>
                <a:t>Đồng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68858" y="4601489"/>
            <a:ext cx="5792417" cy="1311725"/>
            <a:chOff x="379277" y="4544328"/>
            <a:chExt cx="5792417" cy="1311725"/>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379277" y="4544328"/>
              <a:ext cx="5792417" cy="1311725"/>
              <a:chOff x="958238" y="4423396"/>
              <a:chExt cx="5792417" cy="1311725"/>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8" y="4453999"/>
                <a:ext cx="5399377" cy="1281122"/>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238" y="4423396"/>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442836" y="4692160"/>
              <a:ext cx="4646272"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Nông</a:t>
              </a:r>
              <a:r>
                <a:rPr lang="en-SG" sz="2800" b="1" i="0" dirty="0">
                  <a:solidFill>
                    <a:srgbClr val="002060"/>
                  </a:solidFill>
                  <a:effectLst/>
                  <a:latin typeface="Cambria" panose="02040503050406030204" pitchFamily="18" charset="0"/>
                  <a:ea typeface="Cambria" panose="02040503050406030204" pitchFamily="18" charset="0"/>
                </a:rPr>
                <a:t>,</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 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Lào</a:t>
              </a:r>
              <a:r>
                <a:rPr lang="en-SG" sz="2800" b="1" i="0" dirty="0">
                  <a:solidFill>
                    <a:srgbClr val="002060"/>
                  </a:solidFill>
                  <a:effectLst/>
                  <a:latin typeface="Cambria" panose="02040503050406030204" pitchFamily="18" charset="0"/>
                  <a:ea typeface="Cambria" panose="02040503050406030204" pitchFamily="18" charset="0"/>
                </a:rPr>
                <a:t> Cai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181228" y="4600220"/>
            <a:ext cx="5658788" cy="1418979"/>
            <a:chOff x="6372683" y="4577431"/>
            <a:chExt cx="5235937" cy="1153269"/>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372683" y="4577431"/>
              <a:ext cx="5235937" cy="1153269"/>
              <a:chOff x="6309362" y="4395154"/>
              <a:chExt cx="5235937" cy="1153269"/>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857109"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09362" y="4396423"/>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248133" y="4704440"/>
              <a:ext cx="4360487" cy="9005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0" i="0" dirty="0">
                  <a:solidFill>
                    <a:srgbClr val="333333"/>
                  </a:solidFill>
                  <a:effectLst/>
                  <a:latin typeface="Roboto" panose="02000000000000000000" pitchFamily="2" charset="0"/>
                </a:rPr>
                <a:t> </a:t>
              </a:r>
              <a:r>
                <a:rPr lang="en-SG" sz="2800" b="1" i="0" dirty="0">
                  <a:solidFill>
                    <a:srgbClr val="002060"/>
                  </a:solidFill>
                  <a:effectLst/>
                  <a:latin typeface="Cambria" panose="02040503050406030204" pitchFamily="18" charset="0"/>
                  <a:ea typeface="Cambria" panose="02040503050406030204" pitchFamily="18" charset="0"/>
                </a:rPr>
                <a:t>Kon Tum, Gia Lai, </a:t>
              </a:r>
              <a:r>
                <a:rPr lang="en-SG" sz="2800" b="1" i="0" dirty="0" err="1">
                  <a:solidFill>
                    <a:srgbClr val="002060"/>
                  </a:solidFill>
                  <a:effectLst/>
                  <a:latin typeface="Cambria" panose="02040503050406030204" pitchFamily="18" charset="0"/>
                  <a:ea typeface="Cambria" panose="02040503050406030204" pitchFamily="18" charset="0"/>
                </a:rPr>
                <a:t>Đắk</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Lắk</a:t>
              </a:r>
              <a:r>
                <a:rPr lang="en-SG" sz="2800" b="1" i="0" dirty="0">
                  <a:solidFill>
                    <a:srgbClr val="002060"/>
                  </a:solidFill>
                  <a:effectLst/>
                  <a:latin typeface="Cambria" panose="02040503050406030204" pitchFamily="18" charset="0"/>
                  <a:ea typeface="Cambria" panose="02040503050406030204" pitchFamily="18" charset="0"/>
                </a:rPr>
                <a:t>, </a:t>
              </a:r>
              <a:endParaRPr lang="vi-VN" sz="28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lang="en-SG" sz="2800" b="1" i="0" dirty="0">
                  <a:solidFill>
                    <a:srgbClr val="002060"/>
                  </a:solidFill>
                  <a:effectLst/>
                  <a:latin typeface="Cambria" panose="02040503050406030204" pitchFamily="18" charset="0"/>
                  <a:ea typeface="Cambria" panose="02040503050406030204" pitchFamily="18" charset="0"/>
                </a:rPr>
                <a:t>Lâm </a:t>
              </a:r>
              <a:r>
                <a:rPr lang="en-SG" sz="2800" b="1" i="0" dirty="0" err="1">
                  <a:solidFill>
                    <a:srgbClr val="002060"/>
                  </a:solidFill>
                  <a:effectLst/>
                  <a:latin typeface="Cambria" panose="02040503050406030204" pitchFamily="18" charset="0"/>
                  <a:ea typeface="Cambria" panose="02040503050406030204" pitchFamily="18" charset="0"/>
                </a:rPr>
                <a:t>Đồng</a:t>
              </a:r>
              <a:r>
                <a:rPr lang="en-SG" sz="2800" b="1" i="0" dirty="0">
                  <a:solidFill>
                    <a:srgbClr val="002060"/>
                  </a:solidFill>
                  <a:effectLst/>
                  <a:latin typeface="Cambria" panose="02040503050406030204" pitchFamily="18" charset="0"/>
                  <a:ea typeface="Cambria" panose="02040503050406030204" pitchFamily="18" charset="0"/>
                </a:rPr>
                <a:t>, </a:t>
              </a:r>
              <a:r>
                <a:rPr lang="en-SG" sz="2800" b="1" i="0" dirty="0" err="1">
                  <a:solidFill>
                    <a:srgbClr val="002060"/>
                  </a:solidFill>
                  <a:effectLst/>
                  <a:latin typeface="Cambria" panose="02040503050406030204" pitchFamily="18" charset="0"/>
                  <a:ea typeface="Cambria" panose="02040503050406030204" pitchFamily="18" charset="0"/>
                </a:rPr>
                <a:t>Quảng</a:t>
              </a:r>
              <a:r>
                <a:rPr lang="en-SG" sz="2800" b="1" i="0" dirty="0">
                  <a:solidFill>
                    <a:srgbClr val="002060"/>
                  </a:solidFill>
                  <a:effectLst/>
                  <a:latin typeface="Cambria" panose="02040503050406030204" pitchFamily="18" charset="0"/>
                  <a:ea typeface="Cambria" panose="02040503050406030204" pitchFamily="18" charset="0"/>
                </a:rPr>
                <a:t> Nam</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1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816"/>
                                        </p:tgtEl>
                                      </p:cBhvr>
                                    </p:animEffect>
                                    <p:animScale>
                                      <p:cBhvr>
                                        <p:cTn id="35" dur="250" autoRev="1" fill="hold"/>
                                        <p:tgtEl>
                                          <p:spTgt spid="3816"/>
                                        </p:tgtEl>
                                      </p:cBhvr>
                                      <p:by x="105000" y="105000"/>
                                    </p:animScale>
                                  </p:childTnLst>
                                </p:cTn>
                              </p:par>
                              <p:par>
                                <p:cTn id="36" presetID="1" presetClass="mediacall" presetSubtype="0" fill="hold" nodeType="withEffect">
                                  <p:stCondLst>
                                    <p:cond delay="0"/>
                                  </p:stCondLst>
                                  <p:childTnLst>
                                    <p:cmd type="call" cmd="playFrom(0.0)">
                                      <p:cBhvr>
                                        <p:cTn id="37" dur="4597" fill="hold"/>
                                        <p:tgtEl>
                                          <p:spTgt spid="3843"/>
                                        </p:tgtEl>
                                      </p:cBhvr>
                                    </p:cmd>
                                  </p:childTnLst>
                                </p:cTn>
                              </p:par>
                              <p:par>
                                <p:cTn id="38" presetID="9" presetClass="emph" presetSubtype="0" nodeType="withEffect">
                                  <p:stCondLst>
                                    <p:cond delay="0"/>
                                  </p:stCondLst>
                                  <p:childTnLst>
                                    <p:set>
                                      <p:cBhvr>
                                        <p:cTn id="39" dur="indefinite"/>
                                        <p:tgtEl>
                                          <p:spTgt spid="3842"/>
                                        </p:tgtEl>
                                        <p:attrNameLst>
                                          <p:attrName>style.opacity</p:attrName>
                                        </p:attrNameLst>
                                      </p:cBhvr>
                                      <p:to>
                                        <p:strVal val="0.25"/>
                                      </p:to>
                                    </p:set>
                                    <p:animEffect filter="image" prLst="opacity: 0.25">
                                      <p:cBhvr rctx="IE">
                                        <p:cTn id="40" dur="indefinite"/>
                                        <p:tgtEl>
                                          <p:spTgt spid="3842"/>
                                        </p:tgtEl>
                                      </p:cBhvr>
                                    </p:animEffect>
                                  </p:childTnLst>
                                </p:cTn>
                              </p:par>
                              <p:par>
                                <p:cTn id="41" presetID="9" presetClass="emph" presetSubtype="0" nodeType="withEffect">
                                  <p:stCondLst>
                                    <p:cond delay="0"/>
                                  </p:stCondLst>
                                  <p:childTnLst>
                                    <p:set>
                                      <p:cBhvr>
                                        <p:cTn id="42" dur="indefinite"/>
                                        <p:tgtEl>
                                          <p:spTgt spid="3841"/>
                                        </p:tgtEl>
                                        <p:attrNameLst>
                                          <p:attrName>style.opacity</p:attrName>
                                        </p:attrNameLst>
                                      </p:cBhvr>
                                      <p:to>
                                        <p:strVal val="0.25"/>
                                      </p:to>
                                    </p:set>
                                    <p:animEffect filter="image" prLst="opacity: 0.25">
                                      <p:cBhvr rctx="IE">
                                        <p:cTn id="43" dur="indefinite"/>
                                        <p:tgtEl>
                                          <p:spTgt spid="3841"/>
                                        </p:tgtEl>
                                      </p:cBhvr>
                                    </p:animEffect>
                                  </p:childTnLst>
                                </p:cTn>
                              </p:par>
                              <p:par>
                                <p:cTn id="44" presetID="9" presetClass="emph" presetSubtype="0" nodeType="withEffect">
                                  <p:stCondLst>
                                    <p:cond delay="0"/>
                                  </p:stCondLst>
                                  <p:childTnLst>
                                    <p:set>
                                      <p:cBhvr>
                                        <p:cTn id="45" dur="indefinite"/>
                                        <p:tgtEl>
                                          <p:spTgt spid="3840"/>
                                        </p:tgtEl>
                                        <p:attrNameLst>
                                          <p:attrName>style.opacity</p:attrName>
                                        </p:attrNameLst>
                                      </p:cBhvr>
                                      <p:to>
                                        <p:strVal val="0.25"/>
                                      </p:to>
                                    </p:set>
                                    <p:animEffect filter="image" prLst="opacity: 0.25">
                                      <p:cBhvr rctx="IE">
                                        <p:cTn id="46" dur="indefinite"/>
                                        <p:tgtEl>
                                          <p:spTgt spid="3840"/>
                                        </p:tgtEl>
                                      </p:cBhvr>
                                    </p:animEffect>
                                  </p:childTnLst>
                                </p:cTn>
                              </p:par>
                            </p:childTnLst>
                          </p:cTn>
                        </p:par>
                      </p:childTnLst>
                    </p:cTn>
                  </p:par>
                </p:childTnLst>
              </p:cTn>
              <p:nextCondLst>
                <p:cond evt="onClick" delay="0">
                  <p:tgtEl>
                    <p:spTgt spid="3816"/>
                  </p:tgtEl>
                </p:cond>
              </p:nextCondLst>
            </p:seq>
            <p:seq concurrent="1" nextAc="seek">
              <p:cTn id="47" restart="whenNotActive" fill="hold" evtFilter="cancelBubble" nodeType="interactiveSeq">
                <p:stCondLst>
                  <p:cond evt="onClick" delay="0">
                    <p:tgtEl>
                      <p:spTgt spid="3842"/>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625" fill="hold"/>
                                        <p:tgtEl>
                                          <p:spTgt spid="3846"/>
                                        </p:tgtEl>
                                      </p:cBhvr>
                                    </p:cmd>
                                  </p:childTnLst>
                                </p:cTn>
                              </p:par>
                              <p:par>
                                <p:cTn id="52" presetID="9" presetClass="emph" presetSubtype="0" nodeType="withEffect">
                                  <p:stCondLst>
                                    <p:cond delay="0"/>
                                  </p:stCondLst>
                                  <p:childTnLst>
                                    <p:set>
                                      <p:cBhvr>
                                        <p:cTn id="53" dur="indefinite"/>
                                        <p:tgtEl>
                                          <p:spTgt spid="3842"/>
                                        </p:tgtEl>
                                        <p:attrNameLst>
                                          <p:attrName>style.opacity</p:attrName>
                                        </p:attrNameLst>
                                      </p:cBhvr>
                                      <p:to>
                                        <p:strVal val="0.25"/>
                                      </p:to>
                                    </p:set>
                                    <p:animEffect filter="image" prLst="opacity: 0.25">
                                      <p:cBhvr rctx="IE">
                                        <p:cTn id="54" dur="indefinite"/>
                                        <p:tgtEl>
                                          <p:spTgt spid="3842"/>
                                        </p:tgtEl>
                                      </p:cBhvr>
                                    </p:animEffect>
                                  </p:childTnLst>
                                </p:cTn>
                              </p:par>
                            </p:childTnLst>
                          </p:cTn>
                        </p:par>
                      </p:childTnLst>
                    </p:cTn>
                  </p:par>
                </p:childTnLst>
              </p:cTn>
              <p:nextCondLst>
                <p:cond evt="onClick" delay="0">
                  <p:tgtEl>
                    <p:spTgt spid="3842"/>
                  </p:tgtEl>
                </p:cond>
              </p:nextCondLst>
            </p:seq>
            <p:seq concurrent="1" nextAc="seek">
              <p:cTn id="55" restart="whenNotActive" fill="hold" evtFilter="cancelBubble" nodeType="interactiveSeq">
                <p:stCondLst>
                  <p:cond evt="onClick" delay="0">
                    <p:tgtEl>
                      <p:spTgt spid="3841"/>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625" fill="hold"/>
                                        <p:tgtEl>
                                          <p:spTgt spid="3845"/>
                                        </p:tgtEl>
                                      </p:cBhvr>
                                    </p:cmd>
                                  </p:childTnLst>
                                </p:cTn>
                              </p:par>
                              <p:par>
                                <p:cTn id="60" presetID="9" presetClass="emph" presetSubtype="0" nodeType="withEffect">
                                  <p:stCondLst>
                                    <p:cond delay="0"/>
                                  </p:stCondLst>
                                  <p:childTnLst>
                                    <p:set>
                                      <p:cBhvr>
                                        <p:cTn id="61" dur="indefinite"/>
                                        <p:tgtEl>
                                          <p:spTgt spid="3841"/>
                                        </p:tgtEl>
                                        <p:attrNameLst>
                                          <p:attrName>style.opacity</p:attrName>
                                        </p:attrNameLst>
                                      </p:cBhvr>
                                      <p:to>
                                        <p:strVal val="0.25"/>
                                      </p:to>
                                    </p:set>
                                    <p:animEffect filter="image" prLst="opacity: 0.25">
                                      <p:cBhvr rctx="IE">
                                        <p:cTn id="62" dur="indefinite"/>
                                        <p:tgtEl>
                                          <p:spTgt spid="3841"/>
                                        </p:tgtEl>
                                      </p:cBhvr>
                                    </p:animEffect>
                                  </p:childTnLst>
                                </p:cTn>
                              </p:par>
                            </p:childTnLst>
                          </p:cTn>
                        </p:par>
                      </p:childTnLst>
                    </p:cTn>
                  </p:par>
                </p:childTnLst>
              </p:cTn>
              <p:nextCondLst>
                <p:cond evt="onClick" delay="0">
                  <p:tgtEl>
                    <p:spTgt spid="3841"/>
                  </p:tgtEl>
                </p:cond>
              </p:nextCondLst>
            </p:seq>
            <p:seq concurrent="1" nextAc="seek">
              <p:cTn id="63" restart="whenNotActive" fill="hold" evtFilter="cancelBubble" nodeType="interactiveSeq">
                <p:stCondLst>
                  <p:cond evt="onClick" delay="0">
                    <p:tgtEl>
                      <p:spTgt spid="3840"/>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625" fill="hold"/>
                                        <p:tgtEl>
                                          <p:spTgt spid="3844"/>
                                        </p:tgtEl>
                                      </p:cBhvr>
                                    </p:cmd>
                                  </p:childTnLst>
                                </p:cTn>
                              </p:par>
                              <p:par>
                                <p:cTn id="68" presetID="9" presetClass="emph" presetSubtype="0" nodeType="withEffect">
                                  <p:stCondLst>
                                    <p:cond delay="0"/>
                                  </p:stCondLst>
                                  <p:childTnLst>
                                    <p:set>
                                      <p:cBhvr>
                                        <p:cTn id="69" dur="indefinite"/>
                                        <p:tgtEl>
                                          <p:spTgt spid="3840"/>
                                        </p:tgtEl>
                                        <p:attrNameLst>
                                          <p:attrName>style.opacity</p:attrName>
                                        </p:attrNameLst>
                                      </p:cBhvr>
                                      <p:to>
                                        <p:strVal val="0.25"/>
                                      </p:to>
                                    </p:set>
                                    <p:animEffect filter="image" prLst="opacity: 0.25">
                                      <p:cBhvr rctx="IE">
                                        <p:cTn id="70" dur="indefinite"/>
                                        <p:tgtEl>
                                          <p:spTgt spid="3840"/>
                                        </p:tgtEl>
                                      </p:cBhvr>
                                    </p:animEffect>
                                  </p:childTnLst>
                                </p:cTn>
                              </p:par>
                            </p:childTnLst>
                          </p:cTn>
                        </p:par>
                      </p:childTnLst>
                    </p:cTn>
                  </p:par>
                </p:childTnLst>
              </p:cTn>
              <p:nextCondLst>
                <p:cond evt="onClick" delay="0">
                  <p:tgtEl>
                    <p:spTgt spid="384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15" name="Câu hỏi">
            <a:extLst>
              <a:ext uri="{FF2B5EF4-FFF2-40B4-BE49-F238E27FC236}">
                <a16:creationId xmlns:a16="http://schemas.microsoft.com/office/drawing/2014/main" id="{A1C42F8E-0C84-48C5-290C-4E1CF1730B44}"/>
              </a:ext>
            </a:extLst>
          </p:cNvPr>
          <p:cNvGrpSpPr/>
          <p:nvPr/>
        </p:nvGrpSpPr>
        <p:grpSpPr>
          <a:xfrm>
            <a:off x="1095588" y="362480"/>
            <a:ext cx="10000823" cy="2643993"/>
            <a:chOff x="985532" y="165766"/>
            <a:chExt cx="10000823" cy="2643993"/>
          </a:xfrm>
        </p:grpSpPr>
        <p:grpSp>
          <p:nvGrpSpPr>
            <p:cNvPr id="3799" name="Graphic 3797">
              <a:extLst>
                <a:ext uri="{FF2B5EF4-FFF2-40B4-BE49-F238E27FC236}">
                  <a16:creationId xmlns:a16="http://schemas.microsoft.com/office/drawing/2014/main" id="{A887357F-AD7B-B8B0-D109-DCD055BCCB87}"/>
                </a:ext>
              </a:extLst>
            </p:cNvPr>
            <p:cNvGrpSpPr/>
            <p:nvPr/>
          </p:nvGrpSpPr>
          <p:grpSpPr>
            <a:xfrm>
              <a:off x="985532" y="165766"/>
              <a:ext cx="10000823" cy="2643993"/>
              <a:chOff x="985532" y="165766"/>
              <a:chExt cx="10000823" cy="2643993"/>
            </a:xfrm>
          </p:grpSpPr>
          <p:grpSp>
            <p:nvGrpSpPr>
              <p:cNvPr id="3800" name="Graphic 3797">
                <a:extLst>
                  <a:ext uri="{FF2B5EF4-FFF2-40B4-BE49-F238E27FC236}">
                    <a16:creationId xmlns:a16="http://schemas.microsoft.com/office/drawing/2014/main" id="{6EF1DF41-0594-0745-BB0E-CF13ADB60F64}"/>
                  </a:ext>
                </a:extLst>
              </p:cNvPr>
              <p:cNvGrpSpPr/>
              <p:nvPr/>
            </p:nvGrpSpPr>
            <p:grpSpPr>
              <a:xfrm>
                <a:off x="1297729" y="457158"/>
                <a:ext cx="9459763" cy="2265043"/>
                <a:chOff x="1297729" y="457158"/>
                <a:chExt cx="9459763" cy="2265043"/>
              </a:xfrm>
            </p:grpSpPr>
            <p:sp>
              <p:nvSpPr>
                <p:cNvPr id="3801" name="Freeform: Shape 3800">
                  <a:extLst>
                    <a:ext uri="{FF2B5EF4-FFF2-40B4-BE49-F238E27FC236}">
                      <a16:creationId xmlns:a16="http://schemas.microsoft.com/office/drawing/2014/main" id="{533DC525-3374-15ED-F441-D1B88A8C12C1}"/>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2" name="Freeform: Shape 3801">
                  <a:extLst>
                    <a:ext uri="{FF2B5EF4-FFF2-40B4-BE49-F238E27FC236}">
                      <a16:creationId xmlns:a16="http://schemas.microsoft.com/office/drawing/2014/main" id="{7D064C73-E188-CE5E-D833-0102606E4E70}"/>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4" name="Graphic 3797">
                <a:extLst>
                  <a:ext uri="{FF2B5EF4-FFF2-40B4-BE49-F238E27FC236}">
                    <a16:creationId xmlns:a16="http://schemas.microsoft.com/office/drawing/2014/main" id="{EFBA0D5A-33DF-EAF7-5952-71AC9C707E4F}"/>
                  </a:ext>
                </a:extLst>
              </p:cNvPr>
              <p:cNvGrpSpPr/>
              <p:nvPr/>
            </p:nvGrpSpPr>
            <p:grpSpPr>
              <a:xfrm>
                <a:off x="985532" y="165766"/>
                <a:ext cx="1111021" cy="1019182"/>
                <a:chOff x="985532" y="165766"/>
                <a:chExt cx="1111021" cy="1019182"/>
              </a:xfrm>
            </p:grpSpPr>
            <p:sp>
              <p:nvSpPr>
                <p:cNvPr id="3805" name="Freeform: Shape 3804">
                  <a:extLst>
                    <a:ext uri="{FF2B5EF4-FFF2-40B4-BE49-F238E27FC236}">
                      <a16:creationId xmlns:a16="http://schemas.microsoft.com/office/drawing/2014/main" id="{83CD3258-263A-C010-8FAD-43DBE406AF37}"/>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08" name="Freeform: Shape 3807">
                  <a:extLst>
                    <a:ext uri="{FF2B5EF4-FFF2-40B4-BE49-F238E27FC236}">
                      <a16:creationId xmlns:a16="http://schemas.microsoft.com/office/drawing/2014/main" id="{384F94B1-84DE-2627-E984-AA137BE99C35}"/>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09" name="Graphic 3797">
                <a:extLst>
                  <a:ext uri="{FF2B5EF4-FFF2-40B4-BE49-F238E27FC236}">
                    <a16:creationId xmlns:a16="http://schemas.microsoft.com/office/drawing/2014/main" id="{826D506A-FD43-5DCC-1716-EB34FF4B0BBF}"/>
                  </a:ext>
                </a:extLst>
              </p:cNvPr>
              <p:cNvGrpSpPr/>
              <p:nvPr/>
            </p:nvGrpSpPr>
            <p:grpSpPr>
              <a:xfrm>
                <a:off x="9875334" y="1790577"/>
                <a:ext cx="1111021" cy="1019182"/>
                <a:chOff x="9875334" y="1790577"/>
                <a:chExt cx="1111021" cy="1019182"/>
              </a:xfrm>
            </p:grpSpPr>
            <p:sp>
              <p:nvSpPr>
                <p:cNvPr id="3810" name="Freeform: Shape 3809">
                  <a:extLst>
                    <a:ext uri="{FF2B5EF4-FFF2-40B4-BE49-F238E27FC236}">
                      <a16:creationId xmlns:a16="http://schemas.microsoft.com/office/drawing/2014/main" id="{D2B8CCF1-E98A-CB44-0F3B-E4CEBF77BEAD}"/>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13" name="Freeform: Shape 3812">
                  <a:extLst>
                    <a:ext uri="{FF2B5EF4-FFF2-40B4-BE49-F238E27FC236}">
                      <a16:creationId xmlns:a16="http://schemas.microsoft.com/office/drawing/2014/main" id="{C316C2B4-FEAB-F9E4-4495-73512117ABE3}"/>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sp>
          <p:nvSpPr>
            <p:cNvPr id="3814" name="TextBox 3813">
              <a:extLst>
                <a:ext uri="{FF2B5EF4-FFF2-40B4-BE49-F238E27FC236}">
                  <a16:creationId xmlns:a16="http://schemas.microsoft.com/office/drawing/2014/main" id="{BAA9D4FF-85DB-D101-895A-266766DD2D54}"/>
                </a:ext>
              </a:extLst>
            </p:cNvPr>
            <p:cNvSpPr txBox="1"/>
            <p:nvPr/>
          </p:nvSpPr>
          <p:spPr>
            <a:xfrm>
              <a:off x="1510595" y="661493"/>
              <a:ext cx="8917506" cy="14773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Các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dân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tộc</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nào</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là</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chủ</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nhân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của</a:t>
              </a:r>
              <a:endParaRPr lang="vi-VN" sz="45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500" b="1" i="0" dirty="0" err="1">
                  <a:solidFill>
                    <a:srgbClr val="002060"/>
                  </a:solidFill>
                  <a:effectLst/>
                  <a:latin typeface="Cambria" panose="02040503050406030204" pitchFamily="18" charset="0"/>
                  <a:ea typeface="Cambria" panose="02040503050406030204" pitchFamily="18" charset="0"/>
                </a:rPr>
                <a:t>Không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gian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văn</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hoá</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Cồng</a:t>
              </a:r>
              <a:r>
                <a:rPr lang="en-SG" sz="4500" b="1" i="0" dirty="0">
                  <a:solidFill>
                    <a:srgbClr val="002060"/>
                  </a:solidFill>
                  <a:effectLst/>
                  <a:latin typeface="Cambria" panose="02040503050406030204" pitchFamily="18" charset="0"/>
                  <a:ea typeface="Cambria" panose="02040503050406030204" pitchFamily="18" charset="0"/>
                </a:rPr>
                <a:t> </a:t>
              </a:r>
              <a:r>
                <a:rPr lang="en-SG" sz="4500" b="1" i="0" dirty="0" err="1">
                  <a:solidFill>
                    <a:srgbClr val="002060"/>
                  </a:solidFill>
                  <a:effectLst/>
                  <a:latin typeface="Cambria" panose="02040503050406030204" pitchFamily="18" charset="0"/>
                  <a:ea typeface="Cambria" panose="02040503050406030204" pitchFamily="18" charset="0"/>
                </a:rPr>
                <a:t>chiêng</a:t>
              </a:r>
              <a:r>
                <a:rPr lang="en-SG" sz="4500" b="1" i="0" dirty="0">
                  <a:solidFill>
                    <a:srgbClr val="002060"/>
                  </a:solidFill>
                  <a:effectLst/>
                  <a:latin typeface="Cambria" panose="02040503050406030204" pitchFamily="18" charset="0"/>
                  <a:ea typeface="Cambria" panose="02040503050406030204" pitchFamily="18" charset="0"/>
                </a:rPr>
                <a:t>?</a:t>
              </a:r>
              <a:endPar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816" name="A">
            <a:extLst>
              <a:ext uri="{FF2B5EF4-FFF2-40B4-BE49-F238E27FC236}">
                <a16:creationId xmlns:a16="http://schemas.microsoft.com/office/drawing/2014/main" id="{B73394CD-C09D-C63B-B678-AB3116DDC44D}"/>
              </a:ext>
            </a:extLst>
          </p:cNvPr>
          <p:cNvGrpSpPr/>
          <p:nvPr/>
        </p:nvGrpSpPr>
        <p:grpSpPr>
          <a:xfrm>
            <a:off x="570196" y="3029864"/>
            <a:ext cx="5481229" cy="1152000"/>
            <a:chOff x="873492" y="2490890"/>
            <a:chExt cx="5009148" cy="1152000"/>
          </a:xfrm>
        </p:grpSpPr>
        <p:grpSp>
          <p:nvGrpSpPr>
            <p:cNvPr id="3817" name="Nhóm 21">
              <a:extLst>
                <a:ext uri="{FF2B5EF4-FFF2-40B4-BE49-F238E27FC236}">
                  <a16:creationId xmlns:a16="http://schemas.microsoft.com/office/drawing/2014/main" id="{AE91222B-211F-1FA6-E68B-C711955D14B4}"/>
                </a:ext>
              </a:extLst>
            </p:cNvPr>
            <p:cNvGrpSpPr/>
            <p:nvPr/>
          </p:nvGrpSpPr>
          <p:grpSpPr>
            <a:xfrm>
              <a:off x="873492" y="2490890"/>
              <a:ext cx="5009148" cy="1152000"/>
              <a:chOff x="873492" y="2490890"/>
              <a:chExt cx="5009148" cy="1152000"/>
            </a:xfrm>
          </p:grpSpPr>
          <p:sp>
            <p:nvSpPr>
              <p:cNvPr id="3819" name="Hình chữ nhật: Góc Tròn 11">
                <a:extLst>
                  <a:ext uri="{FF2B5EF4-FFF2-40B4-BE49-F238E27FC236}">
                    <a16:creationId xmlns:a16="http://schemas.microsoft.com/office/drawing/2014/main" id="{BA82262E-1060-17B6-B816-F64D84649636}"/>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0" name="Đồ họa 7">
                <a:extLst>
                  <a:ext uri="{FF2B5EF4-FFF2-40B4-BE49-F238E27FC236}">
                    <a16:creationId xmlns:a16="http://schemas.microsoft.com/office/drawing/2014/main" id="{0B930ABD-7C56-47CA-39A3-368066792B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492" y="2490890"/>
                <a:ext cx="1246685" cy="1152000"/>
              </a:xfrm>
              <a:prstGeom prst="rect">
                <a:avLst/>
              </a:prstGeom>
            </p:spPr>
          </p:pic>
        </p:grpSp>
        <p:sp>
          <p:nvSpPr>
            <p:cNvPr id="3818" name="Hộp Văn bản 42">
              <a:extLst>
                <a:ext uri="{FF2B5EF4-FFF2-40B4-BE49-F238E27FC236}">
                  <a16:creationId xmlns:a16="http://schemas.microsoft.com/office/drawing/2014/main" id="{06E355D9-41F4-EFB5-5A4F-D0426E7B0041}"/>
                </a:ext>
              </a:extLst>
            </p:cNvPr>
            <p:cNvSpPr txBox="1"/>
            <p:nvPr/>
          </p:nvSpPr>
          <p:spPr>
            <a:xfrm>
              <a:off x="1906494" y="2725550"/>
              <a:ext cx="3897974" cy="5539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SG" sz="3000" b="1" i="0" dirty="0">
                  <a:effectLst/>
                  <a:latin typeface="Cambria" panose="02040503050406030204" pitchFamily="18" charset="0"/>
                  <a:ea typeface="Cambria" panose="02040503050406030204" pitchFamily="18" charset="0"/>
                </a:rPr>
                <a:t>Ê </a:t>
              </a:r>
              <a:r>
                <a:rPr lang="en-SG" sz="3000" b="1" i="0" dirty="0" err="1">
                  <a:effectLst/>
                  <a:latin typeface="Cambria" panose="02040503050406030204" pitchFamily="18" charset="0"/>
                  <a:ea typeface="Cambria" panose="02040503050406030204" pitchFamily="18" charset="0"/>
                </a:rPr>
                <a:t>Đê</a:t>
              </a:r>
              <a:r>
                <a:rPr lang="en-SG" sz="3000" b="1" i="0" dirty="0">
                  <a:effectLst/>
                  <a:latin typeface="Cambria" panose="02040503050406030204" pitchFamily="18" charset="0"/>
                  <a:ea typeface="Cambria" panose="02040503050406030204" pitchFamily="18" charset="0"/>
                </a:rPr>
                <a:t>, Gia Rai, Ba Na, </a:t>
              </a:r>
              <a:r>
                <a:rPr lang="en-SG" sz="3000" b="1" i="0" dirty="0" err="1">
                  <a:effectLst/>
                  <a:latin typeface="Cambria" panose="02040503050406030204" pitchFamily="18" charset="0"/>
                  <a:ea typeface="Cambria" panose="02040503050406030204" pitchFamily="18" charset="0"/>
                </a:rPr>
                <a:t>Mạ</a:t>
              </a:r>
              <a:endParaRPr kumimoji="0" lang="vi-VN" sz="30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2" name="B">
            <a:extLst>
              <a:ext uri="{FF2B5EF4-FFF2-40B4-BE49-F238E27FC236}">
                <a16:creationId xmlns:a16="http://schemas.microsoft.com/office/drawing/2014/main" id="{C331FD7B-86A3-7CB2-AD44-C653A13E0590}"/>
              </a:ext>
            </a:extLst>
          </p:cNvPr>
          <p:cNvGrpSpPr/>
          <p:nvPr/>
        </p:nvGrpSpPr>
        <p:grpSpPr>
          <a:xfrm>
            <a:off x="6217358" y="3029864"/>
            <a:ext cx="5683176" cy="1231106"/>
            <a:chOff x="6065511" y="3007075"/>
            <a:chExt cx="5041866" cy="1231106"/>
          </a:xfrm>
        </p:grpSpPr>
        <p:grpSp>
          <p:nvGrpSpPr>
            <p:cNvPr id="3822" name="Nhóm 22">
              <a:extLst>
                <a:ext uri="{FF2B5EF4-FFF2-40B4-BE49-F238E27FC236}">
                  <a16:creationId xmlns:a16="http://schemas.microsoft.com/office/drawing/2014/main" id="{6232CAA7-99BC-D64C-438D-2CC27ABC66F3}"/>
                </a:ext>
              </a:extLst>
            </p:cNvPr>
            <p:cNvGrpSpPr/>
            <p:nvPr/>
          </p:nvGrpSpPr>
          <p:grpSpPr>
            <a:xfrm>
              <a:off x="6065511" y="3016761"/>
              <a:ext cx="5041866" cy="1152000"/>
              <a:chOff x="6002190" y="2490619"/>
              <a:chExt cx="5041866" cy="1152000"/>
            </a:xfrm>
          </p:grpSpPr>
          <p:sp>
            <p:nvSpPr>
              <p:cNvPr id="3824" name="Hình chữ nhật: Góc Tròn 12">
                <a:extLst>
                  <a:ext uri="{FF2B5EF4-FFF2-40B4-BE49-F238E27FC236}">
                    <a16:creationId xmlns:a16="http://schemas.microsoft.com/office/drawing/2014/main" id="{E2F216F6-AC6C-7780-E40F-2E1515CB6E71}"/>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25" name="Đồ họa 14">
                <a:extLst>
                  <a:ext uri="{FF2B5EF4-FFF2-40B4-BE49-F238E27FC236}">
                    <a16:creationId xmlns:a16="http://schemas.microsoft.com/office/drawing/2014/main" id="{506B03B0-BCE8-C2D7-7EF5-B372BB45EC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2190" y="2490619"/>
                <a:ext cx="915161" cy="1152000"/>
              </a:xfrm>
              <a:prstGeom prst="rect">
                <a:avLst/>
              </a:prstGeom>
            </p:spPr>
          </p:pic>
        </p:grpSp>
        <p:sp>
          <p:nvSpPr>
            <p:cNvPr id="3837" name="Hộp Văn bản 42">
              <a:extLst>
                <a:ext uri="{FF2B5EF4-FFF2-40B4-BE49-F238E27FC236}">
                  <a16:creationId xmlns:a16="http://schemas.microsoft.com/office/drawing/2014/main" id="{829788F2-C683-86C2-0CD9-0CE1A1CE0853}"/>
                </a:ext>
              </a:extLst>
            </p:cNvPr>
            <p:cNvSpPr txBox="1"/>
            <p:nvPr/>
          </p:nvSpPr>
          <p:spPr>
            <a:xfrm>
              <a:off x="7282691" y="3007075"/>
              <a:ext cx="3293504"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Mường, Thái, Dao,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H'Mông</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1" name="C">
            <a:extLst>
              <a:ext uri="{FF2B5EF4-FFF2-40B4-BE49-F238E27FC236}">
                <a16:creationId xmlns:a16="http://schemas.microsoft.com/office/drawing/2014/main" id="{BC03DEF1-D80F-2947-6F6B-15AEE59FBC69}"/>
              </a:ext>
            </a:extLst>
          </p:cNvPr>
          <p:cNvGrpSpPr/>
          <p:nvPr/>
        </p:nvGrpSpPr>
        <p:grpSpPr>
          <a:xfrm>
            <a:off x="231645" y="4561720"/>
            <a:ext cx="5819780" cy="1152000"/>
            <a:chOff x="40726" y="4538931"/>
            <a:chExt cx="5262952" cy="1152000"/>
          </a:xfrm>
        </p:grpSpPr>
        <p:grpSp>
          <p:nvGrpSpPr>
            <p:cNvPr id="3827" name="Nhóm 23">
              <a:extLst>
                <a:ext uri="{FF2B5EF4-FFF2-40B4-BE49-F238E27FC236}">
                  <a16:creationId xmlns:a16="http://schemas.microsoft.com/office/drawing/2014/main" id="{148940D4-3F1B-5D1E-D851-B63ABF957ACC}"/>
                </a:ext>
              </a:extLst>
            </p:cNvPr>
            <p:cNvGrpSpPr/>
            <p:nvPr/>
          </p:nvGrpSpPr>
          <p:grpSpPr>
            <a:xfrm>
              <a:off x="40726" y="4538931"/>
              <a:ext cx="5262952" cy="1152000"/>
              <a:chOff x="619687" y="4417999"/>
              <a:chExt cx="5262952" cy="1152000"/>
            </a:xfrm>
          </p:grpSpPr>
          <p:sp>
            <p:nvSpPr>
              <p:cNvPr id="3829" name="Hình chữ nhật: Góc Tròn 19">
                <a:extLst>
                  <a:ext uri="{FF2B5EF4-FFF2-40B4-BE49-F238E27FC236}">
                    <a16:creationId xmlns:a16="http://schemas.microsoft.com/office/drawing/2014/main" id="{075B76A6-D102-D84C-E8A4-9CFB1986857E}"/>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0" name="Đồ họa 18">
                <a:extLst>
                  <a:ext uri="{FF2B5EF4-FFF2-40B4-BE49-F238E27FC236}">
                    <a16:creationId xmlns:a16="http://schemas.microsoft.com/office/drawing/2014/main" id="{A7D2C87E-59CF-0BD5-5189-B1BB6CA4F4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687" y="4417999"/>
                <a:ext cx="1077191" cy="1152000"/>
              </a:xfrm>
              <a:prstGeom prst="rect">
                <a:avLst/>
              </a:prstGeom>
            </p:spPr>
          </p:pic>
        </p:grpSp>
        <p:sp>
          <p:nvSpPr>
            <p:cNvPr id="3838" name="Hộp Văn bản 42">
              <a:extLst>
                <a:ext uri="{FF2B5EF4-FFF2-40B4-BE49-F238E27FC236}">
                  <a16:creationId xmlns:a16="http://schemas.microsoft.com/office/drawing/2014/main" id="{59145F80-E631-AD6F-634F-AFABBAC61713}"/>
                </a:ext>
              </a:extLst>
            </p:cNvPr>
            <p:cNvSpPr txBox="1"/>
            <p:nvPr/>
          </p:nvSpPr>
          <p:spPr>
            <a:xfrm>
              <a:off x="1103636" y="4803909"/>
              <a:ext cx="41857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i="0" dirty="0">
                  <a:effectLst/>
                  <a:latin typeface="Cambria" panose="02040503050406030204" pitchFamily="18" charset="0"/>
                  <a:ea typeface="Cambria" panose="02040503050406030204" pitchFamily="18" charset="0"/>
                </a:rPr>
                <a:t>Tày, Giáy, Cống, Cơ Tu</a:t>
              </a:r>
              <a:endParaRPr kumimoji="0" lang="vi-VN" sz="32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grpSp>
        <p:nvGrpSpPr>
          <p:cNvPr id="3840" name="D">
            <a:extLst>
              <a:ext uri="{FF2B5EF4-FFF2-40B4-BE49-F238E27FC236}">
                <a16:creationId xmlns:a16="http://schemas.microsoft.com/office/drawing/2014/main" id="{FECBCE04-6FFB-C2C9-E0DE-56528EE3D100}"/>
              </a:ext>
            </a:extLst>
          </p:cNvPr>
          <p:cNvGrpSpPr/>
          <p:nvPr/>
        </p:nvGrpSpPr>
        <p:grpSpPr>
          <a:xfrm>
            <a:off x="6232712" y="4543085"/>
            <a:ext cx="5727643" cy="1285741"/>
            <a:chOff x="6082386" y="4520296"/>
            <a:chExt cx="5024991" cy="1285741"/>
          </a:xfrm>
        </p:grpSpPr>
        <p:grpSp>
          <p:nvGrpSpPr>
            <p:cNvPr id="3832" name="Nhóm 24">
              <a:extLst>
                <a:ext uri="{FF2B5EF4-FFF2-40B4-BE49-F238E27FC236}">
                  <a16:creationId xmlns:a16="http://schemas.microsoft.com/office/drawing/2014/main" id="{E04809B9-849B-A070-7863-39C22733F856}"/>
                </a:ext>
              </a:extLst>
            </p:cNvPr>
            <p:cNvGrpSpPr/>
            <p:nvPr/>
          </p:nvGrpSpPr>
          <p:grpSpPr>
            <a:xfrm>
              <a:off x="6082386" y="4520296"/>
              <a:ext cx="5024991" cy="1174710"/>
              <a:chOff x="6019065" y="4338019"/>
              <a:chExt cx="5024991" cy="1174710"/>
            </a:xfrm>
          </p:grpSpPr>
          <p:sp>
            <p:nvSpPr>
              <p:cNvPr id="3834" name="Hình chữ nhật: Góc Tròn 20">
                <a:extLst>
                  <a:ext uri="{FF2B5EF4-FFF2-40B4-BE49-F238E27FC236}">
                    <a16:creationId xmlns:a16="http://schemas.microsoft.com/office/drawing/2014/main" id="{8DFC7690-9EC1-BBE5-A639-4380B76A671C}"/>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835" name="Đồ họa 16">
                <a:extLst>
                  <a:ext uri="{FF2B5EF4-FFF2-40B4-BE49-F238E27FC236}">
                    <a16:creationId xmlns:a16="http://schemas.microsoft.com/office/drawing/2014/main" id="{7E4A7095-E11B-571B-E0E2-A718EAEBE0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9065" y="4338019"/>
                <a:ext cx="1077191" cy="1152000"/>
              </a:xfrm>
              <a:prstGeom prst="rect">
                <a:avLst/>
              </a:prstGeom>
            </p:spPr>
          </p:pic>
        </p:grpSp>
        <p:sp>
          <p:nvSpPr>
            <p:cNvPr id="3839" name="Hộp Văn bản 42">
              <a:extLst>
                <a:ext uri="{FF2B5EF4-FFF2-40B4-BE49-F238E27FC236}">
                  <a16:creationId xmlns:a16="http://schemas.microsoft.com/office/drawing/2014/main" id="{60F7643D-A7F0-AAD3-52B2-0246201B7CBA}"/>
                </a:ext>
              </a:extLst>
            </p:cNvPr>
            <p:cNvSpPr txBox="1"/>
            <p:nvPr/>
          </p:nvSpPr>
          <p:spPr>
            <a:xfrm>
              <a:off x="7030602" y="4574931"/>
              <a:ext cx="3971728"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Ê Đê, Gia Rai, Ba Na,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vi-VN" sz="3200" b="1" dirty="0">
                  <a:latin typeface="Cambria" panose="02040503050406030204" pitchFamily="18" charset="0"/>
                  <a:ea typeface="Cambria" panose="02040503050406030204" pitchFamily="18" charset="0"/>
                </a:rPr>
                <a:t>Mạ, Xơ Đăng,...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79451" y="4261958"/>
            <a:ext cx="487363" cy="487363"/>
          </a:xfrm>
          <a:prstGeom prst="rect">
            <a:avLst/>
          </a:prstGeom>
        </p:spPr>
      </p:pic>
      <p:pic>
        <p:nvPicPr>
          <p:cNvPr id="3844" name="wrong 3">
            <a:hlinkClick r:id="" action="ppaction://media"/>
            <a:extLst>
              <a:ext uri="{FF2B5EF4-FFF2-40B4-BE49-F238E27FC236}">
                <a16:creationId xmlns:a16="http://schemas.microsoft.com/office/drawing/2014/main" id="{0BA97D94-6944-4502-D4F2-2EE61F419CD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63662" y="3363241"/>
            <a:ext cx="487363" cy="487363"/>
          </a:xfrm>
          <a:prstGeom prst="rect">
            <a:avLst/>
          </a:prstGeom>
        </p:spPr>
      </p:pic>
      <p:pic>
        <p:nvPicPr>
          <p:cNvPr id="3845" name="wrong 2">
            <a:hlinkClick r:id="" action="ppaction://media"/>
            <a:extLst>
              <a:ext uri="{FF2B5EF4-FFF2-40B4-BE49-F238E27FC236}">
                <a16:creationId xmlns:a16="http://schemas.microsoft.com/office/drawing/2014/main" id="{3552C39E-64C7-791C-E5C5-102194CF1E8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79450" y="2739507"/>
            <a:ext cx="487363" cy="487363"/>
          </a:xfrm>
          <a:prstGeom prst="rect">
            <a:avLst/>
          </a:prstGeom>
        </p:spPr>
      </p:pic>
      <p:pic>
        <p:nvPicPr>
          <p:cNvPr id="3846" name="wrong 1">
            <a:hlinkClick r:id="" action="ppaction://media"/>
            <a:extLst>
              <a:ext uri="{FF2B5EF4-FFF2-40B4-BE49-F238E27FC236}">
                <a16:creationId xmlns:a16="http://schemas.microsoft.com/office/drawing/2014/main" id="{DB359FF4-D61A-C9DF-65D3-62A316DD5393}"/>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395238" y="2115773"/>
            <a:ext cx="487363" cy="487363"/>
          </a:xfrm>
          <a:prstGeom prst="rect">
            <a:avLst/>
          </a:prstGeom>
        </p:spPr>
      </p:pic>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15"/>
                                        </p:tgtEl>
                                        <p:attrNameLst>
                                          <p:attrName>style.visibility</p:attrName>
                                        </p:attrNameLst>
                                      </p:cBhvr>
                                      <p:to>
                                        <p:strVal val="visible"/>
                                      </p:to>
                                    </p:set>
                                    <p:animEffect transition="in" filter="fade">
                                      <p:cBhvr>
                                        <p:cTn id="7" dur="1000"/>
                                        <p:tgtEl>
                                          <p:spTgt spid="3815"/>
                                        </p:tgtEl>
                                      </p:cBhvr>
                                    </p:animEffect>
                                    <p:anim calcmode="lin" valueType="num">
                                      <p:cBhvr>
                                        <p:cTn id="8" dur="1000" fill="hold"/>
                                        <p:tgtEl>
                                          <p:spTgt spid="3815"/>
                                        </p:tgtEl>
                                        <p:attrNameLst>
                                          <p:attrName>ppt_x</p:attrName>
                                        </p:attrNameLst>
                                      </p:cBhvr>
                                      <p:tavLst>
                                        <p:tav tm="0">
                                          <p:val>
                                            <p:strVal val="#ppt_x"/>
                                          </p:val>
                                        </p:tav>
                                        <p:tav tm="100000">
                                          <p:val>
                                            <p:strVal val="#ppt_x"/>
                                          </p:val>
                                        </p:tav>
                                      </p:tavLst>
                                    </p:anim>
                                    <p:anim calcmode="lin" valueType="num">
                                      <p:cBhvr>
                                        <p:cTn id="9" dur="1000" fill="hold"/>
                                        <p:tgtEl>
                                          <p:spTgt spid="38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816"/>
                                        </p:tgtEl>
                                        <p:attrNameLst>
                                          <p:attrName>style.visibility</p:attrName>
                                        </p:attrNameLst>
                                      </p:cBhvr>
                                      <p:to>
                                        <p:strVal val="visible"/>
                                      </p:to>
                                    </p:set>
                                    <p:animEffect transition="in" filter="fade">
                                      <p:cBhvr>
                                        <p:cTn id="13" dur="500"/>
                                        <p:tgtEl>
                                          <p:spTgt spid="3816"/>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842"/>
                                        </p:tgtEl>
                                        <p:attrNameLst>
                                          <p:attrName>style.visibility</p:attrName>
                                        </p:attrNameLst>
                                      </p:cBhvr>
                                      <p:to>
                                        <p:strVal val="visible"/>
                                      </p:to>
                                    </p:set>
                                    <p:animEffect transition="in" filter="fade">
                                      <p:cBhvr>
                                        <p:cTn id="17" dur="500"/>
                                        <p:tgtEl>
                                          <p:spTgt spid="38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841"/>
                                        </p:tgtEl>
                                        <p:attrNameLst>
                                          <p:attrName>style.visibility</p:attrName>
                                        </p:attrNameLst>
                                      </p:cBhvr>
                                      <p:to>
                                        <p:strVal val="visible"/>
                                      </p:to>
                                    </p:set>
                                    <p:animEffect transition="in" filter="fade">
                                      <p:cBhvr>
                                        <p:cTn id="21" dur="500"/>
                                        <p:tgtEl>
                                          <p:spTgt spid="384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840"/>
                                        </p:tgtEl>
                                        <p:attrNameLst>
                                          <p:attrName>style.visibility</p:attrName>
                                        </p:attrNameLst>
                                      </p:cBhvr>
                                      <p:to>
                                        <p:strVal val="visible"/>
                                      </p:to>
                                    </p:set>
                                    <p:animEffect transition="in" filter="fade">
                                      <p:cBhvr>
                                        <p:cTn id="25" dur="500"/>
                                        <p:tgtEl>
                                          <p:spTgt spid="38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3843"/>
                </p:tgtEl>
              </p:cMediaNode>
            </p:audio>
            <p:audio>
              <p:cMediaNode vol="80000">
                <p:cTn id="27" fill="hold" display="0">
                  <p:stCondLst>
                    <p:cond delay="indefinite"/>
                  </p:stCondLst>
                  <p:endCondLst>
                    <p:cond evt="onStopAudio" delay="0">
                      <p:tgtEl>
                        <p:sldTgt/>
                      </p:tgtEl>
                    </p:cond>
                  </p:endCondLst>
                </p:cTn>
                <p:tgtEl>
                  <p:spTgt spid="3844"/>
                </p:tgtEl>
              </p:cMediaNode>
            </p:audio>
            <p:audio>
              <p:cMediaNode vol="80000">
                <p:cTn id="28" fill="hold" display="0">
                  <p:stCondLst>
                    <p:cond delay="indefinite"/>
                  </p:stCondLst>
                  <p:endCondLst>
                    <p:cond evt="onStopAudio" delay="0">
                      <p:tgtEl>
                        <p:sldTgt/>
                      </p:tgtEl>
                    </p:cond>
                  </p:endCondLst>
                </p:cTn>
                <p:tgtEl>
                  <p:spTgt spid="3845"/>
                </p:tgtEl>
              </p:cMediaNode>
            </p:audio>
            <p:audio>
              <p:cMediaNode vol="80000">
                <p:cTn id="29" fill="hold" display="0">
                  <p:stCondLst>
                    <p:cond delay="indefinite"/>
                  </p:stCondLst>
                  <p:endCondLst>
                    <p:cond evt="onStopAudio" delay="0">
                      <p:tgtEl>
                        <p:sldTgt/>
                      </p:tgtEl>
                    </p:cond>
                  </p:endCondLst>
                </p:cTn>
                <p:tgtEl>
                  <p:spTgt spid="3846"/>
                </p:tgtEl>
              </p:cMediaNode>
            </p:audio>
            <p:seq concurrent="1" nextAc="seek">
              <p:cTn id="30" restart="whenNotActive" fill="hold" evtFilter="cancelBubble" nodeType="interactiveSeq">
                <p:stCondLst>
                  <p:cond evt="onClick" delay="0">
                    <p:tgtEl>
                      <p:spTgt spid="384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625" fill="hold"/>
                                        <p:tgtEl>
                                          <p:spTgt spid="3846"/>
                                        </p:tgtEl>
                                      </p:cBhvr>
                                    </p:cmd>
                                  </p:childTnLst>
                                </p:cTn>
                              </p:par>
                              <p:par>
                                <p:cTn id="35" presetID="9" presetClass="emph" presetSubtype="0" nodeType="withEffect">
                                  <p:stCondLst>
                                    <p:cond delay="0"/>
                                  </p:stCondLst>
                                  <p:childTnLst>
                                    <p:set>
                                      <p:cBhvr>
                                        <p:cTn id="36" dur="indefinite"/>
                                        <p:tgtEl>
                                          <p:spTgt spid="3842"/>
                                        </p:tgtEl>
                                        <p:attrNameLst>
                                          <p:attrName>style.opacity</p:attrName>
                                        </p:attrNameLst>
                                      </p:cBhvr>
                                      <p:to>
                                        <p:strVal val="0.25"/>
                                      </p:to>
                                    </p:set>
                                    <p:animEffect filter="image" prLst="opacity: 0.25">
                                      <p:cBhvr rctx="IE">
                                        <p:cTn id="37" dur="indefinite"/>
                                        <p:tgtEl>
                                          <p:spTgt spid="3842"/>
                                        </p:tgtEl>
                                      </p:cBhvr>
                                    </p:animEffect>
                                  </p:childTnLst>
                                </p:cTn>
                              </p:par>
                            </p:childTnLst>
                          </p:cTn>
                        </p:par>
                      </p:childTnLst>
                    </p:cTn>
                  </p:par>
                </p:childTnLst>
              </p:cTn>
              <p:nextCondLst>
                <p:cond evt="onClick" delay="0">
                  <p:tgtEl>
                    <p:spTgt spid="3842"/>
                  </p:tgtEl>
                </p:cond>
              </p:nextCondLst>
            </p:seq>
            <p:seq concurrent="1" nextAc="seek">
              <p:cTn id="38" restart="whenNotActive" fill="hold" evtFilter="cancelBubble" nodeType="interactiveSeq">
                <p:stCondLst>
                  <p:cond evt="onClick" delay="0">
                    <p:tgtEl>
                      <p:spTgt spid="3841"/>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25" fill="hold"/>
                                        <p:tgtEl>
                                          <p:spTgt spid="3845"/>
                                        </p:tgtEl>
                                      </p:cBhvr>
                                    </p:cmd>
                                  </p:childTnLst>
                                </p:cTn>
                              </p:par>
                              <p:par>
                                <p:cTn id="43" presetID="9" presetClass="emph" presetSubtype="0" nodeType="withEffect">
                                  <p:stCondLst>
                                    <p:cond delay="0"/>
                                  </p:stCondLst>
                                  <p:childTnLst>
                                    <p:set>
                                      <p:cBhvr>
                                        <p:cTn id="44" dur="indefinite"/>
                                        <p:tgtEl>
                                          <p:spTgt spid="3841"/>
                                        </p:tgtEl>
                                        <p:attrNameLst>
                                          <p:attrName>style.opacity</p:attrName>
                                        </p:attrNameLst>
                                      </p:cBhvr>
                                      <p:to>
                                        <p:strVal val="0.25"/>
                                      </p:to>
                                    </p:set>
                                    <p:animEffect filter="image" prLst="opacity: 0.25">
                                      <p:cBhvr rctx="IE">
                                        <p:cTn id="45" dur="indefinite"/>
                                        <p:tgtEl>
                                          <p:spTgt spid="3841"/>
                                        </p:tgtEl>
                                      </p:cBhvr>
                                    </p:animEffect>
                                  </p:childTnLst>
                                </p:cTn>
                              </p:par>
                            </p:childTnLst>
                          </p:cTn>
                        </p:par>
                      </p:childTnLst>
                    </p:cTn>
                  </p:par>
                </p:childTnLst>
              </p:cTn>
              <p:nextCondLst>
                <p:cond evt="onClick" delay="0">
                  <p:tgtEl>
                    <p:spTgt spid="3841"/>
                  </p:tgtEl>
                </p:cond>
              </p:nextCondLst>
            </p:seq>
            <p:seq concurrent="1" nextAc="seek">
              <p:cTn id="46" restart="whenNotActive" fill="hold" evtFilter="cancelBubble" nodeType="interactiveSeq">
                <p:stCondLst>
                  <p:cond evt="onClick" delay="0">
                    <p:tgtEl>
                      <p:spTgt spid="3840"/>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nodeType="withEffect">
                                  <p:stCondLst>
                                    <p:cond delay="0"/>
                                  </p:stCondLst>
                                  <p:childTnLst>
                                    <p:animEffect transition="out" filter="fade">
                                      <p:cBhvr>
                                        <p:cTn id="50" dur="500" tmFilter="0, 0; .2, .5; .8, .5; 1, 0"/>
                                        <p:tgtEl>
                                          <p:spTgt spid="3840"/>
                                        </p:tgtEl>
                                      </p:cBhvr>
                                    </p:animEffect>
                                    <p:animScale>
                                      <p:cBhvr>
                                        <p:cTn id="51" dur="250" autoRev="1" fill="hold"/>
                                        <p:tgtEl>
                                          <p:spTgt spid="3840"/>
                                        </p:tgtEl>
                                      </p:cBhvr>
                                      <p:by x="105000" y="105000"/>
                                    </p:animScale>
                                  </p:childTnLst>
                                </p:cTn>
                              </p:par>
                              <p:par>
                                <p:cTn id="52" presetID="9" presetClass="emph" presetSubtype="0" nodeType="withEffect">
                                  <p:stCondLst>
                                    <p:cond delay="0"/>
                                  </p:stCondLst>
                                  <p:childTnLst>
                                    <p:set>
                                      <p:cBhvr>
                                        <p:cTn id="53" dur="indefinite"/>
                                        <p:tgtEl>
                                          <p:spTgt spid="3816"/>
                                        </p:tgtEl>
                                        <p:attrNameLst>
                                          <p:attrName>style.opacity</p:attrName>
                                        </p:attrNameLst>
                                      </p:cBhvr>
                                      <p:to>
                                        <p:strVal val="0.25"/>
                                      </p:to>
                                    </p:set>
                                    <p:animEffect filter="image" prLst="opacity: 0.25">
                                      <p:cBhvr rctx="IE">
                                        <p:cTn id="54" dur="indefinite"/>
                                        <p:tgtEl>
                                          <p:spTgt spid="3816"/>
                                        </p:tgtEl>
                                      </p:cBhvr>
                                    </p:animEffect>
                                  </p:childTnLst>
                                </p:cTn>
                              </p:par>
                              <p:par>
                                <p:cTn id="55" presetID="9" presetClass="emph" presetSubtype="0" nodeType="withEffect">
                                  <p:stCondLst>
                                    <p:cond delay="0"/>
                                  </p:stCondLst>
                                  <p:childTnLst>
                                    <p:set>
                                      <p:cBhvr>
                                        <p:cTn id="56" dur="indefinite"/>
                                        <p:tgtEl>
                                          <p:spTgt spid="3842"/>
                                        </p:tgtEl>
                                        <p:attrNameLst>
                                          <p:attrName>style.opacity</p:attrName>
                                        </p:attrNameLst>
                                      </p:cBhvr>
                                      <p:to>
                                        <p:strVal val="0.25"/>
                                      </p:to>
                                    </p:set>
                                    <p:animEffect filter="image" prLst="opacity: 0.25">
                                      <p:cBhvr rctx="IE">
                                        <p:cTn id="57" dur="indefinite"/>
                                        <p:tgtEl>
                                          <p:spTgt spid="3842"/>
                                        </p:tgtEl>
                                      </p:cBhvr>
                                    </p:animEffect>
                                  </p:childTnLst>
                                </p:cTn>
                              </p:par>
                              <p:par>
                                <p:cTn id="58" presetID="9" presetClass="emph" presetSubtype="0" nodeType="withEffect">
                                  <p:stCondLst>
                                    <p:cond delay="0"/>
                                  </p:stCondLst>
                                  <p:childTnLst>
                                    <p:set>
                                      <p:cBhvr>
                                        <p:cTn id="59" dur="indefinite"/>
                                        <p:tgtEl>
                                          <p:spTgt spid="3841"/>
                                        </p:tgtEl>
                                        <p:attrNameLst>
                                          <p:attrName>style.opacity</p:attrName>
                                        </p:attrNameLst>
                                      </p:cBhvr>
                                      <p:to>
                                        <p:strVal val="0.25"/>
                                      </p:to>
                                    </p:set>
                                    <p:animEffect filter="image" prLst="opacity: 0.25">
                                      <p:cBhvr rctx="IE">
                                        <p:cTn id="60" dur="indefinite"/>
                                        <p:tgtEl>
                                          <p:spTgt spid="3841"/>
                                        </p:tgtEl>
                                      </p:cBhvr>
                                    </p:animEffect>
                                  </p:childTnLst>
                                </p:cTn>
                              </p:par>
                              <p:par>
                                <p:cTn id="61" presetID="1" presetClass="mediacall" presetSubtype="0" fill="hold" nodeType="withEffect">
                                  <p:stCondLst>
                                    <p:cond delay="0"/>
                                  </p:stCondLst>
                                  <p:childTnLst>
                                    <p:cmd type="call" cmd="playFrom(0.0)">
                                      <p:cBhvr>
                                        <p:cTn id="62" dur="4597" fill="hold"/>
                                        <p:tgtEl>
                                          <p:spTgt spid="3843"/>
                                        </p:tgtEl>
                                      </p:cBhvr>
                                    </p:cmd>
                                  </p:childTnLst>
                                </p:cTn>
                              </p:par>
                            </p:childTnLst>
                          </p:cTn>
                        </p:par>
                      </p:childTnLst>
                    </p:cTn>
                  </p:par>
                </p:childTnLst>
              </p:cTn>
              <p:nextCondLst>
                <p:cond evt="onClick" delay="0">
                  <p:tgtEl>
                    <p:spTgt spid="3840"/>
                  </p:tgtEl>
                </p:cond>
              </p:nextCondLst>
            </p:seq>
            <p:seq concurrent="1" nextAc="seek">
              <p:cTn id="63" restart="whenNotActive" fill="hold" evtFilter="cancelBubble" nodeType="interactiveSeq">
                <p:stCondLst>
                  <p:cond evt="onClick" delay="0">
                    <p:tgtEl>
                      <p:spTgt spid="3816"/>
                    </p:tgtEl>
                  </p:cond>
                </p:stCondLst>
                <p:endSync evt="end" delay="0">
                  <p:rtn val="all"/>
                </p:endSync>
                <p:childTnLst>
                  <p:par>
                    <p:cTn id="64" fill="hold">
                      <p:stCondLst>
                        <p:cond delay="0"/>
                      </p:stCondLst>
                      <p:childTnLst>
                        <p:par>
                          <p:cTn id="65" fill="hold">
                            <p:stCondLst>
                              <p:cond delay="0"/>
                            </p:stCondLst>
                            <p:childTnLst>
                              <p:par>
                                <p:cTn id="66" presetID="9" presetClass="emph" presetSubtype="0" nodeType="clickEffect">
                                  <p:stCondLst>
                                    <p:cond delay="0"/>
                                  </p:stCondLst>
                                  <p:childTnLst>
                                    <p:set>
                                      <p:cBhvr>
                                        <p:cTn id="67" dur="indefinite"/>
                                        <p:tgtEl>
                                          <p:spTgt spid="3816"/>
                                        </p:tgtEl>
                                        <p:attrNameLst>
                                          <p:attrName>style.opacity</p:attrName>
                                        </p:attrNameLst>
                                      </p:cBhvr>
                                      <p:to>
                                        <p:strVal val="0.5"/>
                                      </p:to>
                                    </p:set>
                                    <p:animEffect filter="image" prLst="opacity: 0.5">
                                      <p:cBhvr rctx="IE">
                                        <p:cTn id="68" dur="indefinite"/>
                                        <p:tgtEl>
                                          <p:spTgt spid="3816"/>
                                        </p:tgtEl>
                                      </p:cBhvr>
                                    </p:animEffect>
                                  </p:childTnLst>
                                </p:cTn>
                              </p:par>
                              <p:par>
                                <p:cTn id="69" presetID="1" presetClass="mediacall" presetSubtype="0" fill="hold" nodeType="withEffect">
                                  <p:stCondLst>
                                    <p:cond delay="0"/>
                                  </p:stCondLst>
                                  <p:childTnLst>
                                    <p:cmd type="call" cmd="playFrom(0.0)">
                                      <p:cBhvr>
                                        <p:cTn id="70" dur="1625" fill="hold"/>
                                        <p:tgtEl>
                                          <p:spTgt spid="3844"/>
                                        </p:tgtEl>
                                      </p:cBhvr>
                                    </p:cmd>
                                  </p:childTnLst>
                                </p:cTn>
                              </p:par>
                            </p:childTnLst>
                          </p:cTn>
                        </p:par>
                      </p:childTnLst>
                    </p:cTn>
                  </p:par>
                </p:childTnLst>
              </p:cTn>
              <p:nextCondLst>
                <p:cond evt="onClick" delay="0">
                  <p:tgtEl>
                    <p:spTgt spid="38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5" name="Graphic 261">
            <a:extLst>
              <a:ext uri="{FF2B5EF4-FFF2-40B4-BE49-F238E27FC236}">
                <a16:creationId xmlns:a16="http://schemas.microsoft.com/office/drawing/2014/main" id="{7CAC355D-3843-BAFA-6470-63F59E2BA7CF}"/>
              </a:ext>
            </a:extLst>
          </p:cNvPr>
          <p:cNvGrpSpPr/>
          <p:nvPr/>
        </p:nvGrpSpPr>
        <p:grpSpPr>
          <a:xfrm>
            <a:off x="1439165" y="635321"/>
            <a:ext cx="8654569" cy="6042061"/>
            <a:chOff x="2221563" y="1207790"/>
            <a:chExt cx="7418106" cy="5178843"/>
          </a:xfrm>
        </p:grpSpPr>
        <p:grpSp>
          <p:nvGrpSpPr>
            <p:cNvPr id="266" name="Graphic 261">
              <a:extLst>
                <a:ext uri="{FF2B5EF4-FFF2-40B4-BE49-F238E27FC236}">
                  <a16:creationId xmlns:a16="http://schemas.microsoft.com/office/drawing/2014/main" id="{5DE2A86C-23B5-4295-506D-BE4EFB5C74E6}"/>
                </a:ext>
              </a:extLst>
            </p:cNvPr>
            <p:cNvGrpSpPr/>
            <p:nvPr/>
          </p:nvGrpSpPr>
          <p:grpSpPr>
            <a:xfrm>
              <a:off x="3340076" y="1207790"/>
              <a:ext cx="620649" cy="983490"/>
              <a:chOff x="3340076" y="1207790"/>
              <a:chExt cx="620649" cy="983490"/>
            </a:xfrm>
          </p:grpSpPr>
          <p:grpSp>
            <p:nvGrpSpPr>
              <p:cNvPr id="267" name="Graphic 261">
                <a:extLst>
                  <a:ext uri="{FF2B5EF4-FFF2-40B4-BE49-F238E27FC236}">
                    <a16:creationId xmlns:a16="http://schemas.microsoft.com/office/drawing/2014/main" id="{FA6AA313-A420-C817-91D3-054BEDF3B42E}"/>
                  </a:ext>
                </a:extLst>
              </p:cNvPr>
              <p:cNvGrpSpPr/>
              <p:nvPr/>
            </p:nvGrpSpPr>
            <p:grpSpPr>
              <a:xfrm>
                <a:off x="3340076" y="1207790"/>
                <a:ext cx="502532" cy="957232"/>
                <a:chOff x="3340076" y="1207790"/>
                <a:chExt cx="502532" cy="957232"/>
              </a:xfrm>
            </p:grpSpPr>
            <p:grpSp>
              <p:nvGrpSpPr>
                <p:cNvPr id="268" name="Graphic 261">
                  <a:extLst>
                    <a:ext uri="{FF2B5EF4-FFF2-40B4-BE49-F238E27FC236}">
                      <a16:creationId xmlns:a16="http://schemas.microsoft.com/office/drawing/2014/main" id="{092C3BF8-9D83-E77F-7275-A81D335DFA76}"/>
                    </a:ext>
                  </a:extLst>
                </p:cNvPr>
                <p:cNvGrpSpPr/>
                <p:nvPr/>
              </p:nvGrpSpPr>
              <p:grpSpPr>
                <a:xfrm>
                  <a:off x="3340076" y="1265081"/>
                  <a:ext cx="368809" cy="897554"/>
                  <a:chOff x="3340076" y="1265081"/>
                  <a:chExt cx="368809" cy="897554"/>
                </a:xfrm>
              </p:grpSpPr>
              <p:sp>
                <p:nvSpPr>
                  <p:cNvPr id="269" name="Freeform: Shape 268">
                    <a:extLst>
                      <a:ext uri="{FF2B5EF4-FFF2-40B4-BE49-F238E27FC236}">
                        <a16:creationId xmlns:a16="http://schemas.microsoft.com/office/drawing/2014/main" id="{DED12C1B-F255-85CD-C343-604CEB379708}"/>
                      </a:ext>
                    </a:extLst>
                  </p:cNvPr>
                  <p:cNvSpPr/>
                  <p:nvPr/>
                </p:nvSpPr>
                <p:spPr>
                  <a:xfrm>
                    <a:off x="3428399" y="1425017"/>
                    <a:ext cx="280485" cy="737618"/>
                  </a:xfrm>
                  <a:custGeom>
                    <a:avLst/>
                    <a:gdLst>
                      <a:gd name="connsiteX0" fmla="*/ 169485 w 280485"/>
                      <a:gd name="connsiteY0" fmla="*/ 387906 h 737618"/>
                      <a:gd name="connsiteX1" fmla="*/ 224389 w 280485"/>
                      <a:gd name="connsiteY1" fmla="*/ 588423 h 737618"/>
                      <a:gd name="connsiteX2" fmla="*/ 247066 w 280485"/>
                      <a:gd name="connsiteY2" fmla="*/ 737618 h 737618"/>
                      <a:gd name="connsiteX3" fmla="*/ 280486 w 280485"/>
                      <a:gd name="connsiteY3" fmla="*/ 737618 h 737618"/>
                      <a:gd name="connsiteX4" fmla="*/ 251841 w 280485"/>
                      <a:gd name="connsiteY4" fmla="*/ 582456 h 737618"/>
                      <a:gd name="connsiteX5" fmla="*/ 189775 w 280485"/>
                      <a:gd name="connsiteY5" fmla="*/ 380745 h 737618"/>
                      <a:gd name="connsiteX6" fmla="*/ 107420 w 280485"/>
                      <a:gd name="connsiteY6" fmla="*/ 186195 h 737618"/>
                      <a:gd name="connsiteX7" fmla="*/ 8355 w 280485"/>
                      <a:gd name="connsiteY7" fmla="*/ 0 h 737618"/>
                      <a:gd name="connsiteX8" fmla="*/ 0 w 280485"/>
                      <a:gd name="connsiteY8" fmla="*/ 4774 h 737618"/>
                      <a:gd name="connsiteX9" fmla="*/ 93097 w 280485"/>
                      <a:gd name="connsiteY9" fmla="*/ 192163 h 737618"/>
                      <a:gd name="connsiteX10" fmla="*/ 169485 w 280485"/>
                      <a:gd name="connsiteY10" fmla="*/ 387906 h 7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485" h="737618">
                        <a:moveTo>
                          <a:pt x="169485" y="387906"/>
                        </a:moveTo>
                        <a:cubicBezTo>
                          <a:pt x="192163" y="453552"/>
                          <a:pt x="210066" y="521584"/>
                          <a:pt x="224389" y="588423"/>
                        </a:cubicBezTo>
                        <a:cubicBezTo>
                          <a:pt x="235131" y="637359"/>
                          <a:pt x="242292" y="687489"/>
                          <a:pt x="247066" y="737618"/>
                        </a:cubicBezTo>
                        <a:lnTo>
                          <a:pt x="280486" y="737618"/>
                        </a:lnTo>
                        <a:cubicBezTo>
                          <a:pt x="273324" y="685102"/>
                          <a:pt x="264970" y="633779"/>
                          <a:pt x="251841" y="582456"/>
                        </a:cubicBezTo>
                        <a:cubicBezTo>
                          <a:pt x="233937" y="514423"/>
                          <a:pt x="214840" y="446390"/>
                          <a:pt x="189775" y="380745"/>
                        </a:cubicBezTo>
                        <a:cubicBezTo>
                          <a:pt x="165904" y="315099"/>
                          <a:pt x="138453" y="249453"/>
                          <a:pt x="107420" y="186195"/>
                        </a:cubicBezTo>
                        <a:cubicBezTo>
                          <a:pt x="77581" y="122936"/>
                          <a:pt x="44162" y="60871"/>
                          <a:pt x="8355" y="0"/>
                        </a:cubicBezTo>
                        <a:lnTo>
                          <a:pt x="0" y="4774"/>
                        </a:lnTo>
                        <a:cubicBezTo>
                          <a:pt x="34613" y="65646"/>
                          <a:pt x="64452" y="128904"/>
                          <a:pt x="93097" y="192163"/>
                        </a:cubicBezTo>
                        <a:cubicBezTo>
                          <a:pt x="121743" y="256615"/>
                          <a:pt x="146808" y="322260"/>
                          <a:pt x="169485" y="38790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679F4D55-38C4-63F6-B603-1AC563A043A8}"/>
                      </a:ext>
                    </a:extLst>
                  </p:cNvPr>
                  <p:cNvSpPr/>
                  <p:nvPr/>
                </p:nvSpPr>
                <p:spPr>
                  <a:xfrm>
                    <a:off x="3340076" y="1265081"/>
                    <a:ext cx="37000" cy="42968"/>
                  </a:xfrm>
                  <a:custGeom>
                    <a:avLst/>
                    <a:gdLst>
                      <a:gd name="connsiteX0" fmla="*/ 25065 w 37000"/>
                      <a:gd name="connsiteY0" fmla="*/ 42968 h 42968"/>
                      <a:gd name="connsiteX1" fmla="*/ 0 w 37000"/>
                      <a:gd name="connsiteY1" fmla="*/ 9548 h 42968"/>
                      <a:gd name="connsiteX2" fmla="*/ 9548 w 37000"/>
                      <a:gd name="connsiteY2" fmla="*/ 0 h 42968"/>
                      <a:gd name="connsiteX3" fmla="*/ 37000 w 37000"/>
                      <a:gd name="connsiteY3" fmla="*/ 35807 h 42968"/>
                      <a:gd name="connsiteX4" fmla="*/ 25065 w 37000"/>
                      <a:gd name="connsiteY4" fmla="*/ 42968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00" h="42968">
                        <a:moveTo>
                          <a:pt x="25065" y="42968"/>
                        </a:moveTo>
                        <a:cubicBezTo>
                          <a:pt x="17903" y="31033"/>
                          <a:pt x="9548" y="19097"/>
                          <a:pt x="0" y="9548"/>
                        </a:cubicBezTo>
                        <a:lnTo>
                          <a:pt x="9548" y="0"/>
                        </a:lnTo>
                        <a:cubicBezTo>
                          <a:pt x="20290" y="10742"/>
                          <a:pt x="28645" y="22678"/>
                          <a:pt x="37000" y="35807"/>
                        </a:cubicBezTo>
                        <a:lnTo>
                          <a:pt x="25065" y="4296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1" name="Graphic 261">
                    <a:extLst>
                      <a:ext uri="{FF2B5EF4-FFF2-40B4-BE49-F238E27FC236}">
                        <a16:creationId xmlns:a16="http://schemas.microsoft.com/office/drawing/2014/main" id="{74107190-743A-2294-B67D-2DC76C0E0D62}"/>
                      </a:ext>
                    </a:extLst>
                  </p:cNvPr>
                  <p:cNvGrpSpPr/>
                  <p:nvPr/>
                </p:nvGrpSpPr>
                <p:grpSpPr>
                  <a:xfrm>
                    <a:off x="3356991" y="1297152"/>
                    <a:ext cx="126637" cy="201742"/>
                    <a:chOff x="3356991" y="1297152"/>
                    <a:chExt cx="126637" cy="201742"/>
                  </a:xfrm>
                </p:grpSpPr>
                <p:sp>
                  <p:nvSpPr>
                    <p:cNvPr id="272" name="Freeform: Shape 271">
                      <a:extLst>
                        <a:ext uri="{FF2B5EF4-FFF2-40B4-BE49-F238E27FC236}">
                          <a16:creationId xmlns:a16="http://schemas.microsoft.com/office/drawing/2014/main" id="{1F83F248-376F-D2BD-ED8F-45BF511B2F4C}"/>
                        </a:ext>
                      </a:extLst>
                    </p:cNvPr>
                    <p:cNvSpPr/>
                    <p:nvPr/>
                  </p:nvSpPr>
                  <p:spPr>
                    <a:xfrm>
                      <a:off x="3356991" y="1297152"/>
                      <a:ext cx="126637" cy="201742"/>
                    </a:xfrm>
                    <a:custGeom>
                      <a:avLst/>
                      <a:gdLst>
                        <a:gd name="connsiteX0" fmla="*/ 126312 w 126637"/>
                        <a:gd name="connsiteY0" fmla="*/ 176801 h 201742"/>
                        <a:gd name="connsiteX1" fmla="*/ 126312 w 126637"/>
                        <a:gd name="connsiteY1" fmla="*/ 176801 h 201742"/>
                        <a:gd name="connsiteX2" fmla="*/ 110796 w 126637"/>
                        <a:gd name="connsiteY2" fmla="*/ 198285 h 201742"/>
                        <a:gd name="connsiteX3" fmla="*/ 78570 w 126637"/>
                        <a:gd name="connsiteY3" fmla="*/ 195898 h 201742"/>
                        <a:gd name="connsiteX4" fmla="*/ 61860 w 126637"/>
                        <a:gd name="connsiteY4" fmla="*/ 172027 h 201742"/>
                        <a:gd name="connsiteX5" fmla="*/ 3376 w 126637"/>
                        <a:gd name="connsiteY5" fmla="*/ 33575 h 201742"/>
                        <a:gd name="connsiteX6" fmla="*/ 989 w 126637"/>
                        <a:gd name="connsiteY6" fmla="*/ 13284 h 201742"/>
                        <a:gd name="connsiteX7" fmla="*/ 2182 w 126637"/>
                        <a:gd name="connsiteY7" fmla="*/ 10897 h 201742"/>
                        <a:gd name="connsiteX8" fmla="*/ 37989 w 126637"/>
                        <a:gd name="connsiteY8" fmla="*/ 6123 h 201742"/>
                        <a:gd name="connsiteX9" fmla="*/ 69022 w 126637"/>
                        <a:gd name="connsiteY9" fmla="*/ 39542 h 201742"/>
                        <a:gd name="connsiteX10" fmla="*/ 123925 w 126637"/>
                        <a:gd name="connsiteY10" fmla="*/ 154124 h 201742"/>
                        <a:gd name="connsiteX11" fmla="*/ 126312 w 126637"/>
                        <a:gd name="connsiteY11" fmla="*/ 176801 h 20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637" h="201742">
                          <a:moveTo>
                            <a:pt x="126312" y="176801"/>
                          </a:moveTo>
                          <a:cubicBezTo>
                            <a:pt x="126312" y="176801"/>
                            <a:pt x="126312" y="176801"/>
                            <a:pt x="126312" y="176801"/>
                          </a:cubicBezTo>
                          <a:cubicBezTo>
                            <a:pt x="125119" y="185156"/>
                            <a:pt x="120345" y="193511"/>
                            <a:pt x="110796" y="198285"/>
                          </a:cubicBezTo>
                          <a:cubicBezTo>
                            <a:pt x="100054" y="204253"/>
                            <a:pt x="86925" y="201866"/>
                            <a:pt x="78570" y="195898"/>
                          </a:cubicBezTo>
                          <a:cubicBezTo>
                            <a:pt x="70215" y="189931"/>
                            <a:pt x="65441" y="180382"/>
                            <a:pt x="61860" y="172027"/>
                          </a:cubicBezTo>
                          <a:cubicBezTo>
                            <a:pt x="40376" y="126672"/>
                            <a:pt x="20086" y="80123"/>
                            <a:pt x="3376" y="33575"/>
                          </a:cubicBezTo>
                          <a:cubicBezTo>
                            <a:pt x="989" y="27607"/>
                            <a:pt x="-1398" y="20445"/>
                            <a:pt x="989" y="13284"/>
                          </a:cubicBezTo>
                          <a:cubicBezTo>
                            <a:pt x="989" y="12091"/>
                            <a:pt x="989" y="12091"/>
                            <a:pt x="2182" y="10897"/>
                          </a:cubicBezTo>
                          <a:cubicBezTo>
                            <a:pt x="8150" y="-5813"/>
                            <a:pt x="26053" y="155"/>
                            <a:pt x="37989" y="6123"/>
                          </a:cubicBezTo>
                          <a:cubicBezTo>
                            <a:pt x="52312" y="14478"/>
                            <a:pt x="61860" y="27607"/>
                            <a:pt x="69022" y="39542"/>
                          </a:cubicBezTo>
                          <a:cubicBezTo>
                            <a:pt x="91699" y="75349"/>
                            <a:pt x="110796" y="113543"/>
                            <a:pt x="123925" y="154124"/>
                          </a:cubicBezTo>
                          <a:cubicBezTo>
                            <a:pt x="125119" y="161285"/>
                            <a:pt x="127506" y="168447"/>
                            <a:pt x="126312" y="17680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5DF9403C-83FE-EF1B-7E2A-4C5DB412267C}"/>
                        </a:ext>
                      </a:extLst>
                    </p:cNvPr>
                    <p:cNvSpPr/>
                    <p:nvPr/>
                  </p:nvSpPr>
                  <p:spPr>
                    <a:xfrm>
                      <a:off x="3356991" y="1306855"/>
                      <a:ext cx="126312" cy="190845"/>
                    </a:xfrm>
                    <a:custGeom>
                      <a:avLst/>
                      <a:gdLst>
                        <a:gd name="connsiteX0" fmla="*/ 126312 w 126312"/>
                        <a:gd name="connsiteY0" fmla="*/ 167098 h 190845"/>
                        <a:gd name="connsiteX1" fmla="*/ 110796 w 126312"/>
                        <a:gd name="connsiteY1" fmla="*/ 187388 h 190845"/>
                        <a:gd name="connsiteX2" fmla="*/ 78570 w 126312"/>
                        <a:gd name="connsiteY2" fmla="*/ 185001 h 190845"/>
                        <a:gd name="connsiteX3" fmla="*/ 61860 w 126312"/>
                        <a:gd name="connsiteY3" fmla="*/ 161130 h 190845"/>
                        <a:gd name="connsiteX4" fmla="*/ 3376 w 126312"/>
                        <a:gd name="connsiteY4" fmla="*/ 22678 h 190845"/>
                        <a:gd name="connsiteX5" fmla="*/ 989 w 126312"/>
                        <a:gd name="connsiteY5" fmla="*/ 2387 h 190845"/>
                        <a:gd name="connsiteX6" fmla="*/ 2182 w 126312"/>
                        <a:gd name="connsiteY6" fmla="*/ 0 h 190845"/>
                        <a:gd name="connsiteX7" fmla="*/ 126312 w 126312"/>
                        <a:gd name="connsiteY7" fmla="*/ 167098 h 19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312" h="190845">
                          <a:moveTo>
                            <a:pt x="126312" y="167098"/>
                          </a:moveTo>
                          <a:cubicBezTo>
                            <a:pt x="125119" y="175453"/>
                            <a:pt x="120345" y="183808"/>
                            <a:pt x="110796" y="187388"/>
                          </a:cubicBezTo>
                          <a:cubicBezTo>
                            <a:pt x="100054" y="193356"/>
                            <a:pt x="86925" y="190969"/>
                            <a:pt x="78570" y="185001"/>
                          </a:cubicBezTo>
                          <a:cubicBezTo>
                            <a:pt x="70215" y="179034"/>
                            <a:pt x="65441" y="169485"/>
                            <a:pt x="61860" y="161130"/>
                          </a:cubicBezTo>
                          <a:cubicBezTo>
                            <a:pt x="40376" y="115775"/>
                            <a:pt x="20086" y="69226"/>
                            <a:pt x="3376" y="22678"/>
                          </a:cubicBezTo>
                          <a:cubicBezTo>
                            <a:pt x="989" y="16710"/>
                            <a:pt x="-1398" y="9548"/>
                            <a:pt x="989" y="2387"/>
                          </a:cubicBezTo>
                          <a:cubicBezTo>
                            <a:pt x="989" y="1194"/>
                            <a:pt x="989" y="1194"/>
                            <a:pt x="2182" y="0"/>
                          </a:cubicBezTo>
                          <a:cubicBezTo>
                            <a:pt x="21279" y="68033"/>
                            <a:pt x="66634" y="128904"/>
                            <a:pt x="126312" y="167098"/>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74" name="Graphic 261">
                  <a:extLst>
                    <a:ext uri="{FF2B5EF4-FFF2-40B4-BE49-F238E27FC236}">
                      <a16:creationId xmlns:a16="http://schemas.microsoft.com/office/drawing/2014/main" id="{B58D006D-FC80-3904-BF7B-CFE4DF63BCF3}"/>
                    </a:ext>
                  </a:extLst>
                </p:cNvPr>
                <p:cNvGrpSpPr/>
                <p:nvPr/>
              </p:nvGrpSpPr>
              <p:grpSpPr>
                <a:xfrm>
                  <a:off x="3581175" y="1207790"/>
                  <a:ext cx="142326" cy="956039"/>
                  <a:chOff x="3581175" y="1207790"/>
                  <a:chExt cx="142326" cy="956039"/>
                </a:xfrm>
              </p:grpSpPr>
              <p:sp>
                <p:nvSpPr>
                  <p:cNvPr id="275" name="Freeform: Shape 274">
                    <a:extLst>
                      <a:ext uri="{FF2B5EF4-FFF2-40B4-BE49-F238E27FC236}">
                        <a16:creationId xmlns:a16="http://schemas.microsoft.com/office/drawing/2014/main" id="{E93DCF9E-CCC7-9A0E-6D9D-F37584D82EDE}"/>
                      </a:ext>
                    </a:extLst>
                  </p:cNvPr>
                  <p:cNvSpPr/>
                  <p:nvPr/>
                </p:nvSpPr>
                <p:spPr>
                  <a:xfrm>
                    <a:off x="3628917" y="1386823"/>
                    <a:ext cx="94584" cy="777005"/>
                  </a:xfrm>
                  <a:custGeom>
                    <a:avLst/>
                    <a:gdLst>
                      <a:gd name="connsiteX0" fmla="*/ 63259 w 94584"/>
                      <a:gd name="connsiteY0" fmla="*/ 415358 h 777005"/>
                      <a:gd name="connsiteX1" fmla="*/ 65646 w 94584"/>
                      <a:gd name="connsiteY1" fmla="*/ 624230 h 777005"/>
                      <a:gd name="connsiteX2" fmla="*/ 48936 w 94584"/>
                      <a:gd name="connsiteY2" fmla="*/ 777006 h 777005"/>
                      <a:gd name="connsiteX3" fmla="*/ 82355 w 94584"/>
                      <a:gd name="connsiteY3" fmla="*/ 777006 h 777005"/>
                      <a:gd name="connsiteX4" fmla="*/ 94291 w 94584"/>
                      <a:gd name="connsiteY4" fmla="*/ 625424 h 777005"/>
                      <a:gd name="connsiteX5" fmla="*/ 85936 w 94584"/>
                      <a:gd name="connsiteY5" fmla="*/ 414164 h 777005"/>
                      <a:gd name="connsiteX6" fmla="*/ 56097 w 94584"/>
                      <a:gd name="connsiteY6" fmla="*/ 205292 h 777005"/>
                      <a:gd name="connsiteX7" fmla="*/ 8355 w 94584"/>
                      <a:gd name="connsiteY7" fmla="*/ 0 h 777005"/>
                      <a:gd name="connsiteX8" fmla="*/ 0 w 94584"/>
                      <a:gd name="connsiteY8" fmla="*/ 2387 h 777005"/>
                      <a:gd name="connsiteX9" fmla="*/ 41774 w 94584"/>
                      <a:gd name="connsiteY9" fmla="*/ 207679 h 777005"/>
                      <a:gd name="connsiteX10" fmla="*/ 63259 w 94584"/>
                      <a:gd name="connsiteY10" fmla="*/ 415358 h 77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584" h="777005">
                        <a:moveTo>
                          <a:pt x="63259" y="415358"/>
                        </a:moveTo>
                        <a:cubicBezTo>
                          <a:pt x="68033" y="484584"/>
                          <a:pt x="68033" y="555004"/>
                          <a:pt x="65646" y="624230"/>
                        </a:cubicBezTo>
                        <a:cubicBezTo>
                          <a:pt x="63259" y="675553"/>
                          <a:pt x="57291" y="726876"/>
                          <a:pt x="48936" y="777006"/>
                        </a:cubicBezTo>
                        <a:lnTo>
                          <a:pt x="82355" y="777006"/>
                        </a:lnTo>
                        <a:cubicBezTo>
                          <a:pt x="88323" y="726876"/>
                          <a:pt x="93097" y="675553"/>
                          <a:pt x="94291" y="625424"/>
                        </a:cubicBezTo>
                        <a:cubicBezTo>
                          <a:pt x="95485" y="555004"/>
                          <a:pt x="93097" y="484584"/>
                          <a:pt x="85936" y="414164"/>
                        </a:cubicBezTo>
                        <a:cubicBezTo>
                          <a:pt x="78775" y="343744"/>
                          <a:pt x="69226" y="274518"/>
                          <a:pt x="56097" y="205292"/>
                        </a:cubicBezTo>
                        <a:cubicBezTo>
                          <a:pt x="42968" y="136066"/>
                          <a:pt x="27452" y="68033"/>
                          <a:pt x="8355" y="0"/>
                        </a:cubicBezTo>
                        <a:lnTo>
                          <a:pt x="0" y="2387"/>
                        </a:lnTo>
                        <a:cubicBezTo>
                          <a:pt x="17903" y="70420"/>
                          <a:pt x="31032" y="138453"/>
                          <a:pt x="41774" y="207679"/>
                        </a:cubicBezTo>
                        <a:cubicBezTo>
                          <a:pt x="51323" y="275712"/>
                          <a:pt x="58484" y="346132"/>
                          <a:pt x="63259" y="415358"/>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DE992B2-CF28-B5A0-7B50-E9532EE9CBB4}"/>
                      </a:ext>
                    </a:extLst>
                  </p:cNvPr>
                  <p:cNvSpPr/>
                  <p:nvPr/>
                </p:nvSpPr>
                <p:spPr>
                  <a:xfrm>
                    <a:off x="3581175" y="1207790"/>
                    <a:ext cx="28645" cy="46548"/>
                  </a:xfrm>
                  <a:custGeom>
                    <a:avLst/>
                    <a:gdLst>
                      <a:gd name="connsiteX0" fmla="*/ 15516 w 28645"/>
                      <a:gd name="connsiteY0" fmla="*/ 46549 h 46548"/>
                      <a:gd name="connsiteX1" fmla="*/ 0 w 28645"/>
                      <a:gd name="connsiteY1" fmla="*/ 7161 h 46548"/>
                      <a:gd name="connsiteX2" fmla="*/ 11936 w 28645"/>
                      <a:gd name="connsiteY2" fmla="*/ 0 h 46548"/>
                      <a:gd name="connsiteX3" fmla="*/ 28645 w 28645"/>
                      <a:gd name="connsiteY3" fmla="*/ 41774 h 46548"/>
                      <a:gd name="connsiteX4" fmla="*/ 15516 w 28645"/>
                      <a:gd name="connsiteY4" fmla="*/ 46549 h 46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5" h="46548">
                        <a:moveTo>
                          <a:pt x="15516" y="46549"/>
                        </a:moveTo>
                        <a:cubicBezTo>
                          <a:pt x="11936" y="33420"/>
                          <a:pt x="5968" y="20290"/>
                          <a:pt x="0" y="7161"/>
                        </a:cubicBezTo>
                        <a:lnTo>
                          <a:pt x="11936" y="0"/>
                        </a:lnTo>
                        <a:cubicBezTo>
                          <a:pt x="19097" y="13129"/>
                          <a:pt x="25065" y="27452"/>
                          <a:pt x="28645" y="41774"/>
                        </a:cubicBezTo>
                        <a:lnTo>
                          <a:pt x="15516" y="46549"/>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7" name="Graphic 261">
                    <a:extLst>
                      <a:ext uri="{FF2B5EF4-FFF2-40B4-BE49-F238E27FC236}">
                        <a16:creationId xmlns:a16="http://schemas.microsoft.com/office/drawing/2014/main" id="{739E3F2F-6E09-EADF-D231-84E494F61C63}"/>
                      </a:ext>
                    </a:extLst>
                  </p:cNvPr>
                  <p:cNvGrpSpPr/>
                  <p:nvPr/>
                </p:nvGrpSpPr>
                <p:grpSpPr>
                  <a:xfrm>
                    <a:off x="3585235" y="1243454"/>
                    <a:ext cx="85926" cy="217904"/>
                    <a:chOff x="3585235" y="1243454"/>
                    <a:chExt cx="85926" cy="217904"/>
                  </a:xfrm>
                </p:grpSpPr>
                <p:sp>
                  <p:nvSpPr>
                    <p:cNvPr id="278" name="Freeform: Shape 277">
                      <a:extLst>
                        <a:ext uri="{FF2B5EF4-FFF2-40B4-BE49-F238E27FC236}">
                          <a16:creationId xmlns:a16="http://schemas.microsoft.com/office/drawing/2014/main" id="{6EE5FF9E-EF19-8365-C59B-C705085BFE9E}"/>
                        </a:ext>
                      </a:extLst>
                    </p:cNvPr>
                    <p:cNvSpPr/>
                    <p:nvPr/>
                  </p:nvSpPr>
                  <p:spPr>
                    <a:xfrm>
                      <a:off x="3585235" y="1243454"/>
                      <a:ext cx="85926" cy="217904"/>
                    </a:xfrm>
                    <a:custGeom>
                      <a:avLst/>
                      <a:gdLst>
                        <a:gd name="connsiteX0" fmla="*/ 83069 w 85926"/>
                        <a:gd name="connsiteY0" fmla="*/ 200660 h 217904"/>
                        <a:gd name="connsiteX1" fmla="*/ 83069 w 85926"/>
                        <a:gd name="connsiteY1" fmla="*/ 200660 h 217904"/>
                        <a:gd name="connsiteX2" fmla="*/ 62779 w 85926"/>
                        <a:gd name="connsiteY2" fmla="*/ 217370 h 217904"/>
                        <a:gd name="connsiteX3" fmla="*/ 31746 w 85926"/>
                        <a:gd name="connsiteY3" fmla="*/ 206628 h 217904"/>
                        <a:gd name="connsiteX4" fmla="*/ 22198 w 85926"/>
                        <a:gd name="connsiteY4" fmla="*/ 179176 h 217904"/>
                        <a:gd name="connsiteX5" fmla="*/ 714 w 85926"/>
                        <a:gd name="connsiteY5" fmla="*/ 29981 h 217904"/>
                        <a:gd name="connsiteX6" fmla="*/ 3101 w 85926"/>
                        <a:gd name="connsiteY6" fmla="*/ 9691 h 217904"/>
                        <a:gd name="connsiteX7" fmla="*/ 4294 w 85926"/>
                        <a:gd name="connsiteY7" fmla="*/ 7304 h 217904"/>
                        <a:gd name="connsiteX8" fmla="*/ 40101 w 85926"/>
                        <a:gd name="connsiteY8" fmla="*/ 12078 h 217904"/>
                        <a:gd name="connsiteX9" fmla="*/ 61585 w 85926"/>
                        <a:gd name="connsiteY9" fmla="*/ 52659 h 217904"/>
                        <a:gd name="connsiteX10" fmla="*/ 84263 w 85926"/>
                        <a:gd name="connsiteY10" fmla="*/ 176789 h 217904"/>
                        <a:gd name="connsiteX11" fmla="*/ 83069 w 85926"/>
                        <a:gd name="connsiteY11" fmla="*/ 200660 h 21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926" h="217904">
                          <a:moveTo>
                            <a:pt x="83069" y="200660"/>
                          </a:moveTo>
                          <a:cubicBezTo>
                            <a:pt x="83069" y="201854"/>
                            <a:pt x="83069" y="201854"/>
                            <a:pt x="83069" y="200660"/>
                          </a:cubicBezTo>
                          <a:cubicBezTo>
                            <a:pt x="79489" y="209015"/>
                            <a:pt x="72327" y="214983"/>
                            <a:pt x="62779" y="217370"/>
                          </a:cubicBezTo>
                          <a:cubicBezTo>
                            <a:pt x="50843" y="219757"/>
                            <a:pt x="38908" y="213789"/>
                            <a:pt x="31746" y="206628"/>
                          </a:cubicBezTo>
                          <a:cubicBezTo>
                            <a:pt x="25779" y="198273"/>
                            <a:pt x="23391" y="188724"/>
                            <a:pt x="22198" y="179176"/>
                          </a:cubicBezTo>
                          <a:cubicBezTo>
                            <a:pt x="13843" y="130240"/>
                            <a:pt x="5488" y="80111"/>
                            <a:pt x="714" y="29981"/>
                          </a:cubicBezTo>
                          <a:cubicBezTo>
                            <a:pt x="-480" y="22820"/>
                            <a:pt x="-480" y="15659"/>
                            <a:pt x="3101" y="9691"/>
                          </a:cubicBezTo>
                          <a:cubicBezTo>
                            <a:pt x="3101" y="8497"/>
                            <a:pt x="4294" y="8497"/>
                            <a:pt x="4294" y="7304"/>
                          </a:cubicBezTo>
                          <a:cubicBezTo>
                            <a:pt x="15036" y="-7019"/>
                            <a:pt x="30553" y="2529"/>
                            <a:pt x="40101" y="12078"/>
                          </a:cubicBezTo>
                          <a:cubicBezTo>
                            <a:pt x="52037" y="24014"/>
                            <a:pt x="56811" y="38336"/>
                            <a:pt x="61585" y="52659"/>
                          </a:cubicBezTo>
                          <a:cubicBezTo>
                            <a:pt x="74714" y="93240"/>
                            <a:pt x="81876" y="135014"/>
                            <a:pt x="84263" y="176789"/>
                          </a:cubicBezTo>
                          <a:cubicBezTo>
                            <a:pt x="86650" y="185144"/>
                            <a:pt x="86650" y="193499"/>
                            <a:pt x="83069" y="20066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18007C59-AE65-1BEF-59C4-AFC44D454868}"/>
                        </a:ext>
                      </a:extLst>
                    </p:cNvPr>
                    <p:cNvSpPr/>
                    <p:nvPr/>
                  </p:nvSpPr>
                  <p:spPr>
                    <a:xfrm>
                      <a:off x="3585235" y="1250758"/>
                      <a:ext cx="83069" cy="210600"/>
                    </a:xfrm>
                    <a:custGeom>
                      <a:avLst/>
                      <a:gdLst>
                        <a:gd name="connsiteX0" fmla="*/ 83069 w 83069"/>
                        <a:gd name="connsiteY0" fmla="*/ 194550 h 210600"/>
                        <a:gd name="connsiteX1" fmla="*/ 62779 w 83069"/>
                        <a:gd name="connsiteY1" fmla="*/ 210066 h 210600"/>
                        <a:gd name="connsiteX2" fmla="*/ 31746 w 83069"/>
                        <a:gd name="connsiteY2" fmla="*/ 199324 h 210600"/>
                        <a:gd name="connsiteX3" fmla="*/ 22198 w 83069"/>
                        <a:gd name="connsiteY3" fmla="*/ 171872 h 210600"/>
                        <a:gd name="connsiteX4" fmla="*/ 714 w 83069"/>
                        <a:gd name="connsiteY4" fmla="*/ 22678 h 210600"/>
                        <a:gd name="connsiteX5" fmla="*/ 3101 w 83069"/>
                        <a:gd name="connsiteY5" fmla="*/ 2387 h 210600"/>
                        <a:gd name="connsiteX6" fmla="*/ 4294 w 83069"/>
                        <a:gd name="connsiteY6" fmla="*/ 0 h 210600"/>
                        <a:gd name="connsiteX7" fmla="*/ 83069 w 83069"/>
                        <a:gd name="connsiteY7" fmla="*/ 194550 h 21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69" h="210600">
                          <a:moveTo>
                            <a:pt x="83069" y="194550"/>
                          </a:moveTo>
                          <a:cubicBezTo>
                            <a:pt x="79489" y="201711"/>
                            <a:pt x="72327" y="208872"/>
                            <a:pt x="62779" y="210066"/>
                          </a:cubicBezTo>
                          <a:cubicBezTo>
                            <a:pt x="50843" y="212453"/>
                            <a:pt x="38908" y="206485"/>
                            <a:pt x="31746" y="199324"/>
                          </a:cubicBezTo>
                          <a:cubicBezTo>
                            <a:pt x="25779" y="190969"/>
                            <a:pt x="23391" y="181421"/>
                            <a:pt x="22198" y="171872"/>
                          </a:cubicBezTo>
                          <a:cubicBezTo>
                            <a:pt x="13843" y="122936"/>
                            <a:pt x="5488" y="72807"/>
                            <a:pt x="714" y="22678"/>
                          </a:cubicBezTo>
                          <a:cubicBezTo>
                            <a:pt x="-480" y="15516"/>
                            <a:pt x="-480" y="8355"/>
                            <a:pt x="3101" y="2387"/>
                          </a:cubicBezTo>
                          <a:cubicBezTo>
                            <a:pt x="3101" y="1194"/>
                            <a:pt x="4294" y="1194"/>
                            <a:pt x="4294" y="0"/>
                          </a:cubicBezTo>
                          <a:cubicBezTo>
                            <a:pt x="7875" y="71613"/>
                            <a:pt x="35327" y="142033"/>
                            <a:pt x="83069" y="19455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80" name="Graphic 261">
                  <a:extLst>
                    <a:ext uri="{FF2B5EF4-FFF2-40B4-BE49-F238E27FC236}">
                      <a16:creationId xmlns:a16="http://schemas.microsoft.com/office/drawing/2014/main" id="{FB959820-D17E-64CC-8008-E33C356A327A}"/>
                    </a:ext>
                  </a:extLst>
                </p:cNvPr>
                <p:cNvGrpSpPr/>
                <p:nvPr/>
              </p:nvGrpSpPr>
              <p:grpSpPr>
                <a:xfrm>
                  <a:off x="3399754" y="1728181"/>
                  <a:ext cx="243485" cy="436841"/>
                  <a:chOff x="3399754" y="1728181"/>
                  <a:chExt cx="243485" cy="436841"/>
                </a:xfrm>
              </p:grpSpPr>
              <p:sp>
                <p:nvSpPr>
                  <p:cNvPr id="281" name="Freeform: Shape 280">
                    <a:extLst>
                      <a:ext uri="{FF2B5EF4-FFF2-40B4-BE49-F238E27FC236}">
                        <a16:creationId xmlns:a16="http://schemas.microsoft.com/office/drawing/2014/main" id="{B9C3B4AC-3992-7EB0-A2AA-94270E86ED72}"/>
                      </a:ext>
                    </a:extLst>
                  </p:cNvPr>
                  <p:cNvSpPr/>
                  <p:nvPr/>
                </p:nvSpPr>
                <p:spPr>
                  <a:xfrm>
                    <a:off x="3399754" y="1728181"/>
                    <a:ext cx="243485" cy="436841"/>
                  </a:xfrm>
                  <a:custGeom>
                    <a:avLst/>
                    <a:gdLst>
                      <a:gd name="connsiteX0" fmla="*/ 243486 w 243485"/>
                      <a:gd name="connsiteY0" fmla="*/ 435648 h 436841"/>
                      <a:gd name="connsiteX1" fmla="*/ 0 w 243485"/>
                      <a:gd name="connsiteY1" fmla="*/ 0 h 436841"/>
                      <a:gd name="connsiteX2" fmla="*/ 15516 w 243485"/>
                      <a:gd name="connsiteY2" fmla="*/ 15516 h 436841"/>
                      <a:gd name="connsiteX3" fmla="*/ 16710 w 243485"/>
                      <a:gd name="connsiteY3" fmla="*/ 16710 h 436841"/>
                      <a:gd name="connsiteX4" fmla="*/ 200517 w 243485"/>
                      <a:gd name="connsiteY4" fmla="*/ 436842 h 436841"/>
                      <a:gd name="connsiteX5" fmla="*/ 243486 w 243485"/>
                      <a:gd name="connsiteY5" fmla="*/ 436842 h 43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485" h="436841">
                        <a:moveTo>
                          <a:pt x="243486" y="435648"/>
                        </a:moveTo>
                        <a:cubicBezTo>
                          <a:pt x="223195" y="333002"/>
                          <a:pt x="159937" y="88323"/>
                          <a:pt x="0" y="0"/>
                        </a:cubicBezTo>
                        <a:cubicBezTo>
                          <a:pt x="0" y="0"/>
                          <a:pt x="5968" y="4774"/>
                          <a:pt x="15516" y="15516"/>
                        </a:cubicBezTo>
                        <a:cubicBezTo>
                          <a:pt x="15516" y="15516"/>
                          <a:pt x="15516" y="15516"/>
                          <a:pt x="16710" y="16710"/>
                        </a:cubicBezTo>
                        <a:cubicBezTo>
                          <a:pt x="57291" y="59678"/>
                          <a:pt x="161130" y="192163"/>
                          <a:pt x="200517" y="436842"/>
                        </a:cubicBezTo>
                        <a:lnTo>
                          <a:pt x="243486" y="43684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861C35E6-709B-4764-83A2-56E13A47721A}"/>
                      </a:ext>
                    </a:extLst>
                  </p:cNvPr>
                  <p:cNvSpPr/>
                  <p:nvPr/>
                </p:nvSpPr>
                <p:spPr>
                  <a:xfrm>
                    <a:off x="3416464" y="1743697"/>
                    <a:ext cx="208872" cy="420132"/>
                  </a:xfrm>
                  <a:custGeom>
                    <a:avLst/>
                    <a:gdLst>
                      <a:gd name="connsiteX0" fmla="*/ 208872 w 208872"/>
                      <a:gd name="connsiteY0" fmla="*/ 420132 h 420132"/>
                      <a:gd name="connsiteX1" fmla="*/ 0 w 208872"/>
                      <a:gd name="connsiteY1" fmla="*/ 0 h 420132"/>
                      <a:gd name="connsiteX2" fmla="*/ 183808 w 208872"/>
                      <a:gd name="connsiteY2" fmla="*/ 420132 h 420132"/>
                      <a:gd name="connsiteX3" fmla="*/ 208872 w 208872"/>
                      <a:gd name="connsiteY3" fmla="*/ 420132 h 420132"/>
                    </a:gdLst>
                    <a:ahLst/>
                    <a:cxnLst>
                      <a:cxn ang="0">
                        <a:pos x="connsiteX0" y="connsiteY0"/>
                      </a:cxn>
                      <a:cxn ang="0">
                        <a:pos x="connsiteX1" y="connsiteY1"/>
                      </a:cxn>
                      <a:cxn ang="0">
                        <a:pos x="connsiteX2" y="connsiteY2"/>
                      </a:cxn>
                      <a:cxn ang="0">
                        <a:pos x="connsiteX3" y="connsiteY3"/>
                      </a:cxn>
                    </a:cxnLst>
                    <a:rect l="l" t="t" r="r" b="b"/>
                    <a:pathLst>
                      <a:path w="208872" h="420132">
                        <a:moveTo>
                          <a:pt x="208872" y="420132"/>
                        </a:moveTo>
                        <a:cubicBezTo>
                          <a:pt x="192163" y="199324"/>
                          <a:pt x="65646" y="59678"/>
                          <a:pt x="0" y="0"/>
                        </a:cubicBezTo>
                        <a:cubicBezTo>
                          <a:pt x="40581" y="42968"/>
                          <a:pt x="144420" y="175453"/>
                          <a:pt x="183808" y="420132"/>
                        </a:cubicBezTo>
                        <a:lnTo>
                          <a:pt x="208872" y="420132"/>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3" name="Graphic 261">
                  <a:extLst>
                    <a:ext uri="{FF2B5EF4-FFF2-40B4-BE49-F238E27FC236}">
                      <a16:creationId xmlns:a16="http://schemas.microsoft.com/office/drawing/2014/main" id="{FC5DB08B-D4D8-A9A9-0635-6699A21D9B57}"/>
                    </a:ext>
                  </a:extLst>
                </p:cNvPr>
                <p:cNvGrpSpPr/>
                <p:nvPr/>
              </p:nvGrpSpPr>
              <p:grpSpPr>
                <a:xfrm>
                  <a:off x="3687401" y="1610019"/>
                  <a:ext cx="155207" cy="553810"/>
                  <a:chOff x="3687401" y="1610019"/>
                  <a:chExt cx="155207" cy="553810"/>
                </a:xfrm>
              </p:grpSpPr>
              <p:sp>
                <p:nvSpPr>
                  <p:cNvPr id="284" name="Freeform: Shape 283">
                    <a:extLst>
                      <a:ext uri="{FF2B5EF4-FFF2-40B4-BE49-F238E27FC236}">
                        <a16:creationId xmlns:a16="http://schemas.microsoft.com/office/drawing/2014/main" id="{97C03D68-84EC-404B-93A3-1BD5B2BFBB21}"/>
                      </a:ext>
                    </a:extLst>
                  </p:cNvPr>
                  <p:cNvSpPr/>
                  <p:nvPr/>
                </p:nvSpPr>
                <p:spPr>
                  <a:xfrm>
                    <a:off x="3687401" y="1610019"/>
                    <a:ext cx="155207" cy="553810"/>
                  </a:xfrm>
                  <a:custGeom>
                    <a:avLst/>
                    <a:gdLst>
                      <a:gd name="connsiteX0" fmla="*/ 89517 w 155207"/>
                      <a:gd name="connsiteY0" fmla="*/ 553810 h 553810"/>
                      <a:gd name="connsiteX1" fmla="*/ 152775 w 155207"/>
                      <a:gd name="connsiteY1" fmla="*/ 553810 h 553810"/>
                      <a:gd name="connsiteX2" fmla="*/ 9548 w 155207"/>
                      <a:gd name="connsiteY2" fmla="*/ 10742 h 553810"/>
                      <a:gd name="connsiteX3" fmla="*/ 0 w 155207"/>
                      <a:gd name="connsiteY3" fmla="*/ 0 h 553810"/>
                      <a:gd name="connsiteX4" fmla="*/ 89517 w 155207"/>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207" h="553810">
                        <a:moveTo>
                          <a:pt x="89517" y="553810"/>
                        </a:moveTo>
                        <a:lnTo>
                          <a:pt x="152775" y="553810"/>
                        </a:lnTo>
                        <a:cubicBezTo>
                          <a:pt x="159937" y="452358"/>
                          <a:pt x="161130" y="185001"/>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A39CE401-A101-27D9-8947-84693F3FA742}"/>
                      </a:ext>
                    </a:extLst>
                  </p:cNvPr>
                  <p:cNvSpPr/>
                  <p:nvPr/>
                </p:nvSpPr>
                <p:spPr>
                  <a:xfrm>
                    <a:off x="3687401" y="1610019"/>
                    <a:ext cx="136530" cy="553810"/>
                  </a:xfrm>
                  <a:custGeom>
                    <a:avLst/>
                    <a:gdLst>
                      <a:gd name="connsiteX0" fmla="*/ 89517 w 136530"/>
                      <a:gd name="connsiteY0" fmla="*/ 553810 h 553810"/>
                      <a:gd name="connsiteX1" fmla="*/ 126517 w 136530"/>
                      <a:gd name="connsiteY1" fmla="*/ 553810 h 553810"/>
                      <a:gd name="connsiteX2" fmla="*/ 9548 w 136530"/>
                      <a:gd name="connsiteY2" fmla="*/ 10742 h 553810"/>
                      <a:gd name="connsiteX3" fmla="*/ 0 w 136530"/>
                      <a:gd name="connsiteY3" fmla="*/ 0 h 553810"/>
                      <a:gd name="connsiteX4" fmla="*/ 89517 w 136530"/>
                      <a:gd name="connsiteY4" fmla="*/ 553810 h 553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30" h="553810">
                        <a:moveTo>
                          <a:pt x="89517" y="553810"/>
                        </a:moveTo>
                        <a:lnTo>
                          <a:pt x="126517" y="553810"/>
                        </a:lnTo>
                        <a:cubicBezTo>
                          <a:pt x="170679" y="353293"/>
                          <a:pt x="57291" y="103839"/>
                          <a:pt x="9548" y="10742"/>
                        </a:cubicBezTo>
                        <a:cubicBezTo>
                          <a:pt x="5968" y="7161"/>
                          <a:pt x="3581" y="3581"/>
                          <a:pt x="0" y="0"/>
                        </a:cubicBezTo>
                        <a:cubicBezTo>
                          <a:pt x="2387" y="7161"/>
                          <a:pt x="122936" y="286454"/>
                          <a:pt x="89517" y="55381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86" name="Freeform: Shape 285">
                <a:extLst>
                  <a:ext uri="{FF2B5EF4-FFF2-40B4-BE49-F238E27FC236}">
                    <a16:creationId xmlns:a16="http://schemas.microsoft.com/office/drawing/2014/main" id="{1FC49C5A-3878-8523-F39E-29E8178C839C}"/>
                  </a:ext>
                </a:extLst>
              </p:cNvPr>
              <p:cNvSpPr/>
              <p:nvPr/>
            </p:nvSpPr>
            <p:spPr>
              <a:xfrm>
                <a:off x="3492851" y="2163829"/>
                <a:ext cx="434454" cy="11935"/>
              </a:xfrm>
              <a:custGeom>
                <a:avLst/>
                <a:gdLst>
                  <a:gd name="connsiteX0" fmla="*/ 0 w 434454"/>
                  <a:gd name="connsiteY0" fmla="*/ 0 h 11935"/>
                  <a:gd name="connsiteX1" fmla="*/ 434455 w 434454"/>
                  <a:gd name="connsiteY1" fmla="*/ 0 h 11935"/>
                </a:gdLst>
                <a:ahLst/>
                <a:cxnLst>
                  <a:cxn ang="0">
                    <a:pos x="connsiteX0" y="connsiteY0"/>
                  </a:cxn>
                  <a:cxn ang="0">
                    <a:pos x="connsiteX1" y="connsiteY1"/>
                  </a:cxn>
                </a:cxnLst>
                <a:rect l="l" t="t" r="r" b="b"/>
                <a:pathLst>
                  <a:path w="434454" h="11935">
                    <a:moveTo>
                      <a:pt x="0" y="0"/>
                    </a:moveTo>
                    <a:lnTo>
                      <a:pt x="434455"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A86FEDC9-18B4-286B-21E8-D4F41F9FC55A}"/>
                  </a:ext>
                </a:extLst>
              </p:cNvPr>
              <p:cNvSpPr/>
              <p:nvPr/>
            </p:nvSpPr>
            <p:spPr>
              <a:xfrm>
                <a:off x="3643240" y="2191281"/>
                <a:ext cx="317486" cy="11935"/>
              </a:xfrm>
              <a:custGeom>
                <a:avLst/>
                <a:gdLst>
                  <a:gd name="connsiteX0" fmla="*/ 0 w 317486"/>
                  <a:gd name="connsiteY0" fmla="*/ 0 h 11935"/>
                  <a:gd name="connsiteX1" fmla="*/ 317486 w 317486"/>
                  <a:gd name="connsiteY1" fmla="*/ 0 h 11935"/>
                </a:gdLst>
                <a:ahLst/>
                <a:cxnLst>
                  <a:cxn ang="0">
                    <a:pos x="connsiteX0" y="connsiteY0"/>
                  </a:cxn>
                  <a:cxn ang="0">
                    <a:pos x="connsiteX1" y="connsiteY1"/>
                  </a:cxn>
                </a:cxnLst>
                <a:rect l="l" t="t" r="r" b="b"/>
                <a:pathLst>
                  <a:path w="317486" h="11935">
                    <a:moveTo>
                      <a:pt x="0" y="0"/>
                    </a:moveTo>
                    <a:lnTo>
                      <a:pt x="317486" y="0"/>
                    </a:lnTo>
                  </a:path>
                </a:pathLst>
              </a:custGeom>
              <a:ln w="10279"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8" name="Graphic 261">
              <a:extLst>
                <a:ext uri="{FF2B5EF4-FFF2-40B4-BE49-F238E27FC236}">
                  <a16:creationId xmlns:a16="http://schemas.microsoft.com/office/drawing/2014/main" id="{8F3368C9-09F8-0276-8929-8E69B9E8E741}"/>
                </a:ext>
              </a:extLst>
            </p:cNvPr>
            <p:cNvGrpSpPr/>
            <p:nvPr/>
          </p:nvGrpSpPr>
          <p:grpSpPr>
            <a:xfrm>
              <a:off x="7528267" y="5848340"/>
              <a:ext cx="511100" cy="302888"/>
              <a:chOff x="7528267" y="5848340"/>
              <a:chExt cx="511100" cy="302888"/>
            </a:xfrm>
          </p:grpSpPr>
          <p:sp>
            <p:nvSpPr>
              <p:cNvPr id="289" name="Freeform: Shape 288">
                <a:extLst>
                  <a:ext uri="{FF2B5EF4-FFF2-40B4-BE49-F238E27FC236}">
                    <a16:creationId xmlns:a16="http://schemas.microsoft.com/office/drawing/2014/main" id="{72BCBDA9-8640-7D7F-22CE-BD2E35F1CAB8}"/>
                  </a:ext>
                </a:extLst>
              </p:cNvPr>
              <p:cNvSpPr/>
              <p:nvPr/>
            </p:nvSpPr>
            <p:spPr>
              <a:xfrm>
                <a:off x="7528267" y="5848340"/>
                <a:ext cx="511100" cy="302888"/>
              </a:xfrm>
              <a:custGeom>
                <a:avLst/>
                <a:gdLst>
                  <a:gd name="connsiteX0" fmla="*/ 0 w 511100"/>
                  <a:gd name="connsiteY0" fmla="*/ 159936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1 w 511100"/>
                  <a:gd name="connsiteY6" fmla="*/ 74001 h 302888"/>
                  <a:gd name="connsiteX7" fmla="*/ 504874 w 511100"/>
                  <a:gd name="connsiteY7" fmla="*/ 84742 h 302888"/>
                  <a:gd name="connsiteX8" fmla="*/ 509649 w 511100"/>
                  <a:gd name="connsiteY8" fmla="*/ 100258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80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1 h 302888"/>
                  <a:gd name="connsiteX16" fmla="*/ 89517 w 511100"/>
                  <a:gd name="connsiteY16" fmla="*/ 213646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2 w 511100"/>
                  <a:gd name="connsiteY22" fmla="*/ 151582 h 302888"/>
                  <a:gd name="connsiteX23" fmla="*/ 91904 w 511100"/>
                  <a:gd name="connsiteY23" fmla="*/ 152775 h 302888"/>
                  <a:gd name="connsiteX24" fmla="*/ 72807 w 511100"/>
                  <a:gd name="connsiteY24" fmla="*/ 153968 h 302888"/>
                  <a:gd name="connsiteX25" fmla="*/ 57291 w 511100"/>
                  <a:gd name="connsiteY25" fmla="*/ 155162 h 302888"/>
                  <a:gd name="connsiteX26" fmla="*/ 0 w 511100"/>
                  <a:gd name="connsiteY26" fmla="*/ 159936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6"/>
                    </a:moveTo>
                    <a:cubicBezTo>
                      <a:pt x="14323" y="112194"/>
                      <a:pt x="66839" y="65646"/>
                      <a:pt x="139646" y="34613"/>
                    </a:cubicBezTo>
                    <a:cubicBezTo>
                      <a:pt x="145614" y="32226"/>
                      <a:pt x="152775" y="29839"/>
                      <a:pt x="158743" y="27452"/>
                    </a:cubicBezTo>
                    <a:cubicBezTo>
                      <a:pt x="180227" y="20290"/>
                      <a:pt x="201711" y="13129"/>
                      <a:pt x="225582" y="8355"/>
                    </a:cubicBezTo>
                    <a:cubicBezTo>
                      <a:pt x="251841" y="3581"/>
                      <a:pt x="278099" y="0"/>
                      <a:pt x="303163" y="0"/>
                    </a:cubicBezTo>
                    <a:cubicBezTo>
                      <a:pt x="310325" y="0"/>
                      <a:pt x="316293" y="0"/>
                      <a:pt x="323454" y="0"/>
                    </a:cubicBezTo>
                    <a:cubicBezTo>
                      <a:pt x="405809" y="2387"/>
                      <a:pt x="473842" y="29839"/>
                      <a:pt x="500101" y="74001"/>
                    </a:cubicBezTo>
                    <a:cubicBezTo>
                      <a:pt x="502487" y="77581"/>
                      <a:pt x="503681" y="81162"/>
                      <a:pt x="504874" y="84742"/>
                    </a:cubicBezTo>
                    <a:cubicBezTo>
                      <a:pt x="507262" y="89517"/>
                      <a:pt x="508455" y="94291"/>
                      <a:pt x="509649" y="100258"/>
                    </a:cubicBezTo>
                    <a:cubicBezTo>
                      <a:pt x="514423" y="126517"/>
                      <a:pt x="507262" y="152775"/>
                      <a:pt x="490552" y="177840"/>
                    </a:cubicBezTo>
                    <a:cubicBezTo>
                      <a:pt x="488165" y="181421"/>
                      <a:pt x="484584" y="186195"/>
                      <a:pt x="481003" y="189775"/>
                    </a:cubicBezTo>
                    <a:cubicBezTo>
                      <a:pt x="445197" y="232744"/>
                      <a:pt x="379551" y="270938"/>
                      <a:pt x="299583" y="290034"/>
                    </a:cubicBezTo>
                    <a:cubicBezTo>
                      <a:pt x="293615" y="291227"/>
                      <a:pt x="287647" y="292421"/>
                      <a:pt x="281680" y="293615"/>
                    </a:cubicBezTo>
                    <a:cubicBezTo>
                      <a:pt x="280486" y="293615"/>
                      <a:pt x="279292" y="293615"/>
                      <a:pt x="278099" y="294809"/>
                    </a:cubicBezTo>
                    <a:cubicBezTo>
                      <a:pt x="170679" y="315099"/>
                      <a:pt x="72807" y="296002"/>
                      <a:pt x="25065" y="250647"/>
                    </a:cubicBezTo>
                    <a:cubicBezTo>
                      <a:pt x="39387" y="242292"/>
                      <a:pt x="57291" y="232744"/>
                      <a:pt x="76388" y="222001"/>
                    </a:cubicBezTo>
                    <a:cubicBezTo>
                      <a:pt x="81162" y="219614"/>
                      <a:pt x="84743" y="217228"/>
                      <a:pt x="89517" y="213646"/>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6"/>
                      <a:pt x="175453" y="155162"/>
                      <a:pt x="171872" y="152775"/>
                    </a:cubicBezTo>
                    <a:cubicBezTo>
                      <a:pt x="171872" y="152775"/>
                      <a:pt x="171872" y="152775"/>
                      <a:pt x="170679" y="152775"/>
                    </a:cubicBezTo>
                    <a:cubicBezTo>
                      <a:pt x="163517" y="150388"/>
                      <a:pt x="142033" y="150388"/>
                      <a:pt x="114582" y="151582"/>
                    </a:cubicBezTo>
                    <a:cubicBezTo>
                      <a:pt x="107420" y="151582"/>
                      <a:pt x="100259" y="152775"/>
                      <a:pt x="91904" y="152775"/>
                    </a:cubicBezTo>
                    <a:cubicBezTo>
                      <a:pt x="85936" y="152775"/>
                      <a:pt x="78775" y="153968"/>
                      <a:pt x="72807" y="153968"/>
                    </a:cubicBezTo>
                    <a:cubicBezTo>
                      <a:pt x="68033" y="153968"/>
                      <a:pt x="62065" y="155162"/>
                      <a:pt x="57291" y="155162"/>
                    </a:cubicBezTo>
                    <a:cubicBezTo>
                      <a:pt x="38194" y="156356"/>
                      <a:pt x="17903" y="158743"/>
                      <a:pt x="0" y="159936"/>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0" name="Graphic 261">
                <a:extLst>
                  <a:ext uri="{FF2B5EF4-FFF2-40B4-BE49-F238E27FC236}">
                    <a16:creationId xmlns:a16="http://schemas.microsoft.com/office/drawing/2014/main" id="{A447C17A-4FF6-68BF-7E03-44D1C8581F00}"/>
                  </a:ext>
                </a:extLst>
              </p:cNvPr>
              <p:cNvGrpSpPr/>
              <p:nvPr/>
            </p:nvGrpSpPr>
            <p:grpSpPr>
              <a:xfrm>
                <a:off x="7587945" y="5849533"/>
                <a:ext cx="444003" cy="292421"/>
                <a:chOff x="7587945" y="5849533"/>
                <a:chExt cx="444003" cy="292421"/>
              </a:xfrm>
            </p:grpSpPr>
            <p:sp>
              <p:nvSpPr>
                <p:cNvPr id="291" name="Freeform: Shape 290">
                  <a:extLst>
                    <a:ext uri="{FF2B5EF4-FFF2-40B4-BE49-F238E27FC236}">
                      <a16:creationId xmlns:a16="http://schemas.microsoft.com/office/drawing/2014/main" id="{AED67BAF-24DB-132A-D51F-CB643F05C947}"/>
                    </a:ext>
                  </a:extLst>
                </p:cNvPr>
                <p:cNvSpPr/>
                <p:nvPr/>
              </p:nvSpPr>
              <p:spPr>
                <a:xfrm>
                  <a:off x="7690591" y="5923534"/>
                  <a:ext cx="341357" cy="91904"/>
                </a:xfrm>
                <a:custGeom>
                  <a:avLst/>
                  <a:gdLst>
                    <a:gd name="connsiteX0" fmla="*/ 9548 w 341357"/>
                    <a:gd name="connsiteY0" fmla="*/ 77581 h 91904"/>
                    <a:gd name="connsiteX1" fmla="*/ 9548 w 341357"/>
                    <a:gd name="connsiteY1" fmla="*/ 77581 h 91904"/>
                    <a:gd name="connsiteX2" fmla="*/ 336583 w 341357"/>
                    <a:gd name="connsiteY2" fmla="*/ 0 h 91904"/>
                    <a:gd name="connsiteX3" fmla="*/ 341357 w 341357"/>
                    <a:gd name="connsiteY3" fmla="*/ 10742 h 91904"/>
                    <a:gd name="connsiteX4" fmla="*/ 0 w 341357"/>
                    <a:gd name="connsiteY4" fmla="*/ 91904 h 91904"/>
                    <a:gd name="connsiteX5" fmla="*/ 9548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8" y="77581"/>
                      </a:moveTo>
                      <a:cubicBezTo>
                        <a:pt x="9548" y="77581"/>
                        <a:pt x="9548" y="77581"/>
                        <a:pt x="9548" y="77581"/>
                      </a:cubicBezTo>
                      <a:lnTo>
                        <a:pt x="336583" y="0"/>
                      </a:lnTo>
                      <a:cubicBezTo>
                        <a:pt x="338970" y="3581"/>
                        <a:pt x="340163" y="7161"/>
                        <a:pt x="341357" y="10742"/>
                      </a:cubicBezTo>
                      <a:lnTo>
                        <a:pt x="0" y="91904"/>
                      </a:lnTo>
                      <a:cubicBezTo>
                        <a:pt x="9548" y="83549"/>
                        <a:pt x="14322" y="78774"/>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A47B3DC3-40FD-CCBA-EC4E-E196AEEAC3BF}"/>
                    </a:ext>
                  </a:extLst>
                </p:cNvPr>
                <p:cNvSpPr/>
                <p:nvPr/>
              </p:nvSpPr>
              <p:spPr>
                <a:xfrm>
                  <a:off x="7655978" y="6026179"/>
                  <a:ext cx="362840" cy="13129"/>
                </a:xfrm>
                <a:custGeom>
                  <a:avLst/>
                  <a:gdLst>
                    <a:gd name="connsiteX0" fmla="*/ 0 w 362840"/>
                    <a:gd name="connsiteY0" fmla="*/ 13130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30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30"/>
                      </a:moveTo>
                      <a:cubicBezTo>
                        <a:pt x="7161" y="8355"/>
                        <a:pt x="13129" y="4775"/>
                        <a:pt x="19097" y="1194"/>
                      </a:cubicBezTo>
                      <a:lnTo>
                        <a:pt x="362841" y="0"/>
                      </a:lnTo>
                      <a:cubicBezTo>
                        <a:pt x="360454" y="3581"/>
                        <a:pt x="356873" y="8355"/>
                        <a:pt x="353293" y="11936"/>
                      </a:cubicBezTo>
                      <a:lnTo>
                        <a:pt x="0" y="13130"/>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5ADDA687-F4AF-7EB1-A799-AE39EEEA8E21}"/>
                    </a:ext>
                  </a:extLst>
                </p:cNvPr>
                <p:cNvSpPr/>
                <p:nvPr/>
              </p:nvSpPr>
              <p:spPr>
                <a:xfrm>
                  <a:off x="7604655" y="6060793"/>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8" y="77581"/>
                        <a:pt x="211260" y="78774"/>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67868D88-C1A3-76BA-85BE-42784C2B2584}"/>
                    </a:ext>
                  </a:extLst>
                </p:cNvPr>
                <p:cNvSpPr/>
                <p:nvPr/>
              </p:nvSpPr>
              <p:spPr>
                <a:xfrm>
                  <a:off x="7622558" y="5849533"/>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9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9"/>
                      </a:lnTo>
                      <a:cubicBezTo>
                        <a:pt x="15516" y="150389"/>
                        <a:pt x="7161" y="150389"/>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708021F0-D19C-B1F0-3245-B672D413D79A}"/>
                    </a:ext>
                  </a:extLst>
                </p:cNvPr>
                <p:cNvSpPr/>
                <p:nvPr/>
              </p:nvSpPr>
              <p:spPr>
                <a:xfrm>
                  <a:off x="7587945" y="5875791"/>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3" y="126517"/>
                      </a:lnTo>
                      <a:cubicBezTo>
                        <a:pt x="9548" y="126517"/>
                        <a:pt x="4774" y="126517"/>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96" name="Graphic 261">
              <a:extLst>
                <a:ext uri="{FF2B5EF4-FFF2-40B4-BE49-F238E27FC236}">
                  <a16:creationId xmlns:a16="http://schemas.microsoft.com/office/drawing/2014/main" id="{60F54077-A5CD-5E6B-D07B-9FC9462807C3}"/>
                </a:ext>
              </a:extLst>
            </p:cNvPr>
            <p:cNvGrpSpPr/>
            <p:nvPr/>
          </p:nvGrpSpPr>
          <p:grpSpPr>
            <a:xfrm>
              <a:off x="3125236" y="4751460"/>
              <a:ext cx="511100" cy="302888"/>
              <a:chOff x="3125236" y="4751460"/>
              <a:chExt cx="511100" cy="302888"/>
            </a:xfrm>
          </p:grpSpPr>
          <p:sp>
            <p:nvSpPr>
              <p:cNvPr id="297" name="Freeform: Shape 296">
                <a:extLst>
                  <a:ext uri="{FF2B5EF4-FFF2-40B4-BE49-F238E27FC236}">
                    <a16:creationId xmlns:a16="http://schemas.microsoft.com/office/drawing/2014/main" id="{9DC19993-83F1-36DF-7B46-3555337891F5}"/>
                  </a:ext>
                </a:extLst>
              </p:cNvPr>
              <p:cNvSpPr/>
              <p:nvPr/>
            </p:nvSpPr>
            <p:spPr>
              <a:xfrm>
                <a:off x="3125236" y="4751460"/>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2 w 511100"/>
                  <a:gd name="connsiteY3" fmla="*/ 8355 h 302888"/>
                  <a:gd name="connsiteX4" fmla="*/ 303163 w 511100"/>
                  <a:gd name="connsiteY4" fmla="*/ 0 h 302888"/>
                  <a:gd name="connsiteX5" fmla="*/ 323454 w 511100"/>
                  <a:gd name="connsiteY5" fmla="*/ 0 h 302888"/>
                  <a:gd name="connsiteX6" fmla="*/ 500100 w 511100"/>
                  <a:gd name="connsiteY6" fmla="*/ 74001 h 302888"/>
                  <a:gd name="connsiteX7" fmla="*/ 504875 w 511100"/>
                  <a:gd name="connsiteY7" fmla="*/ 84743 h 302888"/>
                  <a:gd name="connsiteX8" fmla="*/ 509649 w 511100"/>
                  <a:gd name="connsiteY8" fmla="*/ 100259 h 302888"/>
                  <a:gd name="connsiteX9" fmla="*/ 490552 w 511100"/>
                  <a:gd name="connsiteY9" fmla="*/ 177840 h 302888"/>
                  <a:gd name="connsiteX10" fmla="*/ 481003 w 511100"/>
                  <a:gd name="connsiteY10" fmla="*/ 189776 h 302888"/>
                  <a:gd name="connsiteX11" fmla="*/ 299583 w 511100"/>
                  <a:gd name="connsiteY11" fmla="*/ 290035 h 302888"/>
                  <a:gd name="connsiteX12" fmla="*/ 281679 w 511100"/>
                  <a:gd name="connsiteY12" fmla="*/ 293615 h 302888"/>
                  <a:gd name="connsiteX13" fmla="*/ 278099 w 511100"/>
                  <a:gd name="connsiteY13" fmla="*/ 294809 h 302888"/>
                  <a:gd name="connsiteX14" fmla="*/ 25065 w 511100"/>
                  <a:gd name="connsiteY14" fmla="*/ 250647 h 302888"/>
                  <a:gd name="connsiteX15" fmla="*/ 76388 w 511100"/>
                  <a:gd name="connsiteY15" fmla="*/ 222002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6 h 302888"/>
                  <a:gd name="connsiteX21" fmla="*/ 170679 w 511100"/>
                  <a:gd name="connsiteY21" fmla="*/ 152776 h 302888"/>
                  <a:gd name="connsiteX22" fmla="*/ 114581 w 511100"/>
                  <a:gd name="connsiteY22" fmla="*/ 151582 h 302888"/>
                  <a:gd name="connsiteX23" fmla="*/ 91904 w 511100"/>
                  <a:gd name="connsiteY23" fmla="*/ 152776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5"/>
                      <a:pt x="66839" y="65646"/>
                      <a:pt x="139646" y="34613"/>
                    </a:cubicBezTo>
                    <a:cubicBezTo>
                      <a:pt x="145614" y="32226"/>
                      <a:pt x="152775" y="29839"/>
                      <a:pt x="158743" y="27452"/>
                    </a:cubicBezTo>
                    <a:cubicBezTo>
                      <a:pt x="180227" y="20291"/>
                      <a:pt x="201711" y="13129"/>
                      <a:pt x="225582" y="8355"/>
                    </a:cubicBezTo>
                    <a:cubicBezTo>
                      <a:pt x="251840" y="3581"/>
                      <a:pt x="278099" y="0"/>
                      <a:pt x="303163" y="0"/>
                    </a:cubicBezTo>
                    <a:cubicBezTo>
                      <a:pt x="310325" y="0"/>
                      <a:pt x="316293" y="0"/>
                      <a:pt x="323454" y="0"/>
                    </a:cubicBezTo>
                    <a:cubicBezTo>
                      <a:pt x="405809" y="2387"/>
                      <a:pt x="473842" y="29839"/>
                      <a:pt x="500100" y="74001"/>
                    </a:cubicBezTo>
                    <a:cubicBezTo>
                      <a:pt x="502487" y="77581"/>
                      <a:pt x="503681" y="81162"/>
                      <a:pt x="504875" y="84743"/>
                    </a:cubicBezTo>
                    <a:cubicBezTo>
                      <a:pt x="507262" y="89517"/>
                      <a:pt x="508455" y="94291"/>
                      <a:pt x="509649" y="100259"/>
                    </a:cubicBezTo>
                    <a:cubicBezTo>
                      <a:pt x="514423" y="126517"/>
                      <a:pt x="507262" y="152776"/>
                      <a:pt x="490552" y="177840"/>
                    </a:cubicBezTo>
                    <a:cubicBezTo>
                      <a:pt x="488165" y="181421"/>
                      <a:pt x="484584" y="186195"/>
                      <a:pt x="481003" y="189776"/>
                    </a:cubicBezTo>
                    <a:cubicBezTo>
                      <a:pt x="445197" y="232744"/>
                      <a:pt x="379551" y="270938"/>
                      <a:pt x="299583" y="290035"/>
                    </a:cubicBezTo>
                    <a:cubicBezTo>
                      <a:pt x="293615" y="291228"/>
                      <a:pt x="287647" y="292421"/>
                      <a:pt x="281679" y="293615"/>
                    </a:cubicBezTo>
                    <a:cubicBezTo>
                      <a:pt x="280486" y="293615"/>
                      <a:pt x="279292" y="293615"/>
                      <a:pt x="278099" y="294809"/>
                    </a:cubicBezTo>
                    <a:cubicBezTo>
                      <a:pt x="170679" y="315099"/>
                      <a:pt x="72807" y="296002"/>
                      <a:pt x="25065" y="250647"/>
                    </a:cubicBezTo>
                    <a:cubicBezTo>
                      <a:pt x="39387" y="242292"/>
                      <a:pt x="57291" y="232744"/>
                      <a:pt x="76388" y="222002"/>
                    </a:cubicBezTo>
                    <a:cubicBezTo>
                      <a:pt x="81162" y="219615"/>
                      <a:pt x="84743" y="217228"/>
                      <a:pt x="89517" y="213647"/>
                    </a:cubicBezTo>
                    <a:cubicBezTo>
                      <a:pt x="102646" y="206486"/>
                      <a:pt x="115775" y="198131"/>
                      <a:pt x="127711" y="190969"/>
                    </a:cubicBezTo>
                    <a:cubicBezTo>
                      <a:pt x="134872" y="186195"/>
                      <a:pt x="140840" y="182614"/>
                      <a:pt x="146807" y="179034"/>
                    </a:cubicBezTo>
                    <a:cubicBezTo>
                      <a:pt x="153969" y="174259"/>
                      <a:pt x="158743" y="170679"/>
                      <a:pt x="163517" y="167098"/>
                    </a:cubicBezTo>
                    <a:cubicBezTo>
                      <a:pt x="171872" y="159937"/>
                      <a:pt x="175453" y="155162"/>
                      <a:pt x="171872" y="152776"/>
                    </a:cubicBezTo>
                    <a:cubicBezTo>
                      <a:pt x="171872" y="152776"/>
                      <a:pt x="171872" y="152776"/>
                      <a:pt x="170679" y="152776"/>
                    </a:cubicBezTo>
                    <a:cubicBezTo>
                      <a:pt x="163517" y="150388"/>
                      <a:pt x="142033" y="150388"/>
                      <a:pt x="114581" y="151582"/>
                    </a:cubicBezTo>
                    <a:cubicBezTo>
                      <a:pt x="107420" y="151582"/>
                      <a:pt x="100259" y="152776"/>
                      <a:pt x="91904" y="152776"/>
                    </a:cubicBezTo>
                    <a:cubicBezTo>
                      <a:pt x="85936" y="152776"/>
                      <a:pt x="78775" y="153969"/>
                      <a:pt x="72807" y="153969"/>
                    </a:cubicBezTo>
                    <a:cubicBezTo>
                      <a:pt x="68033" y="153969"/>
                      <a:pt x="62065" y="155162"/>
                      <a:pt x="57291" y="155162"/>
                    </a:cubicBezTo>
                    <a:cubicBezTo>
                      <a:pt x="37000" y="156356"/>
                      <a:pt x="16710" y="158743"/>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8" name="Graphic 261">
                <a:extLst>
                  <a:ext uri="{FF2B5EF4-FFF2-40B4-BE49-F238E27FC236}">
                    <a16:creationId xmlns:a16="http://schemas.microsoft.com/office/drawing/2014/main" id="{5016CB47-4F46-653C-B5D2-6AE8027112F7}"/>
                  </a:ext>
                </a:extLst>
              </p:cNvPr>
              <p:cNvGrpSpPr/>
              <p:nvPr/>
            </p:nvGrpSpPr>
            <p:grpSpPr>
              <a:xfrm>
                <a:off x="3183720" y="4752654"/>
                <a:ext cx="445196" cy="292421"/>
                <a:chOff x="3183720" y="4752654"/>
                <a:chExt cx="445196" cy="292421"/>
              </a:xfrm>
            </p:grpSpPr>
            <p:sp>
              <p:nvSpPr>
                <p:cNvPr id="299" name="Freeform: Shape 298">
                  <a:extLst>
                    <a:ext uri="{FF2B5EF4-FFF2-40B4-BE49-F238E27FC236}">
                      <a16:creationId xmlns:a16="http://schemas.microsoft.com/office/drawing/2014/main" id="{535B0928-9B2C-6105-46EB-DF4257FEC480}"/>
                    </a:ext>
                  </a:extLst>
                </p:cNvPr>
                <p:cNvSpPr/>
                <p:nvPr/>
              </p:nvSpPr>
              <p:spPr>
                <a:xfrm>
                  <a:off x="3287560" y="4826655"/>
                  <a:ext cx="341357" cy="91903"/>
                </a:xfrm>
                <a:custGeom>
                  <a:avLst/>
                  <a:gdLst>
                    <a:gd name="connsiteX0" fmla="*/ 9548 w 341357"/>
                    <a:gd name="connsiteY0" fmla="*/ 77581 h 91903"/>
                    <a:gd name="connsiteX1" fmla="*/ 9548 w 341357"/>
                    <a:gd name="connsiteY1" fmla="*/ 77581 h 91903"/>
                    <a:gd name="connsiteX2" fmla="*/ 336583 w 341357"/>
                    <a:gd name="connsiteY2" fmla="*/ 0 h 91903"/>
                    <a:gd name="connsiteX3" fmla="*/ 341357 w 341357"/>
                    <a:gd name="connsiteY3" fmla="*/ 10742 h 91903"/>
                    <a:gd name="connsiteX4" fmla="*/ 0 w 341357"/>
                    <a:gd name="connsiteY4" fmla="*/ 91904 h 91903"/>
                    <a:gd name="connsiteX5" fmla="*/ 9548 w 341357"/>
                    <a:gd name="connsiteY5" fmla="*/ 77581 h 9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3">
                      <a:moveTo>
                        <a:pt x="9548" y="77581"/>
                      </a:moveTo>
                      <a:cubicBezTo>
                        <a:pt x="9548" y="77581"/>
                        <a:pt x="8355" y="77581"/>
                        <a:pt x="9548" y="77581"/>
                      </a:cubicBezTo>
                      <a:lnTo>
                        <a:pt x="336583" y="0"/>
                      </a:lnTo>
                      <a:cubicBezTo>
                        <a:pt x="338970" y="3581"/>
                        <a:pt x="340164" y="7161"/>
                        <a:pt x="341357" y="10742"/>
                      </a:cubicBezTo>
                      <a:lnTo>
                        <a:pt x="0" y="91904"/>
                      </a:lnTo>
                      <a:cubicBezTo>
                        <a:pt x="9548" y="83549"/>
                        <a:pt x="13129" y="78775"/>
                        <a:pt x="9548"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B235E9EC-81C9-6051-C505-45B85ECE4662}"/>
                    </a:ext>
                  </a:extLst>
                </p:cNvPr>
                <p:cNvSpPr/>
                <p:nvPr/>
              </p:nvSpPr>
              <p:spPr>
                <a:xfrm>
                  <a:off x="3252946" y="4929301"/>
                  <a:ext cx="362841" cy="13128"/>
                </a:xfrm>
                <a:custGeom>
                  <a:avLst/>
                  <a:gdLst>
                    <a:gd name="connsiteX0" fmla="*/ 0 w 362841"/>
                    <a:gd name="connsiteY0" fmla="*/ 13129 h 13128"/>
                    <a:gd name="connsiteX1" fmla="*/ 19097 w 362841"/>
                    <a:gd name="connsiteY1" fmla="*/ 1193 h 13128"/>
                    <a:gd name="connsiteX2" fmla="*/ 362841 w 362841"/>
                    <a:gd name="connsiteY2" fmla="*/ 0 h 13128"/>
                    <a:gd name="connsiteX3" fmla="*/ 353293 w 362841"/>
                    <a:gd name="connsiteY3" fmla="*/ 11936 h 13128"/>
                    <a:gd name="connsiteX4" fmla="*/ 0 w 362841"/>
                    <a:gd name="connsiteY4" fmla="*/ 13129 h 13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1" h="13128">
                      <a:moveTo>
                        <a:pt x="0" y="13129"/>
                      </a:moveTo>
                      <a:cubicBezTo>
                        <a:pt x="7161" y="8355"/>
                        <a:pt x="13129" y="4774"/>
                        <a:pt x="19097" y="1193"/>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795CBD4-B374-531A-01FB-3519603E6626}"/>
                    </a:ext>
                  </a:extLst>
                </p:cNvPr>
                <p:cNvSpPr/>
                <p:nvPr/>
              </p:nvSpPr>
              <p:spPr>
                <a:xfrm>
                  <a:off x="3201623" y="4963914"/>
                  <a:ext cx="223195" cy="81161"/>
                </a:xfrm>
                <a:custGeom>
                  <a:avLst/>
                  <a:gdLst>
                    <a:gd name="connsiteX0" fmla="*/ 0 w 223195"/>
                    <a:gd name="connsiteY0" fmla="*/ 8355 h 81161"/>
                    <a:gd name="connsiteX1" fmla="*/ 13129 w 223195"/>
                    <a:gd name="connsiteY1" fmla="*/ 0 h 81161"/>
                    <a:gd name="connsiteX2" fmla="*/ 223195 w 223195"/>
                    <a:gd name="connsiteY2" fmla="*/ 76388 h 81161"/>
                    <a:gd name="connsiteX3" fmla="*/ 205292 w 223195"/>
                    <a:gd name="connsiteY3" fmla="*/ 79968 h 81161"/>
                    <a:gd name="connsiteX4" fmla="*/ 201711 w 223195"/>
                    <a:gd name="connsiteY4" fmla="*/ 81162 h 81161"/>
                    <a:gd name="connsiteX5" fmla="*/ 0 w 223195"/>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5" h="81161">
                      <a:moveTo>
                        <a:pt x="0" y="8355"/>
                      </a:moveTo>
                      <a:cubicBezTo>
                        <a:pt x="4774" y="5968"/>
                        <a:pt x="8355" y="3581"/>
                        <a:pt x="13129" y="0"/>
                      </a:cubicBezTo>
                      <a:lnTo>
                        <a:pt x="223195" y="76388"/>
                      </a:lnTo>
                      <a:cubicBezTo>
                        <a:pt x="217227" y="77581"/>
                        <a:pt x="211260" y="78775"/>
                        <a:pt x="205292"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A68301F0-B920-5957-7FF5-C5C6F973CE3F}"/>
                    </a:ext>
                  </a:extLst>
                </p:cNvPr>
                <p:cNvSpPr/>
                <p:nvPr/>
              </p:nvSpPr>
              <p:spPr>
                <a:xfrm>
                  <a:off x="3218333" y="4752654"/>
                  <a:ext cx="229162" cy="151581"/>
                </a:xfrm>
                <a:custGeom>
                  <a:avLst/>
                  <a:gdLst>
                    <a:gd name="connsiteX0" fmla="*/ 0 w 229162"/>
                    <a:gd name="connsiteY0" fmla="*/ 151582 h 151581"/>
                    <a:gd name="connsiteX1" fmla="*/ 208872 w 229162"/>
                    <a:gd name="connsiteY1" fmla="*/ 0 h 151581"/>
                    <a:gd name="connsiteX2" fmla="*/ 229163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2" y="0"/>
                        <a:pt x="229163" y="0"/>
                      </a:cubicBezTo>
                      <a:lnTo>
                        <a:pt x="21484" y="150388"/>
                      </a:lnTo>
                      <a:cubicBezTo>
                        <a:pt x="15516" y="150388"/>
                        <a:pt x="8355"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42138270-9E7F-025B-E32A-42D4B3F22E3C}"/>
                    </a:ext>
                  </a:extLst>
                </p:cNvPr>
                <p:cNvSpPr/>
                <p:nvPr/>
              </p:nvSpPr>
              <p:spPr>
                <a:xfrm>
                  <a:off x="3183720" y="4778913"/>
                  <a:ext cx="99065" cy="127710"/>
                </a:xfrm>
                <a:custGeom>
                  <a:avLst/>
                  <a:gdLst>
                    <a:gd name="connsiteX0" fmla="*/ 0 w 99065"/>
                    <a:gd name="connsiteY0" fmla="*/ 127710 h 127710"/>
                    <a:gd name="connsiteX1" fmla="*/ 79968 w 99065"/>
                    <a:gd name="connsiteY1" fmla="*/ 7161 h 127710"/>
                    <a:gd name="connsiteX2" fmla="*/ 99065 w 99065"/>
                    <a:gd name="connsiteY2" fmla="*/ 0 h 127710"/>
                    <a:gd name="connsiteX3" fmla="*/ 14323 w 99065"/>
                    <a:gd name="connsiteY3" fmla="*/ 126517 h 127710"/>
                    <a:gd name="connsiteX4" fmla="*/ 0 w 99065"/>
                    <a:gd name="connsiteY4" fmla="*/ 127710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0"/>
                      </a:moveTo>
                      <a:lnTo>
                        <a:pt x="79968" y="7161"/>
                      </a:lnTo>
                      <a:cubicBezTo>
                        <a:pt x="85936" y="4774"/>
                        <a:pt x="93097" y="2387"/>
                        <a:pt x="99065" y="0"/>
                      </a:cubicBezTo>
                      <a:lnTo>
                        <a:pt x="14323" y="126517"/>
                      </a:lnTo>
                      <a:cubicBezTo>
                        <a:pt x="10742" y="126517"/>
                        <a:pt x="4774" y="127710"/>
                        <a:pt x="0" y="127710"/>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04" name="Graphic 261">
              <a:extLst>
                <a:ext uri="{FF2B5EF4-FFF2-40B4-BE49-F238E27FC236}">
                  <a16:creationId xmlns:a16="http://schemas.microsoft.com/office/drawing/2014/main" id="{A22432A7-FB3E-38C6-013D-CF00E21F7207}"/>
                </a:ext>
              </a:extLst>
            </p:cNvPr>
            <p:cNvGrpSpPr/>
            <p:nvPr/>
          </p:nvGrpSpPr>
          <p:grpSpPr>
            <a:xfrm>
              <a:off x="8626340" y="3222514"/>
              <a:ext cx="511100" cy="302888"/>
              <a:chOff x="8626340" y="3222514"/>
              <a:chExt cx="511100" cy="302888"/>
            </a:xfrm>
          </p:grpSpPr>
          <p:sp>
            <p:nvSpPr>
              <p:cNvPr id="305" name="Freeform: Shape 304">
                <a:extLst>
                  <a:ext uri="{FF2B5EF4-FFF2-40B4-BE49-F238E27FC236}">
                    <a16:creationId xmlns:a16="http://schemas.microsoft.com/office/drawing/2014/main" id="{BA00B14D-CA04-AEFC-CF7C-A93F086A9698}"/>
                  </a:ext>
                </a:extLst>
              </p:cNvPr>
              <p:cNvSpPr/>
              <p:nvPr/>
            </p:nvSpPr>
            <p:spPr>
              <a:xfrm>
                <a:off x="8626340" y="3222514"/>
                <a:ext cx="511100" cy="302888"/>
              </a:xfrm>
              <a:custGeom>
                <a:avLst/>
                <a:gdLst>
                  <a:gd name="connsiteX0" fmla="*/ 0 w 511100"/>
                  <a:gd name="connsiteY0" fmla="*/ 159937 h 302888"/>
                  <a:gd name="connsiteX1" fmla="*/ 139646 w 511100"/>
                  <a:gd name="connsiteY1" fmla="*/ 34613 h 302888"/>
                  <a:gd name="connsiteX2" fmla="*/ 158743 w 511100"/>
                  <a:gd name="connsiteY2" fmla="*/ 27452 h 302888"/>
                  <a:gd name="connsiteX3" fmla="*/ 225583 w 511100"/>
                  <a:gd name="connsiteY3" fmla="*/ 8355 h 302888"/>
                  <a:gd name="connsiteX4" fmla="*/ 303164 w 511100"/>
                  <a:gd name="connsiteY4" fmla="*/ 0 h 302888"/>
                  <a:gd name="connsiteX5" fmla="*/ 323454 w 511100"/>
                  <a:gd name="connsiteY5" fmla="*/ 0 h 302888"/>
                  <a:gd name="connsiteX6" fmla="*/ 500101 w 511100"/>
                  <a:gd name="connsiteY6" fmla="*/ 74000 h 302888"/>
                  <a:gd name="connsiteX7" fmla="*/ 504874 w 511100"/>
                  <a:gd name="connsiteY7" fmla="*/ 84742 h 302888"/>
                  <a:gd name="connsiteX8" fmla="*/ 509649 w 511100"/>
                  <a:gd name="connsiteY8" fmla="*/ 100259 h 302888"/>
                  <a:gd name="connsiteX9" fmla="*/ 490552 w 511100"/>
                  <a:gd name="connsiteY9" fmla="*/ 177840 h 302888"/>
                  <a:gd name="connsiteX10" fmla="*/ 481003 w 511100"/>
                  <a:gd name="connsiteY10" fmla="*/ 189775 h 302888"/>
                  <a:gd name="connsiteX11" fmla="*/ 299583 w 511100"/>
                  <a:gd name="connsiteY11" fmla="*/ 290034 h 302888"/>
                  <a:gd name="connsiteX12" fmla="*/ 281679 w 511100"/>
                  <a:gd name="connsiteY12" fmla="*/ 293615 h 302888"/>
                  <a:gd name="connsiteX13" fmla="*/ 278099 w 511100"/>
                  <a:gd name="connsiteY13" fmla="*/ 294808 h 302888"/>
                  <a:gd name="connsiteX14" fmla="*/ 25064 w 511100"/>
                  <a:gd name="connsiteY14" fmla="*/ 250647 h 302888"/>
                  <a:gd name="connsiteX15" fmla="*/ 76388 w 511100"/>
                  <a:gd name="connsiteY15" fmla="*/ 222001 h 302888"/>
                  <a:gd name="connsiteX16" fmla="*/ 89517 w 511100"/>
                  <a:gd name="connsiteY16" fmla="*/ 213647 h 302888"/>
                  <a:gd name="connsiteX17" fmla="*/ 127711 w 511100"/>
                  <a:gd name="connsiteY17" fmla="*/ 190969 h 302888"/>
                  <a:gd name="connsiteX18" fmla="*/ 146807 w 511100"/>
                  <a:gd name="connsiteY18" fmla="*/ 179034 h 302888"/>
                  <a:gd name="connsiteX19" fmla="*/ 163517 w 511100"/>
                  <a:gd name="connsiteY19" fmla="*/ 167098 h 302888"/>
                  <a:gd name="connsiteX20" fmla="*/ 171872 w 511100"/>
                  <a:gd name="connsiteY20" fmla="*/ 152775 h 302888"/>
                  <a:gd name="connsiteX21" fmla="*/ 170679 w 511100"/>
                  <a:gd name="connsiteY21" fmla="*/ 152775 h 302888"/>
                  <a:gd name="connsiteX22" fmla="*/ 114581 w 511100"/>
                  <a:gd name="connsiteY22" fmla="*/ 151582 h 302888"/>
                  <a:gd name="connsiteX23" fmla="*/ 91904 w 511100"/>
                  <a:gd name="connsiteY23" fmla="*/ 152775 h 302888"/>
                  <a:gd name="connsiteX24" fmla="*/ 72807 w 511100"/>
                  <a:gd name="connsiteY24" fmla="*/ 153969 h 302888"/>
                  <a:gd name="connsiteX25" fmla="*/ 57291 w 511100"/>
                  <a:gd name="connsiteY25" fmla="*/ 155162 h 302888"/>
                  <a:gd name="connsiteX26" fmla="*/ 0 w 511100"/>
                  <a:gd name="connsiteY26" fmla="*/ 159937 h 3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1100" h="302888">
                    <a:moveTo>
                      <a:pt x="0" y="159937"/>
                    </a:moveTo>
                    <a:cubicBezTo>
                      <a:pt x="14323" y="112194"/>
                      <a:pt x="66839" y="65646"/>
                      <a:pt x="139646" y="34613"/>
                    </a:cubicBezTo>
                    <a:cubicBezTo>
                      <a:pt x="145614" y="32226"/>
                      <a:pt x="152775" y="29839"/>
                      <a:pt x="158743" y="27452"/>
                    </a:cubicBezTo>
                    <a:cubicBezTo>
                      <a:pt x="180227" y="20290"/>
                      <a:pt x="201711" y="13129"/>
                      <a:pt x="225583" y="8355"/>
                    </a:cubicBezTo>
                    <a:cubicBezTo>
                      <a:pt x="251840" y="3581"/>
                      <a:pt x="278099" y="0"/>
                      <a:pt x="303164" y="0"/>
                    </a:cubicBezTo>
                    <a:cubicBezTo>
                      <a:pt x="310325" y="0"/>
                      <a:pt x="316293" y="0"/>
                      <a:pt x="323454" y="0"/>
                    </a:cubicBezTo>
                    <a:cubicBezTo>
                      <a:pt x="405809" y="2387"/>
                      <a:pt x="473842" y="29839"/>
                      <a:pt x="500101" y="74000"/>
                    </a:cubicBezTo>
                    <a:cubicBezTo>
                      <a:pt x="502487" y="77581"/>
                      <a:pt x="503681" y="81162"/>
                      <a:pt x="504874" y="84742"/>
                    </a:cubicBezTo>
                    <a:cubicBezTo>
                      <a:pt x="507262" y="89517"/>
                      <a:pt x="508455" y="94291"/>
                      <a:pt x="509649" y="100259"/>
                    </a:cubicBezTo>
                    <a:cubicBezTo>
                      <a:pt x="514423" y="126517"/>
                      <a:pt x="507262" y="152775"/>
                      <a:pt x="490552" y="177840"/>
                    </a:cubicBezTo>
                    <a:cubicBezTo>
                      <a:pt x="488165" y="181420"/>
                      <a:pt x="484584" y="186195"/>
                      <a:pt x="481003" y="189775"/>
                    </a:cubicBezTo>
                    <a:cubicBezTo>
                      <a:pt x="445197" y="232744"/>
                      <a:pt x="379551" y="270937"/>
                      <a:pt x="299583" y="290034"/>
                    </a:cubicBezTo>
                    <a:cubicBezTo>
                      <a:pt x="293615" y="291228"/>
                      <a:pt x="287647" y="292421"/>
                      <a:pt x="281679" y="293615"/>
                    </a:cubicBezTo>
                    <a:cubicBezTo>
                      <a:pt x="280486" y="293615"/>
                      <a:pt x="279293" y="293615"/>
                      <a:pt x="278099" y="294808"/>
                    </a:cubicBezTo>
                    <a:cubicBezTo>
                      <a:pt x="170679" y="315099"/>
                      <a:pt x="72807" y="296002"/>
                      <a:pt x="25064" y="250647"/>
                    </a:cubicBezTo>
                    <a:cubicBezTo>
                      <a:pt x="39387" y="242292"/>
                      <a:pt x="57291" y="232744"/>
                      <a:pt x="76388" y="222001"/>
                    </a:cubicBezTo>
                    <a:cubicBezTo>
                      <a:pt x="81162" y="219614"/>
                      <a:pt x="84742" y="217227"/>
                      <a:pt x="89517" y="213647"/>
                    </a:cubicBezTo>
                    <a:cubicBezTo>
                      <a:pt x="102646" y="206485"/>
                      <a:pt x="115775" y="198130"/>
                      <a:pt x="127711" y="190969"/>
                    </a:cubicBezTo>
                    <a:cubicBezTo>
                      <a:pt x="134872" y="186195"/>
                      <a:pt x="140840" y="182614"/>
                      <a:pt x="146807" y="179034"/>
                    </a:cubicBezTo>
                    <a:cubicBezTo>
                      <a:pt x="153969" y="174259"/>
                      <a:pt x="158743" y="170679"/>
                      <a:pt x="163517" y="167098"/>
                    </a:cubicBezTo>
                    <a:cubicBezTo>
                      <a:pt x="171872" y="159937"/>
                      <a:pt x="175453" y="155162"/>
                      <a:pt x="171872" y="152775"/>
                    </a:cubicBezTo>
                    <a:cubicBezTo>
                      <a:pt x="171872" y="152775"/>
                      <a:pt x="171872" y="152775"/>
                      <a:pt x="170679" y="152775"/>
                    </a:cubicBezTo>
                    <a:cubicBezTo>
                      <a:pt x="163517" y="150388"/>
                      <a:pt x="142034" y="150388"/>
                      <a:pt x="114581" y="151582"/>
                    </a:cubicBezTo>
                    <a:cubicBezTo>
                      <a:pt x="107420" y="151582"/>
                      <a:pt x="100259" y="152775"/>
                      <a:pt x="91904" y="152775"/>
                    </a:cubicBezTo>
                    <a:cubicBezTo>
                      <a:pt x="85936" y="152775"/>
                      <a:pt x="78774" y="153969"/>
                      <a:pt x="72807" y="153969"/>
                    </a:cubicBezTo>
                    <a:cubicBezTo>
                      <a:pt x="68033" y="153969"/>
                      <a:pt x="62065" y="155162"/>
                      <a:pt x="57291" y="155162"/>
                    </a:cubicBezTo>
                    <a:cubicBezTo>
                      <a:pt x="38194" y="156356"/>
                      <a:pt x="16710" y="157549"/>
                      <a:pt x="0" y="159937"/>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Graphic 261">
                <a:extLst>
                  <a:ext uri="{FF2B5EF4-FFF2-40B4-BE49-F238E27FC236}">
                    <a16:creationId xmlns:a16="http://schemas.microsoft.com/office/drawing/2014/main" id="{0011CA05-4B7E-2CB2-6689-075149897EE1}"/>
                  </a:ext>
                </a:extLst>
              </p:cNvPr>
              <p:cNvGrpSpPr/>
              <p:nvPr/>
            </p:nvGrpSpPr>
            <p:grpSpPr>
              <a:xfrm>
                <a:off x="8684824" y="3222514"/>
                <a:ext cx="445196" cy="293614"/>
                <a:chOff x="8684824" y="3222514"/>
                <a:chExt cx="445196" cy="293614"/>
              </a:xfrm>
            </p:grpSpPr>
            <p:sp>
              <p:nvSpPr>
                <p:cNvPr id="307" name="Freeform: Shape 306">
                  <a:extLst>
                    <a:ext uri="{FF2B5EF4-FFF2-40B4-BE49-F238E27FC236}">
                      <a16:creationId xmlns:a16="http://schemas.microsoft.com/office/drawing/2014/main" id="{93665BBA-BD73-64A0-A01F-B4D6F5D1376A}"/>
                    </a:ext>
                  </a:extLst>
                </p:cNvPr>
                <p:cNvSpPr/>
                <p:nvPr/>
              </p:nvSpPr>
              <p:spPr>
                <a:xfrm>
                  <a:off x="8788663" y="3296515"/>
                  <a:ext cx="341357" cy="91904"/>
                </a:xfrm>
                <a:custGeom>
                  <a:avLst/>
                  <a:gdLst>
                    <a:gd name="connsiteX0" fmla="*/ 9549 w 341357"/>
                    <a:gd name="connsiteY0" fmla="*/ 77581 h 91904"/>
                    <a:gd name="connsiteX1" fmla="*/ 9549 w 341357"/>
                    <a:gd name="connsiteY1" fmla="*/ 77581 h 91904"/>
                    <a:gd name="connsiteX2" fmla="*/ 336583 w 341357"/>
                    <a:gd name="connsiteY2" fmla="*/ 0 h 91904"/>
                    <a:gd name="connsiteX3" fmla="*/ 341358 w 341357"/>
                    <a:gd name="connsiteY3" fmla="*/ 10742 h 91904"/>
                    <a:gd name="connsiteX4" fmla="*/ 0 w 341357"/>
                    <a:gd name="connsiteY4" fmla="*/ 91904 h 91904"/>
                    <a:gd name="connsiteX5" fmla="*/ 9549 w 341357"/>
                    <a:gd name="connsiteY5" fmla="*/ 77581 h 9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1357" h="91904">
                      <a:moveTo>
                        <a:pt x="9549" y="77581"/>
                      </a:moveTo>
                      <a:cubicBezTo>
                        <a:pt x="9549" y="77581"/>
                        <a:pt x="9549" y="77581"/>
                        <a:pt x="9549" y="77581"/>
                      </a:cubicBezTo>
                      <a:lnTo>
                        <a:pt x="336583" y="0"/>
                      </a:lnTo>
                      <a:cubicBezTo>
                        <a:pt x="338970" y="3581"/>
                        <a:pt x="340164" y="7161"/>
                        <a:pt x="341358" y="10742"/>
                      </a:cubicBezTo>
                      <a:lnTo>
                        <a:pt x="0" y="91904"/>
                      </a:lnTo>
                      <a:cubicBezTo>
                        <a:pt x="9549" y="84743"/>
                        <a:pt x="13130" y="78775"/>
                        <a:pt x="9549" y="7758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66279971-0620-97CE-BDC4-1FE4567EC4C3}"/>
                    </a:ext>
                  </a:extLst>
                </p:cNvPr>
                <p:cNvSpPr/>
                <p:nvPr/>
              </p:nvSpPr>
              <p:spPr>
                <a:xfrm>
                  <a:off x="8754050" y="3399161"/>
                  <a:ext cx="362840" cy="13129"/>
                </a:xfrm>
                <a:custGeom>
                  <a:avLst/>
                  <a:gdLst>
                    <a:gd name="connsiteX0" fmla="*/ 0 w 362840"/>
                    <a:gd name="connsiteY0" fmla="*/ 13129 h 13129"/>
                    <a:gd name="connsiteX1" fmla="*/ 19097 w 362840"/>
                    <a:gd name="connsiteY1" fmla="*/ 1194 h 13129"/>
                    <a:gd name="connsiteX2" fmla="*/ 362841 w 362840"/>
                    <a:gd name="connsiteY2" fmla="*/ 0 h 13129"/>
                    <a:gd name="connsiteX3" fmla="*/ 353293 w 362840"/>
                    <a:gd name="connsiteY3" fmla="*/ 11936 h 13129"/>
                    <a:gd name="connsiteX4" fmla="*/ 0 w 362840"/>
                    <a:gd name="connsiteY4" fmla="*/ 13129 h 13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840" h="13129">
                      <a:moveTo>
                        <a:pt x="0" y="13129"/>
                      </a:moveTo>
                      <a:cubicBezTo>
                        <a:pt x="7161" y="8355"/>
                        <a:pt x="13129" y="4774"/>
                        <a:pt x="19097" y="1194"/>
                      </a:cubicBezTo>
                      <a:lnTo>
                        <a:pt x="362841" y="0"/>
                      </a:lnTo>
                      <a:cubicBezTo>
                        <a:pt x="360454" y="3581"/>
                        <a:pt x="356873" y="8355"/>
                        <a:pt x="353293" y="11936"/>
                      </a:cubicBezTo>
                      <a:lnTo>
                        <a:pt x="0" y="13129"/>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6B8E7907-93B2-BCBC-A24C-F175925E4C6F}"/>
                    </a:ext>
                  </a:extLst>
                </p:cNvPr>
                <p:cNvSpPr/>
                <p:nvPr/>
              </p:nvSpPr>
              <p:spPr>
                <a:xfrm>
                  <a:off x="8702728" y="3434967"/>
                  <a:ext cx="223194" cy="81161"/>
                </a:xfrm>
                <a:custGeom>
                  <a:avLst/>
                  <a:gdLst>
                    <a:gd name="connsiteX0" fmla="*/ 0 w 223194"/>
                    <a:gd name="connsiteY0" fmla="*/ 8355 h 81161"/>
                    <a:gd name="connsiteX1" fmla="*/ 13129 w 223194"/>
                    <a:gd name="connsiteY1" fmla="*/ 0 h 81161"/>
                    <a:gd name="connsiteX2" fmla="*/ 223195 w 223194"/>
                    <a:gd name="connsiteY2" fmla="*/ 76388 h 81161"/>
                    <a:gd name="connsiteX3" fmla="*/ 205291 w 223194"/>
                    <a:gd name="connsiteY3" fmla="*/ 79968 h 81161"/>
                    <a:gd name="connsiteX4" fmla="*/ 201711 w 223194"/>
                    <a:gd name="connsiteY4" fmla="*/ 81162 h 81161"/>
                    <a:gd name="connsiteX5" fmla="*/ 0 w 223194"/>
                    <a:gd name="connsiteY5" fmla="*/ 8355 h 81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94" h="81161">
                      <a:moveTo>
                        <a:pt x="0" y="8355"/>
                      </a:moveTo>
                      <a:cubicBezTo>
                        <a:pt x="4774" y="5968"/>
                        <a:pt x="8354" y="3581"/>
                        <a:pt x="13129" y="0"/>
                      </a:cubicBezTo>
                      <a:lnTo>
                        <a:pt x="223195" y="76388"/>
                      </a:lnTo>
                      <a:cubicBezTo>
                        <a:pt x="217227" y="77581"/>
                        <a:pt x="211259" y="78775"/>
                        <a:pt x="205291" y="79968"/>
                      </a:cubicBezTo>
                      <a:cubicBezTo>
                        <a:pt x="204098" y="79968"/>
                        <a:pt x="202905" y="79968"/>
                        <a:pt x="201711" y="81162"/>
                      </a:cubicBezTo>
                      <a:lnTo>
                        <a:pt x="0" y="8355"/>
                      </a:ln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66A99803-76D4-D008-4A5D-CA5D29AA802A}"/>
                    </a:ext>
                  </a:extLst>
                </p:cNvPr>
                <p:cNvSpPr/>
                <p:nvPr/>
              </p:nvSpPr>
              <p:spPr>
                <a:xfrm>
                  <a:off x="8720631" y="3222514"/>
                  <a:ext cx="229162" cy="151581"/>
                </a:xfrm>
                <a:custGeom>
                  <a:avLst/>
                  <a:gdLst>
                    <a:gd name="connsiteX0" fmla="*/ 0 w 229162"/>
                    <a:gd name="connsiteY0" fmla="*/ 151582 h 151581"/>
                    <a:gd name="connsiteX1" fmla="*/ 208872 w 229162"/>
                    <a:gd name="connsiteY1" fmla="*/ 0 h 151581"/>
                    <a:gd name="connsiteX2" fmla="*/ 229162 w 229162"/>
                    <a:gd name="connsiteY2" fmla="*/ 0 h 151581"/>
                    <a:gd name="connsiteX3" fmla="*/ 21484 w 229162"/>
                    <a:gd name="connsiteY3" fmla="*/ 150388 h 151581"/>
                    <a:gd name="connsiteX4" fmla="*/ 0 w 229162"/>
                    <a:gd name="connsiteY4" fmla="*/ 151582 h 151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162" h="151581">
                      <a:moveTo>
                        <a:pt x="0" y="151582"/>
                      </a:moveTo>
                      <a:lnTo>
                        <a:pt x="208872" y="0"/>
                      </a:lnTo>
                      <a:cubicBezTo>
                        <a:pt x="216034" y="0"/>
                        <a:pt x="222001" y="0"/>
                        <a:pt x="229162" y="0"/>
                      </a:cubicBezTo>
                      <a:lnTo>
                        <a:pt x="21484" y="150388"/>
                      </a:lnTo>
                      <a:cubicBezTo>
                        <a:pt x="14322" y="150388"/>
                        <a:pt x="7161" y="150388"/>
                        <a:pt x="0" y="151582"/>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5A1BE707-9154-5ED0-0578-2041A781CB02}"/>
                    </a:ext>
                  </a:extLst>
                </p:cNvPr>
                <p:cNvSpPr/>
                <p:nvPr/>
              </p:nvSpPr>
              <p:spPr>
                <a:xfrm>
                  <a:off x="8684824" y="3248772"/>
                  <a:ext cx="99065" cy="127710"/>
                </a:xfrm>
                <a:custGeom>
                  <a:avLst/>
                  <a:gdLst>
                    <a:gd name="connsiteX0" fmla="*/ 0 w 99065"/>
                    <a:gd name="connsiteY0" fmla="*/ 127711 h 127710"/>
                    <a:gd name="connsiteX1" fmla="*/ 79968 w 99065"/>
                    <a:gd name="connsiteY1" fmla="*/ 7161 h 127710"/>
                    <a:gd name="connsiteX2" fmla="*/ 99065 w 99065"/>
                    <a:gd name="connsiteY2" fmla="*/ 0 h 127710"/>
                    <a:gd name="connsiteX3" fmla="*/ 14322 w 99065"/>
                    <a:gd name="connsiteY3" fmla="*/ 126517 h 127710"/>
                    <a:gd name="connsiteX4" fmla="*/ 0 w 99065"/>
                    <a:gd name="connsiteY4" fmla="*/ 127711 h 127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5" h="127710">
                      <a:moveTo>
                        <a:pt x="0" y="127711"/>
                      </a:moveTo>
                      <a:lnTo>
                        <a:pt x="79968" y="7161"/>
                      </a:lnTo>
                      <a:cubicBezTo>
                        <a:pt x="85936" y="4774"/>
                        <a:pt x="93097" y="2387"/>
                        <a:pt x="99065" y="0"/>
                      </a:cubicBezTo>
                      <a:lnTo>
                        <a:pt x="14322" y="126517"/>
                      </a:lnTo>
                      <a:cubicBezTo>
                        <a:pt x="10742" y="126517"/>
                        <a:pt x="5968" y="127711"/>
                        <a:pt x="0" y="127711"/>
                      </a:cubicBezTo>
                      <a:close/>
                    </a:path>
                  </a:pathLst>
                </a:custGeom>
                <a:gradFill>
                  <a:gsLst>
                    <a:gs pos="9536">
                      <a:srgbClr val="ADCF7A"/>
                    </a:gs>
                    <a:gs pos="81010">
                      <a:srgbClr val="87B545"/>
                    </a:gs>
                  </a:gsLst>
                  <a:lin ang="1076390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12" name="Graphic 261">
              <a:extLst>
                <a:ext uri="{FF2B5EF4-FFF2-40B4-BE49-F238E27FC236}">
                  <a16:creationId xmlns:a16="http://schemas.microsoft.com/office/drawing/2014/main" id="{B1C48D31-C2A0-7993-7DE0-0B510FCE015C}"/>
                </a:ext>
              </a:extLst>
            </p:cNvPr>
            <p:cNvGrpSpPr/>
            <p:nvPr/>
          </p:nvGrpSpPr>
          <p:grpSpPr>
            <a:xfrm>
              <a:off x="7753849" y="6010663"/>
              <a:ext cx="674360" cy="375970"/>
              <a:chOff x="7753849" y="6010663"/>
              <a:chExt cx="674360" cy="375970"/>
            </a:xfrm>
          </p:grpSpPr>
          <p:sp>
            <p:nvSpPr>
              <p:cNvPr id="313" name="Freeform: Shape 312">
                <a:extLst>
                  <a:ext uri="{FF2B5EF4-FFF2-40B4-BE49-F238E27FC236}">
                    <a16:creationId xmlns:a16="http://schemas.microsoft.com/office/drawing/2014/main" id="{3FB1B6BD-9A5A-DED2-A854-71701CD98C25}"/>
                  </a:ext>
                </a:extLst>
              </p:cNvPr>
              <p:cNvSpPr/>
              <p:nvPr/>
            </p:nvSpPr>
            <p:spPr>
              <a:xfrm>
                <a:off x="7755043" y="6010663"/>
                <a:ext cx="673166" cy="375970"/>
              </a:xfrm>
              <a:custGeom>
                <a:avLst/>
                <a:gdLst>
                  <a:gd name="connsiteX0" fmla="*/ 673166 w 673166"/>
                  <a:gd name="connsiteY0" fmla="*/ 188582 h 375970"/>
                  <a:gd name="connsiteX1" fmla="*/ 568133 w 673166"/>
                  <a:gd name="connsiteY1" fmla="*/ 324648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2 w 673166"/>
                  <a:gd name="connsiteY8" fmla="*/ 309132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9 w 673166"/>
                  <a:gd name="connsiteY16" fmla="*/ 230356 h 375970"/>
                  <a:gd name="connsiteX17" fmla="*/ 225583 w 673166"/>
                  <a:gd name="connsiteY17" fmla="*/ 235131 h 375970"/>
                  <a:gd name="connsiteX18" fmla="*/ 207679 w 673166"/>
                  <a:gd name="connsiteY18" fmla="*/ 242292 h 375970"/>
                  <a:gd name="connsiteX19" fmla="*/ 195744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1 h 375970"/>
                  <a:gd name="connsiteX23" fmla="*/ 0 w 673166"/>
                  <a:gd name="connsiteY23" fmla="*/ 187389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30 h 375970"/>
                  <a:gd name="connsiteX28" fmla="*/ 336583 w 673166"/>
                  <a:gd name="connsiteY28" fmla="*/ 0 h 375970"/>
                  <a:gd name="connsiteX29" fmla="*/ 378358 w 673166"/>
                  <a:gd name="connsiteY29" fmla="*/ 1194 h 375970"/>
                  <a:gd name="connsiteX30" fmla="*/ 391487 w 673166"/>
                  <a:gd name="connsiteY30" fmla="*/ 2387 h 375970"/>
                  <a:gd name="connsiteX31" fmla="*/ 596778 w 673166"/>
                  <a:gd name="connsiteY31" fmla="*/ 69226 h 375970"/>
                  <a:gd name="connsiteX32" fmla="*/ 607521 w 673166"/>
                  <a:gd name="connsiteY32" fmla="*/ 77581 h 375970"/>
                  <a:gd name="connsiteX33" fmla="*/ 668392 w 673166"/>
                  <a:gd name="connsiteY33" fmla="*/ 162324 h 375970"/>
                  <a:gd name="connsiteX34" fmla="*/ 670779 w 673166"/>
                  <a:gd name="connsiteY34" fmla="*/ 174260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8"/>
                    </a:cubicBezTo>
                    <a:cubicBezTo>
                      <a:pt x="562165" y="328228"/>
                      <a:pt x="555004" y="330615"/>
                      <a:pt x="549036" y="334196"/>
                    </a:cubicBezTo>
                    <a:cubicBezTo>
                      <a:pt x="507262" y="353293"/>
                      <a:pt x="458326" y="366422"/>
                      <a:pt x="403422" y="372390"/>
                    </a:cubicBezTo>
                    <a:cubicBezTo>
                      <a:pt x="392681" y="373583"/>
                      <a:pt x="381938" y="374777"/>
                      <a:pt x="371196" y="374777"/>
                    </a:cubicBezTo>
                    <a:cubicBezTo>
                      <a:pt x="360454" y="374777"/>
                      <a:pt x="348519" y="375970"/>
                      <a:pt x="336583" y="375970"/>
                    </a:cubicBezTo>
                    <a:cubicBezTo>
                      <a:pt x="269744" y="375970"/>
                      <a:pt x="207679" y="365229"/>
                      <a:pt x="155162" y="346132"/>
                    </a:cubicBezTo>
                    <a:cubicBezTo>
                      <a:pt x="162323" y="338970"/>
                      <a:pt x="171872" y="329422"/>
                      <a:pt x="182614" y="318680"/>
                    </a:cubicBezTo>
                    <a:cubicBezTo>
                      <a:pt x="186195" y="315099"/>
                      <a:pt x="188582" y="312712"/>
                      <a:pt x="192162" y="309132"/>
                    </a:cubicBezTo>
                    <a:cubicBezTo>
                      <a:pt x="198130" y="303164"/>
                      <a:pt x="205292" y="296002"/>
                      <a:pt x="211260" y="288841"/>
                    </a:cubicBezTo>
                    <a:cubicBezTo>
                      <a:pt x="214840" y="285260"/>
                      <a:pt x="218421" y="281680"/>
                      <a:pt x="220808" y="278099"/>
                    </a:cubicBezTo>
                    <a:cubicBezTo>
                      <a:pt x="226776" y="270938"/>
                      <a:pt x="232744" y="264970"/>
                      <a:pt x="237518" y="259002"/>
                    </a:cubicBezTo>
                    <a:cubicBezTo>
                      <a:pt x="242292" y="254227"/>
                      <a:pt x="245872" y="249454"/>
                      <a:pt x="248260" y="244679"/>
                    </a:cubicBezTo>
                    <a:cubicBezTo>
                      <a:pt x="249454" y="242292"/>
                      <a:pt x="250647" y="239905"/>
                      <a:pt x="251840" y="238711"/>
                    </a:cubicBezTo>
                    <a:cubicBezTo>
                      <a:pt x="254227" y="233938"/>
                      <a:pt x="254227" y="231550"/>
                      <a:pt x="253034" y="230356"/>
                    </a:cubicBezTo>
                    <a:cubicBezTo>
                      <a:pt x="251840" y="229163"/>
                      <a:pt x="248260" y="229163"/>
                      <a:pt x="243486" y="230356"/>
                    </a:cubicBezTo>
                    <a:cubicBezTo>
                      <a:pt x="242292" y="230356"/>
                      <a:pt x="242292" y="230356"/>
                      <a:pt x="241099" y="230356"/>
                    </a:cubicBezTo>
                    <a:cubicBezTo>
                      <a:pt x="236324" y="231550"/>
                      <a:pt x="231550" y="232744"/>
                      <a:pt x="225583" y="235131"/>
                    </a:cubicBezTo>
                    <a:cubicBezTo>
                      <a:pt x="219615" y="237518"/>
                      <a:pt x="213647" y="239905"/>
                      <a:pt x="207679" y="242292"/>
                    </a:cubicBezTo>
                    <a:cubicBezTo>
                      <a:pt x="204098" y="243486"/>
                      <a:pt x="199324" y="245873"/>
                      <a:pt x="195744" y="247066"/>
                    </a:cubicBezTo>
                    <a:cubicBezTo>
                      <a:pt x="188582" y="249454"/>
                      <a:pt x="182614" y="253034"/>
                      <a:pt x="175453" y="256615"/>
                    </a:cubicBezTo>
                    <a:cubicBezTo>
                      <a:pt x="170679" y="259002"/>
                      <a:pt x="165905" y="261389"/>
                      <a:pt x="161130" y="262583"/>
                    </a:cubicBezTo>
                    <a:cubicBezTo>
                      <a:pt x="128904" y="278099"/>
                      <a:pt x="95485" y="294809"/>
                      <a:pt x="75194" y="305551"/>
                    </a:cubicBezTo>
                    <a:cubicBezTo>
                      <a:pt x="27452" y="273325"/>
                      <a:pt x="0" y="232744"/>
                      <a:pt x="0" y="187389"/>
                    </a:cubicBezTo>
                    <a:cubicBezTo>
                      <a:pt x="0" y="186195"/>
                      <a:pt x="0" y="183808"/>
                      <a:pt x="0" y="182614"/>
                    </a:cubicBezTo>
                    <a:cubicBezTo>
                      <a:pt x="0" y="177840"/>
                      <a:pt x="0" y="174260"/>
                      <a:pt x="1194" y="169485"/>
                    </a:cubicBezTo>
                    <a:cubicBezTo>
                      <a:pt x="11936" y="100259"/>
                      <a:pt x="90710" y="42968"/>
                      <a:pt x="198130" y="15516"/>
                    </a:cubicBezTo>
                    <a:cubicBezTo>
                      <a:pt x="201711" y="14323"/>
                      <a:pt x="206485" y="13130"/>
                      <a:pt x="210066" y="13130"/>
                    </a:cubicBezTo>
                    <a:cubicBezTo>
                      <a:pt x="249454" y="4775"/>
                      <a:pt x="291228" y="0"/>
                      <a:pt x="336583" y="0"/>
                    </a:cubicBezTo>
                    <a:cubicBezTo>
                      <a:pt x="350906" y="0"/>
                      <a:pt x="365228" y="0"/>
                      <a:pt x="378358" y="1194"/>
                    </a:cubicBezTo>
                    <a:cubicBezTo>
                      <a:pt x="383131" y="1194"/>
                      <a:pt x="387906" y="1194"/>
                      <a:pt x="391487" y="2387"/>
                    </a:cubicBezTo>
                    <a:cubicBezTo>
                      <a:pt x="473842" y="9548"/>
                      <a:pt x="546649" y="34613"/>
                      <a:pt x="596778" y="69226"/>
                    </a:cubicBezTo>
                    <a:cubicBezTo>
                      <a:pt x="600359" y="71613"/>
                      <a:pt x="603940" y="74001"/>
                      <a:pt x="607521" y="77581"/>
                    </a:cubicBezTo>
                    <a:cubicBezTo>
                      <a:pt x="639746" y="101452"/>
                      <a:pt x="661231" y="131291"/>
                      <a:pt x="668392" y="162324"/>
                    </a:cubicBezTo>
                    <a:cubicBezTo>
                      <a:pt x="669585" y="165905"/>
                      <a:pt x="669585" y="169485"/>
                      <a:pt x="670779" y="174260"/>
                    </a:cubicBezTo>
                    <a:cubicBezTo>
                      <a:pt x="671972"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4" name="Graphic 261">
                <a:extLst>
                  <a:ext uri="{FF2B5EF4-FFF2-40B4-BE49-F238E27FC236}">
                    <a16:creationId xmlns:a16="http://schemas.microsoft.com/office/drawing/2014/main" id="{FAC36C6C-5FFD-E47F-E455-216D651D83D7}"/>
                  </a:ext>
                </a:extLst>
              </p:cNvPr>
              <p:cNvGrpSpPr/>
              <p:nvPr/>
            </p:nvGrpSpPr>
            <p:grpSpPr>
              <a:xfrm>
                <a:off x="7753849" y="6011857"/>
                <a:ext cx="673166" cy="373583"/>
                <a:chOff x="7753849" y="6011857"/>
                <a:chExt cx="673166" cy="373583"/>
              </a:xfrm>
            </p:grpSpPr>
            <p:sp>
              <p:nvSpPr>
                <p:cNvPr id="315" name="Freeform: Shape 314">
                  <a:extLst>
                    <a:ext uri="{FF2B5EF4-FFF2-40B4-BE49-F238E27FC236}">
                      <a16:creationId xmlns:a16="http://schemas.microsoft.com/office/drawing/2014/main" id="{9311A685-40AD-032C-826A-35C43C6232BF}"/>
                    </a:ext>
                  </a:extLst>
                </p:cNvPr>
                <p:cNvSpPr/>
                <p:nvPr/>
              </p:nvSpPr>
              <p:spPr>
                <a:xfrm>
                  <a:off x="7994948" y="6081083"/>
                  <a:ext cx="366422" cy="169485"/>
                </a:xfrm>
                <a:custGeom>
                  <a:avLst/>
                  <a:gdLst>
                    <a:gd name="connsiteX0" fmla="*/ 10742 w 366422"/>
                    <a:gd name="connsiteY0" fmla="*/ 169485 h 169485"/>
                    <a:gd name="connsiteX1" fmla="*/ 11936 w 366422"/>
                    <a:gd name="connsiteY1" fmla="*/ 161130 h 169485"/>
                    <a:gd name="connsiteX2" fmla="*/ 2387 w 366422"/>
                    <a:gd name="connsiteY2" fmla="*/ 161130 h 169485"/>
                    <a:gd name="connsiteX3" fmla="*/ 0 w 366422"/>
                    <a:gd name="connsiteY3" fmla="*/ 161130 h 169485"/>
                    <a:gd name="connsiteX4" fmla="*/ 0 w 366422"/>
                    <a:gd name="connsiteY4" fmla="*/ 161130 h 169485"/>
                    <a:gd name="connsiteX5" fmla="*/ 2387 w 366422"/>
                    <a:gd name="connsiteY5" fmla="*/ 159936 h 169485"/>
                    <a:gd name="connsiteX6" fmla="*/ 355681 w 366422"/>
                    <a:gd name="connsiteY6" fmla="*/ 0 h 169485"/>
                    <a:gd name="connsiteX7" fmla="*/ 366422 w 366422"/>
                    <a:gd name="connsiteY7" fmla="*/ 8355 h 169485"/>
                    <a:gd name="connsiteX8" fmla="*/ 10742 w 366422"/>
                    <a:gd name="connsiteY8" fmla="*/ 169485 h 16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2" h="169485">
                      <a:moveTo>
                        <a:pt x="10742" y="169485"/>
                      </a:moveTo>
                      <a:cubicBezTo>
                        <a:pt x="13130" y="164711"/>
                        <a:pt x="13130" y="162323"/>
                        <a:pt x="11936" y="161130"/>
                      </a:cubicBezTo>
                      <a:cubicBezTo>
                        <a:pt x="10742" y="159936"/>
                        <a:pt x="7162" y="159936"/>
                        <a:pt x="2387" y="161130"/>
                      </a:cubicBezTo>
                      <a:cubicBezTo>
                        <a:pt x="1194" y="161130"/>
                        <a:pt x="1194" y="161130"/>
                        <a:pt x="0" y="161130"/>
                      </a:cubicBezTo>
                      <a:lnTo>
                        <a:pt x="0" y="161130"/>
                      </a:lnTo>
                      <a:lnTo>
                        <a:pt x="2387" y="159936"/>
                      </a:lnTo>
                      <a:lnTo>
                        <a:pt x="355681" y="0"/>
                      </a:lnTo>
                      <a:cubicBezTo>
                        <a:pt x="359261" y="2387"/>
                        <a:pt x="362842"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9EB68C0B-36C6-74A8-DBAB-A76274664C5E}"/>
                    </a:ext>
                  </a:extLst>
                </p:cNvPr>
                <p:cNvSpPr/>
                <p:nvPr/>
              </p:nvSpPr>
              <p:spPr>
                <a:xfrm>
                  <a:off x="7979432" y="6011857"/>
                  <a:ext cx="167097" cy="233936"/>
                </a:xfrm>
                <a:custGeom>
                  <a:avLst/>
                  <a:gdLst>
                    <a:gd name="connsiteX0" fmla="*/ 167098 w 167097"/>
                    <a:gd name="connsiteY0" fmla="*/ 2387 h 233936"/>
                    <a:gd name="connsiteX1" fmla="*/ 19097 w 167097"/>
                    <a:gd name="connsiteY1" fmla="*/ 227969 h 233936"/>
                    <a:gd name="connsiteX2" fmla="*/ 17903 w 167097"/>
                    <a:gd name="connsiteY2" fmla="*/ 229162 h 233936"/>
                    <a:gd name="connsiteX3" fmla="*/ 15516 w 167097"/>
                    <a:gd name="connsiteY3" fmla="*/ 229162 h 233936"/>
                    <a:gd name="connsiteX4" fmla="*/ 0 w 167097"/>
                    <a:gd name="connsiteY4" fmla="*/ 233937 h 233936"/>
                    <a:gd name="connsiteX5" fmla="*/ 152775 w 167097"/>
                    <a:gd name="connsiteY5" fmla="*/ 0 h 233936"/>
                    <a:gd name="connsiteX6" fmla="*/ 167098 w 167097"/>
                    <a:gd name="connsiteY6" fmla="*/ 2387 h 233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6">
                      <a:moveTo>
                        <a:pt x="167098" y="2387"/>
                      </a:moveTo>
                      <a:lnTo>
                        <a:pt x="19097" y="227969"/>
                      </a:lnTo>
                      <a:lnTo>
                        <a:pt x="17903" y="229162"/>
                      </a:lnTo>
                      <a:cubicBezTo>
                        <a:pt x="16710" y="229162"/>
                        <a:pt x="16710" y="229162"/>
                        <a:pt x="15516" y="229162"/>
                      </a:cubicBezTo>
                      <a:cubicBezTo>
                        <a:pt x="10742" y="230356"/>
                        <a:pt x="5968" y="231550"/>
                        <a:pt x="0" y="233937"/>
                      </a:cubicBezTo>
                      <a:lnTo>
                        <a:pt x="152775" y="0"/>
                      </a:lnTo>
                      <a:cubicBezTo>
                        <a:pt x="157550" y="1193"/>
                        <a:pt x="162324" y="2387"/>
                        <a:pt x="167098"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90CF0C2F-4258-38A9-9C93-7625DDE8FC92}"/>
                    </a:ext>
                  </a:extLst>
                </p:cNvPr>
                <p:cNvSpPr/>
                <p:nvPr/>
              </p:nvSpPr>
              <p:spPr>
                <a:xfrm>
                  <a:off x="7949593" y="6024986"/>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7162" y="2387"/>
                        <a:pt x="10742" y="1193"/>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952F783C-5FE8-4F11-3403-2912E63E4EB8}"/>
                    </a:ext>
                  </a:extLst>
                </p:cNvPr>
                <p:cNvSpPr/>
                <p:nvPr/>
              </p:nvSpPr>
              <p:spPr>
                <a:xfrm>
                  <a:off x="7753849" y="6181342"/>
                  <a:ext cx="175452" cy="93098"/>
                </a:xfrm>
                <a:custGeom>
                  <a:avLst/>
                  <a:gdLst>
                    <a:gd name="connsiteX0" fmla="*/ 175453 w 175452"/>
                    <a:gd name="connsiteY0" fmla="*/ 87130 h 93098"/>
                    <a:gd name="connsiteX1" fmla="*/ 161131 w 175452"/>
                    <a:gd name="connsiteY1" fmla="*/ 93098 h 93098"/>
                    <a:gd name="connsiteX2" fmla="*/ 0 w 175452"/>
                    <a:gd name="connsiteY2" fmla="*/ 13130 h 93098"/>
                    <a:gd name="connsiteX3" fmla="*/ 1194 w 175452"/>
                    <a:gd name="connsiteY3" fmla="*/ 0 h 93098"/>
                    <a:gd name="connsiteX4" fmla="*/ 175453 w 175452"/>
                    <a:gd name="connsiteY4" fmla="*/ 87130 h 93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8">
                      <a:moveTo>
                        <a:pt x="175453" y="87130"/>
                      </a:moveTo>
                      <a:cubicBezTo>
                        <a:pt x="170679" y="89517"/>
                        <a:pt x="165904" y="91904"/>
                        <a:pt x="161131" y="93098"/>
                      </a:cubicBezTo>
                      <a:lnTo>
                        <a:pt x="0" y="13130"/>
                      </a:lnTo>
                      <a:cubicBezTo>
                        <a:pt x="0" y="8355"/>
                        <a:pt x="0" y="4775"/>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2D06F196-3799-A683-435B-E1431C9E0C58}"/>
                    </a:ext>
                  </a:extLst>
                </p:cNvPr>
                <p:cNvSpPr/>
                <p:nvPr/>
              </p:nvSpPr>
              <p:spPr>
                <a:xfrm>
                  <a:off x="7992561" y="6174181"/>
                  <a:ext cx="434454" cy="96677"/>
                </a:xfrm>
                <a:custGeom>
                  <a:avLst/>
                  <a:gdLst>
                    <a:gd name="connsiteX0" fmla="*/ 434454 w 434454"/>
                    <a:gd name="connsiteY0" fmla="*/ 10742 h 96677"/>
                    <a:gd name="connsiteX1" fmla="*/ 0 w 434454"/>
                    <a:gd name="connsiteY1" fmla="*/ 96678 h 96677"/>
                    <a:gd name="connsiteX2" fmla="*/ 10742 w 434454"/>
                    <a:gd name="connsiteY2" fmla="*/ 82356 h 96677"/>
                    <a:gd name="connsiteX3" fmla="*/ 432067 w 434454"/>
                    <a:gd name="connsiteY3" fmla="*/ 0 h 96677"/>
                    <a:gd name="connsiteX4" fmla="*/ 434454 w 434454"/>
                    <a:gd name="connsiteY4" fmla="*/ 10742 h 9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7">
                      <a:moveTo>
                        <a:pt x="434454" y="10742"/>
                      </a:moveTo>
                      <a:lnTo>
                        <a:pt x="0" y="96678"/>
                      </a:lnTo>
                      <a:cubicBezTo>
                        <a:pt x="4774" y="91904"/>
                        <a:pt x="8354" y="87130"/>
                        <a:pt x="10742" y="82356"/>
                      </a:cubicBezTo>
                      <a:lnTo>
                        <a:pt x="432067" y="0"/>
                      </a:lnTo>
                      <a:cubicBezTo>
                        <a:pt x="433261" y="3581"/>
                        <a:pt x="433261" y="7161"/>
                        <a:pt x="434454"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4B77C29F-E409-C5B9-D874-8A91EC0B22FA}"/>
                    </a:ext>
                  </a:extLst>
                </p:cNvPr>
                <p:cNvSpPr/>
                <p:nvPr/>
              </p:nvSpPr>
              <p:spPr>
                <a:xfrm>
                  <a:off x="7965109" y="6289956"/>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9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5" y="51323"/>
                        <a:pt x="337777" y="54903"/>
                      </a:cubicBezTo>
                      <a:lnTo>
                        <a:pt x="0" y="10742"/>
                      </a:lnTo>
                      <a:cubicBezTo>
                        <a:pt x="3581" y="7161"/>
                        <a:pt x="7162" y="3581"/>
                        <a:pt x="9549"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9CAE3A2C-3B85-2595-EF00-AED15B8C8157}"/>
                    </a:ext>
                  </a:extLst>
                </p:cNvPr>
                <p:cNvSpPr/>
                <p:nvPr/>
              </p:nvSpPr>
              <p:spPr>
                <a:xfrm>
                  <a:off x="7937657" y="6319795"/>
                  <a:ext cx="219614" cy="65645"/>
                </a:xfrm>
                <a:custGeom>
                  <a:avLst/>
                  <a:gdLst>
                    <a:gd name="connsiteX0" fmla="*/ 219615 w 219614"/>
                    <a:gd name="connsiteY0" fmla="*/ 63258 h 65645"/>
                    <a:gd name="connsiteX1" fmla="*/ 187389 w 219614"/>
                    <a:gd name="connsiteY1" fmla="*/ 65646 h 65645"/>
                    <a:gd name="connsiteX2" fmla="*/ 0 w 219614"/>
                    <a:gd name="connsiteY2" fmla="*/ 9548 h 65645"/>
                    <a:gd name="connsiteX3" fmla="*/ 9548 w 219614"/>
                    <a:gd name="connsiteY3" fmla="*/ 0 h 65645"/>
                    <a:gd name="connsiteX4" fmla="*/ 219615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5" y="63258"/>
                      </a:moveTo>
                      <a:cubicBezTo>
                        <a:pt x="208872" y="64452"/>
                        <a:pt x="198131" y="65646"/>
                        <a:pt x="187389" y="65646"/>
                      </a:cubicBezTo>
                      <a:lnTo>
                        <a:pt x="0" y="9548"/>
                      </a:lnTo>
                      <a:cubicBezTo>
                        <a:pt x="3581" y="5968"/>
                        <a:pt x="5968" y="3581"/>
                        <a:pt x="9548" y="0"/>
                      </a:cubicBezTo>
                      <a:lnTo>
                        <a:pt x="219615"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22" name="Graphic 261">
              <a:extLst>
                <a:ext uri="{FF2B5EF4-FFF2-40B4-BE49-F238E27FC236}">
                  <a16:creationId xmlns:a16="http://schemas.microsoft.com/office/drawing/2014/main" id="{F564D33D-82A0-9E6C-D5BD-664E652A42CA}"/>
                </a:ext>
              </a:extLst>
            </p:cNvPr>
            <p:cNvGrpSpPr/>
            <p:nvPr/>
          </p:nvGrpSpPr>
          <p:grpSpPr>
            <a:xfrm>
              <a:off x="2854298" y="4481717"/>
              <a:ext cx="674359" cy="375970"/>
              <a:chOff x="2854298" y="4481717"/>
              <a:chExt cx="674359" cy="375970"/>
            </a:xfrm>
          </p:grpSpPr>
          <p:sp>
            <p:nvSpPr>
              <p:cNvPr id="323" name="Freeform: Shape 322">
                <a:extLst>
                  <a:ext uri="{FF2B5EF4-FFF2-40B4-BE49-F238E27FC236}">
                    <a16:creationId xmlns:a16="http://schemas.microsoft.com/office/drawing/2014/main" id="{22177570-CD90-9881-D57A-1984D5A59720}"/>
                  </a:ext>
                </a:extLst>
              </p:cNvPr>
              <p:cNvSpPr/>
              <p:nvPr/>
            </p:nvSpPr>
            <p:spPr>
              <a:xfrm>
                <a:off x="2855492" y="4481717"/>
                <a:ext cx="673166" cy="375970"/>
              </a:xfrm>
              <a:custGeom>
                <a:avLst/>
                <a:gdLst>
                  <a:gd name="connsiteX0" fmla="*/ 673166 w 673166"/>
                  <a:gd name="connsiteY0" fmla="*/ 188582 h 375970"/>
                  <a:gd name="connsiteX1" fmla="*/ 568133 w 673166"/>
                  <a:gd name="connsiteY1" fmla="*/ 324647 h 375970"/>
                  <a:gd name="connsiteX2" fmla="*/ 549036 w 673166"/>
                  <a:gd name="connsiteY2" fmla="*/ 334196 h 375970"/>
                  <a:gd name="connsiteX3" fmla="*/ 403422 w 673166"/>
                  <a:gd name="connsiteY3" fmla="*/ 372390 h 375970"/>
                  <a:gd name="connsiteX4" fmla="*/ 371196 w 673166"/>
                  <a:gd name="connsiteY4" fmla="*/ 374777 h 375970"/>
                  <a:gd name="connsiteX5" fmla="*/ 336583 w 673166"/>
                  <a:gd name="connsiteY5" fmla="*/ 375970 h 375970"/>
                  <a:gd name="connsiteX6" fmla="*/ 155162 w 673166"/>
                  <a:gd name="connsiteY6" fmla="*/ 346132 h 375970"/>
                  <a:gd name="connsiteX7" fmla="*/ 182614 w 673166"/>
                  <a:gd name="connsiteY7" fmla="*/ 318680 h 375970"/>
                  <a:gd name="connsiteX8" fmla="*/ 192163 w 673166"/>
                  <a:gd name="connsiteY8" fmla="*/ 309131 h 375970"/>
                  <a:gd name="connsiteX9" fmla="*/ 211260 w 673166"/>
                  <a:gd name="connsiteY9" fmla="*/ 288841 h 375970"/>
                  <a:gd name="connsiteX10" fmla="*/ 220808 w 673166"/>
                  <a:gd name="connsiteY10" fmla="*/ 278099 h 375970"/>
                  <a:gd name="connsiteX11" fmla="*/ 237518 w 673166"/>
                  <a:gd name="connsiteY11" fmla="*/ 259002 h 375970"/>
                  <a:gd name="connsiteX12" fmla="*/ 248260 w 673166"/>
                  <a:gd name="connsiteY12" fmla="*/ 244679 h 375970"/>
                  <a:gd name="connsiteX13" fmla="*/ 251840 w 673166"/>
                  <a:gd name="connsiteY13" fmla="*/ 238711 h 375970"/>
                  <a:gd name="connsiteX14" fmla="*/ 253034 w 673166"/>
                  <a:gd name="connsiteY14" fmla="*/ 230356 h 375970"/>
                  <a:gd name="connsiteX15" fmla="*/ 243486 w 673166"/>
                  <a:gd name="connsiteY15" fmla="*/ 230356 h 375970"/>
                  <a:gd name="connsiteX16" fmla="*/ 241098 w 673166"/>
                  <a:gd name="connsiteY16" fmla="*/ 230356 h 375970"/>
                  <a:gd name="connsiteX17" fmla="*/ 225582 w 673166"/>
                  <a:gd name="connsiteY17" fmla="*/ 235131 h 375970"/>
                  <a:gd name="connsiteX18" fmla="*/ 207679 w 673166"/>
                  <a:gd name="connsiteY18" fmla="*/ 242292 h 375970"/>
                  <a:gd name="connsiteX19" fmla="*/ 195743 w 673166"/>
                  <a:gd name="connsiteY19" fmla="*/ 247066 h 375970"/>
                  <a:gd name="connsiteX20" fmla="*/ 175453 w 673166"/>
                  <a:gd name="connsiteY20" fmla="*/ 256615 h 375970"/>
                  <a:gd name="connsiteX21" fmla="*/ 161130 w 673166"/>
                  <a:gd name="connsiteY21" fmla="*/ 262583 h 375970"/>
                  <a:gd name="connsiteX22" fmla="*/ 75194 w 673166"/>
                  <a:gd name="connsiteY22" fmla="*/ 305550 h 375970"/>
                  <a:gd name="connsiteX23" fmla="*/ 0 w 673166"/>
                  <a:gd name="connsiteY23" fmla="*/ 187388 h 375970"/>
                  <a:gd name="connsiteX24" fmla="*/ 0 w 673166"/>
                  <a:gd name="connsiteY24" fmla="*/ 182614 h 375970"/>
                  <a:gd name="connsiteX25" fmla="*/ 1194 w 673166"/>
                  <a:gd name="connsiteY25" fmla="*/ 169485 h 375970"/>
                  <a:gd name="connsiteX26" fmla="*/ 198130 w 673166"/>
                  <a:gd name="connsiteY26" fmla="*/ 15516 h 375970"/>
                  <a:gd name="connsiteX27" fmla="*/ 210066 w 673166"/>
                  <a:gd name="connsiteY27" fmla="*/ 13129 h 375970"/>
                  <a:gd name="connsiteX28" fmla="*/ 336583 w 673166"/>
                  <a:gd name="connsiteY28" fmla="*/ 0 h 375970"/>
                  <a:gd name="connsiteX29" fmla="*/ 378358 w 673166"/>
                  <a:gd name="connsiteY29" fmla="*/ 1193 h 375970"/>
                  <a:gd name="connsiteX30" fmla="*/ 391487 w 673166"/>
                  <a:gd name="connsiteY30" fmla="*/ 2387 h 375970"/>
                  <a:gd name="connsiteX31" fmla="*/ 596778 w 673166"/>
                  <a:gd name="connsiteY31" fmla="*/ 69226 h 375970"/>
                  <a:gd name="connsiteX32" fmla="*/ 607520 w 673166"/>
                  <a:gd name="connsiteY32" fmla="*/ 77581 h 375970"/>
                  <a:gd name="connsiteX33" fmla="*/ 668392 w 673166"/>
                  <a:gd name="connsiteY33" fmla="*/ 162323 h 375970"/>
                  <a:gd name="connsiteX34" fmla="*/ 670779 w 673166"/>
                  <a:gd name="connsiteY34" fmla="*/ 174259 h 375970"/>
                  <a:gd name="connsiteX35" fmla="*/ 673166 w 673166"/>
                  <a:gd name="connsiteY35" fmla="*/ 188582 h 3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166" h="375970">
                    <a:moveTo>
                      <a:pt x="673166" y="188582"/>
                    </a:moveTo>
                    <a:cubicBezTo>
                      <a:pt x="673166" y="242292"/>
                      <a:pt x="632585" y="291228"/>
                      <a:pt x="568133" y="324647"/>
                    </a:cubicBezTo>
                    <a:cubicBezTo>
                      <a:pt x="562165" y="328228"/>
                      <a:pt x="555004" y="330615"/>
                      <a:pt x="549036" y="334196"/>
                    </a:cubicBezTo>
                    <a:cubicBezTo>
                      <a:pt x="507262" y="353293"/>
                      <a:pt x="458326" y="366422"/>
                      <a:pt x="403422" y="372390"/>
                    </a:cubicBezTo>
                    <a:cubicBezTo>
                      <a:pt x="392680" y="373583"/>
                      <a:pt x="381938" y="374777"/>
                      <a:pt x="371196" y="374777"/>
                    </a:cubicBezTo>
                    <a:cubicBezTo>
                      <a:pt x="360454" y="374777"/>
                      <a:pt x="348519" y="375970"/>
                      <a:pt x="336583" y="375970"/>
                    </a:cubicBezTo>
                    <a:cubicBezTo>
                      <a:pt x="269744" y="375970"/>
                      <a:pt x="207679" y="365228"/>
                      <a:pt x="155162" y="346132"/>
                    </a:cubicBezTo>
                    <a:cubicBezTo>
                      <a:pt x="162324" y="338970"/>
                      <a:pt x="171872" y="329421"/>
                      <a:pt x="182614" y="318680"/>
                    </a:cubicBezTo>
                    <a:cubicBezTo>
                      <a:pt x="186195" y="315099"/>
                      <a:pt x="188582" y="312712"/>
                      <a:pt x="192163" y="309131"/>
                    </a:cubicBezTo>
                    <a:cubicBezTo>
                      <a:pt x="198130" y="303163"/>
                      <a:pt x="205292" y="296002"/>
                      <a:pt x="211260" y="288841"/>
                    </a:cubicBezTo>
                    <a:cubicBezTo>
                      <a:pt x="214840" y="285260"/>
                      <a:pt x="218421" y="281679"/>
                      <a:pt x="220808" y="278099"/>
                    </a:cubicBezTo>
                    <a:cubicBezTo>
                      <a:pt x="226776" y="270937"/>
                      <a:pt x="232744" y="264969"/>
                      <a:pt x="237518" y="259002"/>
                    </a:cubicBezTo>
                    <a:cubicBezTo>
                      <a:pt x="242292" y="254227"/>
                      <a:pt x="245873" y="249453"/>
                      <a:pt x="248260" y="244679"/>
                    </a:cubicBezTo>
                    <a:cubicBezTo>
                      <a:pt x="249453" y="242292"/>
                      <a:pt x="250647" y="239905"/>
                      <a:pt x="251840" y="238711"/>
                    </a:cubicBezTo>
                    <a:cubicBezTo>
                      <a:pt x="254228" y="233937"/>
                      <a:pt x="254228" y="231550"/>
                      <a:pt x="253034" y="230356"/>
                    </a:cubicBezTo>
                    <a:cubicBezTo>
                      <a:pt x="251840" y="229163"/>
                      <a:pt x="248260" y="229163"/>
                      <a:pt x="243486" y="230356"/>
                    </a:cubicBezTo>
                    <a:cubicBezTo>
                      <a:pt x="242292" y="230356"/>
                      <a:pt x="242292" y="230356"/>
                      <a:pt x="241098" y="230356"/>
                    </a:cubicBezTo>
                    <a:cubicBezTo>
                      <a:pt x="236324" y="231550"/>
                      <a:pt x="231550" y="232744"/>
                      <a:pt x="225582" y="235131"/>
                    </a:cubicBezTo>
                    <a:cubicBezTo>
                      <a:pt x="219614" y="237518"/>
                      <a:pt x="213647" y="239905"/>
                      <a:pt x="207679" y="242292"/>
                    </a:cubicBezTo>
                    <a:cubicBezTo>
                      <a:pt x="204098" y="243486"/>
                      <a:pt x="199324" y="245872"/>
                      <a:pt x="195743" y="247066"/>
                    </a:cubicBezTo>
                    <a:cubicBezTo>
                      <a:pt x="188582" y="249453"/>
                      <a:pt x="182614" y="253034"/>
                      <a:pt x="175453" y="256615"/>
                    </a:cubicBezTo>
                    <a:cubicBezTo>
                      <a:pt x="170679" y="259002"/>
                      <a:pt x="165904" y="261389"/>
                      <a:pt x="161130" y="262583"/>
                    </a:cubicBezTo>
                    <a:cubicBezTo>
                      <a:pt x="128904" y="278099"/>
                      <a:pt x="95485" y="294808"/>
                      <a:pt x="75194" y="305550"/>
                    </a:cubicBezTo>
                    <a:cubicBezTo>
                      <a:pt x="27452" y="273324"/>
                      <a:pt x="0" y="232744"/>
                      <a:pt x="0" y="187388"/>
                    </a:cubicBezTo>
                    <a:cubicBezTo>
                      <a:pt x="0" y="186195"/>
                      <a:pt x="0" y="183808"/>
                      <a:pt x="0" y="182614"/>
                    </a:cubicBezTo>
                    <a:cubicBezTo>
                      <a:pt x="0" y="177840"/>
                      <a:pt x="0" y="174259"/>
                      <a:pt x="1194" y="169485"/>
                    </a:cubicBezTo>
                    <a:cubicBezTo>
                      <a:pt x="11936" y="100259"/>
                      <a:pt x="90710" y="42968"/>
                      <a:pt x="198130" y="15516"/>
                    </a:cubicBezTo>
                    <a:cubicBezTo>
                      <a:pt x="201711" y="14322"/>
                      <a:pt x="206485" y="13129"/>
                      <a:pt x="210066" y="13129"/>
                    </a:cubicBezTo>
                    <a:cubicBezTo>
                      <a:pt x="249453" y="4774"/>
                      <a:pt x="291228" y="0"/>
                      <a:pt x="336583" y="0"/>
                    </a:cubicBezTo>
                    <a:cubicBezTo>
                      <a:pt x="350906" y="0"/>
                      <a:pt x="365228" y="0"/>
                      <a:pt x="378358" y="1193"/>
                    </a:cubicBezTo>
                    <a:cubicBezTo>
                      <a:pt x="383132" y="1193"/>
                      <a:pt x="387906" y="1193"/>
                      <a:pt x="391487" y="2387"/>
                    </a:cubicBezTo>
                    <a:cubicBezTo>
                      <a:pt x="473842" y="9548"/>
                      <a:pt x="546649" y="34613"/>
                      <a:pt x="596778" y="69226"/>
                    </a:cubicBezTo>
                    <a:cubicBezTo>
                      <a:pt x="600359" y="71613"/>
                      <a:pt x="603940" y="74000"/>
                      <a:pt x="607520" y="77581"/>
                    </a:cubicBezTo>
                    <a:cubicBezTo>
                      <a:pt x="639747" y="101452"/>
                      <a:pt x="661230" y="131291"/>
                      <a:pt x="668392" y="162323"/>
                    </a:cubicBezTo>
                    <a:cubicBezTo>
                      <a:pt x="669586" y="165904"/>
                      <a:pt x="669586" y="169485"/>
                      <a:pt x="670779" y="174259"/>
                    </a:cubicBezTo>
                    <a:cubicBezTo>
                      <a:pt x="673166" y="179034"/>
                      <a:pt x="673166" y="183808"/>
                      <a:pt x="673166" y="188582"/>
                    </a:cubicBezTo>
                    <a:close/>
                  </a:path>
                </a:pathLst>
              </a:custGeom>
              <a:gradFill>
                <a:gsLst>
                  <a:gs pos="9536">
                    <a:srgbClr val="ADCF7A"/>
                  </a:gs>
                  <a:gs pos="81010">
                    <a:srgbClr val="87B545"/>
                  </a:gs>
                </a:gsLst>
                <a:lin ang="463589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4" name="Graphic 261">
                <a:extLst>
                  <a:ext uri="{FF2B5EF4-FFF2-40B4-BE49-F238E27FC236}">
                    <a16:creationId xmlns:a16="http://schemas.microsoft.com/office/drawing/2014/main" id="{90524FBC-83D0-1379-E46D-257FB738579E}"/>
                  </a:ext>
                </a:extLst>
              </p:cNvPr>
              <p:cNvGrpSpPr/>
              <p:nvPr/>
            </p:nvGrpSpPr>
            <p:grpSpPr>
              <a:xfrm>
                <a:off x="2854298" y="4484104"/>
                <a:ext cx="673166" cy="373583"/>
                <a:chOff x="2854298" y="4484104"/>
                <a:chExt cx="673166" cy="373583"/>
              </a:xfrm>
            </p:grpSpPr>
            <p:sp>
              <p:nvSpPr>
                <p:cNvPr id="325" name="Freeform: Shape 324">
                  <a:extLst>
                    <a:ext uri="{FF2B5EF4-FFF2-40B4-BE49-F238E27FC236}">
                      <a16:creationId xmlns:a16="http://schemas.microsoft.com/office/drawing/2014/main" id="{E241BC96-C8BD-99A9-38D1-20AFB17BEFCA}"/>
                    </a:ext>
                  </a:extLst>
                </p:cNvPr>
                <p:cNvSpPr/>
                <p:nvPr/>
              </p:nvSpPr>
              <p:spPr>
                <a:xfrm>
                  <a:off x="3096590" y="4552137"/>
                  <a:ext cx="366421" cy="169484"/>
                </a:xfrm>
                <a:custGeom>
                  <a:avLst/>
                  <a:gdLst>
                    <a:gd name="connsiteX0" fmla="*/ 10742 w 366421"/>
                    <a:gd name="connsiteY0" fmla="*/ 169485 h 169484"/>
                    <a:gd name="connsiteX1" fmla="*/ 11936 w 366421"/>
                    <a:gd name="connsiteY1" fmla="*/ 161130 h 169484"/>
                    <a:gd name="connsiteX2" fmla="*/ 2387 w 366421"/>
                    <a:gd name="connsiteY2" fmla="*/ 161130 h 169484"/>
                    <a:gd name="connsiteX3" fmla="*/ 0 w 366421"/>
                    <a:gd name="connsiteY3" fmla="*/ 161130 h 169484"/>
                    <a:gd name="connsiteX4" fmla="*/ 0 w 366421"/>
                    <a:gd name="connsiteY4" fmla="*/ 161130 h 169484"/>
                    <a:gd name="connsiteX5" fmla="*/ 2387 w 366421"/>
                    <a:gd name="connsiteY5" fmla="*/ 159937 h 169484"/>
                    <a:gd name="connsiteX6" fmla="*/ 355680 w 366421"/>
                    <a:gd name="connsiteY6" fmla="*/ 0 h 169484"/>
                    <a:gd name="connsiteX7" fmla="*/ 366422 w 366421"/>
                    <a:gd name="connsiteY7" fmla="*/ 8355 h 169484"/>
                    <a:gd name="connsiteX8" fmla="*/ 10742 w 366421"/>
                    <a:gd name="connsiteY8" fmla="*/ 169485 h 16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421" h="169484">
                      <a:moveTo>
                        <a:pt x="10742" y="169485"/>
                      </a:moveTo>
                      <a:cubicBezTo>
                        <a:pt x="13129" y="164711"/>
                        <a:pt x="13129" y="162324"/>
                        <a:pt x="11936" y="161130"/>
                      </a:cubicBezTo>
                      <a:cubicBezTo>
                        <a:pt x="10742" y="159937"/>
                        <a:pt x="7161" y="159937"/>
                        <a:pt x="2387" y="161130"/>
                      </a:cubicBezTo>
                      <a:cubicBezTo>
                        <a:pt x="1194" y="161130"/>
                        <a:pt x="1194" y="161130"/>
                        <a:pt x="0" y="161130"/>
                      </a:cubicBezTo>
                      <a:lnTo>
                        <a:pt x="0" y="161130"/>
                      </a:lnTo>
                      <a:lnTo>
                        <a:pt x="2387" y="159937"/>
                      </a:lnTo>
                      <a:lnTo>
                        <a:pt x="355680" y="0"/>
                      </a:lnTo>
                      <a:cubicBezTo>
                        <a:pt x="359261" y="2387"/>
                        <a:pt x="362841" y="4774"/>
                        <a:pt x="366422" y="8355"/>
                      </a:cubicBezTo>
                      <a:lnTo>
                        <a:pt x="10742" y="16948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FB133CDE-2808-0FF3-AA81-9458037D5DDB}"/>
                    </a:ext>
                  </a:extLst>
                </p:cNvPr>
                <p:cNvSpPr/>
                <p:nvPr/>
              </p:nvSpPr>
              <p:spPr>
                <a:xfrm>
                  <a:off x="3079881" y="4484104"/>
                  <a:ext cx="167097" cy="233937"/>
                </a:xfrm>
                <a:custGeom>
                  <a:avLst/>
                  <a:gdLst>
                    <a:gd name="connsiteX0" fmla="*/ 167098 w 167097"/>
                    <a:gd name="connsiteY0" fmla="*/ 1194 h 233937"/>
                    <a:gd name="connsiteX1" fmla="*/ 19097 w 167097"/>
                    <a:gd name="connsiteY1" fmla="*/ 227969 h 233937"/>
                    <a:gd name="connsiteX2" fmla="*/ 17903 w 167097"/>
                    <a:gd name="connsiteY2" fmla="*/ 229163 h 233937"/>
                    <a:gd name="connsiteX3" fmla="*/ 15516 w 167097"/>
                    <a:gd name="connsiteY3" fmla="*/ 229163 h 233937"/>
                    <a:gd name="connsiteX4" fmla="*/ 0 w 167097"/>
                    <a:gd name="connsiteY4" fmla="*/ 233937 h 233937"/>
                    <a:gd name="connsiteX5" fmla="*/ 152775 w 167097"/>
                    <a:gd name="connsiteY5" fmla="*/ 0 h 233937"/>
                    <a:gd name="connsiteX6" fmla="*/ 167098 w 167097"/>
                    <a:gd name="connsiteY6" fmla="*/ 1194 h 2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7" h="233937">
                      <a:moveTo>
                        <a:pt x="167098" y="1194"/>
                      </a:moveTo>
                      <a:lnTo>
                        <a:pt x="19097" y="227969"/>
                      </a:lnTo>
                      <a:lnTo>
                        <a:pt x="17903" y="229163"/>
                      </a:lnTo>
                      <a:cubicBezTo>
                        <a:pt x="16710" y="229163"/>
                        <a:pt x="16710" y="229163"/>
                        <a:pt x="15516" y="229163"/>
                      </a:cubicBezTo>
                      <a:cubicBezTo>
                        <a:pt x="10742" y="230357"/>
                        <a:pt x="5968" y="231550"/>
                        <a:pt x="0" y="233937"/>
                      </a:cubicBezTo>
                      <a:lnTo>
                        <a:pt x="152775" y="0"/>
                      </a:lnTo>
                      <a:cubicBezTo>
                        <a:pt x="158743" y="1194"/>
                        <a:pt x="162324" y="1194"/>
                        <a:pt x="167098" y="1194"/>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FCC999D2-BF51-DCC1-2A83-FE1A640E017A}"/>
                    </a:ext>
                  </a:extLst>
                </p:cNvPr>
                <p:cNvSpPr/>
                <p:nvPr/>
              </p:nvSpPr>
              <p:spPr>
                <a:xfrm>
                  <a:off x="3051235" y="4497233"/>
                  <a:ext cx="14322" cy="232743"/>
                </a:xfrm>
                <a:custGeom>
                  <a:avLst/>
                  <a:gdLst>
                    <a:gd name="connsiteX0" fmla="*/ 14323 w 14322"/>
                    <a:gd name="connsiteY0" fmla="*/ 0 h 232743"/>
                    <a:gd name="connsiteX1" fmla="*/ 11936 w 14322"/>
                    <a:gd name="connsiteY1" fmla="*/ 227969 h 232743"/>
                    <a:gd name="connsiteX2" fmla="*/ 0 w 14322"/>
                    <a:gd name="connsiteY2" fmla="*/ 232744 h 232743"/>
                    <a:gd name="connsiteX3" fmla="*/ 2387 w 14322"/>
                    <a:gd name="connsiteY3" fmla="*/ 2387 h 232743"/>
                    <a:gd name="connsiteX4" fmla="*/ 14323 w 14322"/>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2" h="232743">
                      <a:moveTo>
                        <a:pt x="14323" y="0"/>
                      </a:moveTo>
                      <a:lnTo>
                        <a:pt x="11936" y="227969"/>
                      </a:lnTo>
                      <a:cubicBezTo>
                        <a:pt x="8355" y="229163"/>
                        <a:pt x="3581" y="231550"/>
                        <a:pt x="0" y="232744"/>
                      </a:cubicBezTo>
                      <a:lnTo>
                        <a:pt x="2387" y="2387"/>
                      </a:lnTo>
                      <a:cubicBezTo>
                        <a:pt x="5968" y="1194"/>
                        <a:pt x="9548" y="0"/>
                        <a:pt x="14323"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863824D3-E83D-9B07-41A2-7871C1D9045C}"/>
                    </a:ext>
                  </a:extLst>
                </p:cNvPr>
                <p:cNvSpPr/>
                <p:nvPr/>
              </p:nvSpPr>
              <p:spPr>
                <a:xfrm>
                  <a:off x="2854298" y="4652395"/>
                  <a:ext cx="175452" cy="93097"/>
                </a:xfrm>
                <a:custGeom>
                  <a:avLst/>
                  <a:gdLst>
                    <a:gd name="connsiteX0" fmla="*/ 175453 w 175452"/>
                    <a:gd name="connsiteY0" fmla="*/ 87130 h 93097"/>
                    <a:gd name="connsiteX1" fmla="*/ 161130 w 175452"/>
                    <a:gd name="connsiteY1" fmla="*/ 93097 h 93097"/>
                    <a:gd name="connsiteX2" fmla="*/ 0 w 175452"/>
                    <a:gd name="connsiteY2" fmla="*/ 13129 h 93097"/>
                    <a:gd name="connsiteX3" fmla="*/ 1194 w 175452"/>
                    <a:gd name="connsiteY3" fmla="*/ 0 h 93097"/>
                    <a:gd name="connsiteX4" fmla="*/ 175453 w 175452"/>
                    <a:gd name="connsiteY4" fmla="*/ 87130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452" h="93097">
                      <a:moveTo>
                        <a:pt x="175453" y="87130"/>
                      </a:moveTo>
                      <a:cubicBezTo>
                        <a:pt x="170679" y="89517"/>
                        <a:pt x="165904" y="91904"/>
                        <a:pt x="161130" y="93097"/>
                      </a:cubicBezTo>
                      <a:lnTo>
                        <a:pt x="0" y="13129"/>
                      </a:lnTo>
                      <a:cubicBezTo>
                        <a:pt x="0" y="8355"/>
                        <a:pt x="0" y="4774"/>
                        <a:pt x="1194" y="0"/>
                      </a:cubicBezTo>
                      <a:lnTo>
                        <a:pt x="175453" y="8713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BA9706-5E68-AAFE-10CD-4908C1DBDDE3}"/>
                    </a:ext>
                  </a:extLst>
                </p:cNvPr>
                <p:cNvSpPr/>
                <p:nvPr/>
              </p:nvSpPr>
              <p:spPr>
                <a:xfrm>
                  <a:off x="3093010" y="4645234"/>
                  <a:ext cx="434454" cy="96678"/>
                </a:xfrm>
                <a:custGeom>
                  <a:avLst/>
                  <a:gdLst>
                    <a:gd name="connsiteX0" fmla="*/ 434455 w 434454"/>
                    <a:gd name="connsiteY0" fmla="*/ 10742 h 96678"/>
                    <a:gd name="connsiteX1" fmla="*/ 0 w 434454"/>
                    <a:gd name="connsiteY1" fmla="*/ 96678 h 96678"/>
                    <a:gd name="connsiteX2" fmla="*/ 10742 w 434454"/>
                    <a:gd name="connsiteY2" fmla="*/ 82355 h 96678"/>
                    <a:gd name="connsiteX3" fmla="*/ 432068 w 434454"/>
                    <a:gd name="connsiteY3" fmla="*/ 0 h 96678"/>
                    <a:gd name="connsiteX4" fmla="*/ 434455 w 434454"/>
                    <a:gd name="connsiteY4" fmla="*/ 10742 h 96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54" h="96678">
                      <a:moveTo>
                        <a:pt x="434455" y="10742"/>
                      </a:moveTo>
                      <a:lnTo>
                        <a:pt x="0" y="96678"/>
                      </a:lnTo>
                      <a:cubicBezTo>
                        <a:pt x="4774" y="91904"/>
                        <a:pt x="8355" y="87130"/>
                        <a:pt x="10742" y="82355"/>
                      </a:cubicBezTo>
                      <a:lnTo>
                        <a:pt x="432068" y="0"/>
                      </a:lnTo>
                      <a:cubicBezTo>
                        <a:pt x="433261" y="3581"/>
                        <a:pt x="434455" y="7161"/>
                        <a:pt x="434455" y="1074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2E05DEF7-8E16-82ED-7F3C-D6ACFB343AB6}"/>
                    </a:ext>
                  </a:extLst>
                </p:cNvPr>
                <p:cNvSpPr/>
                <p:nvPr/>
              </p:nvSpPr>
              <p:spPr>
                <a:xfrm>
                  <a:off x="3065558" y="4762203"/>
                  <a:ext cx="356873" cy="54903"/>
                </a:xfrm>
                <a:custGeom>
                  <a:avLst/>
                  <a:gdLst>
                    <a:gd name="connsiteX0" fmla="*/ 356874 w 356873"/>
                    <a:gd name="connsiteY0" fmla="*/ 45355 h 54903"/>
                    <a:gd name="connsiteX1" fmla="*/ 337777 w 356873"/>
                    <a:gd name="connsiteY1" fmla="*/ 54903 h 54903"/>
                    <a:gd name="connsiteX2" fmla="*/ 0 w 356873"/>
                    <a:gd name="connsiteY2" fmla="*/ 10742 h 54903"/>
                    <a:gd name="connsiteX3" fmla="*/ 9548 w 356873"/>
                    <a:gd name="connsiteY3" fmla="*/ 0 h 54903"/>
                    <a:gd name="connsiteX4" fmla="*/ 356874 w 356873"/>
                    <a:gd name="connsiteY4" fmla="*/ 45355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73" h="54903">
                      <a:moveTo>
                        <a:pt x="356874" y="45355"/>
                      </a:moveTo>
                      <a:cubicBezTo>
                        <a:pt x="350906" y="48936"/>
                        <a:pt x="343744" y="51323"/>
                        <a:pt x="337777" y="54903"/>
                      </a:cubicBezTo>
                      <a:lnTo>
                        <a:pt x="0" y="10742"/>
                      </a:lnTo>
                      <a:cubicBezTo>
                        <a:pt x="3581" y="7161"/>
                        <a:pt x="7161" y="3581"/>
                        <a:pt x="9548" y="0"/>
                      </a:cubicBezTo>
                      <a:lnTo>
                        <a:pt x="356874" y="45355"/>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1895DC6B-76E0-F3D9-B828-721E0DCCE628}"/>
                    </a:ext>
                  </a:extLst>
                </p:cNvPr>
                <p:cNvSpPr/>
                <p:nvPr/>
              </p:nvSpPr>
              <p:spPr>
                <a:xfrm>
                  <a:off x="3038106" y="4792042"/>
                  <a:ext cx="219614" cy="65645"/>
                </a:xfrm>
                <a:custGeom>
                  <a:avLst/>
                  <a:gdLst>
                    <a:gd name="connsiteX0" fmla="*/ 219614 w 219614"/>
                    <a:gd name="connsiteY0" fmla="*/ 63258 h 65645"/>
                    <a:gd name="connsiteX1" fmla="*/ 187388 w 219614"/>
                    <a:gd name="connsiteY1" fmla="*/ 65646 h 65645"/>
                    <a:gd name="connsiteX2" fmla="*/ 0 w 219614"/>
                    <a:gd name="connsiteY2" fmla="*/ 9548 h 65645"/>
                    <a:gd name="connsiteX3" fmla="*/ 9548 w 219614"/>
                    <a:gd name="connsiteY3" fmla="*/ 0 h 65645"/>
                    <a:gd name="connsiteX4" fmla="*/ 219614 w 219614"/>
                    <a:gd name="connsiteY4" fmla="*/ 63258 h 65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614" h="65645">
                      <a:moveTo>
                        <a:pt x="219614" y="63258"/>
                      </a:moveTo>
                      <a:cubicBezTo>
                        <a:pt x="208872" y="64452"/>
                        <a:pt x="198130" y="65646"/>
                        <a:pt x="187388" y="65646"/>
                      </a:cubicBezTo>
                      <a:lnTo>
                        <a:pt x="0" y="9548"/>
                      </a:lnTo>
                      <a:cubicBezTo>
                        <a:pt x="3581" y="5968"/>
                        <a:pt x="5968" y="3581"/>
                        <a:pt x="9548" y="0"/>
                      </a:cubicBezTo>
                      <a:lnTo>
                        <a:pt x="219614" y="6325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32" name="Graphic 261">
              <a:extLst>
                <a:ext uri="{FF2B5EF4-FFF2-40B4-BE49-F238E27FC236}">
                  <a16:creationId xmlns:a16="http://schemas.microsoft.com/office/drawing/2014/main" id="{FF879865-E703-D0A9-BF41-C57257A5BA81}"/>
                </a:ext>
              </a:extLst>
            </p:cNvPr>
            <p:cNvGrpSpPr/>
            <p:nvPr/>
          </p:nvGrpSpPr>
          <p:grpSpPr>
            <a:xfrm>
              <a:off x="8906826" y="1724600"/>
              <a:ext cx="732844" cy="410583"/>
              <a:chOff x="8906826" y="1724600"/>
              <a:chExt cx="732844" cy="410583"/>
            </a:xfrm>
          </p:grpSpPr>
          <p:sp>
            <p:nvSpPr>
              <p:cNvPr id="333" name="Freeform: Shape 332">
                <a:extLst>
                  <a:ext uri="{FF2B5EF4-FFF2-40B4-BE49-F238E27FC236}">
                    <a16:creationId xmlns:a16="http://schemas.microsoft.com/office/drawing/2014/main" id="{EE60E57E-71D6-D7C8-1105-5FEFD62589D6}"/>
                  </a:ext>
                </a:extLst>
              </p:cNvPr>
              <p:cNvSpPr/>
              <p:nvPr/>
            </p:nvSpPr>
            <p:spPr>
              <a:xfrm>
                <a:off x="8906826" y="1724600"/>
                <a:ext cx="732844" cy="410583"/>
              </a:xfrm>
              <a:custGeom>
                <a:avLst/>
                <a:gdLst>
                  <a:gd name="connsiteX0" fmla="*/ 732844 w 732844"/>
                  <a:gd name="connsiteY0" fmla="*/ 206485 h 410583"/>
                  <a:gd name="connsiteX1" fmla="*/ 618262 w 732844"/>
                  <a:gd name="connsiteY1" fmla="*/ 354486 h 410583"/>
                  <a:gd name="connsiteX2" fmla="*/ 596778 w 732844"/>
                  <a:gd name="connsiteY2" fmla="*/ 365229 h 410583"/>
                  <a:gd name="connsiteX3" fmla="*/ 439229 w 732844"/>
                  <a:gd name="connsiteY3" fmla="*/ 407003 h 410583"/>
                  <a:gd name="connsiteX4" fmla="*/ 403422 w 732844"/>
                  <a:gd name="connsiteY4" fmla="*/ 409390 h 410583"/>
                  <a:gd name="connsiteX5" fmla="*/ 366422 w 732844"/>
                  <a:gd name="connsiteY5" fmla="*/ 410584 h 410583"/>
                  <a:gd name="connsiteX6" fmla="*/ 169485 w 732844"/>
                  <a:gd name="connsiteY6" fmla="*/ 378358 h 410583"/>
                  <a:gd name="connsiteX7" fmla="*/ 199324 w 732844"/>
                  <a:gd name="connsiteY7" fmla="*/ 348519 h 410583"/>
                  <a:gd name="connsiteX8" fmla="*/ 210066 w 732844"/>
                  <a:gd name="connsiteY8" fmla="*/ 337777 h 410583"/>
                  <a:gd name="connsiteX9" fmla="*/ 230356 w 732844"/>
                  <a:gd name="connsiteY9" fmla="*/ 316293 h 410583"/>
                  <a:gd name="connsiteX10" fmla="*/ 241099 w 732844"/>
                  <a:gd name="connsiteY10" fmla="*/ 304357 h 410583"/>
                  <a:gd name="connsiteX11" fmla="*/ 259002 w 732844"/>
                  <a:gd name="connsiteY11" fmla="*/ 282873 h 410583"/>
                  <a:gd name="connsiteX12" fmla="*/ 270938 w 732844"/>
                  <a:gd name="connsiteY12" fmla="*/ 267357 h 410583"/>
                  <a:gd name="connsiteX13" fmla="*/ 274518 w 732844"/>
                  <a:gd name="connsiteY13" fmla="*/ 260195 h 410583"/>
                  <a:gd name="connsiteX14" fmla="*/ 275711 w 732844"/>
                  <a:gd name="connsiteY14" fmla="*/ 250647 h 410583"/>
                  <a:gd name="connsiteX15" fmla="*/ 266163 w 732844"/>
                  <a:gd name="connsiteY15" fmla="*/ 250647 h 410583"/>
                  <a:gd name="connsiteX16" fmla="*/ 263776 w 732844"/>
                  <a:gd name="connsiteY16" fmla="*/ 250647 h 410583"/>
                  <a:gd name="connsiteX17" fmla="*/ 247066 w 732844"/>
                  <a:gd name="connsiteY17" fmla="*/ 255421 h 410583"/>
                  <a:gd name="connsiteX18" fmla="*/ 226776 w 732844"/>
                  <a:gd name="connsiteY18" fmla="*/ 262583 h 410583"/>
                  <a:gd name="connsiteX19" fmla="*/ 213647 w 732844"/>
                  <a:gd name="connsiteY19" fmla="*/ 268550 h 410583"/>
                  <a:gd name="connsiteX20" fmla="*/ 190969 w 732844"/>
                  <a:gd name="connsiteY20" fmla="*/ 278099 h 410583"/>
                  <a:gd name="connsiteX21" fmla="*/ 175453 w 732844"/>
                  <a:gd name="connsiteY21" fmla="*/ 285260 h 410583"/>
                  <a:gd name="connsiteX22" fmla="*/ 82356 w 732844"/>
                  <a:gd name="connsiteY22" fmla="*/ 331809 h 410583"/>
                  <a:gd name="connsiteX23" fmla="*/ 0 w 732844"/>
                  <a:gd name="connsiteY23" fmla="*/ 202905 h 410583"/>
                  <a:gd name="connsiteX24" fmla="*/ 0 w 732844"/>
                  <a:gd name="connsiteY24" fmla="*/ 198131 h 410583"/>
                  <a:gd name="connsiteX25" fmla="*/ 1193 w 732844"/>
                  <a:gd name="connsiteY25" fmla="*/ 183808 h 410583"/>
                  <a:gd name="connsiteX26" fmla="*/ 216034 w 732844"/>
                  <a:gd name="connsiteY26" fmla="*/ 16710 h 410583"/>
                  <a:gd name="connsiteX27" fmla="*/ 229163 w 732844"/>
                  <a:gd name="connsiteY27" fmla="*/ 14323 h 410583"/>
                  <a:gd name="connsiteX28" fmla="*/ 366422 w 732844"/>
                  <a:gd name="connsiteY28" fmla="*/ 0 h 410583"/>
                  <a:gd name="connsiteX29" fmla="*/ 411777 w 732844"/>
                  <a:gd name="connsiteY29" fmla="*/ 1194 h 410583"/>
                  <a:gd name="connsiteX30" fmla="*/ 426100 w 732844"/>
                  <a:gd name="connsiteY30" fmla="*/ 2387 h 410583"/>
                  <a:gd name="connsiteX31" fmla="*/ 649295 w 732844"/>
                  <a:gd name="connsiteY31" fmla="*/ 75194 h 410583"/>
                  <a:gd name="connsiteX32" fmla="*/ 661231 w 732844"/>
                  <a:gd name="connsiteY32" fmla="*/ 83549 h 410583"/>
                  <a:gd name="connsiteX33" fmla="*/ 728070 w 732844"/>
                  <a:gd name="connsiteY33" fmla="*/ 175453 h 410583"/>
                  <a:gd name="connsiteX34" fmla="*/ 730457 w 732844"/>
                  <a:gd name="connsiteY34" fmla="*/ 188582 h 410583"/>
                  <a:gd name="connsiteX35" fmla="*/ 732844 w 732844"/>
                  <a:gd name="connsiteY35" fmla="*/ 206485 h 41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32844" h="410583">
                    <a:moveTo>
                      <a:pt x="732844" y="206485"/>
                    </a:moveTo>
                    <a:cubicBezTo>
                      <a:pt x="732844" y="264970"/>
                      <a:pt x="688683" y="317486"/>
                      <a:pt x="618262" y="354486"/>
                    </a:cubicBezTo>
                    <a:cubicBezTo>
                      <a:pt x="611101" y="358067"/>
                      <a:pt x="605134" y="361648"/>
                      <a:pt x="596778" y="365229"/>
                    </a:cubicBezTo>
                    <a:cubicBezTo>
                      <a:pt x="551423" y="385519"/>
                      <a:pt x="497713" y="399842"/>
                      <a:pt x="439229" y="407003"/>
                    </a:cubicBezTo>
                    <a:cubicBezTo>
                      <a:pt x="427293" y="408196"/>
                      <a:pt x="415358" y="409390"/>
                      <a:pt x="403422" y="409390"/>
                    </a:cubicBezTo>
                    <a:cubicBezTo>
                      <a:pt x="391487" y="410584"/>
                      <a:pt x="379551" y="410584"/>
                      <a:pt x="366422" y="410584"/>
                    </a:cubicBezTo>
                    <a:cubicBezTo>
                      <a:pt x="293615" y="410584"/>
                      <a:pt x="226776" y="398648"/>
                      <a:pt x="169485" y="378358"/>
                    </a:cubicBezTo>
                    <a:cubicBezTo>
                      <a:pt x="177840" y="370003"/>
                      <a:pt x="188582" y="359261"/>
                      <a:pt x="199324" y="348519"/>
                    </a:cubicBezTo>
                    <a:cubicBezTo>
                      <a:pt x="202905" y="344938"/>
                      <a:pt x="206485" y="341357"/>
                      <a:pt x="210066" y="337777"/>
                    </a:cubicBezTo>
                    <a:cubicBezTo>
                      <a:pt x="217228" y="330615"/>
                      <a:pt x="223195" y="323454"/>
                      <a:pt x="230356" y="316293"/>
                    </a:cubicBezTo>
                    <a:cubicBezTo>
                      <a:pt x="233937" y="312712"/>
                      <a:pt x="237518" y="307938"/>
                      <a:pt x="241099" y="304357"/>
                    </a:cubicBezTo>
                    <a:cubicBezTo>
                      <a:pt x="248260" y="297196"/>
                      <a:pt x="254227" y="290034"/>
                      <a:pt x="259002" y="282873"/>
                    </a:cubicBezTo>
                    <a:cubicBezTo>
                      <a:pt x="263776" y="276905"/>
                      <a:pt x="267357" y="272131"/>
                      <a:pt x="270938" y="267357"/>
                    </a:cubicBezTo>
                    <a:cubicBezTo>
                      <a:pt x="272131" y="264970"/>
                      <a:pt x="274518" y="262583"/>
                      <a:pt x="274518" y="260195"/>
                    </a:cubicBezTo>
                    <a:cubicBezTo>
                      <a:pt x="276905" y="255421"/>
                      <a:pt x="276905" y="251841"/>
                      <a:pt x="275711" y="250647"/>
                    </a:cubicBezTo>
                    <a:cubicBezTo>
                      <a:pt x="274518" y="249454"/>
                      <a:pt x="270938" y="249454"/>
                      <a:pt x="266163" y="250647"/>
                    </a:cubicBezTo>
                    <a:cubicBezTo>
                      <a:pt x="264970" y="250647"/>
                      <a:pt x="264970" y="250647"/>
                      <a:pt x="263776" y="250647"/>
                    </a:cubicBezTo>
                    <a:cubicBezTo>
                      <a:pt x="259002" y="251841"/>
                      <a:pt x="253034" y="253034"/>
                      <a:pt x="247066" y="255421"/>
                    </a:cubicBezTo>
                    <a:cubicBezTo>
                      <a:pt x="241099" y="257808"/>
                      <a:pt x="233937" y="260195"/>
                      <a:pt x="226776" y="262583"/>
                    </a:cubicBezTo>
                    <a:cubicBezTo>
                      <a:pt x="222001" y="264970"/>
                      <a:pt x="218421" y="266163"/>
                      <a:pt x="213647" y="268550"/>
                    </a:cubicBezTo>
                    <a:cubicBezTo>
                      <a:pt x="206485" y="272131"/>
                      <a:pt x="199324" y="274518"/>
                      <a:pt x="190969" y="278099"/>
                    </a:cubicBezTo>
                    <a:cubicBezTo>
                      <a:pt x="186195" y="280486"/>
                      <a:pt x="180227" y="282873"/>
                      <a:pt x="175453" y="285260"/>
                    </a:cubicBezTo>
                    <a:cubicBezTo>
                      <a:pt x="140840" y="301970"/>
                      <a:pt x="103840" y="319873"/>
                      <a:pt x="82356" y="331809"/>
                    </a:cubicBezTo>
                    <a:cubicBezTo>
                      <a:pt x="31032" y="297196"/>
                      <a:pt x="0" y="251841"/>
                      <a:pt x="0" y="202905"/>
                    </a:cubicBezTo>
                    <a:cubicBezTo>
                      <a:pt x="0" y="201711"/>
                      <a:pt x="0" y="199324"/>
                      <a:pt x="0" y="198131"/>
                    </a:cubicBezTo>
                    <a:cubicBezTo>
                      <a:pt x="0" y="193356"/>
                      <a:pt x="0" y="188582"/>
                      <a:pt x="1193" y="183808"/>
                    </a:cubicBezTo>
                    <a:cubicBezTo>
                      <a:pt x="13129" y="108614"/>
                      <a:pt x="97872" y="46549"/>
                      <a:pt x="216034" y="16710"/>
                    </a:cubicBezTo>
                    <a:cubicBezTo>
                      <a:pt x="220808" y="15516"/>
                      <a:pt x="224389" y="14323"/>
                      <a:pt x="229163" y="14323"/>
                    </a:cubicBezTo>
                    <a:cubicBezTo>
                      <a:pt x="270938" y="4774"/>
                      <a:pt x="317486" y="0"/>
                      <a:pt x="366422" y="0"/>
                    </a:cubicBezTo>
                    <a:cubicBezTo>
                      <a:pt x="381938" y="0"/>
                      <a:pt x="397454" y="0"/>
                      <a:pt x="411777" y="1194"/>
                    </a:cubicBezTo>
                    <a:cubicBezTo>
                      <a:pt x="416552" y="1194"/>
                      <a:pt x="421325" y="2387"/>
                      <a:pt x="426100" y="2387"/>
                    </a:cubicBezTo>
                    <a:cubicBezTo>
                      <a:pt x="515617" y="10742"/>
                      <a:pt x="594391" y="37000"/>
                      <a:pt x="649295" y="75194"/>
                    </a:cubicBezTo>
                    <a:cubicBezTo>
                      <a:pt x="652876" y="77581"/>
                      <a:pt x="657650" y="81162"/>
                      <a:pt x="661231" y="83549"/>
                    </a:cubicBezTo>
                    <a:cubicBezTo>
                      <a:pt x="695844" y="109807"/>
                      <a:pt x="719715" y="140840"/>
                      <a:pt x="728070" y="175453"/>
                    </a:cubicBezTo>
                    <a:cubicBezTo>
                      <a:pt x="729263" y="179034"/>
                      <a:pt x="730457" y="183808"/>
                      <a:pt x="730457" y="188582"/>
                    </a:cubicBezTo>
                    <a:cubicBezTo>
                      <a:pt x="732844" y="196937"/>
                      <a:pt x="732844" y="201711"/>
                      <a:pt x="732844" y="206485"/>
                    </a:cubicBezTo>
                    <a:close/>
                  </a:path>
                </a:pathLst>
              </a:custGeom>
              <a:gradFill>
                <a:gsLst>
                  <a:gs pos="9536">
                    <a:srgbClr val="ADCF7A"/>
                  </a:gs>
                  <a:gs pos="81010">
                    <a:srgbClr val="87B545"/>
                  </a:gs>
                </a:gsLst>
                <a:lin ang="46358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Graphic 261">
                <a:extLst>
                  <a:ext uri="{FF2B5EF4-FFF2-40B4-BE49-F238E27FC236}">
                    <a16:creationId xmlns:a16="http://schemas.microsoft.com/office/drawing/2014/main" id="{572B2E8C-A5B7-D1E6-4474-5B1B4D6A4887}"/>
                  </a:ext>
                </a:extLst>
              </p:cNvPr>
              <p:cNvGrpSpPr/>
              <p:nvPr/>
            </p:nvGrpSpPr>
            <p:grpSpPr>
              <a:xfrm>
                <a:off x="8906826" y="1728181"/>
                <a:ext cx="731650" cy="405809"/>
                <a:chOff x="8906826" y="1728181"/>
                <a:chExt cx="731650" cy="405809"/>
              </a:xfrm>
            </p:grpSpPr>
            <p:sp>
              <p:nvSpPr>
                <p:cNvPr id="335" name="Freeform: Shape 334">
                  <a:extLst>
                    <a:ext uri="{FF2B5EF4-FFF2-40B4-BE49-F238E27FC236}">
                      <a16:creationId xmlns:a16="http://schemas.microsoft.com/office/drawing/2014/main" id="{95DB7EE7-28E7-C858-4110-74DFA6AFCE27}"/>
                    </a:ext>
                  </a:extLst>
                </p:cNvPr>
                <p:cNvSpPr/>
                <p:nvPr/>
              </p:nvSpPr>
              <p:spPr>
                <a:xfrm>
                  <a:off x="9170601" y="1803375"/>
                  <a:ext cx="399841" cy="183807"/>
                </a:xfrm>
                <a:custGeom>
                  <a:avLst/>
                  <a:gdLst>
                    <a:gd name="connsiteX0" fmla="*/ 10742 w 399841"/>
                    <a:gd name="connsiteY0" fmla="*/ 183808 h 183807"/>
                    <a:gd name="connsiteX1" fmla="*/ 11936 w 399841"/>
                    <a:gd name="connsiteY1" fmla="*/ 174259 h 183807"/>
                    <a:gd name="connsiteX2" fmla="*/ 2387 w 399841"/>
                    <a:gd name="connsiteY2" fmla="*/ 174259 h 183807"/>
                    <a:gd name="connsiteX3" fmla="*/ 0 w 399841"/>
                    <a:gd name="connsiteY3" fmla="*/ 174259 h 183807"/>
                    <a:gd name="connsiteX4" fmla="*/ 0 w 399841"/>
                    <a:gd name="connsiteY4" fmla="*/ 174259 h 183807"/>
                    <a:gd name="connsiteX5" fmla="*/ 3581 w 399841"/>
                    <a:gd name="connsiteY5" fmla="*/ 173066 h 183807"/>
                    <a:gd name="connsiteX6" fmla="*/ 387906 w 399841"/>
                    <a:gd name="connsiteY6" fmla="*/ 0 h 183807"/>
                    <a:gd name="connsiteX7" fmla="*/ 399842 w 399841"/>
                    <a:gd name="connsiteY7" fmla="*/ 8355 h 183807"/>
                    <a:gd name="connsiteX8" fmla="*/ 10742 w 399841"/>
                    <a:gd name="connsiteY8" fmla="*/ 183808 h 18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841" h="183807">
                      <a:moveTo>
                        <a:pt x="10742" y="183808"/>
                      </a:moveTo>
                      <a:cubicBezTo>
                        <a:pt x="13130" y="179034"/>
                        <a:pt x="13130" y="175453"/>
                        <a:pt x="11936" y="174259"/>
                      </a:cubicBezTo>
                      <a:cubicBezTo>
                        <a:pt x="10742" y="173066"/>
                        <a:pt x="7162" y="173066"/>
                        <a:pt x="2387" y="174259"/>
                      </a:cubicBezTo>
                      <a:cubicBezTo>
                        <a:pt x="1194" y="174259"/>
                        <a:pt x="1194" y="174259"/>
                        <a:pt x="0" y="174259"/>
                      </a:cubicBezTo>
                      <a:lnTo>
                        <a:pt x="0" y="174259"/>
                      </a:lnTo>
                      <a:lnTo>
                        <a:pt x="3581" y="173066"/>
                      </a:lnTo>
                      <a:lnTo>
                        <a:pt x="387906" y="0"/>
                      </a:lnTo>
                      <a:cubicBezTo>
                        <a:pt x="391487" y="2387"/>
                        <a:pt x="396261" y="5968"/>
                        <a:pt x="399842" y="8355"/>
                      </a:cubicBezTo>
                      <a:lnTo>
                        <a:pt x="10742" y="183808"/>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FECA71B-6C74-01F5-313B-DFE4CF381AC0}"/>
                    </a:ext>
                  </a:extLst>
                </p:cNvPr>
                <p:cNvSpPr/>
                <p:nvPr/>
              </p:nvSpPr>
              <p:spPr>
                <a:xfrm>
                  <a:off x="9153892" y="1728181"/>
                  <a:ext cx="180226" cy="254227"/>
                </a:xfrm>
                <a:custGeom>
                  <a:avLst/>
                  <a:gdLst>
                    <a:gd name="connsiteX0" fmla="*/ 180227 w 180226"/>
                    <a:gd name="connsiteY0" fmla="*/ 2387 h 254227"/>
                    <a:gd name="connsiteX1" fmla="*/ 20291 w 180226"/>
                    <a:gd name="connsiteY1" fmla="*/ 248260 h 254227"/>
                    <a:gd name="connsiteX2" fmla="*/ 19097 w 180226"/>
                    <a:gd name="connsiteY2" fmla="*/ 249453 h 254227"/>
                    <a:gd name="connsiteX3" fmla="*/ 16709 w 180226"/>
                    <a:gd name="connsiteY3" fmla="*/ 249453 h 254227"/>
                    <a:gd name="connsiteX4" fmla="*/ 0 w 180226"/>
                    <a:gd name="connsiteY4" fmla="*/ 254228 h 254227"/>
                    <a:gd name="connsiteX5" fmla="*/ 165904 w 180226"/>
                    <a:gd name="connsiteY5" fmla="*/ 0 h 254227"/>
                    <a:gd name="connsiteX6" fmla="*/ 180227 w 180226"/>
                    <a:gd name="connsiteY6" fmla="*/ 2387 h 2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226" h="254227">
                      <a:moveTo>
                        <a:pt x="180227" y="2387"/>
                      </a:moveTo>
                      <a:lnTo>
                        <a:pt x="20291" y="248260"/>
                      </a:lnTo>
                      <a:lnTo>
                        <a:pt x="19097" y="249453"/>
                      </a:lnTo>
                      <a:cubicBezTo>
                        <a:pt x="17903" y="249453"/>
                        <a:pt x="17903" y="249453"/>
                        <a:pt x="16709" y="249453"/>
                      </a:cubicBezTo>
                      <a:cubicBezTo>
                        <a:pt x="11936" y="250647"/>
                        <a:pt x="5968" y="251841"/>
                        <a:pt x="0" y="254228"/>
                      </a:cubicBezTo>
                      <a:lnTo>
                        <a:pt x="165904" y="0"/>
                      </a:lnTo>
                      <a:cubicBezTo>
                        <a:pt x="170679" y="1194"/>
                        <a:pt x="175453" y="1194"/>
                        <a:pt x="180227" y="2387"/>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2A6D9E85-54DC-5C83-0D8D-F059CAE801E5}"/>
                    </a:ext>
                  </a:extLst>
                </p:cNvPr>
                <p:cNvSpPr/>
                <p:nvPr/>
              </p:nvSpPr>
              <p:spPr>
                <a:xfrm>
                  <a:off x="9120472" y="1742503"/>
                  <a:ext cx="15516" cy="254227"/>
                </a:xfrm>
                <a:custGeom>
                  <a:avLst/>
                  <a:gdLst>
                    <a:gd name="connsiteX0" fmla="*/ 15516 w 15516"/>
                    <a:gd name="connsiteY0" fmla="*/ 0 h 254227"/>
                    <a:gd name="connsiteX1" fmla="*/ 13129 w 15516"/>
                    <a:gd name="connsiteY1" fmla="*/ 248260 h 254227"/>
                    <a:gd name="connsiteX2" fmla="*/ 0 w 15516"/>
                    <a:gd name="connsiteY2" fmla="*/ 254228 h 254227"/>
                    <a:gd name="connsiteX3" fmla="*/ 3581 w 15516"/>
                    <a:gd name="connsiteY3" fmla="*/ 3581 h 254227"/>
                    <a:gd name="connsiteX4" fmla="*/ 15516 w 15516"/>
                    <a:gd name="connsiteY4" fmla="*/ 0 h 254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6" h="254227">
                      <a:moveTo>
                        <a:pt x="15516" y="0"/>
                      </a:moveTo>
                      <a:lnTo>
                        <a:pt x="13129" y="248260"/>
                      </a:lnTo>
                      <a:cubicBezTo>
                        <a:pt x="8354" y="250647"/>
                        <a:pt x="4774" y="251841"/>
                        <a:pt x="0" y="254228"/>
                      </a:cubicBezTo>
                      <a:lnTo>
                        <a:pt x="3581" y="3581"/>
                      </a:lnTo>
                      <a:cubicBezTo>
                        <a:pt x="7161" y="2387"/>
                        <a:pt x="11936" y="1194"/>
                        <a:pt x="15516" y="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1D040E5-B2B1-DB81-40A8-D037BF91FF55}"/>
                    </a:ext>
                  </a:extLst>
                </p:cNvPr>
                <p:cNvSpPr/>
                <p:nvPr/>
              </p:nvSpPr>
              <p:spPr>
                <a:xfrm>
                  <a:off x="8906826" y="1911989"/>
                  <a:ext cx="190969" cy="101452"/>
                </a:xfrm>
                <a:custGeom>
                  <a:avLst/>
                  <a:gdLst>
                    <a:gd name="connsiteX0" fmla="*/ 190969 w 190969"/>
                    <a:gd name="connsiteY0" fmla="*/ 94291 h 101452"/>
                    <a:gd name="connsiteX1" fmla="*/ 175453 w 190969"/>
                    <a:gd name="connsiteY1" fmla="*/ 101452 h 101452"/>
                    <a:gd name="connsiteX2" fmla="*/ 0 w 190969"/>
                    <a:gd name="connsiteY2" fmla="*/ 14323 h 101452"/>
                    <a:gd name="connsiteX3" fmla="*/ 1193 w 190969"/>
                    <a:gd name="connsiteY3" fmla="*/ 0 h 101452"/>
                    <a:gd name="connsiteX4" fmla="*/ 190969 w 190969"/>
                    <a:gd name="connsiteY4" fmla="*/ 94291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9" h="101452">
                      <a:moveTo>
                        <a:pt x="190969" y="94291"/>
                      </a:moveTo>
                      <a:cubicBezTo>
                        <a:pt x="186195" y="96678"/>
                        <a:pt x="180227" y="99065"/>
                        <a:pt x="175453" y="101452"/>
                      </a:cubicBezTo>
                      <a:lnTo>
                        <a:pt x="0" y="14323"/>
                      </a:lnTo>
                      <a:cubicBezTo>
                        <a:pt x="0" y="9548"/>
                        <a:pt x="0" y="4774"/>
                        <a:pt x="1193" y="0"/>
                      </a:cubicBezTo>
                      <a:lnTo>
                        <a:pt x="190969" y="94291"/>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6505A8E-C608-33A6-7E37-EC4477044F36}"/>
                    </a:ext>
                  </a:extLst>
                </p:cNvPr>
                <p:cNvSpPr/>
                <p:nvPr/>
              </p:nvSpPr>
              <p:spPr>
                <a:xfrm>
                  <a:off x="9165828" y="1903634"/>
                  <a:ext cx="472648" cy="105033"/>
                </a:xfrm>
                <a:custGeom>
                  <a:avLst/>
                  <a:gdLst>
                    <a:gd name="connsiteX0" fmla="*/ 472648 w 472648"/>
                    <a:gd name="connsiteY0" fmla="*/ 11936 h 105033"/>
                    <a:gd name="connsiteX1" fmla="*/ 0 w 472648"/>
                    <a:gd name="connsiteY1" fmla="*/ 105033 h 105033"/>
                    <a:gd name="connsiteX2" fmla="*/ 11936 w 472648"/>
                    <a:gd name="connsiteY2" fmla="*/ 89517 h 105033"/>
                    <a:gd name="connsiteX3" fmla="*/ 470261 w 472648"/>
                    <a:gd name="connsiteY3" fmla="*/ 0 h 105033"/>
                    <a:gd name="connsiteX4" fmla="*/ 472648 w 472648"/>
                    <a:gd name="connsiteY4" fmla="*/ 11936 h 105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648" h="105033">
                      <a:moveTo>
                        <a:pt x="472648" y="11936"/>
                      </a:moveTo>
                      <a:lnTo>
                        <a:pt x="0" y="105033"/>
                      </a:lnTo>
                      <a:cubicBezTo>
                        <a:pt x="4774" y="99065"/>
                        <a:pt x="8355" y="94291"/>
                        <a:pt x="11936" y="89517"/>
                      </a:cubicBezTo>
                      <a:lnTo>
                        <a:pt x="470261" y="0"/>
                      </a:lnTo>
                      <a:cubicBezTo>
                        <a:pt x="471455" y="3581"/>
                        <a:pt x="472648" y="8355"/>
                        <a:pt x="472648" y="11936"/>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F8A5DB2B-7A70-0B8E-330B-749AA74E0053}"/>
                    </a:ext>
                  </a:extLst>
                </p:cNvPr>
                <p:cNvSpPr/>
                <p:nvPr/>
              </p:nvSpPr>
              <p:spPr>
                <a:xfrm>
                  <a:off x="9137182" y="2030151"/>
                  <a:ext cx="387905" cy="59677"/>
                </a:xfrm>
                <a:custGeom>
                  <a:avLst/>
                  <a:gdLst>
                    <a:gd name="connsiteX0" fmla="*/ 387906 w 387905"/>
                    <a:gd name="connsiteY0" fmla="*/ 48936 h 59677"/>
                    <a:gd name="connsiteX1" fmla="*/ 366422 w 387905"/>
                    <a:gd name="connsiteY1" fmla="*/ 59678 h 59677"/>
                    <a:gd name="connsiteX2" fmla="*/ 0 w 387905"/>
                    <a:gd name="connsiteY2" fmla="*/ 11936 h 59677"/>
                    <a:gd name="connsiteX3" fmla="*/ 10742 w 387905"/>
                    <a:gd name="connsiteY3" fmla="*/ 0 h 59677"/>
                    <a:gd name="connsiteX4" fmla="*/ 387906 w 387905"/>
                    <a:gd name="connsiteY4" fmla="*/ 48936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05" h="59677">
                      <a:moveTo>
                        <a:pt x="387906" y="48936"/>
                      </a:moveTo>
                      <a:cubicBezTo>
                        <a:pt x="380745" y="52516"/>
                        <a:pt x="374777" y="56097"/>
                        <a:pt x="366422" y="59678"/>
                      </a:cubicBezTo>
                      <a:lnTo>
                        <a:pt x="0" y="11936"/>
                      </a:lnTo>
                      <a:cubicBezTo>
                        <a:pt x="3581" y="8355"/>
                        <a:pt x="7162" y="3581"/>
                        <a:pt x="10742" y="0"/>
                      </a:cubicBezTo>
                      <a:lnTo>
                        <a:pt x="387906" y="4893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64D472DD-6829-DAF3-76A1-A3787A04EF66}"/>
                    </a:ext>
                  </a:extLst>
                </p:cNvPr>
                <p:cNvSpPr/>
                <p:nvPr/>
              </p:nvSpPr>
              <p:spPr>
                <a:xfrm>
                  <a:off x="9106150" y="2062377"/>
                  <a:ext cx="239904" cy="71613"/>
                </a:xfrm>
                <a:custGeom>
                  <a:avLst/>
                  <a:gdLst>
                    <a:gd name="connsiteX0" fmla="*/ 239905 w 239904"/>
                    <a:gd name="connsiteY0" fmla="*/ 69226 h 71613"/>
                    <a:gd name="connsiteX1" fmla="*/ 204098 w 239904"/>
                    <a:gd name="connsiteY1" fmla="*/ 71613 h 71613"/>
                    <a:gd name="connsiteX2" fmla="*/ 0 w 239904"/>
                    <a:gd name="connsiteY2" fmla="*/ 10742 h 71613"/>
                    <a:gd name="connsiteX3" fmla="*/ 10742 w 239904"/>
                    <a:gd name="connsiteY3" fmla="*/ 0 h 71613"/>
                    <a:gd name="connsiteX4" fmla="*/ 239905 w 239904"/>
                    <a:gd name="connsiteY4" fmla="*/ 69226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904" h="71613">
                      <a:moveTo>
                        <a:pt x="239905" y="69226"/>
                      </a:moveTo>
                      <a:cubicBezTo>
                        <a:pt x="227969" y="70420"/>
                        <a:pt x="216034" y="71613"/>
                        <a:pt x="204098" y="71613"/>
                      </a:cubicBezTo>
                      <a:lnTo>
                        <a:pt x="0" y="10742"/>
                      </a:lnTo>
                      <a:cubicBezTo>
                        <a:pt x="3581" y="7161"/>
                        <a:pt x="7161" y="3581"/>
                        <a:pt x="10742" y="0"/>
                      </a:cubicBezTo>
                      <a:lnTo>
                        <a:pt x="239905" y="69226"/>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42" name="Graphic 261">
              <a:extLst>
                <a:ext uri="{FF2B5EF4-FFF2-40B4-BE49-F238E27FC236}">
                  <a16:creationId xmlns:a16="http://schemas.microsoft.com/office/drawing/2014/main" id="{DA370E2C-F2EF-1C6E-9E71-3C59E9402A03}"/>
                </a:ext>
              </a:extLst>
            </p:cNvPr>
            <p:cNvGrpSpPr/>
            <p:nvPr/>
          </p:nvGrpSpPr>
          <p:grpSpPr>
            <a:xfrm>
              <a:off x="2221563" y="2916512"/>
              <a:ext cx="673316" cy="377615"/>
              <a:chOff x="2221563" y="2916512"/>
              <a:chExt cx="673316" cy="377615"/>
            </a:xfrm>
          </p:grpSpPr>
          <p:sp>
            <p:nvSpPr>
              <p:cNvPr id="343" name="Freeform: Shape 342">
                <a:extLst>
                  <a:ext uri="{FF2B5EF4-FFF2-40B4-BE49-F238E27FC236}">
                    <a16:creationId xmlns:a16="http://schemas.microsoft.com/office/drawing/2014/main" id="{5225CD5D-048C-D174-FFA9-8FD2AC6C8C54}"/>
                  </a:ext>
                </a:extLst>
              </p:cNvPr>
              <p:cNvSpPr/>
              <p:nvPr/>
            </p:nvSpPr>
            <p:spPr>
              <a:xfrm>
                <a:off x="2221563" y="2916512"/>
                <a:ext cx="673316" cy="377615"/>
              </a:xfrm>
              <a:custGeom>
                <a:avLst/>
                <a:gdLst>
                  <a:gd name="connsiteX0" fmla="*/ 673316 w 673316"/>
                  <a:gd name="connsiteY0" fmla="*/ 208130 h 377615"/>
                  <a:gd name="connsiteX1" fmla="*/ 559928 w 673316"/>
                  <a:gd name="connsiteY1" fmla="*/ 338228 h 377615"/>
                  <a:gd name="connsiteX2" fmla="*/ 539638 w 673316"/>
                  <a:gd name="connsiteY2" fmla="*/ 346583 h 377615"/>
                  <a:gd name="connsiteX3" fmla="*/ 392830 w 673316"/>
                  <a:gd name="connsiteY3" fmla="*/ 376422 h 377615"/>
                  <a:gd name="connsiteX4" fmla="*/ 360604 w 673316"/>
                  <a:gd name="connsiteY4" fmla="*/ 377616 h 377615"/>
                  <a:gd name="connsiteX5" fmla="*/ 325991 w 673316"/>
                  <a:gd name="connsiteY5" fmla="*/ 376422 h 377615"/>
                  <a:gd name="connsiteX6" fmla="*/ 146957 w 673316"/>
                  <a:gd name="connsiteY6" fmla="*/ 337034 h 377615"/>
                  <a:gd name="connsiteX7" fmla="*/ 175603 w 673316"/>
                  <a:gd name="connsiteY7" fmla="*/ 310776 h 377615"/>
                  <a:gd name="connsiteX8" fmla="*/ 185151 w 673316"/>
                  <a:gd name="connsiteY8" fmla="*/ 301228 h 377615"/>
                  <a:gd name="connsiteX9" fmla="*/ 205442 w 673316"/>
                  <a:gd name="connsiteY9" fmla="*/ 282131 h 377615"/>
                  <a:gd name="connsiteX10" fmla="*/ 216184 w 673316"/>
                  <a:gd name="connsiteY10" fmla="*/ 272582 h 377615"/>
                  <a:gd name="connsiteX11" fmla="*/ 234087 w 673316"/>
                  <a:gd name="connsiteY11" fmla="*/ 253485 h 377615"/>
                  <a:gd name="connsiteX12" fmla="*/ 246023 w 673316"/>
                  <a:gd name="connsiteY12" fmla="*/ 240357 h 377615"/>
                  <a:gd name="connsiteX13" fmla="*/ 249603 w 673316"/>
                  <a:gd name="connsiteY13" fmla="*/ 234389 h 377615"/>
                  <a:gd name="connsiteX14" fmla="*/ 250797 w 673316"/>
                  <a:gd name="connsiteY14" fmla="*/ 226034 h 377615"/>
                  <a:gd name="connsiteX15" fmla="*/ 241248 w 673316"/>
                  <a:gd name="connsiteY15" fmla="*/ 226034 h 377615"/>
                  <a:gd name="connsiteX16" fmla="*/ 238861 w 673316"/>
                  <a:gd name="connsiteY16" fmla="*/ 226034 h 377615"/>
                  <a:gd name="connsiteX17" fmla="*/ 223345 w 673316"/>
                  <a:gd name="connsiteY17" fmla="*/ 229614 h 377615"/>
                  <a:gd name="connsiteX18" fmla="*/ 204248 w 673316"/>
                  <a:gd name="connsiteY18" fmla="*/ 235582 h 377615"/>
                  <a:gd name="connsiteX19" fmla="*/ 192313 w 673316"/>
                  <a:gd name="connsiteY19" fmla="*/ 240357 h 377615"/>
                  <a:gd name="connsiteX20" fmla="*/ 170829 w 673316"/>
                  <a:gd name="connsiteY20" fmla="*/ 248711 h 377615"/>
                  <a:gd name="connsiteX21" fmla="*/ 156506 w 673316"/>
                  <a:gd name="connsiteY21" fmla="*/ 254679 h 377615"/>
                  <a:gd name="connsiteX22" fmla="*/ 69376 w 673316"/>
                  <a:gd name="connsiteY22" fmla="*/ 292873 h 377615"/>
                  <a:gd name="connsiteX23" fmla="*/ 150 w 673316"/>
                  <a:gd name="connsiteY23" fmla="*/ 169936 h 377615"/>
                  <a:gd name="connsiteX24" fmla="*/ 150 w 673316"/>
                  <a:gd name="connsiteY24" fmla="*/ 165162 h 377615"/>
                  <a:gd name="connsiteX25" fmla="*/ 2537 w 673316"/>
                  <a:gd name="connsiteY25" fmla="*/ 152033 h 377615"/>
                  <a:gd name="connsiteX26" fmla="*/ 207829 w 673316"/>
                  <a:gd name="connsiteY26" fmla="*/ 10000 h 377615"/>
                  <a:gd name="connsiteX27" fmla="*/ 219764 w 673316"/>
                  <a:gd name="connsiteY27" fmla="*/ 7613 h 377615"/>
                  <a:gd name="connsiteX28" fmla="*/ 346281 w 673316"/>
                  <a:gd name="connsiteY28" fmla="*/ 1645 h 377615"/>
                  <a:gd name="connsiteX29" fmla="*/ 388056 w 673316"/>
                  <a:gd name="connsiteY29" fmla="*/ 5226 h 377615"/>
                  <a:gd name="connsiteX30" fmla="*/ 401185 w 673316"/>
                  <a:gd name="connsiteY30" fmla="*/ 7613 h 377615"/>
                  <a:gd name="connsiteX31" fmla="*/ 602896 w 673316"/>
                  <a:gd name="connsiteY31" fmla="*/ 85194 h 377615"/>
                  <a:gd name="connsiteX32" fmla="*/ 613638 w 673316"/>
                  <a:gd name="connsiteY32" fmla="*/ 93549 h 377615"/>
                  <a:gd name="connsiteX33" fmla="*/ 669735 w 673316"/>
                  <a:gd name="connsiteY33" fmla="*/ 181872 h 377615"/>
                  <a:gd name="connsiteX34" fmla="*/ 670929 w 673316"/>
                  <a:gd name="connsiteY34" fmla="*/ 193808 h 377615"/>
                  <a:gd name="connsiteX35" fmla="*/ 673316 w 673316"/>
                  <a:gd name="connsiteY35" fmla="*/ 208130 h 3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73316" h="377615">
                    <a:moveTo>
                      <a:pt x="673316" y="208130"/>
                    </a:moveTo>
                    <a:cubicBezTo>
                      <a:pt x="669735" y="261840"/>
                      <a:pt x="626767" y="308389"/>
                      <a:pt x="559928" y="338228"/>
                    </a:cubicBezTo>
                    <a:cubicBezTo>
                      <a:pt x="553960" y="340615"/>
                      <a:pt x="546799" y="344196"/>
                      <a:pt x="539638" y="346583"/>
                    </a:cubicBezTo>
                    <a:cubicBezTo>
                      <a:pt x="496670" y="363293"/>
                      <a:pt x="446540" y="374035"/>
                      <a:pt x="392830" y="376422"/>
                    </a:cubicBezTo>
                    <a:cubicBezTo>
                      <a:pt x="382088" y="376422"/>
                      <a:pt x="371346" y="377616"/>
                      <a:pt x="360604" y="377616"/>
                    </a:cubicBezTo>
                    <a:cubicBezTo>
                      <a:pt x="349862" y="377616"/>
                      <a:pt x="337926" y="377616"/>
                      <a:pt x="325991" y="376422"/>
                    </a:cubicBezTo>
                    <a:cubicBezTo>
                      <a:pt x="259152" y="372841"/>
                      <a:pt x="198280" y="358519"/>
                      <a:pt x="146957" y="337034"/>
                    </a:cubicBezTo>
                    <a:cubicBezTo>
                      <a:pt x="155312" y="329873"/>
                      <a:pt x="164861" y="321518"/>
                      <a:pt x="175603" y="310776"/>
                    </a:cubicBezTo>
                    <a:cubicBezTo>
                      <a:pt x="179183" y="308389"/>
                      <a:pt x="181571" y="304809"/>
                      <a:pt x="185151" y="301228"/>
                    </a:cubicBezTo>
                    <a:cubicBezTo>
                      <a:pt x="192313" y="295260"/>
                      <a:pt x="198280" y="289292"/>
                      <a:pt x="205442" y="282131"/>
                    </a:cubicBezTo>
                    <a:cubicBezTo>
                      <a:pt x="209022" y="278550"/>
                      <a:pt x="212603" y="274970"/>
                      <a:pt x="216184" y="272582"/>
                    </a:cubicBezTo>
                    <a:cubicBezTo>
                      <a:pt x="223345" y="266615"/>
                      <a:pt x="229313" y="259453"/>
                      <a:pt x="234087" y="253485"/>
                    </a:cubicBezTo>
                    <a:cubicBezTo>
                      <a:pt x="238861" y="248711"/>
                      <a:pt x="242442" y="243937"/>
                      <a:pt x="246023" y="240357"/>
                    </a:cubicBezTo>
                    <a:cubicBezTo>
                      <a:pt x="247216" y="237969"/>
                      <a:pt x="249603" y="235582"/>
                      <a:pt x="249603" y="234389"/>
                    </a:cubicBezTo>
                    <a:cubicBezTo>
                      <a:pt x="251990" y="230808"/>
                      <a:pt x="253184" y="227227"/>
                      <a:pt x="250797" y="226034"/>
                    </a:cubicBezTo>
                    <a:cubicBezTo>
                      <a:pt x="249603" y="224840"/>
                      <a:pt x="246023" y="224840"/>
                      <a:pt x="241248" y="226034"/>
                    </a:cubicBezTo>
                    <a:cubicBezTo>
                      <a:pt x="240055" y="226034"/>
                      <a:pt x="240055" y="226034"/>
                      <a:pt x="238861" y="226034"/>
                    </a:cubicBezTo>
                    <a:cubicBezTo>
                      <a:pt x="234087" y="227227"/>
                      <a:pt x="229313" y="228421"/>
                      <a:pt x="223345" y="229614"/>
                    </a:cubicBezTo>
                    <a:cubicBezTo>
                      <a:pt x="217377" y="230808"/>
                      <a:pt x="211409" y="233195"/>
                      <a:pt x="204248" y="235582"/>
                    </a:cubicBezTo>
                    <a:cubicBezTo>
                      <a:pt x="200667" y="236776"/>
                      <a:pt x="195893" y="237969"/>
                      <a:pt x="192313" y="240357"/>
                    </a:cubicBezTo>
                    <a:cubicBezTo>
                      <a:pt x="185151" y="242743"/>
                      <a:pt x="177990" y="245131"/>
                      <a:pt x="170829" y="248711"/>
                    </a:cubicBezTo>
                    <a:cubicBezTo>
                      <a:pt x="166054" y="249905"/>
                      <a:pt x="161280" y="252292"/>
                      <a:pt x="156506" y="254679"/>
                    </a:cubicBezTo>
                    <a:cubicBezTo>
                      <a:pt x="123086" y="267808"/>
                      <a:pt x="89667" y="283324"/>
                      <a:pt x="69376" y="292873"/>
                    </a:cubicBezTo>
                    <a:cubicBezTo>
                      <a:pt x="24021" y="258260"/>
                      <a:pt x="-2237" y="215292"/>
                      <a:pt x="150" y="169936"/>
                    </a:cubicBezTo>
                    <a:cubicBezTo>
                      <a:pt x="150" y="168743"/>
                      <a:pt x="150" y="166356"/>
                      <a:pt x="150" y="165162"/>
                    </a:cubicBezTo>
                    <a:cubicBezTo>
                      <a:pt x="150" y="160388"/>
                      <a:pt x="1343" y="156808"/>
                      <a:pt x="2537" y="152033"/>
                    </a:cubicBezTo>
                    <a:cubicBezTo>
                      <a:pt x="18053" y="84001"/>
                      <a:pt x="98022" y="30290"/>
                      <a:pt x="207829" y="10000"/>
                    </a:cubicBezTo>
                    <a:cubicBezTo>
                      <a:pt x="211409" y="8806"/>
                      <a:pt x="216184" y="8806"/>
                      <a:pt x="219764" y="7613"/>
                    </a:cubicBezTo>
                    <a:cubicBezTo>
                      <a:pt x="259152" y="452"/>
                      <a:pt x="302120" y="-1936"/>
                      <a:pt x="346281" y="1645"/>
                    </a:cubicBezTo>
                    <a:cubicBezTo>
                      <a:pt x="360604" y="2838"/>
                      <a:pt x="374927" y="4032"/>
                      <a:pt x="388056" y="5226"/>
                    </a:cubicBezTo>
                    <a:cubicBezTo>
                      <a:pt x="392830" y="5226"/>
                      <a:pt x="397604" y="6419"/>
                      <a:pt x="401185" y="7613"/>
                    </a:cubicBezTo>
                    <a:cubicBezTo>
                      <a:pt x="483540" y="19549"/>
                      <a:pt x="553960" y="48194"/>
                      <a:pt x="602896" y="85194"/>
                    </a:cubicBezTo>
                    <a:cubicBezTo>
                      <a:pt x="606477" y="87581"/>
                      <a:pt x="610057" y="91162"/>
                      <a:pt x="613638" y="93549"/>
                    </a:cubicBezTo>
                    <a:cubicBezTo>
                      <a:pt x="644671" y="119807"/>
                      <a:pt x="663768" y="149646"/>
                      <a:pt x="669735" y="181872"/>
                    </a:cubicBezTo>
                    <a:cubicBezTo>
                      <a:pt x="670929" y="185453"/>
                      <a:pt x="670929" y="190227"/>
                      <a:pt x="670929" y="193808"/>
                    </a:cubicBezTo>
                    <a:cubicBezTo>
                      <a:pt x="673316" y="198582"/>
                      <a:pt x="673316" y="203356"/>
                      <a:pt x="673316" y="208130"/>
                    </a:cubicBezTo>
                    <a:close/>
                  </a:path>
                </a:pathLst>
              </a:custGeom>
              <a:gradFill>
                <a:gsLst>
                  <a:gs pos="9536">
                    <a:srgbClr val="ADCF7A"/>
                  </a:gs>
                  <a:gs pos="81010">
                    <a:srgbClr val="87B545"/>
                  </a:gs>
                </a:gsLst>
                <a:lin ang="483056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4" name="Graphic 261">
                <a:extLst>
                  <a:ext uri="{FF2B5EF4-FFF2-40B4-BE49-F238E27FC236}">
                    <a16:creationId xmlns:a16="http://schemas.microsoft.com/office/drawing/2014/main" id="{B372F3DD-2375-7DA4-AD33-81248E9540AA}"/>
                  </a:ext>
                </a:extLst>
              </p:cNvPr>
              <p:cNvGrpSpPr/>
              <p:nvPr/>
            </p:nvGrpSpPr>
            <p:grpSpPr>
              <a:xfrm>
                <a:off x="2222907" y="2921738"/>
                <a:ext cx="671972" cy="372389"/>
                <a:chOff x="2222907" y="2921738"/>
                <a:chExt cx="671972" cy="372389"/>
              </a:xfrm>
            </p:grpSpPr>
            <p:sp>
              <p:nvSpPr>
                <p:cNvPr id="345" name="Freeform: Shape 344">
                  <a:extLst>
                    <a:ext uri="{FF2B5EF4-FFF2-40B4-BE49-F238E27FC236}">
                      <a16:creationId xmlns:a16="http://schemas.microsoft.com/office/drawing/2014/main" id="{7EFE2A8C-F720-B930-8061-2412D34B0CCB}"/>
                    </a:ext>
                  </a:extLst>
                </p:cNvPr>
                <p:cNvSpPr/>
                <p:nvPr/>
              </p:nvSpPr>
              <p:spPr>
                <a:xfrm>
                  <a:off x="2460425" y="3002900"/>
                  <a:ext cx="375970" cy="149194"/>
                </a:xfrm>
                <a:custGeom>
                  <a:avLst/>
                  <a:gdLst>
                    <a:gd name="connsiteX0" fmla="*/ 10742 w 375970"/>
                    <a:gd name="connsiteY0" fmla="*/ 149195 h 149194"/>
                    <a:gd name="connsiteX1" fmla="*/ 11936 w 375970"/>
                    <a:gd name="connsiteY1" fmla="*/ 140840 h 149194"/>
                    <a:gd name="connsiteX2" fmla="*/ 2387 w 375970"/>
                    <a:gd name="connsiteY2" fmla="*/ 140840 h 149194"/>
                    <a:gd name="connsiteX3" fmla="*/ 0 w 375970"/>
                    <a:gd name="connsiteY3" fmla="*/ 140840 h 149194"/>
                    <a:gd name="connsiteX4" fmla="*/ 0 w 375970"/>
                    <a:gd name="connsiteY4" fmla="*/ 140840 h 149194"/>
                    <a:gd name="connsiteX5" fmla="*/ 3581 w 375970"/>
                    <a:gd name="connsiteY5" fmla="*/ 139646 h 149194"/>
                    <a:gd name="connsiteX6" fmla="*/ 365228 w 375970"/>
                    <a:gd name="connsiteY6" fmla="*/ 0 h 149194"/>
                    <a:gd name="connsiteX7" fmla="*/ 375970 w 375970"/>
                    <a:gd name="connsiteY7" fmla="*/ 8355 h 149194"/>
                    <a:gd name="connsiteX8" fmla="*/ 10742 w 375970"/>
                    <a:gd name="connsiteY8" fmla="*/ 149195 h 1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970" h="149194">
                      <a:moveTo>
                        <a:pt x="10742" y="149195"/>
                      </a:moveTo>
                      <a:cubicBezTo>
                        <a:pt x="13129" y="145614"/>
                        <a:pt x="14323" y="142034"/>
                        <a:pt x="11936" y="140840"/>
                      </a:cubicBezTo>
                      <a:cubicBezTo>
                        <a:pt x="10742" y="139646"/>
                        <a:pt x="7161" y="139646"/>
                        <a:pt x="2387" y="140840"/>
                      </a:cubicBezTo>
                      <a:cubicBezTo>
                        <a:pt x="1194" y="140840"/>
                        <a:pt x="1194" y="140840"/>
                        <a:pt x="0" y="140840"/>
                      </a:cubicBezTo>
                      <a:lnTo>
                        <a:pt x="0" y="140840"/>
                      </a:lnTo>
                      <a:lnTo>
                        <a:pt x="3581" y="139646"/>
                      </a:lnTo>
                      <a:lnTo>
                        <a:pt x="365228" y="0"/>
                      </a:lnTo>
                      <a:cubicBezTo>
                        <a:pt x="368809" y="2387"/>
                        <a:pt x="372390" y="5968"/>
                        <a:pt x="375970" y="8355"/>
                      </a:cubicBezTo>
                      <a:lnTo>
                        <a:pt x="10742" y="14919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4A7F3168-BFD7-4466-8AF0-82EFCB79551D}"/>
                    </a:ext>
                  </a:extLst>
                </p:cNvPr>
                <p:cNvSpPr/>
                <p:nvPr/>
              </p:nvSpPr>
              <p:spPr>
                <a:xfrm>
                  <a:off x="2444908" y="2921738"/>
                  <a:ext cx="179033" cy="224388"/>
                </a:xfrm>
                <a:custGeom>
                  <a:avLst/>
                  <a:gdLst>
                    <a:gd name="connsiteX0" fmla="*/ 179034 w 179033"/>
                    <a:gd name="connsiteY0" fmla="*/ 2387 h 224388"/>
                    <a:gd name="connsiteX1" fmla="*/ 19097 w 179033"/>
                    <a:gd name="connsiteY1" fmla="*/ 219614 h 224388"/>
                    <a:gd name="connsiteX2" fmla="*/ 17903 w 179033"/>
                    <a:gd name="connsiteY2" fmla="*/ 220808 h 224388"/>
                    <a:gd name="connsiteX3" fmla="*/ 15516 w 179033"/>
                    <a:gd name="connsiteY3" fmla="*/ 220808 h 224388"/>
                    <a:gd name="connsiteX4" fmla="*/ 0 w 179033"/>
                    <a:gd name="connsiteY4" fmla="*/ 224389 h 224388"/>
                    <a:gd name="connsiteX5" fmla="*/ 165904 w 179033"/>
                    <a:gd name="connsiteY5" fmla="*/ 0 h 224388"/>
                    <a:gd name="connsiteX6" fmla="*/ 179034 w 179033"/>
                    <a:gd name="connsiteY6" fmla="*/ 2387 h 22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33" h="224388">
                      <a:moveTo>
                        <a:pt x="179034" y="2387"/>
                      </a:moveTo>
                      <a:lnTo>
                        <a:pt x="19097" y="219614"/>
                      </a:lnTo>
                      <a:lnTo>
                        <a:pt x="17903" y="220808"/>
                      </a:lnTo>
                      <a:cubicBezTo>
                        <a:pt x="16710" y="220808"/>
                        <a:pt x="16710" y="220808"/>
                        <a:pt x="15516" y="220808"/>
                      </a:cubicBezTo>
                      <a:cubicBezTo>
                        <a:pt x="10742" y="222002"/>
                        <a:pt x="5968" y="223195"/>
                        <a:pt x="0" y="224389"/>
                      </a:cubicBezTo>
                      <a:lnTo>
                        <a:pt x="165904" y="0"/>
                      </a:lnTo>
                      <a:cubicBezTo>
                        <a:pt x="170679" y="1194"/>
                        <a:pt x="175453" y="2387"/>
                        <a:pt x="179034" y="2387"/>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E3DCD16A-DA52-6C31-AC2E-D8517B3ACB60}"/>
                    </a:ext>
                  </a:extLst>
                </p:cNvPr>
                <p:cNvSpPr/>
                <p:nvPr/>
              </p:nvSpPr>
              <p:spPr>
                <a:xfrm>
                  <a:off x="2415069" y="2925318"/>
                  <a:ext cx="27451" cy="232743"/>
                </a:xfrm>
                <a:custGeom>
                  <a:avLst/>
                  <a:gdLst>
                    <a:gd name="connsiteX0" fmla="*/ 27452 w 27451"/>
                    <a:gd name="connsiteY0" fmla="*/ 0 h 232743"/>
                    <a:gd name="connsiteX1" fmla="*/ 11936 w 27451"/>
                    <a:gd name="connsiteY1" fmla="*/ 227969 h 232743"/>
                    <a:gd name="connsiteX2" fmla="*/ 0 w 27451"/>
                    <a:gd name="connsiteY2" fmla="*/ 232744 h 232743"/>
                    <a:gd name="connsiteX3" fmla="*/ 15516 w 27451"/>
                    <a:gd name="connsiteY3" fmla="*/ 2387 h 232743"/>
                    <a:gd name="connsiteX4" fmla="*/ 27452 w 27451"/>
                    <a:gd name="connsiteY4" fmla="*/ 0 h 232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51" h="232743">
                      <a:moveTo>
                        <a:pt x="27452" y="0"/>
                      </a:moveTo>
                      <a:lnTo>
                        <a:pt x="11936" y="227969"/>
                      </a:lnTo>
                      <a:cubicBezTo>
                        <a:pt x="8355" y="229163"/>
                        <a:pt x="3581" y="230357"/>
                        <a:pt x="0" y="232744"/>
                      </a:cubicBezTo>
                      <a:lnTo>
                        <a:pt x="15516" y="2387"/>
                      </a:lnTo>
                      <a:cubicBezTo>
                        <a:pt x="19097" y="1194"/>
                        <a:pt x="22678" y="0"/>
                        <a:pt x="27452" y="0"/>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18FF8FEA-1B42-9689-5673-34067BEBF5A3}"/>
                    </a:ext>
                  </a:extLst>
                </p:cNvPr>
                <p:cNvSpPr/>
                <p:nvPr/>
              </p:nvSpPr>
              <p:spPr>
                <a:xfrm>
                  <a:off x="2222907" y="3069739"/>
                  <a:ext cx="169485" cy="101452"/>
                </a:xfrm>
                <a:custGeom>
                  <a:avLst/>
                  <a:gdLst>
                    <a:gd name="connsiteX0" fmla="*/ 169485 w 169485"/>
                    <a:gd name="connsiteY0" fmla="*/ 95485 h 101452"/>
                    <a:gd name="connsiteX1" fmla="*/ 155162 w 169485"/>
                    <a:gd name="connsiteY1" fmla="*/ 101452 h 101452"/>
                    <a:gd name="connsiteX2" fmla="*/ 0 w 169485"/>
                    <a:gd name="connsiteY2" fmla="*/ 13129 h 101452"/>
                    <a:gd name="connsiteX3" fmla="*/ 2387 w 169485"/>
                    <a:gd name="connsiteY3" fmla="*/ 0 h 101452"/>
                    <a:gd name="connsiteX4" fmla="*/ 169485 w 169485"/>
                    <a:gd name="connsiteY4" fmla="*/ 95485 h 10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485" h="101452">
                      <a:moveTo>
                        <a:pt x="169485" y="95485"/>
                      </a:moveTo>
                      <a:cubicBezTo>
                        <a:pt x="164711" y="96678"/>
                        <a:pt x="159937" y="99065"/>
                        <a:pt x="155162" y="101452"/>
                      </a:cubicBezTo>
                      <a:lnTo>
                        <a:pt x="0" y="13129"/>
                      </a:lnTo>
                      <a:cubicBezTo>
                        <a:pt x="0" y="8355"/>
                        <a:pt x="1194" y="4774"/>
                        <a:pt x="2387" y="0"/>
                      </a:cubicBezTo>
                      <a:lnTo>
                        <a:pt x="169485" y="95485"/>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A064ABB1-2DA7-A707-0AC1-CF4B011213C0}"/>
                    </a:ext>
                  </a:extLst>
                </p:cNvPr>
                <p:cNvSpPr/>
                <p:nvPr/>
              </p:nvSpPr>
              <p:spPr>
                <a:xfrm>
                  <a:off x="2455650" y="3099578"/>
                  <a:ext cx="439228" cy="71613"/>
                </a:xfrm>
                <a:custGeom>
                  <a:avLst/>
                  <a:gdLst>
                    <a:gd name="connsiteX0" fmla="*/ 439229 w 439228"/>
                    <a:gd name="connsiteY0" fmla="*/ 10742 h 71613"/>
                    <a:gd name="connsiteX1" fmla="*/ 0 w 439228"/>
                    <a:gd name="connsiteY1" fmla="*/ 71613 h 71613"/>
                    <a:gd name="connsiteX2" fmla="*/ 11936 w 439228"/>
                    <a:gd name="connsiteY2" fmla="*/ 58484 h 71613"/>
                    <a:gd name="connsiteX3" fmla="*/ 438035 w 439228"/>
                    <a:gd name="connsiteY3" fmla="*/ 0 h 71613"/>
                    <a:gd name="connsiteX4" fmla="*/ 439229 w 439228"/>
                    <a:gd name="connsiteY4" fmla="*/ 10742 h 7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28" h="71613">
                      <a:moveTo>
                        <a:pt x="439229" y="10742"/>
                      </a:moveTo>
                      <a:lnTo>
                        <a:pt x="0" y="71613"/>
                      </a:lnTo>
                      <a:cubicBezTo>
                        <a:pt x="4774" y="66839"/>
                        <a:pt x="8355" y="62065"/>
                        <a:pt x="11936" y="58484"/>
                      </a:cubicBezTo>
                      <a:lnTo>
                        <a:pt x="438035" y="0"/>
                      </a:lnTo>
                      <a:cubicBezTo>
                        <a:pt x="438035" y="3581"/>
                        <a:pt x="438035" y="7161"/>
                        <a:pt x="439229" y="10742"/>
                      </a:cubicBez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D861E49B-8502-E395-2197-97CCCE91E887}"/>
                    </a:ext>
                  </a:extLst>
                </p:cNvPr>
                <p:cNvSpPr/>
                <p:nvPr/>
              </p:nvSpPr>
              <p:spPr>
                <a:xfrm>
                  <a:off x="2427005" y="3190288"/>
                  <a:ext cx="354486" cy="72807"/>
                </a:xfrm>
                <a:custGeom>
                  <a:avLst/>
                  <a:gdLst>
                    <a:gd name="connsiteX0" fmla="*/ 354486 w 354486"/>
                    <a:gd name="connsiteY0" fmla="*/ 64452 h 72807"/>
                    <a:gd name="connsiteX1" fmla="*/ 334196 w 354486"/>
                    <a:gd name="connsiteY1" fmla="*/ 72807 h 72807"/>
                    <a:gd name="connsiteX2" fmla="*/ 0 w 354486"/>
                    <a:gd name="connsiteY2" fmla="*/ 9548 h 72807"/>
                    <a:gd name="connsiteX3" fmla="*/ 10742 w 354486"/>
                    <a:gd name="connsiteY3" fmla="*/ 0 h 72807"/>
                    <a:gd name="connsiteX4" fmla="*/ 354486 w 354486"/>
                    <a:gd name="connsiteY4" fmla="*/ 64452 h 72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486" h="72807">
                      <a:moveTo>
                        <a:pt x="354486" y="64452"/>
                      </a:moveTo>
                      <a:cubicBezTo>
                        <a:pt x="348519" y="66839"/>
                        <a:pt x="341357" y="70420"/>
                        <a:pt x="334196" y="72807"/>
                      </a:cubicBezTo>
                      <a:lnTo>
                        <a:pt x="0" y="9548"/>
                      </a:lnTo>
                      <a:cubicBezTo>
                        <a:pt x="3581" y="5968"/>
                        <a:pt x="7161" y="2387"/>
                        <a:pt x="10742" y="0"/>
                      </a:cubicBezTo>
                      <a:lnTo>
                        <a:pt x="354486" y="64452"/>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BAB10E3A-1C93-BA0F-F352-67F74F2190EF}"/>
                    </a:ext>
                  </a:extLst>
                </p:cNvPr>
                <p:cNvSpPr/>
                <p:nvPr/>
              </p:nvSpPr>
              <p:spPr>
                <a:xfrm>
                  <a:off x="2398360" y="3217740"/>
                  <a:ext cx="216033" cy="76387"/>
                </a:xfrm>
                <a:custGeom>
                  <a:avLst/>
                  <a:gdLst>
                    <a:gd name="connsiteX0" fmla="*/ 216034 w 216033"/>
                    <a:gd name="connsiteY0" fmla="*/ 75194 h 76387"/>
                    <a:gd name="connsiteX1" fmla="*/ 183808 w 216033"/>
                    <a:gd name="connsiteY1" fmla="*/ 76388 h 76387"/>
                    <a:gd name="connsiteX2" fmla="*/ 0 w 216033"/>
                    <a:gd name="connsiteY2" fmla="*/ 9549 h 76387"/>
                    <a:gd name="connsiteX3" fmla="*/ 9548 w 216033"/>
                    <a:gd name="connsiteY3" fmla="*/ 0 h 76387"/>
                    <a:gd name="connsiteX4" fmla="*/ 216034 w 216033"/>
                    <a:gd name="connsiteY4" fmla="*/ 75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33" h="76387">
                      <a:moveTo>
                        <a:pt x="216034" y="75194"/>
                      </a:moveTo>
                      <a:cubicBezTo>
                        <a:pt x="205292" y="75194"/>
                        <a:pt x="194550" y="76388"/>
                        <a:pt x="183808" y="76388"/>
                      </a:cubicBezTo>
                      <a:lnTo>
                        <a:pt x="0" y="9549"/>
                      </a:lnTo>
                      <a:cubicBezTo>
                        <a:pt x="3581" y="7161"/>
                        <a:pt x="5968" y="3581"/>
                        <a:pt x="9548" y="0"/>
                      </a:cubicBezTo>
                      <a:lnTo>
                        <a:pt x="216034" y="75194"/>
                      </a:lnTo>
                      <a:close/>
                    </a:path>
                  </a:pathLst>
                </a:custGeom>
                <a:gradFill>
                  <a:gsLst>
                    <a:gs pos="9536">
                      <a:srgbClr val="ADCF7A"/>
                    </a:gs>
                    <a:gs pos="81010">
                      <a:srgbClr val="87B545"/>
                    </a:gs>
                  </a:gsLst>
                  <a:lin ang="19468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52" name="Graphic 261">
              <a:extLst>
                <a:ext uri="{FF2B5EF4-FFF2-40B4-BE49-F238E27FC236}">
                  <a16:creationId xmlns:a16="http://schemas.microsoft.com/office/drawing/2014/main" id="{2035840E-2583-476F-BCB0-8B74CA8605E2}"/>
                </a:ext>
              </a:extLst>
            </p:cNvPr>
            <p:cNvGrpSpPr/>
            <p:nvPr/>
          </p:nvGrpSpPr>
          <p:grpSpPr>
            <a:xfrm>
              <a:off x="8145336" y="4179747"/>
              <a:ext cx="540681" cy="790134"/>
              <a:chOff x="8145336" y="4179747"/>
              <a:chExt cx="540681" cy="790134"/>
            </a:xfrm>
          </p:grpSpPr>
          <p:grpSp>
            <p:nvGrpSpPr>
              <p:cNvPr id="353" name="Graphic 261">
                <a:extLst>
                  <a:ext uri="{FF2B5EF4-FFF2-40B4-BE49-F238E27FC236}">
                    <a16:creationId xmlns:a16="http://schemas.microsoft.com/office/drawing/2014/main" id="{8929E80A-72EF-06F4-9CEE-164BDC5DF6F1}"/>
                  </a:ext>
                </a:extLst>
              </p:cNvPr>
              <p:cNvGrpSpPr/>
              <p:nvPr/>
            </p:nvGrpSpPr>
            <p:grpSpPr>
              <a:xfrm>
                <a:off x="8145336" y="4179747"/>
                <a:ext cx="432682" cy="790134"/>
                <a:chOff x="8145336" y="4179747"/>
                <a:chExt cx="432682" cy="790134"/>
              </a:xfrm>
            </p:grpSpPr>
            <p:grpSp>
              <p:nvGrpSpPr>
                <p:cNvPr id="354" name="Graphic 261">
                  <a:extLst>
                    <a:ext uri="{FF2B5EF4-FFF2-40B4-BE49-F238E27FC236}">
                      <a16:creationId xmlns:a16="http://schemas.microsoft.com/office/drawing/2014/main" id="{3C461D51-B4AD-B674-76A1-F3FECB8C8468}"/>
                    </a:ext>
                  </a:extLst>
                </p:cNvPr>
                <p:cNvGrpSpPr/>
                <p:nvPr/>
              </p:nvGrpSpPr>
              <p:grpSpPr>
                <a:xfrm>
                  <a:off x="8145336" y="4179747"/>
                  <a:ext cx="319873" cy="790134"/>
                  <a:chOff x="8145336" y="4179747"/>
                  <a:chExt cx="319873" cy="790134"/>
                </a:xfrm>
              </p:grpSpPr>
              <p:sp>
                <p:nvSpPr>
                  <p:cNvPr id="355" name="Freeform: Shape 354">
                    <a:extLst>
                      <a:ext uri="{FF2B5EF4-FFF2-40B4-BE49-F238E27FC236}">
                        <a16:creationId xmlns:a16="http://schemas.microsoft.com/office/drawing/2014/main" id="{34E6FDAE-3D23-155F-3963-67D8B0AF2E64}"/>
                      </a:ext>
                    </a:extLst>
                  </p:cNvPr>
                  <p:cNvSpPr/>
                  <p:nvPr/>
                </p:nvSpPr>
                <p:spPr>
                  <a:xfrm>
                    <a:off x="8222918" y="4319393"/>
                    <a:ext cx="242291" cy="650488"/>
                  </a:xfrm>
                  <a:custGeom>
                    <a:avLst/>
                    <a:gdLst>
                      <a:gd name="connsiteX0" fmla="*/ 144420 w 242291"/>
                      <a:gd name="connsiteY0" fmla="*/ 333002 h 650488"/>
                      <a:gd name="connsiteX1" fmla="*/ 192162 w 242291"/>
                      <a:gd name="connsiteY1" fmla="*/ 506068 h 650488"/>
                      <a:gd name="connsiteX2" fmla="*/ 213646 w 242291"/>
                      <a:gd name="connsiteY2" fmla="*/ 650489 h 650488"/>
                      <a:gd name="connsiteX3" fmla="*/ 242292 w 242291"/>
                      <a:gd name="connsiteY3" fmla="*/ 650489 h 650488"/>
                      <a:gd name="connsiteX4" fmla="*/ 216034 w 242291"/>
                      <a:gd name="connsiteY4" fmla="*/ 501294 h 650488"/>
                      <a:gd name="connsiteX5" fmla="*/ 162323 w 242291"/>
                      <a:gd name="connsiteY5" fmla="*/ 327035 h 650488"/>
                      <a:gd name="connsiteX6" fmla="*/ 91904 w 242291"/>
                      <a:gd name="connsiteY6" fmla="*/ 159937 h 650488"/>
                      <a:gd name="connsiteX7" fmla="*/ 7161 w 242291"/>
                      <a:gd name="connsiteY7" fmla="*/ 0 h 650488"/>
                      <a:gd name="connsiteX8" fmla="*/ 0 w 242291"/>
                      <a:gd name="connsiteY8" fmla="*/ 3581 h 650488"/>
                      <a:gd name="connsiteX9" fmla="*/ 79968 w 242291"/>
                      <a:gd name="connsiteY9" fmla="*/ 165904 h 650488"/>
                      <a:gd name="connsiteX10" fmla="*/ 144420 w 242291"/>
                      <a:gd name="connsiteY10" fmla="*/ 333002 h 6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91" h="650488">
                        <a:moveTo>
                          <a:pt x="144420" y="333002"/>
                        </a:moveTo>
                        <a:cubicBezTo>
                          <a:pt x="163517" y="390293"/>
                          <a:pt x="179034" y="447584"/>
                          <a:pt x="192162" y="506068"/>
                        </a:cubicBezTo>
                        <a:cubicBezTo>
                          <a:pt x="202905" y="553810"/>
                          <a:pt x="208872" y="601553"/>
                          <a:pt x="213646" y="650489"/>
                        </a:cubicBezTo>
                        <a:lnTo>
                          <a:pt x="242292" y="650489"/>
                        </a:lnTo>
                        <a:cubicBezTo>
                          <a:pt x="236324" y="600359"/>
                          <a:pt x="227969" y="550230"/>
                          <a:pt x="216034" y="501294"/>
                        </a:cubicBezTo>
                        <a:cubicBezTo>
                          <a:pt x="200517" y="442810"/>
                          <a:pt x="183807" y="384325"/>
                          <a:pt x="162323" y="327035"/>
                        </a:cubicBezTo>
                        <a:cubicBezTo>
                          <a:pt x="140840" y="269744"/>
                          <a:pt x="118162" y="214840"/>
                          <a:pt x="91904" y="159937"/>
                        </a:cubicBezTo>
                        <a:cubicBezTo>
                          <a:pt x="65646" y="105033"/>
                          <a:pt x="38194" y="51323"/>
                          <a:pt x="7161" y="0"/>
                        </a:cubicBezTo>
                        <a:lnTo>
                          <a:pt x="0" y="3581"/>
                        </a:lnTo>
                        <a:cubicBezTo>
                          <a:pt x="29839" y="56097"/>
                          <a:pt x="56097" y="109807"/>
                          <a:pt x="79968" y="165904"/>
                        </a:cubicBezTo>
                        <a:cubicBezTo>
                          <a:pt x="103840" y="219614"/>
                          <a:pt x="125323" y="275712"/>
                          <a:pt x="144420" y="333002"/>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4A954172-7C64-0F5D-7894-30D8E6E3569D}"/>
                      </a:ext>
                    </a:extLst>
                  </p:cNvPr>
                  <p:cNvSpPr/>
                  <p:nvPr/>
                </p:nvSpPr>
                <p:spPr>
                  <a:xfrm>
                    <a:off x="8145336" y="4179747"/>
                    <a:ext cx="32226" cy="37000"/>
                  </a:xfrm>
                  <a:custGeom>
                    <a:avLst/>
                    <a:gdLst>
                      <a:gd name="connsiteX0" fmla="*/ 21484 w 32226"/>
                      <a:gd name="connsiteY0" fmla="*/ 37000 h 37000"/>
                      <a:gd name="connsiteX1" fmla="*/ 0 w 32226"/>
                      <a:gd name="connsiteY1" fmla="*/ 8355 h 37000"/>
                      <a:gd name="connsiteX2" fmla="*/ 8355 w 32226"/>
                      <a:gd name="connsiteY2" fmla="*/ 0 h 37000"/>
                      <a:gd name="connsiteX3" fmla="*/ 32226 w 32226"/>
                      <a:gd name="connsiteY3" fmla="*/ 31033 h 37000"/>
                      <a:gd name="connsiteX4" fmla="*/ 21484 w 32226"/>
                      <a:gd name="connsiteY4" fmla="*/ 37000 h 3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6" h="37000">
                        <a:moveTo>
                          <a:pt x="21484" y="37000"/>
                        </a:moveTo>
                        <a:cubicBezTo>
                          <a:pt x="15516" y="26258"/>
                          <a:pt x="8355" y="16710"/>
                          <a:pt x="0" y="8355"/>
                        </a:cubicBezTo>
                        <a:lnTo>
                          <a:pt x="8355" y="0"/>
                        </a:lnTo>
                        <a:cubicBezTo>
                          <a:pt x="17903" y="9549"/>
                          <a:pt x="25064" y="20291"/>
                          <a:pt x="32226" y="31033"/>
                        </a:cubicBezTo>
                        <a:lnTo>
                          <a:pt x="21484" y="37000"/>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7" name="Graphic 261">
                    <a:extLst>
                      <a:ext uri="{FF2B5EF4-FFF2-40B4-BE49-F238E27FC236}">
                        <a16:creationId xmlns:a16="http://schemas.microsoft.com/office/drawing/2014/main" id="{29519A3E-2482-CBF0-9A2B-43614F1FA9B6}"/>
                      </a:ext>
                    </a:extLst>
                  </p:cNvPr>
                  <p:cNvGrpSpPr/>
                  <p:nvPr/>
                </p:nvGrpSpPr>
                <p:grpSpPr>
                  <a:xfrm>
                    <a:off x="8159191" y="4206148"/>
                    <a:ext cx="109549" cy="174331"/>
                    <a:chOff x="8159191" y="4206148"/>
                    <a:chExt cx="109549" cy="174331"/>
                  </a:xfrm>
                </p:grpSpPr>
                <p:sp>
                  <p:nvSpPr>
                    <p:cNvPr id="358" name="Freeform: Shape 357">
                      <a:extLst>
                        <a:ext uri="{FF2B5EF4-FFF2-40B4-BE49-F238E27FC236}">
                          <a16:creationId xmlns:a16="http://schemas.microsoft.com/office/drawing/2014/main" id="{545C51AB-0040-9F53-E20E-BDA1EC5D0003}"/>
                        </a:ext>
                      </a:extLst>
                    </p:cNvPr>
                    <p:cNvSpPr/>
                    <p:nvPr/>
                  </p:nvSpPr>
                  <p:spPr>
                    <a:xfrm>
                      <a:off x="8159191" y="4206148"/>
                      <a:ext cx="109549" cy="174331"/>
                    </a:xfrm>
                    <a:custGeom>
                      <a:avLst/>
                      <a:gdLst>
                        <a:gd name="connsiteX0" fmla="*/ 109082 w 109549"/>
                        <a:gd name="connsiteY0" fmla="*/ 153826 h 174331"/>
                        <a:gd name="connsiteX1" fmla="*/ 109082 w 109549"/>
                        <a:gd name="connsiteY1" fmla="*/ 153826 h 174331"/>
                        <a:gd name="connsiteX2" fmla="*/ 95953 w 109549"/>
                        <a:gd name="connsiteY2" fmla="*/ 171729 h 174331"/>
                        <a:gd name="connsiteX3" fmla="*/ 67307 w 109549"/>
                        <a:gd name="connsiteY3" fmla="*/ 169342 h 174331"/>
                        <a:gd name="connsiteX4" fmla="*/ 52985 w 109549"/>
                        <a:gd name="connsiteY4" fmla="*/ 149052 h 174331"/>
                        <a:gd name="connsiteX5" fmla="*/ 2855 w 109549"/>
                        <a:gd name="connsiteY5" fmla="*/ 29696 h 174331"/>
                        <a:gd name="connsiteX6" fmla="*/ 468 w 109549"/>
                        <a:gd name="connsiteY6" fmla="*/ 11793 h 174331"/>
                        <a:gd name="connsiteX7" fmla="*/ 1662 w 109549"/>
                        <a:gd name="connsiteY7" fmla="*/ 9406 h 174331"/>
                        <a:gd name="connsiteX8" fmla="*/ 32694 w 109549"/>
                        <a:gd name="connsiteY8" fmla="*/ 5825 h 174331"/>
                        <a:gd name="connsiteX9" fmla="*/ 60146 w 109549"/>
                        <a:gd name="connsiteY9" fmla="*/ 34470 h 174331"/>
                        <a:gd name="connsiteX10" fmla="*/ 106695 w 109549"/>
                        <a:gd name="connsiteY10" fmla="*/ 133535 h 174331"/>
                        <a:gd name="connsiteX11" fmla="*/ 109082 w 109549"/>
                        <a:gd name="connsiteY11" fmla="*/ 153826 h 17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49" h="174331">
                          <a:moveTo>
                            <a:pt x="109082" y="153826"/>
                          </a:moveTo>
                          <a:cubicBezTo>
                            <a:pt x="109082" y="153826"/>
                            <a:pt x="109082" y="153826"/>
                            <a:pt x="109082" y="153826"/>
                          </a:cubicBezTo>
                          <a:cubicBezTo>
                            <a:pt x="107889" y="160988"/>
                            <a:pt x="103114" y="168149"/>
                            <a:pt x="95953" y="171729"/>
                          </a:cubicBezTo>
                          <a:cubicBezTo>
                            <a:pt x="86404" y="176504"/>
                            <a:pt x="74468" y="174117"/>
                            <a:pt x="67307" y="169342"/>
                          </a:cubicBezTo>
                          <a:cubicBezTo>
                            <a:pt x="60146" y="164568"/>
                            <a:pt x="56565" y="156213"/>
                            <a:pt x="52985" y="149052"/>
                          </a:cubicBezTo>
                          <a:cubicBezTo>
                            <a:pt x="35081" y="109664"/>
                            <a:pt x="17178" y="70277"/>
                            <a:pt x="2855" y="29696"/>
                          </a:cubicBezTo>
                          <a:cubicBezTo>
                            <a:pt x="468" y="23728"/>
                            <a:pt x="-726" y="17761"/>
                            <a:pt x="468" y="11793"/>
                          </a:cubicBezTo>
                          <a:cubicBezTo>
                            <a:pt x="468" y="10599"/>
                            <a:pt x="468" y="10599"/>
                            <a:pt x="1662" y="9406"/>
                          </a:cubicBezTo>
                          <a:cubicBezTo>
                            <a:pt x="7629" y="-4917"/>
                            <a:pt x="23146" y="-143"/>
                            <a:pt x="32694" y="5825"/>
                          </a:cubicBezTo>
                          <a:cubicBezTo>
                            <a:pt x="44629" y="12987"/>
                            <a:pt x="52985" y="23728"/>
                            <a:pt x="60146" y="34470"/>
                          </a:cubicBezTo>
                          <a:cubicBezTo>
                            <a:pt x="80436" y="65503"/>
                            <a:pt x="95953" y="98922"/>
                            <a:pt x="106695" y="133535"/>
                          </a:cubicBezTo>
                          <a:cubicBezTo>
                            <a:pt x="109082" y="139503"/>
                            <a:pt x="110275" y="146665"/>
                            <a:pt x="109082" y="153826"/>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03B125AA-C878-8ACD-0367-A4E816F9A169}"/>
                        </a:ext>
                      </a:extLst>
                    </p:cNvPr>
                    <p:cNvSpPr/>
                    <p:nvPr/>
                  </p:nvSpPr>
                  <p:spPr>
                    <a:xfrm>
                      <a:off x="8159191" y="4215553"/>
                      <a:ext cx="109081" cy="164926"/>
                    </a:xfrm>
                    <a:custGeom>
                      <a:avLst/>
                      <a:gdLst>
                        <a:gd name="connsiteX0" fmla="*/ 109082 w 109081"/>
                        <a:gd name="connsiteY0" fmla="*/ 144420 h 164926"/>
                        <a:gd name="connsiteX1" fmla="*/ 95953 w 109081"/>
                        <a:gd name="connsiteY1" fmla="*/ 162324 h 164926"/>
                        <a:gd name="connsiteX2" fmla="*/ 67307 w 109081"/>
                        <a:gd name="connsiteY2" fmla="*/ 159937 h 164926"/>
                        <a:gd name="connsiteX3" fmla="*/ 52985 w 109081"/>
                        <a:gd name="connsiteY3" fmla="*/ 139646 h 164926"/>
                        <a:gd name="connsiteX4" fmla="*/ 2855 w 109081"/>
                        <a:gd name="connsiteY4" fmla="*/ 20291 h 164926"/>
                        <a:gd name="connsiteX5" fmla="*/ 468 w 109081"/>
                        <a:gd name="connsiteY5" fmla="*/ 2387 h 164926"/>
                        <a:gd name="connsiteX6" fmla="*/ 1662 w 109081"/>
                        <a:gd name="connsiteY6" fmla="*/ 0 h 164926"/>
                        <a:gd name="connsiteX7" fmla="*/ 109082 w 109081"/>
                        <a:gd name="connsiteY7" fmla="*/ 144420 h 1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081" h="164926">
                          <a:moveTo>
                            <a:pt x="109082" y="144420"/>
                          </a:moveTo>
                          <a:cubicBezTo>
                            <a:pt x="107889" y="151582"/>
                            <a:pt x="104307" y="158743"/>
                            <a:pt x="95953" y="162324"/>
                          </a:cubicBezTo>
                          <a:cubicBezTo>
                            <a:pt x="86404" y="167098"/>
                            <a:pt x="74468" y="164711"/>
                            <a:pt x="67307" y="159937"/>
                          </a:cubicBezTo>
                          <a:cubicBezTo>
                            <a:pt x="60146" y="155162"/>
                            <a:pt x="56565" y="146808"/>
                            <a:pt x="52985" y="139646"/>
                          </a:cubicBezTo>
                          <a:cubicBezTo>
                            <a:pt x="35081" y="100259"/>
                            <a:pt x="17178" y="60871"/>
                            <a:pt x="2855" y="20291"/>
                          </a:cubicBezTo>
                          <a:cubicBezTo>
                            <a:pt x="468" y="14323"/>
                            <a:pt x="-726" y="8355"/>
                            <a:pt x="468" y="2387"/>
                          </a:cubicBezTo>
                          <a:cubicBezTo>
                            <a:pt x="468" y="1194"/>
                            <a:pt x="468" y="1194"/>
                            <a:pt x="1662" y="0"/>
                          </a:cubicBezTo>
                          <a:cubicBezTo>
                            <a:pt x="19565" y="58484"/>
                            <a:pt x="57759" y="111001"/>
                            <a:pt x="109082" y="144420"/>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60" name="Graphic 261">
                  <a:extLst>
                    <a:ext uri="{FF2B5EF4-FFF2-40B4-BE49-F238E27FC236}">
                      <a16:creationId xmlns:a16="http://schemas.microsoft.com/office/drawing/2014/main" id="{0DD17843-AA14-AD53-FEC5-B7C5F22992A9}"/>
                    </a:ext>
                  </a:extLst>
                </p:cNvPr>
                <p:cNvGrpSpPr/>
                <p:nvPr/>
              </p:nvGrpSpPr>
              <p:grpSpPr>
                <a:xfrm>
                  <a:off x="8195466" y="4577201"/>
                  <a:ext cx="213646" cy="391486"/>
                  <a:chOff x="8195466" y="4577201"/>
                  <a:chExt cx="213646" cy="391486"/>
                </a:xfrm>
              </p:grpSpPr>
              <p:sp>
                <p:nvSpPr>
                  <p:cNvPr id="361" name="Freeform: Shape 360">
                    <a:extLst>
                      <a:ext uri="{FF2B5EF4-FFF2-40B4-BE49-F238E27FC236}">
                        <a16:creationId xmlns:a16="http://schemas.microsoft.com/office/drawing/2014/main" id="{399C03D9-A461-092A-0E1D-F3F1ACAEAD74}"/>
                      </a:ext>
                    </a:extLst>
                  </p:cNvPr>
                  <p:cNvSpPr/>
                  <p:nvPr/>
                </p:nvSpPr>
                <p:spPr>
                  <a:xfrm>
                    <a:off x="8195466" y="4577201"/>
                    <a:ext cx="213646" cy="391486"/>
                  </a:xfrm>
                  <a:custGeom>
                    <a:avLst/>
                    <a:gdLst>
                      <a:gd name="connsiteX0" fmla="*/ 213646 w 213646"/>
                      <a:gd name="connsiteY0" fmla="*/ 391487 h 391486"/>
                      <a:gd name="connsiteX1" fmla="*/ 0 w 213646"/>
                      <a:gd name="connsiteY1" fmla="*/ 0 h 391486"/>
                      <a:gd name="connsiteX2" fmla="*/ 13129 w 213646"/>
                      <a:gd name="connsiteY2" fmla="*/ 13129 h 391486"/>
                      <a:gd name="connsiteX3" fmla="*/ 13129 w 213646"/>
                      <a:gd name="connsiteY3" fmla="*/ 13129 h 391486"/>
                      <a:gd name="connsiteX4" fmla="*/ 174259 w 213646"/>
                      <a:gd name="connsiteY4" fmla="*/ 390293 h 391486"/>
                      <a:gd name="connsiteX5" fmla="*/ 213646 w 213646"/>
                      <a:gd name="connsiteY5" fmla="*/ 390293 h 39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646" h="391486">
                        <a:moveTo>
                          <a:pt x="213646" y="391487"/>
                        </a:moveTo>
                        <a:cubicBezTo>
                          <a:pt x="200517" y="315099"/>
                          <a:pt x="148001" y="82355"/>
                          <a:pt x="0" y="0"/>
                        </a:cubicBezTo>
                        <a:cubicBezTo>
                          <a:pt x="0" y="0"/>
                          <a:pt x="4774" y="4774"/>
                          <a:pt x="13129" y="13129"/>
                        </a:cubicBezTo>
                        <a:cubicBezTo>
                          <a:pt x="13129" y="13129"/>
                          <a:pt x="13129" y="13129"/>
                          <a:pt x="13129" y="13129"/>
                        </a:cubicBezTo>
                        <a:cubicBezTo>
                          <a:pt x="48936" y="51323"/>
                          <a:pt x="142033" y="169485"/>
                          <a:pt x="174259" y="390293"/>
                        </a:cubicBezTo>
                        <a:lnTo>
                          <a:pt x="213646" y="39029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A3CCA322-A635-1768-7A6C-D031C460C400}"/>
                      </a:ext>
                    </a:extLst>
                  </p:cNvPr>
                  <p:cNvSpPr/>
                  <p:nvPr/>
                </p:nvSpPr>
                <p:spPr>
                  <a:xfrm>
                    <a:off x="8210982" y="4591524"/>
                    <a:ext cx="181420" cy="377164"/>
                  </a:xfrm>
                  <a:custGeom>
                    <a:avLst/>
                    <a:gdLst>
                      <a:gd name="connsiteX0" fmla="*/ 181421 w 181420"/>
                      <a:gd name="connsiteY0" fmla="*/ 377164 h 377164"/>
                      <a:gd name="connsiteX1" fmla="*/ 0 w 181420"/>
                      <a:gd name="connsiteY1" fmla="*/ 0 h 377164"/>
                      <a:gd name="connsiteX2" fmla="*/ 161130 w 181420"/>
                      <a:gd name="connsiteY2" fmla="*/ 377164 h 377164"/>
                      <a:gd name="connsiteX3" fmla="*/ 181421 w 181420"/>
                      <a:gd name="connsiteY3" fmla="*/ 377164 h 377164"/>
                    </a:gdLst>
                    <a:ahLst/>
                    <a:cxnLst>
                      <a:cxn ang="0">
                        <a:pos x="connsiteX0" y="connsiteY0"/>
                      </a:cxn>
                      <a:cxn ang="0">
                        <a:pos x="connsiteX1" y="connsiteY1"/>
                      </a:cxn>
                      <a:cxn ang="0">
                        <a:pos x="connsiteX2" y="connsiteY2"/>
                      </a:cxn>
                      <a:cxn ang="0">
                        <a:pos x="connsiteX3" y="connsiteY3"/>
                      </a:cxn>
                    </a:cxnLst>
                    <a:rect l="l" t="t" r="r" b="b"/>
                    <a:pathLst>
                      <a:path w="181420" h="377164">
                        <a:moveTo>
                          <a:pt x="181421" y="377164"/>
                        </a:moveTo>
                        <a:cubicBezTo>
                          <a:pt x="171872" y="177840"/>
                          <a:pt x="58484" y="52516"/>
                          <a:pt x="0" y="0"/>
                        </a:cubicBezTo>
                        <a:cubicBezTo>
                          <a:pt x="35807" y="38194"/>
                          <a:pt x="128904" y="156356"/>
                          <a:pt x="161130" y="377164"/>
                        </a:cubicBezTo>
                        <a:lnTo>
                          <a:pt x="181421" y="377164"/>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3" name="Graphic 261">
                  <a:extLst>
                    <a:ext uri="{FF2B5EF4-FFF2-40B4-BE49-F238E27FC236}">
                      <a16:creationId xmlns:a16="http://schemas.microsoft.com/office/drawing/2014/main" id="{1F2A9232-70A2-BBF9-F3B3-D291B02C1BB9}"/>
                    </a:ext>
                  </a:extLst>
                </p:cNvPr>
                <p:cNvGrpSpPr/>
                <p:nvPr/>
              </p:nvGrpSpPr>
              <p:grpSpPr>
                <a:xfrm>
                  <a:off x="8443726" y="4475749"/>
                  <a:ext cx="134293" cy="492938"/>
                  <a:chOff x="8443726" y="4475749"/>
                  <a:chExt cx="134293" cy="492938"/>
                </a:xfrm>
              </p:grpSpPr>
              <p:sp>
                <p:nvSpPr>
                  <p:cNvPr id="364" name="Freeform: Shape 363">
                    <a:extLst>
                      <a:ext uri="{FF2B5EF4-FFF2-40B4-BE49-F238E27FC236}">
                        <a16:creationId xmlns:a16="http://schemas.microsoft.com/office/drawing/2014/main" id="{895DA147-AF1D-FA07-86ED-D1FEA1BC045A}"/>
                      </a:ext>
                    </a:extLst>
                  </p:cNvPr>
                  <p:cNvSpPr/>
                  <p:nvPr/>
                </p:nvSpPr>
                <p:spPr>
                  <a:xfrm>
                    <a:off x="8444919" y="4475749"/>
                    <a:ext cx="133100" cy="492938"/>
                  </a:xfrm>
                  <a:custGeom>
                    <a:avLst/>
                    <a:gdLst>
                      <a:gd name="connsiteX0" fmla="*/ 74001 w 133100"/>
                      <a:gd name="connsiteY0" fmla="*/ 492939 h 492938"/>
                      <a:gd name="connsiteX1" fmla="*/ 130098 w 133100"/>
                      <a:gd name="connsiteY1" fmla="*/ 492939 h 492938"/>
                      <a:gd name="connsiteX2" fmla="*/ 8355 w 133100"/>
                      <a:gd name="connsiteY2" fmla="*/ 9548 h 492938"/>
                      <a:gd name="connsiteX3" fmla="*/ 0 w 133100"/>
                      <a:gd name="connsiteY3" fmla="*/ 0 h 492938"/>
                      <a:gd name="connsiteX4" fmla="*/ 74001 w 133100"/>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492938">
                        <a:moveTo>
                          <a:pt x="74001" y="492939"/>
                        </a:moveTo>
                        <a:lnTo>
                          <a:pt x="130098" y="492939"/>
                        </a:lnTo>
                        <a:cubicBezTo>
                          <a:pt x="136066" y="421325"/>
                          <a:pt x="146807" y="169485"/>
                          <a:pt x="8355" y="9548"/>
                        </a:cubicBezTo>
                        <a:cubicBezTo>
                          <a:pt x="5968" y="5968"/>
                          <a:pt x="2387" y="3581"/>
                          <a:pt x="0" y="0"/>
                        </a:cubicBezTo>
                        <a:cubicBezTo>
                          <a:pt x="2387" y="7161"/>
                          <a:pt x="109807" y="259002"/>
                          <a:pt x="74001"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CD3B4170-8F45-B03C-B66C-9FB8F5C8BB4E}"/>
                      </a:ext>
                    </a:extLst>
                  </p:cNvPr>
                  <p:cNvSpPr/>
                  <p:nvPr/>
                </p:nvSpPr>
                <p:spPr>
                  <a:xfrm>
                    <a:off x="8443726" y="4475749"/>
                    <a:ext cx="118615" cy="492938"/>
                  </a:xfrm>
                  <a:custGeom>
                    <a:avLst/>
                    <a:gdLst>
                      <a:gd name="connsiteX0" fmla="*/ 75194 w 118615"/>
                      <a:gd name="connsiteY0" fmla="*/ 492939 h 492938"/>
                      <a:gd name="connsiteX1" fmla="*/ 106226 w 118615"/>
                      <a:gd name="connsiteY1" fmla="*/ 492939 h 492938"/>
                      <a:gd name="connsiteX2" fmla="*/ 8355 w 118615"/>
                      <a:gd name="connsiteY2" fmla="*/ 9548 h 492938"/>
                      <a:gd name="connsiteX3" fmla="*/ 0 w 118615"/>
                      <a:gd name="connsiteY3" fmla="*/ 0 h 492938"/>
                      <a:gd name="connsiteX4" fmla="*/ 75194 w 118615"/>
                      <a:gd name="connsiteY4" fmla="*/ 492939 h 49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15" h="492938">
                        <a:moveTo>
                          <a:pt x="75194" y="492939"/>
                        </a:moveTo>
                        <a:lnTo>
                          <a:pt x="106226" y="492939"/>
                        </a:lnTo>
                        <a:cubicBezTo>
                          <a:pt x="153968" y="317486"/>
                          <a:pt x="51323" y="93097"/>
                          <a:pt x="8355" y="9548"/>
                        </a:cubicBezTo>
                        <a:cubicBezTo>
                          <a:pt x="5968" y="5968"/>
                          <a:pt x="2387" y="3581"/>
                          <a:pt x="0" y="0"/>
                        </a:cubicBezTo>
                        <a:cubicBezTo>
                          <a:pt x="3581" y="7161"/>
                          <a:pt x="111001" y="259002"/>
                          <a:pt x="75194" y="49293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66" name="Freeform: Shape 365">
                <a:extLst>
                  <a:ext uri="{FF2B5EF4-FFF2-40B4-BE49-F238E27FC236}">
                    <a16:creationId xmlns:a16="http://schemas.microsoft.com/office/drawing/2014/main" id="{A5B0294C-E423-931C-AE3E-7F89BBE6F3FC}"/>
                  </a:ext>
                </a:extLst>
              </p:cNvPr>
              <p:cNvSpPr/>
              <p:nvPr/>
            </p:nvSpPr>
            <p:spPr>
              <a:xfrm>
                <a:off x="8298111" y="4968688"/>
                <a:ext cx="387905" cy="11935"/>
              </a:xfrm>
              <a:custGeom>
                <a:avLst/>
                <a:gdLst>
                  <a:gd name="connsiteX0" fmla="*/ 0 w 387905"/>
                  <a:gd name="connsiteY0" fmla="*/ 0 h 11935"/>
                  <a:gd name="connsiteX1" fmla="*/ 387906 w 387905"/>
                  <a:gd name="connsiteY1" fmla="*/ 0 h 11935"/>
                </a:gdLst>
                <a:ahLst/>
                <a:cxnLst>
                  <a:cxn ang="0">
                    <a:pos x="connsiteX0" y="connsiteY0"/>
                  </a:cxn>
                  <a:cxn ang="0">
                    <a:pos x="connsiteX1" y="connsiteY1"/>
                  </a:cxn>
                </a:cxnLst>
                <a:rect l="l" t="t" r="r" b="b"/>
                <a:pathLst>
                  <a:path w="387905" h="11935">
                    <a:moveTo>
                      <a:pt x="0" y="0"/>
                    </a:moveTo>
                    <a:lnTo>
                      <a:pt x="387906"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7" name="Graphic 261">
              <a:extLst>
                <a:ext uri="{FF2B5EF4-FFF2-40B4-BE49-F238E27FC236}">
                  <a16:creationId xmlns:a16="http://schemas.microsoft.com/office/drawing/2014/main" id="{321A9678-9DAC-ABDA-F0D8-FA5FEF7DBD29}"/>
                </a:ext>
              </a:extLst>
            </p:cNvPr>
            <p:cNvGrpSpPr/>
            <p:nvPr/>
          </p:nvGrpSpPr>
          <p:grpSpPr>
            <a:xfrm>
              <a:off x="2257520" y="5222915"/>
              <a:ext cx="671972" cy="981103"/>
              <a:chOff x="2257520" y="5222915"/>
              <a:chExt cx="671972" cy="981103"/>
            </a:xfrm>
          </p:grpSpPr>
          <p:grpSp>
            <p:nvGrpSpPr>
              <p:cNvPr id="368" name="Graphic 261">
                <a:extLst>
                  <a:ext uri="{FF2B5EF4-FFF2-40B4-BE49-F238E27FC236}">
                    <a16:creationId xmlns:a16="http://schemas.microsoft.com/office/drawing/2014/main" id="{B7C55AC4-1277-CDDA-442B-A93CA4152CF5}"/>
                  </a:ext>
                </a:extLst>
              </p:cNvPr>
              <p:cNvGrpSpPr/>
              <p:nvPr/>
            </p:nvGrpSpPr>
            <p:grpSpPr>
              <a:xfrm>
                <a:off x="2392407" y="5222915"/>
                <a:ext cx="537085" cy="981103"/>
                <a:chOff x="2392407" y="5222915"/>
                <a:chExt cx="537085" cy="981103"/>
              </a:xfrm>
            </p:grpSpPr>
            <p:grpSp>
              <p:nvGrpSpPr>
                <p:cNvPr id="369" name="Graphic 261">
                  <a:extLst>
                    <a:ext uri="{FF2B5EF4-FFF2-40B4-BE49-F238E27FC236}">
                      <a16:creationId xmlns:a16="http://schemas.microsoft.com/office/drawing/2014/main" id="{63961E27-E097-D93F-373E-EF88E48E984C}"/>
                    </a:ext>
                  </a:extLst>
                </p:cNvPr>
                <p:cNvGrpSpPr/>
                <p:nvPr/>
              </p:nvGrpSpPr>
              <p:grpSpPr>
                <a:xfrm>
                  <a:off x="2533232" y="5222915"/>
                  <a:ext cx="396260" cy="978716"/>
                  <a:chOff x="2533232" y="5222915"/>
                  <a:chExt cx="396260" cy="978716"/>
                </a:xfrm>
              </p:grpSpPr>
              <p:sp>
                <p:nvSpPr>
                  <p:cNvPr id="370" name="Freeform: Shape 369">
                    <a:extLst>
                      <a:ext uri="{FF2B5EF4-FFF2-40B4-BE49-F238E27FC236}">
                        <a16:creationId xmlns:a16="http://schemas.microsoft.com/office/drawing/2014/main" id="{42EAFA91-D4B4-9509-DE0B-F8FE15B32234}"/>
                      </a:ext>
                    </a:extLst>
                  </p:cNvPr>
                  <p:cNvSpPr/>
                  <p:nvPr/>
                </p:nvSpPr>
                <p:spPr>
                  <a:xfrm>
                    <a:off x="2533232" y="5394788"/>
                    <a:ext cx="301969" cy="806844"/>
                  </a:xfrm>
                  <a:custGeom>
                    <a:avLst/>
                    <a:gdLst>
                      <a:gd name="connsiteX0" fmla="*/ 120549 w 301969"/>
                      <a:gd name="connsiteY0" fmla="*/ 414164 h 806844"/>
                      <a:gd name="connsiteX1" fmla="*/ 62065 w 301969"/>
                      <a:gd name="connsiteY1" fmla="*/ 629005 h 806844"/>
                      <a:gd name="connsiteX2" fmla="*/ 35807 w 301969"/>
                      <a:gd name="connsiteY2" fmla="*/ 806844 h 806844"/>
                      <a:gd name="connsiteX3" fmla="*/ 0 w 301969"/>
                      <a:gd name="connsiteY3" fmla="*/ 806844 h 806844"/>
                      <a:gd name="connsiteX4" fmla="*/ 33420 w 301969"/>
                      <a:gd name="connsiteY4" fmla="*/ 621843 h 806844"/>
                      <a:gd name="connsiteX5" fmla="*/ 100259 w 301969"/>
                      <a:gd name="connsiteY5" fmla="*/ 405809 h 806844"/>
                      <a:gd name="connsiteX6" fmla="*/ 187388 w 301969"/>
                      <a:gd name="connsiteY6" fmla="*/ 198130 h 806844"/>
                      <a:gd name="connsiteX7" fmla="*/ 293615 w 301969"/>
                      <a:gd name="connsiteY7" fmla="*/ 0 h 806844"/>
                      <a:gd name="connsiteX8" fmla="*/ 301970 w 301969"/>
                      <a:gd name="connsiteY8" fmla="*/ 4774 h 806844"/>
                      <a:gd name="connsiteX9" fmla="*/ 202905 w 301969"/>
                      <a:gd name="connsiteY9" fmla="*/ 205292 h 806844"/>
                      <a:gd name="connsiteX10" fmla="*/ 120549 w 301969"/>
                      <a:gd name="connsiteY10" fmla="*/ 414164 h 8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969" h="806844">
                        <a:moveTo>
                          <a:pt x="120549" y="414164"/>
                        </a:moveTo>
                        <a:cubicBezTo>
                          <a:pt x="96678" y="484584"/>
                          <a:pt x="77581" y="556197"/>
                          <a:pt x="62065" y="629005"/>
                        </a:cubicBezTo>
                        <a:cubicBezTo>
                          <a:pt x="48936" y="687489"/>
                          <a:pt x="40581" y="747166"/>
                          <a:pt x="35807" y="806844"/>
                        </a:cubicBezTo>
                        <a:lnTo>
                          <a:pt x="0" y="806844"/>
                        </a:lnTo>
                        <a:cubicBezTo>
                          <a:pt x="7161" y="744779"/>
                          <a:pt x="17903" y="682715"/>
                          <a:pt x="33420" y="621843"/>
                        </a:cubicBezTo>
                        <a:cubicBezTo>
                          <a:pt x="52517" y="549036"/>
                          <a:pt x="72807" y="476229"/>
                          <a:pt x="100259" y="405809"/>
                        </a:cubicBezTo>
                        <a:cubicBezTo>
                          <a:pt x="126517" y="335389"/>
                          <a:pt x="155162" y="266163"/>
                          <a:pt x="187388" y="198130"/>
                        </a:cubicBezTo>
                        <a:cubicBezTo>
                          <a:pt x="219614" y="130098"/>
                          <a:pt x="254228" y="64452"/>
                          <a:pt x="293615" y="0"/>
                        </a:cubicBezTo>
                        <a:lnTo>
                          <a:pt x="301970" y="4774"/>
                        </a:lnTo>
                        <a:cubicBezTo>
                          <a:pt x="264970" y="69226"/>
                          <a:pt x="232744" y="137259"/>
                          <a:pt x="202905" y="205292"/>
                        </a:cubicBezTo>
                        <a:cubicBezTo>
                          <a:pt x="170679" y="274518"/>
                          <a:pt x="143227" y="343744"/>
                          <a:pt x="120549" y="414164"/>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4DE776A3-D9B0-8ACF-6275-1734C3354112}"/>
                      </a:ext>
                    </a:extLst>
                  </p:cNvPr>
                  <p:cNvSpPr/>
                  <p:nvPr/>
                </p:nvSpPr>
                <p:spPr>
                  <a:xfrm>
                    <a:off x="2888912" y="5222915"/>
                    <a:ext cx="40580" cy="46549"/>
                  </a:xfrm>
                  <a:custGeom>
                    <a:avLst/>
                    <a:gdLst>
                      <a:gd name="connsiteX0" fmla="*/ 13129 w 40580"/>
                      <a:gd name="connsiteY0" fmla="*/ 46549 h 46549"/>
                      <a:gd name="connsiteX1" fmla="*/ 40581 w 40580"/>
                      <a:gd name="connsiteY1" fmla="*/ 10742 h 46549"/>
                      <a:gd name="connsiteX2" fmla="*/ 29839 w 40580"/>
                      <a:gd name="connsiteY2" fmla="*/ 0 h 46549"/>
                      <a:gd name="connsiteX3" fmla="*/ 0 w 40580"/>
                      <a:gd name="connsiteY3" fmla="*/ 38194 h 46549"/>
                      <a:gd name="connsiteX4" fmla="*/ 13129 w 40580"/>
                      <a:gd name="connsiteY4" fmla="*/ 46549 h 4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6549">
                        <a:moveTo>
                          <a:pt x="13129" y="46549"/>
                        </a:moveTo>
                        <a:cubicBezTo>
                          <a:pt x="20290" y="33420"/>
                          <a:pt x="29839" y="21484"/>
                          <a:pt x="40581" y="10742"/>
                        </a:cubicBezTo>
                        <a:lnTo>
                          <a:pt x="29839" y="0"/>
                        </a:lnTo>
                        <a:cubicBezTo>
                          <a:pt x="19097" y="11936"/>
                          <a:pt x="8355" y="25065"/>
                          <a:pt x="0" y="38194"/>
                        </a:cubicBezTo>
                        <a:lnTo>
                          <a:pt x="13129" y="46549"/>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2" name="Graphic 261">
                    <a:extLst>
                      <a:ext uri="{FF2B5EF4-FFF2-40B4-BE49-F238E27FC236}">
                        <a16:creationId xmlns:a16="http://schemas.microsoft.com/office/drawing/2014/main" id="{FF468766-06EC-A971-2A7F-13C9E874C688}"/>
                      </a:ext>
                    </a:extLst>
                  </p:cNvPr>
                  <p:cNvGrpSpPr/>
                  <p:nvPr/>
                </p:nvGrpSpPr>
                <p:grpSpPr>
                  <a:xfrm>
                    <a:off x="2775189" y="5258126"/>
                    <a:ext cx="133807" cy="215238"/>
                    <a:chOff x="2775189" y="5258126"/>
                    <a:chExt cx="133807" cy="215238"/>
                  </a:xfrm>
                </p:grpSpPr>
                <p:sp>
                  <p:nvSpPr>
                    <p:cNvPr id="373" name="Freeform: Shape 372">
                      <a:extLst>
                        <a:ext uri="{FF2B5EF4-FFF2-40B4-BE49-F238E27FC236}">
                          <a16:creationId xmlns:a16="http://schemas.microsoft.com/office/drawing/2014/main" id="{992F5D0A-F763-AF77-7BD3-C6ADDCCC119E}"/>
                        </a:ext>
                      </a:extLst>
                    </p:cNvPr>
                    <p:cNvSpPr/>
                    <p:nvPr/>
                  </p:nvSpPr>
                  <p:spPr>
                    <a:xfrm>
                      <a:off x="2775189" y="5258126"/>
                      <a:ext cx="133807" cy="215238"/>
                    </a:xfrm>
                    <a:custGeom>
                      <a:avLst/>
                      <a:gdLst>
                        <a:gd name="connsiteX0" fmla="*/ 334 w 133807"/>
                        <a:gd name="connsiteY0" fmla="*/ 189179 h 215238"/>
                        <a:gd name="connsiteX1" fmla="*/ 334 w 133807"/>
                        <a:gd name="connsiteY1" fmla="*/ 189179 h 215238"/>
                        <a:gd name="connsiteX2" fmla="*/ 15850 w 133807"/>
                        <a:gd name="connsiteY2" fmla="*/ 211856 h 215238"/>
                        <a:gd name="connsiteX3" fmla="*/ 50464 w 133807"/>
                        <a:gd name="connsiteY3" fmla="*/ 208276 h 215238"/>
                        <a:gd name="connsiteX4" fmla="*/ 68367 w 133807"/>
                        <a:gd name="connsiteY4" fmla="*/ 183211 h 215238"/>
                        <a:gd name="connsiteX5" fmla="*/ 130432 w 133807"/>
                        <a:gd name="connsiteY5" fmla="*/ 35210 h 215238"/>
                        <a:gd name="connsiteX6" fmla="*/ 132819 w 133807"/>
                        <a:gd name="connsiteY6" fmla="*/ 13726 h 215238"/>
                        <a:gd name="connsiteX7" fmla="*/ 131625 w 133807"/>
                        <a:gd name="connsiteY7" fmla="*/ 11339 h 215238"/>
                        <a:gd name="connsiteX8" fmla="*/ 93432 w 133807"/>
                        <a:gd name="connsiteY8" fmla="*/ 6564 h 215238"/>
                        <a:gd name="connsiteX9" fmla="*/ 60012 w 133807"/>
                        <a:gd name="connsiteY9" fmla="*/ 42371 h 215238"/>
                        <a:gd name="connsiteX10" fmla="*/ 1528 w 133807"/>
                        <a:gd name="connsiteY10" fmla="*/ 165308 h 215238"/>
                        <a:gd name="connsiteX11" fmla="*/ 334 w 133807"/>
                        <a:gd name="connsiteY11" fmla="*/ 189179 h 2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807" h="215238">
                          <a:moveTo>
                            <a:pt x="334" y="189179"/>
                          </a:moveTo>
                          <a:cubicBezTo>
                            <a:pt x="334" y="189179"/>
                            <a:pt x="334" y="189179"/>
                            <a:pt x="334" y="189179"/>
                          </a:cubicBezTo>
                          <a:cubicBezTo>
                            <a:pt x="1528" y="198727"/>
                            <a:pt x="7496" y="207082"/>
                            <a:pt x="15850" y="211856"/>
                          </a:cubicBezTo>
                          <a:cubicBezTo>
                            <a:pt x="27786" y="217824"/>
                            <a:pt x="42109" y="215437"/>
                            <a:pt x="50464" y="208276"/>
                          </a:cubicBezTo>
                          <a:cubicBezTo>
                            <a:pt x="58818" y="202308"/>
                            <a:pt x="63593" y="192759"/>
                            <a:pt x="68367" y="183211"/>
                          </a:cubicBezTo>
                          <a:cubicBezTo>
                            <a:pt x="91045" y="134275"/>
                            <a:pt x="112529" y="85339"/>
                            <a:pt x="130432" y="35210"/>
                          </a:cubicBezTo>
                          <a:cubicBezTo>
                            <a:pt x="132819" y="28049"/>
                            <a:pt x="135206" y="20887"/>
                            <a:pt x="132819" y="13726"/>
                          </a:cubicBezTo>
                          <a:cubicBezTo>
                            <a:pt x="132819" y="12532"/>
                            <a:pt x="132819" y="12532"/>
                            <a:pt x="131625" y="11339"/>
                          </a:cubicBezTo>
                          <a:cubicBezTo>
                            <a:pt x="124464" y="-5371"/>
                            <a:pt x="105367" y="-597"/>
                            <a:pt x="93432" y="6564"/>
                          </a:cubicBezTo>
                          <a:cubicBezTo>
                            <a:pt x="77915" y="16113"/>
                            <a:pt x="68367" y="29242"/>
                            <a:pt x="60012" y="42371"/>
                          </a:cubicBezTo>
                          <a:cubicBezTo>
                            <a:pt x="34947" y="80565"/>
                            <a:pt x="15850" y="122340"/>
                            <a:pt x="1528" y="165308"/>
                          </a:cubicBezTo>
                          <a:cubicBezTo>
                            <a:pt x="1528" y="172469"/>
                            <a:pt x="-859" y="180824"/>
                            <a:pt x="334" y="189179"/>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4F29099D-2587-AC17-D242-086C14F0FAB0}"/>
                        </a:ext>
                      </a:extLst>
                    </p:cNvPr>
                    <p:cNvSpPr/>
                    <p:nvPr/>
                  </p:nvSpPr>
                  <p:spPr>
                    <a:xfrm>
                      <a:off x="2775524" y="5268271"/>
                      <a:ext cx="133473" cy="203899"/>
                    </a:xfrm>
                    <a:custGeom>
                      <a:avLst/>
                      <a:gdLst>
                        <a:gd name="connsiteX0" fmla="*/ 0 w 133473"/>
                        <a:gd name="connsiteY0" fmla="*/ 179034 h 203899"/>
                        <a:gd name="connsiteX1" fmla="*/ 15516 w 133473"/>
                        <a:gd name="connsiteY1" fmla="*/ 200517 h 203899"/>
                        <a:gd name="connsiteX2" fmla="*/ 50129 w 133473"/>
                        <a:gd name="connsiteY2" fmla="*/ 196937 h 203899"/>
                        <a:gd name="connsiteX3" fmla="*/ 68033 w 133473"/>
                        <a:gd name="connsiteY3" fmla="*/ 171872 h 203899"/>
                        <a:gd name="connsiteX4" fmla="*/ 130098 w 133473"/>
                        <a:gd name="connsiteY4" fmla="*/ 23871 h 203899"/>
                        <a:gd name="connsiteX5" fmla="*/ 132485 w 133473"/>
                        <a:gd name="connsiteY5" fmla="*/ 2387 h 203899"/>
                        <a:gd name="connsiteX6" fmla="*/ 131291 w 133473"/>
                        <a:gd name="connsiteY6" fmla="*/ 0 h 203899"/>
                        <a:gd name="connsiteX7" fmla="*/ 0 w 133473"/>
                        <a:gd name="connsiteY7" fmla="*/ 179034 h 2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473" h="203899">
                          <a:moveTo>
                            <a:pt x="0" y="179034"/>
                          </a:moveTo>
                          <a:cubicBezTo>
                            <a:pt x="1194" y="187388"/>
                            <a:pt x="7161" y="196937"/>
                            <a:pt x="15516" y="200517"/>
                          </a:cubicBezTo>
                          <a:cubicBezTo>
                            <a:pt x="27452" y="206485"/>
                            <a:pt x="41774" y="204098"/>
                            <a:pt x="50129" y="196937"/>
                          </a:cubicBezTo>
                          <a:cubicBezTo>
                            <a:pt x="58484" y="190969"/>
                            <a:pt x="63258" y="181420"/>
                            <a:pt x="68033" y="171872"/>
                          </a:cubicBezTo>
                          <a:cubicBezTo>
                            <a:pt x="90710" y="122936"/>
                            <a:pt x="112194" y="74000"/>
                            <a:pt x="130098" y="23871"/>
                          </a:cubicBezTo>
                          <a:cubicBezTo>
                            <a:pt x="132485" y="16710"/>
                            <a:pt x="134872" y="9548"/>
                            <a:pt x="132485" y="2387"/>
                          </a:cubicBezTo>
                          <a:cubicBezTo>
                            <a:pt x="132485" y="1194"/>
                            <a:pt x="132485" y="1194"/>
                            <a:pt x="131291" y="0"/>
                          </a:cubicBezTo>
                          <a:cubicBezTo>
                            <a:pt x="112194" y="72807"/>
                            <a:pt x="63258" y="138453"/>
                            <a:pt x="0" y="17903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75" name="Graphic 261">
                  <a:extLst>
                    <a:ext uri="{FF2B5EF4-FFF2-40B4-BE49-F238E27FC236}">
                      <a16:creationId xmlns:a16="http://schemas.microsoft.com/office/drawing/2014/main" id="{DA27614F-8382-A39B-F57B-AF9D052A3BE4}"/>
                    </a:ext>
                  </a:extLst>
                </p:cNvPr>
                <p:cNvGrpSpPr/>
                <p:nvPr/>
              </p:nvGrpSpPr>
              <p:grpSpPr>
                <a:xfrm>
                  <a:off x="2601264" y="5718242"/>
                  <a:ext cx="263776" cy="485777"/>
                  <a:chOff x="2601264" y="5718242"/>
                  <a:chExt cx="263776" cy="485777"/>
                </a:xfrm>
              </p:grpSpPr>
              <p:sp>
                <p:nvSpPr>
                  <p:cNvPr id="376" name="Freeform: Shape 375">
                    <a:extLst>
                      <a:ext uri="{FF2B5EF4-FFF2-40B4-BE49-F238E27FC236}">
                        <a16:creationId xmlns:a16="http://schemas.microsoft.com/office/drawing/2014/main" id="{AC9E9EBC-5908-940B-418B-5E4CB322143C}"/>
                      </a:ext>
                    </a:extLst>
                  </p:cNvPr>
                  <p:cNvSpPr/>
                  <p:nvPr/>
                </p:nvSpPr>
                <p:spPr>
                  <a:xfrm>
                    <a:off x="2601264" y="5718242"/>
                    <a:ext cx="263776" cy="485777"/>
                  </a:xfrm>
                  <a:custGeom>
                    <a:avLst/>
                    <a:gdLst>
                      <a:gd name="connsiteX0" fmla="*/ 0 w 263776"/>
                      <a:gd name="connsiteY0" fmla="*/ 484585 h 485777"/>
                      <a:gd name="connsiteX1" fmla="*/ 263776 w 263776"/>
                      <a:gd name="connsiteY1" fmla="*/ 0 h 485777"/>
                      <a:gd name="connsiteX2" fmla="*/ 247066 w 263776"/>
                      <a:gd name="connsiteY2" fmla="*/ 16710 h 485777"/>
                      <a:gd name="connsiteX3" fmla="*/ 245873 w 263776"/>
                      <a:gd name="connsiteY3" fmla="*/ 17903 h 485777"/>
                      <a:gd name="connsiteX4" fmla="*/ 46549 w 263776"/>
                      <a:gd name="connsiteY4" fmla="*/ 485778 h 485777"/>
                      <a:gd name="connsiteX5" fmla="*/ 0 w 263776"/>
                      <a:gd name="connsiteY5" fmla="*/ 485778 h 48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76" h="485777">
                        <a:moveTo>
                          <a:pt x="0" y="484585"/>
                        </a:moveTo>
                        <a:cubicBezTo>
                          <a:pt x="16710" y="390293"/>
                          <a:pt x="81162" y="101452"/>
                          <a:pt x="263776" y="0"/>
                        </a:cubicBezTo>
                        <a:cubicBezTo>
                          <a:pt x="263776" y="0"/>
                          <a:pt x="257808" y="5968"/>
                          <a:pt x="247066" y="16710"/>
                        </a:cubicBezTo>
                        <a:cubicBezTo>
                          <a:pt x="247066" y="16710"/>
                          <a:pt x="247066" y="16710"/>
                          <a:pt x="245873" y="17903"/>
                        </a:cubicBezTo>
                        <a:cubicBezTo>
                          <a:pt x="201711" y="65646"/>
                          <a:pt x="85936" y="212453"/>
                          <a:pt x="46549" y="485778"/>
                        </a:cubicBezTo>
                        <a:lnTo>
                          <a:pt x="0" y="485778"/>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A6059F55-2A70-32F3-D00F-B6BC899F55C7}"/>
                      </a:ext>
                    </a:extLst>
                  </p:cNvPr>
                  <p:cNvSpPr/>
                  <p:nvPr/>
                </p:nvSpPr>
                <p:spPr>
                  <a:xfrm>
                    <a:off x="2622748" y="5734952"/>
                    <a:ext cx="224388" cy="467874"/>
                  </a:xfrm>
                  <a:custGeom>
                    <a:avLst/>
                    <a:gdLst>
                      <a:gd name="connsiteX0" fmla="*/ 0 w 224388"/>
                      <a:gd name="connsiteY0" fmla="*/ 467874 h 467874"/>
                      <a:gd name="connsiteX1" fmla="*/ 224389 w 224388"/>
                      <a:gd name="connsiteY1" fmla="*/ 0 h 467874"/>
                      <a:gd name="connsiteX2" fmla="*/ 25065 w 224388"/>
                      <a:gd name="connsiteY2" fmla="*/ 467874 h 467874"/>
                      <a:gd name="connsiteX3" fmla="*/ 0 w 224388"/>
                      <a:gd name="connsiteY3" fmla="*/ 467874 h 467874"/>
                    </a:gdLst>
                    <a:ahLst/>
                    <a:cxnLst>
                      <a:cxn ang="0">
                        <a:pos x="connsiteX0" y="connsiteY0"/>
                      </a:cxn>
                      <a:cxn ang="0">
                        <a:pos x="connsiteX1" y="connsiteY1"/>
                      </a:cxn>
                      <a:cxn ang="0">
                        <a:pos x="connsiteX2" y="connsiteY2"/>
                      </a:cxn>
                      <a:cxn ang="0">
                        <a:pos x="connsiteX3" y="connsiteY3"/>
                      </a:cxn>
                    </a:cxnLst>
                    <a:rect l="l" t="t" r="r" b="b"/>
                    <a:pathLst>
                      <a:path w="224388" h="467874">
                        <a:moveTo>
                          <a:pt x="0" y="467874"/>
                        </a:moveTo>
                        <a:cubicBezTo>
                          <a:pt x="11936" y="220808"/>
                          <a:pt x="151582" y="65646"/>
                          <a:pt x="224389" y="0"/>
                        </a:cubicBezTo>
                        <a:cubicBezTo>
                          <a:pt x="180227" y="47742"/>
                          <a:pt x="64452" y="194550"/>
                          <a:pt x="25065" y="467874"/>
                        </a:cubicBezTo>
                        <a:lnTo>
                          <a:pt x="0" y="467874"/>
                        </a:ln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8" name="Graphic 261">
                  <a:extLst>
                    <a:ext uri="{FF2B5EF4-FFF2-40B4-BE49-F238E27FC236}">
                      <a16:creationId xmlns:a16="http://schemas.microsoft.com/office/drawing/2014/main" id="{EBDD2CE3-D896-08BB-224D-7AE472B3D452}"/>
                    </a:ext>
                  </a:extLst>
                </p:cNvPr>
                <p:cNvGrpSpPr/>
                <p:nvPr/>
              </p:nvGrpSpPr>
              <p:grpSpPr>
                <a:xfrm>
                  <a:off x="2392407" y="5592918"/>
                  <a:ext cx="165889" cy="609908"/>
                  <a:chOff x="2392407" y="5592918"/>
                  <a:chExt cx="165889" cy="609908"/>
                </a:xfrm>
              </p:grpSpPr>
              <p:sp>
                <p:nvSpPr>
                  <p:cNvPr id="379" name="Freeform: Shape 378">
                    <a:extLst>
                      <a:ext uri="{FF2B5EF4-FFF2-40B4-BE49-F238E27FC236}">
                        <a16:creationId xmlns:a16="http://schemas.microsoft.com/office/drawing/2014/main" id="{70D119FB-8307-F191-CABD-E76BDA645226}"/>
                      </a:ext>
                    </a:extLst>
                  </p:cNvPr>
                  <p:cNvSpPr/>
                  <p:nvPr/>
                </p:nvSpPr>
                <p:spPr>
                  <a:xfrm>
                    <a:off x="2392407" y="5592918"/>
                    <a:ext cx="165889" cy="609908"/>
                  </a:xfrm>
                  <a:custGeom>
                    <a:avLst/>
                    <a:gdLst>
                      <a:gd name="connsiteX0" fmla="*/ 72792 w 165889"/>
                      <a:gd name="connsiteY0" fmla="*/ 609908 h 609908"/>
                      <a:gd name="connsiteX1" fmla="*/ 3566 w 165889"/>
                      <a:gd name="connsiteY1" fmla="*/ 609908 h 609908"/>
                      <a:gd name="connsiteX2" fmla="*/ 155147 w 165889"/>
                      <a:gd name="connsiteY2" fmla="*/ 11936 h 609908"/>
                      <a:gd name="connsiteX3" fmla="*/ 165889 w 165889"/>
                      <a:gd name="connsiteY3" fmla="*/ 0 h 609908"/>
                      <a:gd name="connsiteX4" fmla="*/ 72792 w 165889"/>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89" h="609908">
                        <a:moveTo>
                          <a:pt x="72792" y="609908"/>
                        </a:moveTo>
                        <a:lnTo>
                          <a:pt x="3566" y="609908"/>
                        </a:lnTo>
                        <a:cubicBezTo>
                          <a:pt x="-3596" y="521585"/>
                          <a:pt x="-16725" y="208872"/>
                          <a:pt x="155147" y="11936"/>
                        </a:cubicBezTo>
                        <a:cubicBezTo>
                          <a:pt x="158728" y="8355"/>
                          <a:pt x="162309" y="3581"/>
                          <a:pt x="165889" y="0"/>
                        </a:cubicBezTo>
                        <a:cubicBezTo>
                          <a:pt x="162309" y="8355"/>
                          <a:pt x="28630" y="318680"/>
                          <a:pt x="72792"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B88019A9-0D9A-A1EA-08D5-4E2FE42F6C50}"/>
                      </a:ext>
                    </a:extLst>
                  </p:cNvPr>
                  <p:cNvSpPr/>
                  <p:nvPr/>
                </p:nvSpPr>
                <p:spPr>
                  <a:xfrm>
                    <a:off x="2411895" y="5592918"/>
                    <a:ext cx="146401" cy="609908"/>
                  </a:xfrm>
                  <a:custGeom>
                    <a:avLst/>
                    <a:gdLst>
                      <a:gd name="connsiteX0" fmla="*/ 53304 w 146401"/>
                      <a:gd name="connsiteY0" fmla="*/ 609908 h 609908"/>
                      <a:gd name="connsiteX1" fmla="*/ 15110 w 146401"/>
                      <a:gd name="connsiteY1" fmla="*/ 609908 h 609908"/>
                      <a:gd name="connsiteX2" fmla="*/ 135660 w 146401"/>
                      <a:gd name="connsiteY2" fmla="*/ 11936 h 609908"/>
                      <a:gd name="connsiteX3" fmla="*/ 146402 w 146401"/>
                      <a:gd name="connsiteY3" fmla="*/ 0 h 609908"/>
                      <a:gd name="connsiteX4" fmla="*/ 53304 w 146401"/>
                      <a:gd name="connsiteY4" fmla="*/ 609908 h 60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01" h="609908">
                        <a:moveTo>
                          <a:pt x="53304" y="609908"/>
                        </a:moveTo>
                        <a:lnTo>
                          <a:pt x="15110" y="609908"/>
                        </a:lnTo>
                        <a:cubicBezTo>
                          <a:pt x="-43374" y="392681"/>
                          <a:pt x="83143" y="113388"/>
                          <a:pt x="135660" y="11936"/>
                        </a:cubicBezTo>
                        <a:cubicBezTo>
                          <a:pt x="139240" y="8355"/>
                          <a:pt x="142821" y="3581"/>
                          <a:pt x="146402" y="0"/>
                        </a:cubicBezTo>
                        <a:cubicBezTo>
                          <a:pt x="142821" y="8355"/>
                          <a:pt x="9143" y="318680"/>
                          <a:pt x="53304" y="609908"/>
                        </a:cubicBezTo>
                        <a:close/>
                      </a:path>
                    </a:pathLst>
                  </a:custGeom>
                  <a:gradFill>
                    <a:gsLst>
                      <a:gs pos="9536">
                        <a:srgbClr val="ADCF7A"/>
                      </a:gs>
                      <a:gs pos="81010">
                        <a:srgbClr val="87B545"/>
                      </a:gs>
                    </a:gsLst>
                    <a:lin ang="1080000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81" name="Freeform: Shape 380">
                <a:extLst>
                  <a:ext uri="{FF2B5EF4-FFF2-40B4-BE49-F238E27FC236}">
                    <a16:creationId xmlns:a16="http://schemas.microsoft.com/office/drawing/2014/main" id="{D56B89A1-A077-C391-3911-7C54467B4CA9}"/>
                  </a:ext>
                </a:extLst>
              </p:cNvPr>
              <p:cNvSpPr/>
              <p:nvPr/>
            </p:nvSpPr>
            <p:spPr>
              <a:xfrm>
                <a:off x="2257520" y="6202826"/>
                <a:ext cx="481003" cy="11935"/>
              </a:xfrm>
              <a:custGeom>
                <a:avLst/>
                <a:gdLst>
                  <a:gd name="connsiteX0" fmla="*/ 481003 w 481003"/>
                  <a:gd name="connsiteY0" fmla="*/ 0 h 11935"/>
                  <a:gd name="connsiteX1" fmla="*/ 0 w 481003"/>
                  <a:gd name="connsiteY1" fmla="*/ 0 h 11935"/>
                </a:gdLst>
                <a:ahLst/>
                <a:cxnLst>
                  <a:cxn ang="0">
                    <a:pos x="connsiteX0" y="connsiteY0"/>
                  </a:cxn>
                  <a:cxn ang="0">
                    <a:pos x="connsiteX1" y="connsiteY1"/>
                  </a:cxn>
                </a:cxnLst>
                <a:rect l="l" t="t" r="r" b="b"/>
                <a:pathLst>
                  <a:path w="481003" h="11935">
                    <a:moveTo>
                      <a:pt x="481003" y="0"/>
                    </a:moveTo>
                    <a:lnTo>
                      <a:pt x="0" y="0"/>
                    </a:lnTo>
                  </a:path>
                </a:pathLst>
              </a:custGeom>
              <a:ln w="1097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82" name="Graphic 261">
              <a:extLst>
                <a:ext uri="{FF2B5EF4-FFF2-40B4-BE49-F238E27FC236}">
                  <a16:creationId xmlns:a16="http://schemas.microsoft.com/office/drawing/2014/main" id="{152958BE-919D-80CE-7C39-A50EC9D1156E}"/>
                </a:ext>
              </a:extLst>
            </p:cNvPr>
            <p:cNvGrpSpPr/>
            <p:nvPr/>
          </p:nvGrpSpPr>
          <p:grpSpPr>
            <a:xfrm>
              <a:off x="7099780" y="2965900"/>
              <a:ext cx="737618" cy="1168492"/>
              <a:chOff x="7099780" y="2965900"/>
              <a:chExt cx="737618" cy="1168492"/>
            </a:xfrm>
          </p:grpSpPr>
          <p:grpSp>
            <p:nvGrpSpPr>
              <p:cNvPr id="383" name="Graphic 261">
                <a:extLst>
                  <a:ext uri="{FF2B5EF4-FFF2-40B4-BE49-F238E27FC236}">
                    <a16:creationId xmlns:a16="http://schemas.microsoft.com/office/drawing/2014/main" id="{4F754325-15BD-557C-CE17-C518F935C7E1}"/>
                  </a:ext>
                </a:extLst>
              </p:cNvPr>
              <p:cNvGrpSpPr/>
              <p:nvPr/>
            </p:nvGrpSpPr>
            <p:grpSpPr>
              <a:xfrm>
                <a:off x="7099780" y="2965900"/>
                <a:ext cx="597190" cy="1137459"/>
                <a:chOff x="7099780" y="2965900"/>
                <a:chExt cx="597190" cy="1137459"/>
              </a:xfrm>
            </p:grpSpPr>
            <p:grpSp>
              <p:nvGrpSpPr>
                <p:cNvPr id="384" name="Graphic 261">
                  <a:extLst>
                    <a:ext uri="{FF2B5EF4-FFF2-40B4-BE49-F238E27FC236}">
                      <a16:creationId xmlns:a16="http://schemas.microsoft.com/office/drawing/2014/main" id="{336227AE-E259-295F-FD06-0728FE45FF46}"/>
                    </a:ext>
                  </a:extLst>
                </p:cNvPr>
                <p:cNvGrpSpPr/>
                <p:nvPr/>
              </p:nvGrpSpPr>
              <p:grpSpPr>
                <a:xfrm>
                  <a:off x="7099780" y="3033932"/>
                  <a:ext cx="439228" cy="1068233"/>
                  <a:chOff x="7099780" y="3033932"/>
                  <a:chExt cx="439228" cy="1068233"/>
                </a:xfrm>
              </p:grpSpPr>
              <p:sp>
                <p:nvSpPr>
                  <p:cNvPr id="385" name="Freeform: Shape 384">
                    <a:extLst>
                      <a:ext uri="{FF2B5EF4-FFF2-40B4-BE49-F238E27FC236}">
                        <a16:creationId xmlns:a16="http://schemas.microsoft.com/office/drawing/2014/main" id="{F26777A9-28DC-EA9C-E22C-3297F7FCFC77}"/>
                      </a:ext>
                    </a:extLst>
                  </p:cNvPr>
                  <p:cNvSpPr/>
                  <p:nvPr/>
                </p:nvSpPr>
                <p:spPr>
                  <a:xfrm>
                    <a:off x="7206007" y="3226095"/>
                    <a:ext cx="333002" cy="876070"/>
                  </a:xfrm>
                  <a:custGeom>
                    <a:avLst/>
                    <a:gdLst>
                      <a:gd name="connsiteX0" fmla="*/ 200517 w 333002"/>
                      <a:gd name="connsiteY0" fmla="*/ 459519 h 876070"/>
                      <a:gd name="connsiteX1" fmla="*/ 266163 w 333002"/>
                      <a:gd name="connsiteY1" fmla="*/ 698231 h 876070"/>
                      <a:gd name="connsiteX2" fmla="*/ 293615 w 333002"/>
                      <a:gd name="connsiteY2" fmla="*/ 876071 h 876070"/>
                      <a:gd name="connsiteX3" fmla="*/ 333002 w 333002"/>
                      <a:gd name="connsiteY3" fmla="*/ 876071 h 876070"/>
                      <a:gd name="connsiteX4" fmla="*/ 298389 w 333002"/>
                      <a:gd name="connsiteY4" fmla="*/ 691069 h 876070"/>
                      <a:gd name="connsiteX5" fmla="*/ 224389 w 333002"/>
                      <a:gd name="connsiteY5" fmla="*/ 451164 h 876070"/>
                      <a:gd name="connsiteX6" fmla="*/ 127711 w 333002"/>
                      <a:gd name="connsiteY6" fmla="*/ 220808 h 876070"/>
                      <a:gd name="connsiteX7" fmla="*/ 9548 w 333002"/>
                      <a:gd name="connsiteY7" fmla="*/ 0 h 876070"/>
                      <a:gd name="connsiteX8" fmla="*/ 0 w 333002"/>
                      <a:gd name="connsiteY8" fmla="*/ 5968 h 876070"/>
                      <a:gd name="connsiteX9" fmla="*/ 109807 w 333002"/>
                      <a:gd name="connsiteY9" fmla="*/ 229163 h 876070"/>
                      <a:gd name="connsiteX10" fmla="*/ 200517 w 333002"/>
                      <a:gd name="connsiteY10" fmla="*/ 459519 h 87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002" h="876070">
                        <a:moveTo>
                          <a:pt x="200517" y="459519"/>
                        </a:moveTo>
                        <a:cubicBezTo>
                          <a:pt x="227969" y="538294"/>
                          <a:pt x="248260" y="618262"/>
                          <a:pt x="266163" y="698231"/>
                        </a:cubicBezTo>
                        <a:cubicBezTo>
                          <a:pt x="279292" y="756715"/>
                          <a:pt x="287647" y="816393"/>
                          <a:pt x="293615" y="876071"/>
                        </a:cubicBezTo>
                        <a:lnTo>
                          <a:pt x="333002" y="876071"/>
                        </a:lnTo>
                        <a:cubicBezTo>
                          <a:pt x="324648" y="814006"/>
                          <a:pt x="313905" y="751941"/>
                          <a:pt x="298389" y="691069"/>
                        </a:cubicBezTo>
                        <a:cubicBezTo>
                          <a:pt x="278099" y="609908"/>
                          <a:pt x="254227" y="528746"/>
                          <a:pt x="224389" y="451164"/>
                        </a:cubicBezTo>
                        <a:cubicBezTo>
                          <a:pt x="195743" y="372390"/>
                          <a:pt x="162324" y="296002"/>
                          <a:pt x="127711" y="220808"/>
                        </a:cubicBezTo>
                        <a:cubicBezTo>
                          <a:pt x="91904" y="145614"/>
                          <a:pt x="53710" y="71613"/>
                          <a:pt x="9548" y="0"/>
                        </a:cubicBezTo>
                        <a:lnTo>
                          <a:pt x="0" y="5968"/>
                        </a:lnTo>
                        <a:cubicBezTo>
                          <a:pt x="40581" y="78775"/>
                          <a:pt x="76388" y="152775"/>
                          <a:pt x="109807" y="229163"/>
                        </a:cubicBezTo>
                        <a:cubicBezTo>
                          <a:pt x="144420" y="304357"/>
                          <a:pt x="174259" y="381938"/>
                          <a:pt x="200517" y="459519"/>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C294C506-ACF7-6541-AE95-A80C95AB3022}"/>
                      </a:ext>
                    </a:extLst>
                  </p:cNvPr>
                  <p:cNvSpPr/>
                  <p:nvPr/>
                </p:nvSpPr>
                <p:spPr>
                  <a:xfrm>
                    <a:off x="7099780" y="3033932"/>
                    <a:ext cx="44161" cy="51323"/>
                  </a:xfrm>
                  <a:custGeom>
                    <a:avLst/>
                    <a:gdLst>
                      <a:gd name="connsiteX0" fmla="*/ 29839 w 44161"/>
                      <a:gd name="connsiteY0" fmla="*/ 51323 h 51323"/>
                      <a:gd name="connsiteX1" fmla="*/ 0 w 44161"/>
                      <a:gd name="connsiteY1" fmla="*/ 11936 h 51323"/>
                      <a:gd name="connsiteX2" fmla="*/ 11936 w 44161"/>
                      <a:gd name="connsiteY2" fmla="*/ 0 h 51323"/>
                      <a:gd name="connsiteX3" fmla="*/ 44161 w 44161"/>
                      <a:gd name="connsiteY3" fmla="*/ 42968 h 51323"/>
                      <a:gd name="connsiteX4" fmla="*/ 29839 w 44161"/>
                      <a:gd name="connsiteY4" fmla="*/ 51323 h 5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1" h="51323">
                        <a:moveTo>
                          <a:pt x="29839" y="51323"/>
                        </a:moveTo>
                        <a:cubicBezTo>
                          <a:pt x="21484" y="37000"/>
                          <a:pt x="10742" y="23871"/>
                          <a:pt x="0" y="11936"/>
                        </a:cubicBezTo>
                        <a:lnTo>
                          <a:pt x="11936" y="0"/>
                        </a:lnTo>
                        <a:cubicBezTo>
                          <a:pt x="23871" y="13129"/>
                          <a:pt x="35807" y="27452"/>
                          <a:pt x="44161" y="42968"/>
                        </a:cubicBezTo>
                        <a:lnTo>
                          <a:pt x="29839" y="51323"/>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87" name="Graphic 261">
                    <a:extLst>
                      <a:ext uri="{FF2B5EF4-FFF2-40B4-BE49-F238E27FC236}">
                        <a16:creationId xmlns:a16="http://schemas.microsoft.com/office/drawing/2014/main" id="{7D8E6E3B-0550-6A2D-C9F0-A46FB2AF6721}"/>
                      </a:ext>
                    </a:extLst>
                  </p:cNvPr>
                  <p:cNvGrpSpPr/>
                  <p:nvPr/>
                </p:nvGrpSpPr>
                <p:grpSpPr>
                  <a:xfrm>
                    <a:off x="7119284" y="3071375"/>
                    <a:ext cx="151479" cy="240978"/>
                    <a:chOff x="7119284" y="3071375"/>
                    <a:chExt cx="151479" cy="240978"/>
                  </a:xfrm>
                </p:grpSpPr>
                <p:sp>
                  <p:nvSpPr>
                    <p:cNvPr id="388" name="Freeform: Shape 387">
                      <a:extLst>
                        <a:ext uri="{FF2B5EF4-FFF2-40B4-BE49-F238E27FC236}">
                          <a16:creationId xmlns:a16="http://schemas.microsoft.com/office/drawing/2014/main" id="{542BD84A-A73A-9A86-E148-A28BCEE043FA}"/>
                        </a:ext>
                      </a:extLst>
                    </p:cNvPr>
                    <p:cNvSpPr/>
                    <p:nvPr/>
                  </p:nvSpPr>
                  <p:spPr>
                    <a:xfrm>
                      <a:off x="7119284" y="3071375"/>
                      <a:ext cx="151479" cy="240978"/>
                    </a:xfrm>
                    <a:custGeom>
                      <a:avLst/>
                      <a:gdLst>
                        <a:gd name="connsiteX0" fmla="*/ 151175 w 151479"/>
                        <a:gd name="connsiteY0" fmla="*/ 212010 h 240978"/>
                        <a:gd name="connsiteX1" fmla="*/ 151175 w 151479"/>
                        <a:gd name="connsiteY1" fmla="*/ 212010 h 240978"/>
                        <a:gd name="connsiteX2" fmla="*/ 133272 w 151479"/>
                        <a:gd name="connsiteY2" fmla="*/ 237075 h 240978"/>
                        <a:gd name="connsiteX3" fmla="*/ 93885 w 151479"/>
                        <a:gd name="connsiteY3" fmla="*/ 233494 h 240978"/>
                        <a:gd name="connsiteX4" fmla="*/ 73594 w 151479"/>
                        <a:gd name="connsiteY4" fmla="*/ 204849 h 240978"/>
                        <a:gd name="connsiteX5" fmla="*/ 4368 w 151479"/>
                        <a:gd name="connsiteY5" fmla="*/ 40138 h 240978"/>
                        <a:gd name="connsiteX6" fmla="*/ 787 w 151479"/>
                        <a:gd name="connsiteY6" fmla="*/ 15073 h 240978"/>
                        <a:gd name="connsiteX7" fmla="*/ 1981 w 151479"/>
                        <a:gd name="connsiteY7" fmla="*/ 12686 h 240978"/>
                        <a:gd name="connsiteX8" fmla="*/ 43755 w 151479"/>
                        <a:gd name="connsiteY8" fmla="*/ 7912 h 240978"/>
                        <a:gd name="connsiteX9" fmla="*/ 80756 w 151479"/>
                        <a:gd name="connsiteY9" fmla="*/ 48493 h 240978"/>
                        <a:gd name="connsiteX10" fmla="*/ 145208 w 151479"/>
                        <a:gd name="connsiteY10" fmla="*/ 184559 h 240978"/>
                        <a:gd name="connsiteX11" fmla="*/ 151175 w 151479"/>
                        <a:gd name="connsiteY11" fmla="*/ 212010 h 24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479" h="240978">
                          <a:moveTo>
                            <a:pt x="151175" y="212010"/>
                          </a:moveTo>
                          <a:cubicBezTo>
                            <a:pt x="151175" y="212010"/>
                            <a:pt x="151175" y="212010"/>
                            <a:pt x="151175" y="212010"/>
                          </a:cubicBezTo>
                          <a:cubicBezTo>
                            <a:pt x="149982" y="221559"/>
                            <a:pt x="144014" y="232301"/>
                            <a:pt x="133272" y="237075"/>
                          </a:cubicBezTo>
                          <a:cubicBezTo>
                            <a:pt x="120143" y="244236"/>
                            <a:pt x="104627" y="240656"/>
                            <a:pt x="93885" y="233494"/>
                          </a:cubicBezTo>
                          <a:cubicBezTo>
                            <a:pt x="84336" y="226333"/>
                            <a:pt x="78368" y="215591"/>
                            <a:pt x="73594" y="204849"/>
                          </a:cubicBezTo>
                          <a:cubicBezTo>
                            <a:pt x="48529" y="151139"/>
                            <a:pt x="24658" y="96235"/>
                            <a:pt x="4368" y="40138"/>
                          </a:cubicBezTo>
                          <a:cubicBezTo>
                            <a:pt x="1981" y="32977"/>
                            <a:pt x="-1600" y="24622"/>
                            <a:pt x="787" y="15073"/>
                          </a:cubicBezTo>
                          <a:cubicBezTo>
                            <a:pt x="787" y="13880"/>
                            <a:pt x="1981" y="12686"/>
                            <a:pt x="1981" y="12686"/>
                          </a:cubicBezTo>
                          <a:cubicBezTo>
                            <a:pt x="9142" y="-6411"/>
                            <a:pt x="30626" y="-443"/>
                            <a:pt x="43755" y="7912"/>
                          </a:cubicBezTo>
                          <a:cubicBezTo>
                            <a:pt x="60465" y="17461"/>
                            <a:pt x="71207" y="32977"/>
                            <a:pt x="80756" y="48493"/>
                          </a:cubicBezTo>
                          <a:cubicBezTo>
                            <a:pt x="108207" y="91461"/>
                            <a:pt x="129691" y="136816"/>
                            <a:pt x="145208" y="184559"/>
                          </a:cubicBezTo>
                          <a:cubicBezTo>
                            <a:pt x="149982" y="192914"/>
                            <a:pt x="152369" y="202462"/>
                            <a:pt x="151175" y="212010"/>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000D612F-559D-4CA2-7099-552F35300ADA}"/>
                        </a:ext>
                      </a:extLst>
                    </p:cNvPr>
                    <p:cNvSpPr/>
                    <p:nvPr/>
                  </p:nvSpPr>
                  <p:spPr>
                    <a:xfrm>
                      <a:off x="7119284" y="3084062"/>
                      <a:ext cx="151175" cy="228292"/>
                    </a:xfrm>
                    <a:custGeom>
                      <a:avLst/>
                      <a:gdLst>
                        <a:gd name="connsiteX0" fmla="*/ 151175 w 151175"/>
                        <a:gd name="connsiteY0" fmla="*/ 199324 h 228292"/>
                        <a:gd name="connsiteX1" fmla="*/ 133272 w 151175"/>
                        <a:gd name="connsiteY1" fmla="*/ 224389 h 228292"/>
                        <a:gd name="connsiteX2" fmla="*/ 93885 w 151175"/>
                        <a:gd name="connsiteY2" fmla="*/ 220808 h 228292"/>
                        <a:gd name="connsiteX3" fmla="*/ 73594 w 151175"/>
                        <a:gd name="connsiteY3" fmla="*/ 192163 h 228292"/>
                        <a:gd name="connsiteX4" fmla="*/ 4368 w 151175"/>
                        <a:gd name="connsiteY4" fmla="*/ 27452 h 228292"/>
                        <a:gd name="connsiteX5" fmla="*/ 787 w 151175"/>
                        <a:gd name="connsiteY5" fmla="*/ 2387 h 228292"/>
                        <a:gd name="connsiteX6" fmla="*/ 1981 w 151175"/>
                        <a:gd name="connsiteY6" fmla="*/ 0 h 228292"/>
                        <a:gd name="connsiteX7" fmla="*/ 151175 w 151175"/>
                        <a:gd name="connsiteY7" fmla="*/ 199324 h 22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175" h="228292">
                          <a:moveTo>
                            <a:pt x="151175" y="199324"/>
                          </a:moveTo>
                          <a:cubicBezTo>
                            <a:pt x="149982" y="208872"/>
                            <a:pt x="144014" y="218421"/>
                            <a:pt x="133272" y="224389"/>
                          </a:cubicBezTo>
                          <a:cubicBezTo>
                            <a:pt x="120143" y="231550"/>
                            <a:pt x="104627" y="227969"/>
                            <a:pt x="93885" y="220808"/>
                          </a:cubicBezTo>
                          <a:cubicBezTo>
                            <a:pt x="84336" y="213647"/>
                            <a:pt x="78368" y="202905"/>
                            <a:pt x="73594" y="192163"/>
                          </a:cubicBezTo>
                          <a:cubicBezTo>
                            <a:pt x="48529" y="138453"/>
                            <a:pt x="24658" y="83549"/>
                            <a:pt x="4368" y="27452"/>
                          </a:cubicBezTo>
                          <a:cubicBezTo>
                            <a:pt x="1981" y="20290"/>
                            <a:pt x="-1600" y="11936"/>
                            <a:pt x="787" y="2387"/>
                          </a:cubicBezTo>
                          <a:cubicBezTo>
                            <a:pt x="787" y="1194"/>
                            <a:pt x="1981" y="0"/>
                            <a:pt x="1981" y="0"/>
                          </a:cubicBezTo>
                          <a:cubicBezTo>
                            <a:pt x="27046" y="81162"/>
                            <a:pt x="80756" y="153969"/>
                            <a:pt x="151175" y="199324"/>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0" name="Graphic 261">
                  <a:extLst>
                    <a:ext uri="{FF2B5EF4-FFF2-40B4-BE49-F238E27FC236}">
                      <a16:creationId xmlns:a16="http://schemas.microsoft.com/office/drawing/2014/main" id="{B156ACC9-AF98-AFE2-8558-6455E6645179}"/>
                    </a:ext>
                  </a:extLst>
                </p:cNvPr>
                <p:cNvGrpSpPr/>
                <p:nvPr/>
              </p:nvGrpSpPr>
              <p:grpSpPr>
                <a:xfrm>
                  <a:off x="7385040" y="2965900"/>
                  <a:ext cx="169773" cy="1137459"/>
                  <a:chOff x="7385040" y="2965900"/>
                  <a:chExt cx="169773" cy="1137459"/>
                </a:xfrm>
              </p:grpSpPr>
              <p:sp>
                <p:nvSpPr>
                  <p:cNvPr id="391" name="Freeform: Shape 390">
                    <a:extLst>
                      <a:ext uri="{FF2B5EF4-FFF2-40B4-BE49-F238E27FC236}">
                        <a16:creationId xmlns:a16="http://schemas.microsoft.com/office/drawing/2014/main" id="{44DAC38E-1B8A-DC94-6FF8-1AA761F6A704}"/>
                      </a:ext>
                    </a:extLst>
                  </p:cNvPr>
                  <p:cNvSpPr/>
                  <p:nvPr/>
                </p:nvSpPr>
                <p:spPr>
                  <a:xfrm>
                    <a:off x="7442331" y="3179546"/>
                    <a:ext cx="112482" cy="923813"/>
                  </a:xfrm>
                  <a:custGeom>
                    <a:avLst/>
                    <a:gdLst>
                      <a:gd name="connsiteX0" fmla="*/ 76388 w 112482"/>
                      <a:gd name="connsiteY0" fmla="*/ 492939 h 923813"/>
                      <a:gd name="connsiteX1" fmla="*/ 78775 w 112482"/>
                      <a:gd name="connsiteY1" fmla="*/ 741199 h 923813"/>
                      <a:gd name="connsiteX2" fmla="*/ 59678 w 112482"/>
                      <a:gd name="connsiteY2" fmla="*/ 923813 h 923813"/>
                      <a:gd name="connsiteX3" fmla="*/ 99065 w 112482"/>
                      <a:gd name="connsiteY3" fmla="*/ 923813 h 923813"/>
                      <a:gd name="connsiteX4" fmla="*/ 112195 w 112482"/>
                      <a:gd name="connsiteY4" fmla="*/ 742392 h 923813"/>
                      <a:gd name="connsiteX5" fmla="*/ 102646 w 112482"/>
                      <a:gd name="connsiteY5" fmla="*/ 491745 h 923813"/>
                      <a:gd name="connsiteX6" fmla="*/ 68033 w 112482"/>
                      <a:gd name="connsiteY6" fmla="*/ 243486 h 923813"/>
                      <a:gd name="connsiteX7" fmla="*/ 10742 w 112482"/>
                      <a:gd name="connsiteY7" fmla="*/ 0 h 923813"/>
                      <a:gd name="connsiteX8" fmla="*/ 0 w 112482"/>
                      <a:gd name="connsiteY8" fmla="*/ 3581 h 923813"/>
                      <a:gd name="connsiteX9" fmla="*/ 48936 w 112482"/>
                      <a:gd name="connsiteY9" fmla="*/ 247066 h 923813"/>
                      <a:gd name="connsiteX10" fmla="*/ 76388 w 112482"/>
                      <a:gd name="connsiteY10" fmla="*/ 492939 h 92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482" h="923813">
                        <a:moveTo>
                          <a:pt x="76388" y="492939"/>
                        </a:moveTo>
                        <a:cubicBezTo>
                          <a:pt x="82356" y="575294"/>
                          <a:pt x="82356" y="658843"/>
                          <a:pt x="78775" y="741199"/>
                        </a:cubicBezTo>
                        <a:cubicBezTo>
                          <a:pt x="76388" y="802070"/>
                          <a:pt x="69227" y="862942"/>
                          <a:pt x="59678" y="923813"/>
                        </a:cubicBezTo>
                        <a:lnTo>
                          <a:pt x="99065" y="923813"/>
                        </a:lnTo>
                        <a:cubicBezTo>
                          <a:pt x="106227" y="864135"/>
                          <a:pt x="112195" y="803264"/>
                          <a:pt x="112195" y="742392"/>
                        </a:cubicBezTo>
                        <a:cubicBezTo>
                          <a:pt x="113388" y="658843"/>
                          <a:pt x="111001" y="574101"/>
                          <a:pt x="102646" y="491745"/>
                        </a:cubicBezTo>
                        <a:cubicBezTo>
                          <a:pt x="94291" y="408196"/>
                          <a:pt x="83549" y="325841"/>
                          <a:pt x="68033" y="243486"/>
                        </a:cubicBezTo>
                        <a:cubicBezTo>
                          <a:pt x="52517" y="161130"/>
                          <a:pt x="34613" y="79968"/>
                          <a:pt x="10742" y="0"/>
                        </a:cubicBezTo>
                        <a:lnTo>
                          <a:pt x="0" y="3581"/>
                        </a:lnTo>
                        <a:cubicBezTo>
                          <a:pt x="20291" y="83549"/>
                          <a:pt x="37000" y="165904"/>
                          <a:pt x="48936" y="247066"/>
                        </a:cubicBezTo>
                        <a:cubicBezTo>
                          <a:pt x="62065" y="328228"/>
                          <a:pt x="70420" y="410584"/>
                          <a:pt x="76388" y="492939"/>
                        </a:cubicBez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A1AB4FD5-FB18-70EC-7ED2-583AFA0F4EFF}"/>
                      </a:ext>
                    </a:extLst>
                  </p:cNvPr>
                  <p:cNvSpPr/>
                  <p:nvPr/>
                </p:nvSpPr>
                <p:spPr>
                  <a:xfrm>
                    <a:off x="7385040" y="2965900"/>
                    <a:ext cx="34613" cy="54903"/>
                  </a:xfrm>
                  <a:custGeom>
                    <a:avLst/>
                    <a:gdLst>
                      <a:gd name="connsiteX0" fmla="*/ 19097 w 34613"/>
                      <a:gd name="connsiteY0" fmla="*/ 54903 h 54903"/>
                      <a:gd name="connsiteX1" fmla="*/ 0 w 34613"/>
                      <a:gd name="connsiteY1" fmla="*/ 8355 h 54903"/>
                      <a:gd name="connsiteX2" fmla="*/ 14323 w 34613"/>
                      <a:gd name="connsiteY2" fmla="*/ 0 h 54903"/>
                      <a:gd name="connsiteX3" fmla="*/ 34613 w 34613"/>
                      <a:gd name="connsiteY3" fmla="*/ 50129 h 54903"/>
                      <a:gd name="connsiteX4" fmla="*/ 19097 w 34613"/>
                      <a:gd name="connsiteY4" fmla="*/ 54903 h 54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 h="54903">
                        <a:moveTo>
                          <a:pt x="19097" y="54903"/>
                        </a:moveTo>
                        <a:cubicBezTo>
                          <a:pt x="14323" y="38194"/>
                          <a:pt x="8355" y="22678"/>
                          <a:pt x="0" y="8355"/>
                        </a:cubicBezTo>
                        <a:lnTo>
                          <a:pt x="14323" y="0"/>
                        </a:lnTo>
                        <a:cubicBezTo>
                          <a:pt x="22678" y="15516"/>
                          <a:pt x="29839" y="32226"/>
                          <a:pt x="34613" y="50129"/>
                        </a:cubicBezTo>
                        <a:lnTo>
                          <a:pt x="19097" y="54903"/>
                        </a:lnTo>
                        <a:close/>
                      </a:path>
                    </a:pathLst>
                  </a:custGeom>
                  <a:gradFill>
                    <a:gsLst>
                      <a:gs pos="9536">
                        <a:srgbClr val="ADCF7A"/>
                      </a:gs>
                      <a:gs pos="81010">
                        <a:srgbClr val="87B545"/>
                      </a:gs>
                    </a:gsLst>
                    <a:lin ang="890703"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3" name="Graphic 261">
                    <a:extLst>
                      <a:ext uri="{FF2B5EF4-FFF2-40B4-BE49-F238E27FC236}">
                        <a16:creationId xmlns:a16="http://schemas.microsoft.com/office/drawing/2014/main" id="{BD222BA2-7F1F-58EA-2473-8F002299C200}"/>
                      </a:ext>
                    </a:extLst>
                  </p:cNvPr>
                  <p:cNvGrpSpPr/>
                  <p:nvPr/>
                </p:nvGrpSpPr>
                <p:grpSpPr>
                  <a:xfrm>
                    <a:off x="7391539" y="3011308"/>
                    <a:ext cx="102115" cy="257499"/>
                    <a:chOff x="7391539" y="3011308"/>
                    <a:chExt cx="102115" cy="257499"/>
                  </a:xfrm>
                </p:grpSpPr>
                <p:sp>
                  <p:nvSpPr>
                    <p:cNvPr id="394" name="Freeform: Shape 393">
                      <a:extLst>
                        <a:ext uri="{FF2B5EF4-FFF2-40B4-BE49-F238E27FC236}">
                          <a16:creationId xmlns:a16="http://schemas.microsoft.com/office/drawing/2014/main" id="{1E461AC4-6B92-561A-4D3F-3D1A2191BD3D}"/>
                        </a:ext>
                      </a:extLst>
                    </p:cNvPr>
                    <p:cNvSpPr/>
                    <p:nvPr/>
                  </p:nvSpPr>
                  <p:spPr>
                    <a:xfrm>
                      <a:off x="7391539" y="3011308"/>
                      <a:ext cx="102115" cy="257499"/>
                    </a:xfrm>
                    <a:custGeom>
                      <a:avLst/>
                      <a:gdLst>
                        <a:gd name="connsiteX0" fmla="*/ 98535 w 102115"/>
                        <a:gd name="connsiteY0" fmla="*/ 236271 h 257499"/>
                        <a:gd name="connsiteX1" fmla="*/ 98535 w 102115"/>
                        <a:gd name="connsiteY1" fmla="*/ 236271 h 257499"/>
                        <a:gd name="connsiteX2" fmla="*/ 74663 w 102115"/>
                        <a:gd name="connsiteY2" fmla="*/ 256561 h 257499"/>
                        <a:gd name="connsiteX3" fmla="*/ 37663 w 102115"/>
                        <a:gd name="connsiteY3" fmla="*/ 243432 h 257499"/>
                        <a:gd name="connsiteX4" fmla="*/ 25728 w 102115"/>
                        <a:gd name="connsiteY4" fmla="*/ 211206 h 257499"/>
                        <a:gd name="connsiteX5" fmla="*/ 663 w 102115"/>
                        <a:gd name="connsiteY5" fmla="*/ 34560 h 257499"/>
                        <a:gd name="connsiteX6" fmla="*/ 4244 w 102115"/>
                        <a:gd name="connsiteY6" fmla="*/ 10689 h 257499"/>
                        <a:gd name="connsiteX7" fmla="*/ 6631 w 102115"/>
                        <a:gd name="connsiteY7" fmla="*/ 8302 h 257499"/>
                        <a:gd name="connsiteX8" fmla="*/ 48405 w 102115"/>
                        <a:gd name="connsiteY8" fmla="*/ 14270 h 257499"/>
                        <a:gd name="connsiteX9" fmla="*/ 74663 w 102115"/>
                        <a:gd name="connsiteY9" fmla="*/ 62012 h 257499"/>
                        <a:gd name="connsiteX10" fmla="*/ 102115 w 102115"/>
                        <a:gd name="connsiteY10" fmla="*/ 210013 h 257499"/>
                        <a:gd name="connsiteX11" fmla="*/ 98535 w 102115"/>
                        <a:gd name="connsiteY11" fmla="*/ 236271 h 25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15" h="257499">
                          <a:moveTo>
                            <a:pt x="98535" y="236271"/>
                          </a:moveTo>
                          <a:cubicBezTo>
                            <a:pt x="98535" y="236271"/>
                            <a:pt x="98535" y="237464"/>
                            <a:pt x="98535" y="236271"/>
                          </a:cubicBezTo>
                          <a:cubicBezTo>
                            <a:pt x="94954" y="245819"/>
                            <a:pt x="86599" y="254174"/>
                            <a:pt x="74663" y="256561"/>
                          </a:cubicBezTo>
                          <a:cubicBezTo>
                            <a:pt x="60341" y="260142"/>
                            <a:pt x="46018" y="252981"/>
                            <a:pt x="37663" y="243432"/>
                          </a:cubicBezTo>
                          <a:cubicBezTo>
                            <a:pt x="30502" y="233884"/>
                            <a:pt x="28115" y="221948"/>
                            <a:pt x="25728" y="211206"/>
                          </a:cubicBezTo>
                          <a:cubicBezTo>
                            <a:pt x="14986" y="152722"/>
                            <a:pt x="5437" y="93044"/>
                            <a:pt x="663" y="34560"/>
                          </a:cubicBezTo>
                          <a:cubicBezTo>
                            <a:pt x="-530" y="26205"/>
                            <a:pt x="-530" y="17850"/>
                            <a:pt x="4244" y="10689"/>
                          </a:cubicBezTo>
                          <a:cubicBezTo>
                            <a:pt x="4244" y="9495"/>
                            <a:pt x="5437" y="9495"/>
                            <a:pt x="6631" y="8302"/>
                          </a:cubicBezTo>
                          <a:cubicBezTo>
                            <a:pt x="18566" y="-8408"/>
                            <a:pt x="37663" y="3527"/>
                            <a:pt x="48405" y="14270"/>
                          </a:cubicBezTo>
                          <a:cubicBezTo>
                            <a:pt x="61535" y="28592"/>
                            <a:pt x="68696" y="45302"/>
                            <a:pt x="74663" y="62012"/>
                          </a:cubicBezTo>
                          <a:cubicBezTo>
                            <a:pt x="90180" y="109754"/>
                            <a:pt x="99728" y="159883"/>
                            <a:pt x="102115" y="210013"/>
                          </a:cubicBezTo>
                          <a:cubicBezTo>
                            <a:pt x="102115" y="218367"/>
                            <a:pt x="102115" y="227916"/>
                            <a:pt x="98535" y="236271"/>
                          </a:cubicBezTo>
                          <a:close/>
                        </a:path>
                      </a:pathLst>
                    </a:custGeom>
                    <a:solidFill>
                      <a:srgbClr val="C4804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C2B2E545-AF53-8ECB-B25A-21796DE2F70A}"/>
                        </a:ext>
                      </a:extLst>
                    </p:cNvPr>
                    <p:cNvSpPr/>
                    <p:nvPr/>
                  </p:nvSpPr>
                  <p:spPr>
                    <a:xfrm>
                      <a:off x="7391539" y="3019610"/>
                      <a:ext cx="98534" cy="249197"/>
                    </a:xfrm>
                    <a:custGeom>
                      <a:avLst/>
                      <a:gdLst>
                        <a:gd name="connsiteX0" fmla="*/ 98535 w 98534"/>
                        <a:gd name="connsiteY0" fmla="*/ 229163 h 249197"/>
                        <a:gd name="connsiteX1" fmla="*/ 74663 w 98534"/>
                        <a:gd name="connsiteY1" fmla="*/ 248260 h 249197"/>
                        <a:gd name="connsiteX2" fmla="*/ 37663 w 98534"/>
                        <a:gd name="connsiteY2" fmla="*/ 235131 h 249197"/>
                        <a:gd name="connsiteX3" fmla="*/ 25728 w 98534"/>
                        <a:gd name="connsiteY3" fmla="*/ 202905 h 249197"/>
                        <a:gd name="connsiteX4" fmla="*/ 663 w 98534"/>
                        <a:gd name="connsiteY4" fmla="*/ 26258 h 249197"/>
                        <a:gd name="connsiteX5" fmla="*/ 4244 w 98534"/>
                        <a:gd name="connsiteY5" fmla="*/ 2387 h 249197"/>
                        <a:gd name="connsiteX6" fmla="*/ 6631 w 98534"/>
                        <a:gd name="connsiteY6" fmla="*/ 0 h 249197"/>
                        <a:gd name="connsiteX7" fmla="*/ 98535 w 98534"/>
                        <a:gd name="connsiteY7" fmla="*/ 229163 h 24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4" h="249197">
                          <a:moveTo>
                            <a:pt x="98535" y="229163"/>
                          </a:moveTo>
                          <a:cubicBezTo>
                            <a:pt x="94954" y="237518"/>
                            <a:pt x="86599" y="245872"/>
                            <a:pt x="74663" y="248260"/>
                          </a:cubicBezTo>
                          <a:cubicBezTo>
                            <a:pt x="60341" y="251840"/>
                            <a:pt x="46018" y="244679"/>
                            <a:pt x="37663" y="235131"/>
                          </a:cubicBezTo>
                          <a:cubicBezTo>
                            <a:pt x="30502" y="225582"/>
                            <a:pt x="28115" y="213647"/>
                            <a:pt x="25728" y="202905"/>
                          </a:cubicBezTo>
                          <a:cubicBezTo>
                            <a:pt x="14986" y="144420"/>
                            <a:pt x="5437" y="84742"/>
                            <a:pt x="663" y="26258"/>
                          </a:cubicBezTo>
                          <a:cubicBezTo>
                            <a:pt x="-530" y="17903"/>
                            <a:pt x="-530" y="9548"/>
                            <a:pt x="4244" y="2387"/>
                          </a:cubicBezTo>
                          <a:cubicBezTo>
                            <a:pt x="4244" y="1193"/>
                            <a:pt x="5437" y="1193"/>
                            <a:pt x="6631" y="0"/>
                          </a:cubicBezTo>
                          <a:cubicBezTo>
                            <a:pt x="9018" y="82355"/>
                            <a:pt x="42438" y="165904"/>
                            <a:pt x="98535" y="229163"/>
                          </a:cubicBezTo>
                          <a:close/>
                        </a:path>
                      </a:pathLst>
                    </a:custGeom>
                    <a:solidFill>
                      <a:srgbClr val="C48041">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96" name="Graphic 261">
                  <a:extLst>
                    <a:ext uri="{FF2B5EF4-FFF2-40B4-BE49-F238E27FC236}">
                      <a16:creationId xmlns:a16="http://schemas.microsoft.com/office/drawing/2014/main" id="{16AC9ACB-D2EB-048A-71BC-6739291E52E6}"/>
                    </a:ext>
                  </a:extLst>
                </p:cNvPr>
                <p:cNvGrpSpPr/>
                <p:nvPr/>
              </p:nvGrpSpPr>
              <p:grpSpPr>
                <a:xfrm>
                  <a:off x="7170200" y="3584162"/>
                  <a:ext cx="290034" cy="519197"/>
                  <a:chOff x="7170200" y="3584162"/>
                  <a:chExt cx="290034" cy="519197"/>
                </a:xfrm>
              </p:grpSpPr>
              <p:sp>
                <p:nvSpPr>
                  <p:cNvPr id="397" name="Freeform: Shape 396">
                    <a:extLst>
                      <a:ext uri="{FF2B5EF4-FFF2-40B4-BE49-F238E27FC236}">
                        <a16:creationId xmlns:a16="http://schemas.microsoft.com/office/drawing/2014/main" id="{90380D3A-1AEE-0096-BF3E-726E5781B758}"/>
                      </a:ext>
                    </a:extLst>
                  </p:cNvPr>
                  <p:cNvSpPr/>
                  <p:nvPr/>
                </p:nvSpPr>
                <p:spPr>
                  <a:xfrm>
                    <a:off x="7170200" y="3584162"/>
                    <a:ext cx="290034" cy="519197"/>
                  </a:xfrm>
                  <a:custGeom>
                    <a:avLst/>
                    <a:gdLst>
                      <a:gd name="connsiteX0" fmla="*/ 290034 w 290034"/>
                      <a:gd name="connsiteY0" fmla="*/ 518004 h 519197"/>
                      <a:gd name="connsiteX1" fmla="*/ 0 w 290034"/>
                      <a:gd name="connsiteY1" fmla="*/ 0 h 519197"/>
                      <a:gd name="connsiteX2" fmla="*/ 19097 w 290034"/>
                      <a:gd name="connsiteY2" fmla="*/ 19097 h 519197"/>
                      <a:gd name="connsiteX3" fmla="*/ 20291 w 290034"/>
                      <a:gd name="connsiteY3" fmla="*/ 20291 h 519197"/>
                      <a:gd name="connsiteX4" fmla="*/ 238711 w 290034"/>
                      <a:gd name="connsiteY4" fmla="*/ 519197 h 519197"/>
                      <a:gd name="connsiteX5" fmla="*/ 290034 w 290034"/>
                      <a:gd name="connsiteY5" fmla="*/ 519197 h 51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034" h="519197">
                        <a:moveTo>
                          <a:pt x="290034" y="518004"/>
                        </a:moveTo>
                        <a:cubicBezTo>
                          <a:pt x="266163" y="396261"/>
                          <a:pt x="190969" y="106227"/>
                          <a:pt x="0" y="0"/>
                        </a:cubicBezTo>
                        <a:cubicBezTo>
                          <a:pt x="0" y="0"/>
                          <a:pt x="7161" y="5968"/>
                          <a:pt x="19097" y="19097"/>
                        </a:cubicBezTo>
                        <a:cubicBezTo>
                          <a:pt x="19097" y="19097"/>
                          <a:pt x="19097" y="19097"/>
                          <a:pt x="20291" y="20291"/>
                        </a:cubicBezTo>
                        <a:cubicBezTo>
                          <a:pt x="68033" y="71613"/>
                          <a:pt x="192163" y="229163"/>
                          <a:pt x="238711" y="519197"/>
                        </a:cubicBezTo>
                        <a:lnTo>
                          <a:pt x="290034" y="51919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0C3A7CC8-0F23-1988-CC77-D459D2AC47B6}"/>
                      </a:ext>
                    </a:extLst>
                  </p:cNvPr>
                  <p:cNvSpPr/>
                  <p:nvPr/>
                </p:nvSpPr>
                <p:spPr>
                  <a:xfrm>
                    <a:off x="7190491" y="3603259"/>
                    <a:ext cx="248259" cy="498906"/>
                  </a:xfrm>
                  <a:custGeom>
                    <a:avLst/>
                    <a:gdLst>
                      <a:gd name="connsiteX0" fmla="*/ 248260 w 248259"/>
                      <a:gd name="connsiteY0" fmla="*/ 498907 h 498906"/>
                      <a:gd name="connsiteX1" fmla="*/ 0 w 248259"/>
                      <a:gd name="connsiteY1" fmla="*/ 0 h 498906"/>
                      <a:gd name="connsiteX2" fmla="*/ 218421 w 248259"/>
                      <a:gd name="connsiteY2" fmla="*/ 498907 h 498906"/>
                      <a:gd name="connsiteX3" fmla="*/ 248260 w 248259"/>
                      <a:gd name="connsiteY3" fmla="*/ 498907 h 498906"/>
                    </a:gdLst>
                    <a:ahLst/>
                    <a:cxnLst>
                      <a:cxn ang="0">
                        <a:pos x="connsiteX0" y="connsiteY0"/>
                      </a:cxn>
                      <a:cxn ang="0">
                        <a:pos x="connsiteX1" y="connsiteY1"/>
                      </a:cxn>
                      <a:cxn ang="0">
                        <a:pos x="connsiteX2" y="connsiteY2"/>
                      </a:cxn>
                      <a:cxn ang="0">
                        <a:pos x="connsiteX3" y="connsiteY3"/>
                      </a:cxn>
                    </a:cxnLst>
                    <a:rect l="l" t="t" r="r" b="b"/>
                    <a:pathLst>
                      <a:path w="248259" h="498906">
                        <a:moveTo>
                          <a:pt x="248260" y="498907"/>
                        </a:moveTo>
                        <a:cubicBezTo>
                          <a:pt x="227969" y="237518"/>
                          <a:pt x="78774" y="70420"/>
                          <a:pt x="0" y="0"/>
                        </a:cubicBezTo>
                        <a:cubicBezTo>
                          <a:pt x="47742" y="51323"/>
                          <a:pt x="171872" y="208872"/>
                          <a:pt x="218421" y="498907"/>
                        </a:cubicBezTo>
                        <a:lnTo>
                          <a:pt x="248260" y="498907"/>
                        </a:ln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99" name="Graphic 261">
                  <a:extLst>
                    <a:ext uri="{FF2B5EF4-FFF2-40B4-BE49-F238E27FC236}">
                      <a16:creationId xmlns:a16="http://schemas.microsoft.com/office/drawing/2014/main" id="{7997B93A-F24E-F3C5-3874-B3218C1BA6CC}"/>
                    </a:ext>
                  </a:extLst>
                </p:cNvPr>
                <p:cNvGrpSpPr/>
                <p:nvPr/>
              </p:nvGrpSpPr>
              <p:grpSpPr>
                <a:xfrm>
                  <a:off x="7511558" y="3444516"/>
                  <a:ext cx="185413" cy="657649"/>
                  <a:chOff x="7511558" y="3444516"/>
                  <a:chExt cx="185413" cy="657649"/>
                </a:xfrm>
              </p:grpSpPr>
              <p:sp>
                <p:nvSpPr>
                  <p:cNvPr id="400" name="Freeform: Shape 399">
                    <a:extLst>
                      <a:ext uri="{FF2B5EF4-FFF2-40B4-BE49-F238E27FC236}">
                        <a16:creationId xmlns:a16="http://schemas.microsoft.com/office/drawing/2014/main" id="{BF6D56DD-99F0-5672-8B81-26882510DAB1}"/>
                      </a:ext>
                    </a:extLst>
                  </p:cNvPr>
                  <p:cNvSpPr/>
                  <p:nvPr/>
                </p:nvSpPr>
                <p:spPr>
                  <a:xfrm>
                    <a:off x="7511558" y="3444516"/>
                    <a:ext cx="185413" cy="657649"/>
                  </a:xfrm>
                  <a:custGeom>
                    <a:avLst/>
                    <a:gdLst>
                      <a:gd name="connsiteX0" fmla="*/ 107420 w 185413"/>
                      <a:gd name="connsiteY0" fmla="*/ 657650 h 657649"/>
                      <a:gd name="connsiteX1" fmla="*/ 182614 w 185413"/>
                      <a:gd name="connsiteY1" fmla="*/ 657650 h 657649"/>
                      <a:gd name="connsiteX2" fmla="*/ 11936 w 185413"/>
                      <a:gd name="connsiteY2" fmla="*/ 13129 h 657649"/>
                      <a:gd name="connsiteX3" fmla="*/ 0 w 185413"/>
                      <a:gd name="connsiteY3" fmla="*/ 0 h 657649"/>
                      <a:gd name="connsiteX4" fmla="*/ 107420 w 185413"/>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13" h="657649">
                        <a:moveTo>
                          <a:pt x="107420" y="657650"/>
                        </a:moveTo>
                        <a:lnTo>
                          <a:pt x="182614" y="657650"/>
                        </a:lnTo>
                        <a:cubicBezTo>
                          <a:pt x="190969" y="537101"/>
                          <a:pt x="192163" y="218421"/>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53143903-E79A-4680-20A9-5D586DA34C87}"/>
                      </a:ext>
                    </a:extLst>
                  </p:cNvPr>
                  <p:cNvSpPr/>
                  <p:nvPr/>
                </p:nvSpPr>
                <p:spPr>
                  <a:xfrm>
                    <a:off x="7511558" y="3444516"/>
                    <a:ext cx="163485" cy="657649"/>
                  </a:xfrm>
                  <a:custGeom>
                    <a:avLst/>
                    <a:gdLst>
                      <a:gd name="connsiteX0" fmla="*/ 107420 w 163485"/>
                      <a:gd name="connsiteY0" fmla="*/ 657650 h 657649"/>
                      <a:gd name="connsiteX1" fmla="*/ 151582 w 163485"/>
                      <a:gd name="connsiteY1" fmla="*/ 657650 h 657649"/>
                      <a:gd name="connsiteX2" fmla="*/ 11936 w 163485"/>
                      <a:gd name="connsiteY2" fmla="*/ 13129 h 657649"/>
                      <a:gd name="connsiteX3" fmla="*/ 0 w 163485"/>
                      <a:gd name="connsiteY3" fmla="*/ 0 h 657649"/>
                      <a:gd name="connsiteX4" fmla="*/ 107420 w 163485"/>
                      <a:gd name="connsiteY4" fmla="*/ 657650 h 657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85" h="657649">
                        <a:moveTo>
                          <a:pt x="107420" y="657650"/>
                        </a:moveTo>
                        <a:lnTo>
                          <a:pt x="151582" y="657650"/>
                        </a:lnTo>
                        <a:cubicBezTo>
                          <a:pt x="204098" y="420132"/>
                          <a:pt x="69226" y="122937"/>
                          <a:pt x="11936" y="13129"/>
                        </a:cubicBezTo>
                        <a:cubicBezTo>
                          <a:pt x="8355" y="8355"/>
                          <a:pt x="4774" y="4775"/>
                          <a:pt x="0" y="0"/>
                        </a:cubicBezTo>
                        <a:cubicBezTo>
                          <a:pt x="4774" y="9549"/>
                          <a:pt x="146807" y="340164"/>
                          <a:pt x="107420" y="657650"/>
                        </a:cubicBezTo>
                        <a:close/>
                      </a:path>
                    </a:pathLst>
                  </a:custGeom>
                  <a:gradFill>
                    <a:gsLst>
                      <a:gs pos="9536">
                        <a:srgbClr val="ADCF7A"/>
                      </a:gs>
                      <a:gs pos="81010">
                        <a:srgbClr val="87B545"/>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02" name="Freeform: Shape 401">
                <a:extLst>
                  <a:ext uri="{FF2B5EF4-FFF2-40B4-BE49-F238E27FC236}">
                    <a16:creationId xmlns:a16="http://schemas.microsoft.com/office/drawing/2014/main" id="{45C74F7C-8181-0C46-DD91-ED63ED2F2852}"/>
                  </a:ext>
                </a:extLst>
              </p:cNvPr>
              <p:cNvSpPr/>
              <p:nvPr/>
            </p:nvSpPr>
            <p:spPr>
              <a:xfrm>
                <a:off x="7281201" y="4102166"/>
                <a:ext cx="516810" cy="11935"/>
              </a:xfrm>
              <a:custGeom>
                <a:avLst/>
                <a:gdLst>
                  <a:gd name="connsiteX0" fmla="*/ 0 w 516810"/>
                  <a:gd name="connsiteY0" fmla="*/ 0 h 11935"/>
                  <a:gd name="connsiteX1" fmla="*/ 516810 w 516810"/>
                  <a:gd name="connsiteY1" fmla="*/ 0 h 11935"/>
                </a:gdLst>
                <a:ahLst/>
                <a:cxnLst>
                  <a:cxn ang="0">
                    <a:pos x="connsiteX0" y="connsiteY0"/>
                  </a:cxn>
                  <a:cxn ang="0">
                    <a:pos x="connsiteX1" y="connsiteY1"/>
                  </a:cxn>
                </a:cxnLst>
                <a:rect l="l" t="t" r="r" b="b"/>
                <a:pathLst>
                  <a:path w="516810" h="11935">
                    <a:moveTo>
                      <a:pt x="0" y="0"/>
                    </a:moveTo>
                    <a:lnTo>
                      <a:pt x="516810"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F8F483E8-7ED9-713B-D579-6F52B55F79F3}"/>
                  </a:ext>
                </a:extLst>
              </p:cNvPr>
              <p:cNvSpPr/>
              <p:nvPr/>
            </p:nvSpPr>
            <p:spPr>
              <a:xfrm>
                <a:off x="7460235" y="4134392"/>
                <a:ext cx="377163" cy="11935"/>
              </a:xfrm>
              <a:custGeom>
                <a:avLst/>
                <a:gdLst>
                  <a:gd name="connsiteX0" fmla="*/ 0 w 377163"/>
                  <a:gd name="connsiteY0" fmla="*/ 0 h 11935"/>
                  <a:gd name="connsiteX1" fmla="*/ 377164 w 377163"/>
                  <a:gd name="connsiteY1" fmla="*/ 0 h 11935"/>
                </a:gdLst>
                <a:ahLst/>
                <a:cxnLst>
                  <a:cxn ang="0">
                    <a:pos x="connsiteX0" y="connsiteY0"/>
                  </a:cxn>
                  <a:cxn ang="0">
                    <a:pos x="connsiteX1" y="connsiteY1"/>
                  </a:cxn>
                </a:cxnLst>
                <a:rect l="l" t="t" r="r" b="b"/>
                <a:pathLst>
                  <a:path w="377163" h="11935">
                    <a:moveTo>
                      <a:pt x="0" y="0"/>
                    </a:moveTo>
                    <a:lnTo>
                      <a:pt x="377164" y="0"/>
                    </a:lnTo>
                  </a:path>
                </a:pathLst>
              </a:custGeom>
              <a:ln w="12216"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31" name="Graphic 261">
            <a:extLst>
              <a:ext uri="{FF2B5EF4-FFF2-40B4-BE49-F238E27FC236}">
                <a16:creationId xmlns:a16="http://schemas.microsoft.com/office/drawing/2014/main" id="{966F6450-7EE8-21F3-4793-87F8A5681214}"/>
              </a:ext>
            </a:extLst>
          </p:cNvPr>
          <p:cNvGrpSpPr/>
          <p:nvPr/>
        </p:nvGrpSpPr>
        <p:grpSpPr>
          <a:xfrm>
            <a:off x="1187297" y="608599"/>
            <a:ext cx="3471505" cy="2079268"/>
            <a:chOff x="2005679" y="1184886"/>
            <a:chExt cx="2975537" cy="1782207"/>
          </a:xfrm>
        </p:grpSpPr>
        <p:grpSp>
          <p:nvGrpSpPr>
            <p:cNvPr id="432" name="Graphic 261">
              <a:extLst>
                <a:ext uri="{FF2B5EF4-FFF2-40B4-BE49-F238E27FC236}">
                  <a16:creationId xmlns:a16="http://schemas.microsoft.com/office/drawing/2014/main" id="{4D3A2518-79D3-B313-D99C-6EEF4899CE37}"/>
                </a:ext>
              </a:extLst>
            </p:cNvPr>
            <p:cNvGrpSpPr/>
            <p:nvPr/>
          </p:nvGrpSpPr>
          <p:grpSpPr>
            <a:xfrm>
              <a:off x="2005679" y="2223507"/>
              <a:ext cx="2975537" cy="478616"/>
              <a:chOff x="2005679" y="2223507"/>
              <a:chExt cx="2975537" cy="478616"/>
            </a:xfrm>
            <a:noFill/>
          </p:grpSpPr>
          <p:sp>
            <p:nvSpPr>
              <p:cNvPr id="433" name="Freeform: Shape 432">
                <a:extLst>
                  <a:ext uri="{FF2B5EF4-FFF2-40B4-BE49-F238E27FC236}">
                    <a16:creationId xmlns:a16="http://schemas.microsoft.com/office/drawing/2014/main" id="{157ECA77-4932-51A4-6718-AB0F68132E95}"/>
                  </a:ext>
                </a:extLst>
              </p:cNvPr>
              <p:cNvSpPr/>
              <p:nvPr/>
            </p:nvSpPr>
            <p:spPr>
              <a:xfrm>
                <a:off x="2306456" y="2315411"/>
                <a:ext cx="2387113" cy="292421"/>
              </a:xfrm>
              <a:custGeom>
                <a:avLst/>
                <a:gdLst>
                  <a:gd name="connsiteX0" fmla="*/ 0 w 2387113"/>
                  <a:gd name="connsiteY0" fmla="*/ 126517 h 292421"/>
                  <a:gd name="connsiteX1" fmla="*/ 1187589 w 2387113"/>
                  <a:gd name="connsiteY1" fmla="*/ 0 h 292421"/>
                  <a:gd name="connsiteX2" fmla="*/ 2387114 w 2387113"/>
                  <a:gd name="connsiteY2" fmla="*/ 148001 h 292421"/>
                  <a:gd name="connsiteX3" fmla="*/ 1477624 w 2387113"/>
                  <a:gd name="connsiteY3" fmla="*/ 292421 h 292421"/>
                </a:gdLst>
                <a:ahLst/>
                <a:cxnLst>
                  <a:cxn ang="0">
                    <a:pos x="connsiteX0" y="connsiteY0"/>
                  </a:cxn>
                  <a:cxn ang="0">
                    <a:pos x="connsiteX1" y="connsiteY1"/>
                  </a:cxn>
                  <a:cxn ang="0">
                    <a:pos x="connsiteX2" y="connsiteY2"/>
                  </a:cxn>
                  <a:cxn ang="0">
                    <a:pos x="connsiteX3" y="connsiteY3"/>
                  </a:cxn>
                </a:cxnLst>
                <a:rect l="l" t="t" r="r" b="b"/>
                <a:pathLst>
                  <a:path w="2387113" h="292421">
                    <a:moveTo>
                      <a:pt x="0" y="126517"/>
                    </a:moveTo>
                    <a:cubicBezTo>
                      <a:pt x="85936" y="54904"/>
                      <a:pt x="584843" y="0"/>
                      <a:pt x="1187589" y="0"/>
                    </a:cubicBezTo>
                    <a:cubicBezTo>
                      <a:pt x="1850013" y="0"/>
                      <a:pt x="2387114" y="66839"/>
                      <a:pt x="2387114" y="148001"/>
                    </a:cubicBezTo>
                    <a:cubicBezTo>
                      <a:pt x="2387114" y="217227"/>
                      <a:pt x="1999208" y="275712"/>
                      <a:pt x="1477624" y="292421"/>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464241B-E59F-C8C5-6D2D-8D1BECDB458B}"/>
                  </a:ext>
                </a:extLst>
              </p:cNvPr>
              <p:cNvSpPr/>
              <p:nvPr/>
            </p:nvSpPr>
            <p:spPr>
              <a:xfrm>
                <a:off x="2337488" y="2503993"/>
                <a:ext cx="1099265" cy="108613"/>
              </a:xfrm>
              <a:custGeom>
                <a:avLst/>
                <a:gdLst>
                  <a:gd name="connsiteX0" fmla="*/ 1099266 w 1099265"/>
                  <a:gd name="connsiteY0" fmla="*/ 108614 h 108613"/>
                  <a:gd name="connsiteX1" fmla="*/ 0 w 1099265"/>
                  <a:gd name="connsiteY1" fmla="*/ 0 h 108613"/>
                </a:gdLst>
                <a:ahLst/>
                <a:cxnLst>
                  <a:cxn ang="0">
                    <a:pos x="connsiteX0" y="connsiteY0"/>
                  </a:cxn>
                  <a:cxn ang="0">
                    <a:pos x="connsiteX1" y="connsiteY1"/>
                  </a:cxn>
                </a:cxnLst>
                <a:rect l="l" t="t" r="r" b="b"/>
                <a:pathLst>
                  <a:path w="1099265" h="108613">
                    <a:moveTo>
                      <a:pt x="1099266" y="108614"/>
                    </a:moveTo>
                    <a:cubicBezTo>
                      <a:pt x="572907" y="105033"/>
                      <a:pt x="134872" y="60871"/>
                      <a:pt x="0"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F24E3EDF-3562-56EC-3EBF-C97C2B0B424B}"/>
                  </a:ext>
                </a:extLst>
              </p:cNvPr>
              <p:cNvSpPr/>
              <p:nvPr/>
            </p:nvSpPr>
            <p:spPr>
              <a:xfrm>
                <a:off x="3249366" y="2660349"/>
                <a:ext cx="1086136" cy="41774"/>
              </a:xfrm>
              <a:custGeom>
                <a:avLst/>
                <a:gdLst>
                  <a:gd name="connsiteX0" fmla="*/ 1086137 w 1086136"/>
                  <a:gd name="connsiteY0" fmla="*/ 0 h 41774"/>
                  <a:gd name="connsiteX1" fmla="*/ 244679 w 1086136"/>
                  <a:gd name="connsiteY1" fmla="*/ 41774 h 41774"/>
                  <a:gd name="connsiteX2" fmla="*/ 0 w 1086136"/>
                  <a:gd name="connsiteY2" fmla="*/ 38194 h 41774"/>
                </a:gdLst>
                <a:ahLst/>
                <a:cxnLst>
                  <a:cxn ang="0">
                    <a:pos x="connsiteX0" y="connsiteY0"/>
                  </a:cxn>
                  <a:cxn ang="0">
                    <a:pos x="connsiteX1" y="connsiteY1"/>
                  </a:cxn>
                  <a:cxn ang="0">
                    <a:pos x="connsiteX2" y="connsiteY2"/>
                  </a:cxn>
                </a:cxnLst>
                <a:rect l="l" t="t" r="r" b="b"/>
                <a:pathLst>
                  <a:path w="1086136" h="41774">
                    <a:moveTo>
                      <a:pt x="1086137" y="0"/>
                    </a:moveTo>
                    <a:cubicBezTo>
                      <a:pt x="846232" y="26258"/>
                      <a:pt x="557391" y="41774"/>
                      <a:pt x="244679" y="41774"/>
                    </a:cubicBezTo>
                    <a:cubicBezTo>
                      <a:pt x="161130" y="41774"/>
                      <a:pt x="78775" y="40581"/>
                      <a:pt x="0" y="38194"/>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87E1FD49-D80F-498D-E75E-DB39D39A771F}"/>
                  </a:ext>
                </a:extLst>
              </p:cNvPr>
              <p:cNvSpPr/>
              <p:nvPr/>
            </p:nvSpPr>
            <p:spPr>
              <a:xfrm>
                <a:off x="4732957" y="2347637"/>
                <a:ext cx="248259" cy="247066"/>
              </a:xfrm>
              <a:custGeom>
                <a:avLst/>
                <a:gdLst>
                  <a:gd name="connsiteX0" fmla="*/ 68033 w 248259"/>
                  <a:gd name="connsiteY0" fmla="*/ 0 h 247066"/>
                  <a:gd name="connsiteX1" fmla="*/ 248260 w 248259"/>
                  <a:gd name="connsiteY1" fmla="*/ 114582 h 247066"/>
                  <a:gd name="connsiteX2" fmla="*/ 0 w 248259"/>
                  <a:gd name="connsiteY2" fmla="*/ 247066 h 247066"/>
                </a:gdLst>
                <a:ahLst/>
                <a:cxnLst>
                  <a:cxn ang="0">
                    <a:pos x="connsiteX0" y="connsiteY0"/>
                  </a:cxn>
                  <a:cxn ang="0">
                    <a:pos x="connsiteX1" y="connsiteY1"/>
                  </a:cxn>
                  <a:cxn ang="0">
                    <a:pos x="connsiteX2" y="connsiteY2"/>
                  </a:cxn>
                </a:cxnLst>
                <a:rect l="l" t="t" r="r" b="b"/>
                <a:pathLst>
                  <a:path w="248259" h="247066">
                    <a:moveTo>
                      <a:pt x="68033" y="0"/>
                    </a:moveTo>
                    <a:cubicBezTo>
                      <a:pt x="182614" y="33420"/>
                      <a:pt x="248260" y="72807"/>
                      <a:pt x="248260" y="114582"/>
                    </a:cubicBezTo>
                    <a:cubicBezTo>
                      <a:pt x="248260" y="163517"/>
                      <a:pt x="156356" y="208872"/>
                      <a:pt x="0" y="247066"/>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1308C7FE-441A-515C-6E36-0395F96DCAAB}"/>
                  </a:ext>
                </a:extLst>
              </p:cNvPr>
              <p:cNvSpPr/>
              <p:nvPr/>
            </p:nvSpPr>
            <p:spPr>
              <a:xfrm>
                <a:off x="2453263" y="2223507"/>
                <a:ext cx="2057692" cy="68032"/>
              </a:xfrm>
              <a:custGeom>
                <a:avLst/>
                <a:gdLst>
                  <a:gd name="connsiteX0" fmla="*/ 0 w 2057692"/>
                  <a:gd name="connsiteY0" fmla="*/ 68033 h 68032"/>
                  <a:gd name="connsiteX1" fmla="*/ 1040782 w 2057692"/>
                  <a:gd name="connsiteY1" fmla="*/ 0 h 68032"/>
                  <a:gd name="connsiteX2" fmla="*/ 2057692 w 2057692"/>
                  <a:gd name="connsiteY2" fmla="*/ 64452 h 68032"/>
                </a:gdLst>
                <a:ahLst/>
                <a:cxnLst>
                  <a:cxn ang="0">
                    <a:pos x="connsiteX0" y="connsiteY0"/>
                  </a:cxn>
                  <a:cxn ang="0">
                    <a:pos x="connsiteX1" y="connsiteY1"/>
                  </a:cxn>
                  <a:cxn ang="0">
                    <a:pos x="connsiteX2" y="connsiteY2"/>
                  </a:cxn>
                </a:cxnLst>
                <a:rect l="l" t="t" r="r" b="b"/>
                <a:pathLst>
                  <a:path w="2057692" h="68032">
                    <a:moveTo>
                      <a:pt x="0" y="68033"/>
                    </a:moveTo>
                    <a:cubicBezTo>
                      <a:pt x="268550" y="26258"/>
                      <a:pt x="636166" y="0"/>
                      <a:pt x="1040782" y="0"/>
                    </a:cubicBezTo>
                    <a:cubicBezTo>
                      <a:pt x="1433462" y="0"/>
                      <a:pt x="1791529" y="25065"/>
                      <a:pt x="2057692" y="64452"/>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58CAAB90-9DF5-1B46-F8B4-38D830E7C78D}"/>
                  </a:ext>
                </a:extLst>
              </p:cNvPr>
              <p:cNvSpPr/>
              <p:nvPr/>
            </p:nvSpPr>
            <p:spPr>
              <a:xfrm>
                <a:off x="2005679" y="2334508"/>
                <a:ext cx="392680" cy="290034"/>
              </a:xfrm>
              <a:custGeom>
                <a:avLst/>
                <a:gdLst>
                  <a:gd name="connsiteX0" fmla="*/ 392680 w 392680"/>
                  <a:gd name="connsiteY0" fmla="*/ 290034 h 290034"/>
                  <a:gd name="connsiteX1" fmla="*/ 0 w 392680"/>
                  <a:gd name="connsiteY1" fmla="*/ 127711 h 290034"/>
                  <a:gd name="connsiteX2" fmla="*/ 229163 w 392680"/>
                  <a:gd name="connsiteY2" fmla="*/ 0 h 290034"/>
                </a:gdLst>
                <a:ahLst/>
                <a:cxnLst>
                  <a:cxn ang="0">
                    <a:pos x="connsiteX0" y="connsiteY0"/>
                  </a:cxn>
                  <a:cxn ang="0">
                    <a:pos x="connsiteX1" y="connsiteY1"/>
                  </a:cxn>
                  <a:cxn ang="0">
                    <a:pos x="connsiteX2" y="connsiteY2"/>
                  </a:cxn>
                </a:cxnLst>
                <a:rect l="l" t="t" r="r" b="b"/>
                <a:pathLst>
                  <a:path w="392680" h="290034">
                    <a:moveTo>
                      <a:pt x="392680" y="290034"/>
                    </a:moveTo>
                    <a:cubicBezTo>
                      <a:pt x="149195" y="247066"/>
                      <a:pt x="0" y="190969"/>
                      <a:pt x="0" y="127711"/>
                    </a:cubicBezTo>
                    <a:cubicBezTo>
                      <a:pt x="0" y="81162"/>
                      <a:pt x="83549" y="37000"/>
                      <a:pt x="229163" y="0"/>
                    </a:cubicBezTo>
                  </a:path>
                </a:pathLst>
              </a:custGeom>
              <a:noFill/>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8C7D2CBB-0C45-9408-0E92-96D404984733}"/>
                  </a:ext>
                </a:extLst>
              </p:cNvPr>
              <p:cNvSpPr/>
              <p:nvPr/>
            </p:nvSpPr>
            <p:spPr>
              <a:xfrm>
                <a:off x="2460425" y="2477735"/>
                <a:ext cx="1999207" cy="11935"/>
              </a:xfrm>
              <a:custGeom>
                <a:avLst/>
                <a:gdLst>
                  <a:gd name="connsiteX0" fmla="*/ 0 w 1999207"/>
                  <a:gd name="connsiteY0" fmla="*/ 0 h 11935"/>
                  <a:gd name="connsiteX1" fmla="*/ 1999208 w 1999207"/>
                  <a:gd name="connsiteY1" fmla="*/ 0 h 11935"/>
                </a:gdLst>
                <a:ahLst/>
                <a:cxnLst>
                  <a:cxn ang="0">
                    <a:pos x="connsiteX0" y="connsiteY0"/>
                  </a:cxn>
                  <a:cxn ang="0">
                    <a:pos x="connsiteX1" y="connsiteY1"/>
                  </a:cxn>
                </a:cxnLst>
                <a:rect l="l" t="t" r="r" b="b"/>
                <a:pathLst>
                  <a:path w="1999207" h="11935">
                    <a:moveTo>
                      <a:pt x="0" y="0"/>
                    </a:moveTo>
                    <a:lnTo>
                      <a:pt x="1999208" y="0"/>
                    </a:lnTo>
                  </a:path>
                </a:pathLst>
              </a:custGeom>
              <a:ln w="8622"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0" name="Graphic 261">
              <a:extLst>
                <a:ext uri="{FF2B5EF4-FFF2-40B4-BE49-F238E27FC236}">
                  <a16:creationId xmlns:a16="http://schemas.microsoft.com/office/drawing/2014/main" id="{85F19494-6B15-4DFE-56F2-6EA82EBC6C9D}"/>
                </a:ext>
              </a:extLst>
            </p:cNvPr>
            <p:cNvGrpSpPr/>
            <p:nvPr/>
          </p:nvGrpSpPr>
          <p:grpSpPr>
            <a:xfrm>
              <a:off x="2305262" y="1485889"/>
              <a:ext cx="790134" cy="478616"/>
              <a:chOff x="2305262" y="1485889"/>
              <a:chExt cx="790134" cy="478616"/>
            </a:xfrm>
          </p:grpSpPr>
          <p:grpSp>
            <p:nvGrpSpPr>
              <p:cNvPr id="441" name="Graphic 261">
                <a:extLst>
                  <a:ext uri="{FF2B5EF4-FFF2-40B4-BE49-F238E27FC236}">
                    <a16:creationId xmlns:a16="http://schemas.microsoft.com/office/drawing/2014/main" id="{87180A23-FFAF-0C98-1D31-FA0DF3119BB3}"/>
                  </a:ext>
                </a:extLst>
              </p:cNvPr>
              <p:cNvGrpSpPr/>
              <p:nvPr/>
            </p:nvGrpSpPr>
            <p:grpSpPr>
              <a:xfrm>
                <a:off x="2305262" y="1780697"/>
                <a:ext cx="790134" cy="183807"/>
                <a:chOff x="2305262" y="1780697"/>
                <a:chExt cx="790134" cy="183807"/>
              </a:xfrm>
              <a:noFill/>
            </p:grpSpPr>
            <p:sp>
              <p:nvSpPr>
                <p:cNvPr id="442" name="Freeform: Shape 441">
                  <a:extLst>
                    <a:ext uri="{FF2B5EF4-FFF2-40B4-BE49-F238E27FC236}">
                      <a16:creationId xmlns:a16="http://schemas.microsoft.com/office/drawing/2014/main" id="{4C54C259-1380-5409-6449-5980DF83C91C}"/>
                    </a:ext>
                  </a:extLst>
                </p:cNvPr>
                <p:cNvSpPr/>
                <p:nvPr/>
              </p:nvSpPr>
              <p:spPr>
                <a:xfrm>
                  <a:off x="2477134" y="1873795"/>
                  <a:ext cx="453551" cy="11935"/>
                </a:xfrm>
                <a:custGeom>
                  <a:avLst/>
                  <a:gdLst>
                    <a:gd name="connsiteX0" fmla="*/ 453552 w 453551"/>
                    <a:gd name="connsiteY0" fmla="*/ 0 h 11935"/>
                    <a:gd name="connsiteX1" fmla="*/ 0 w 453551"/>
                    <a:gd name="connsiteY1" fmla="*/ 0 h 11935"/>
                  </a:gdLst>
                  <a:ahLst/>
                  <a:cxnLst>
                    <a:cxn ang="0">
                      <a:pos x="connsiteX0" y="connsiteY0"/>
                    </a:cxn>
                    <a:cxn ang="0">
                      <a:pos x="connsiteX1" y="connsiteY1"/>
                    </a:cxn>
                  </a:cxnLst>
                  <a:rect l="l" t="t" r="r" b="b"/>
                  <a:pathLst>
                    <a:path w="453551" h="11935">
                      <a:moveTo>
                        <a:pt x="453552" y="0"/>
                      </a:moveTo>
                      <a:lnTo>
                        <a:pt x="0" y="0"/>
                      </a:lnTo>
                    </a:path>
                  </a:pathLst>
                </a:custGeom>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83AFBA44-C7BE-4930-3C44-AF9CAB1EC950}"/>
                    </a:ext>
                  </a:extLst>
                </p:cNvPr>
                <p:cNvSpPr/>
                <p:nvPr/>
              </p:nvSpPr>
              <p:spPr>
                <a:xfrm>
                  <a:off x="2751653" y="1872601"/>
                  <a:ext cx="254227" cy="59677"/>
                </a:xfrm>
                <a:custGeom>
                  <a:avLst/>
                  <a:gdLst>
                    <a:gd name="connsiteX0" fmla="*/ 0 w 254227"/>
                    <a:gd name="connsiteY0" fmla="*/ 59678 h 59677"/>
                    <a:gd name="connsiteX1" fmla="*/ 254228 w 254227"/>
                    <a:gd name="connsiteY1" fmla="*/ 3581 h 59677"/>
                    <a:gd name="connsiteX2" fmla="*/ 254228 w 254227"/>
                    <a:gd name="connsiteY2" fmla="*/ 0 h 59677"/>
                  </a:gdLst>
                  <a:ahLst/>
                  <a:cxnLst>
                    <a:cxn ang="0">
                      <a:pos x="connsiteX0" y="connsiteY0"/>
                    </a:cxn>
                    <a:cxn ang="0">
                      <a:pos x="connsiteX1" y="connsiteY1"/>
                    </a:cxn>
                    <a:cxn ang="0">
                      <a:pos x="connsiteX2" y="connsiteY2"/>
                    </a:cxn>
                  </a:cxnLst>
                  <a:rect l="l" t="t" r="r" b="b"/>
                  <a:pathLst>
                    <a:path w="254227" h="59677">
                      <a:moveTo>
                        <a:pt x="0" y="59678"/>
                      </a:moveTo>
                      <a:cubicBezTo>
                        <a:pt x="144420" y="54904"/>
                        <a:pt x="254228" y="31032"/>
                        <a:pt x="254228" y="3581"/>
                      </a:cubicBezTo>
                      <a:cubicBezTo>
                        <a:pt x="254228" y="2387"/>
                        <a:pt x="254228" y="1193"/>
                        <a:pt x="254228"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91A2BD5-F1C9-092A-E106-DF835D8CBE58}"/>
                    </a:ext>
                  </a:extLst>
                </p:cNvPr>
                <p:cNvSpPr/>
                <p:nvPr/>
              </p:nvSpPr>
              <p:spPr>
                <a:xfrm>
                  <a:off x="2393585" y="1818891"/>
                  <a:ext cx="562165" cy="113387"/>
                </a:xfrm>
                <a:custGeom>
                  <a:avLst/>
                  <a:gdLst>
                    <a:gd name="connsiteX0" fmla="*/ 562165 w 562165"/>
                    <a:gd name="connsiteY0" fmla="*/ 25065 h 113387"/>
                    <a:gd name="connsiteX1" fmla="*/ 306744 w 562165"/>
                    <a:gd name="connsiteY1" fmla="*/ 0 h 113387"/>
                    <a:gd name="connsiteX2" fmla="*/ 0 w 562165"/>
                    <a:gd name="connsiteY2" fmla="*/ 57291 h 113387"/>
                    <a:gd name="connsiteX3" fmla="*/ 255421 w 562165"/>
                    <a:gd name="connsiteY3" fmla="*/ 113388 h 113387"/>
                  </a:gdLst>
                  <a:ahLst/>
                  <a:cxnLst>
                    <a:cxn ang="0">
                      <a:pos x="connsiteX0" y="connsiteY0"/>
                    </a:cxn>
                    <a:cxn ang="0">
                      <a:pos x="connsiteX1" y="connsiteY1"/>
                    </a:cxn>
                    <a:cxn ang="0">
                      <a:pos x="connsiteX2" y="connsiteY2"/>
                    </a:cxn>
                    <a:cxn ang="0">
                      <a:pos x="connsiteX3" y="connsiteY3"/>
                    </a:cxn>
                  </a:cxnLst>
                  <a:rect l="l" t="t" r="r" b="b"/>
                  <a:pathLst>
                    <a:path w="562165" h="113387">
                      <a:moveTo>
                        <a:pt x="562165" y="25065"/>
                      </a:moveTo>
                      <a:cubicBezTo>
                        <a:pt x="507262" y="9548"/>
                        <a:pt x="412971" y="0"/>
                        <a:pt x="306744" y="0"/>
                      </a:cubicBezTo>
                      <a:cubicBezTo>
                        <a:pt x="137259" y="0"/>
                        <a:pt x="0" y="26258"/>
                        <a:pt x="0" y="57291"/>
                      </a:cubicBezTo>
                      <a:cubicBezTo>
                        <a:pt x="0" y="85936"/>
                        <a:pt x="109807" y="108614"/>
                        <a:pt x="255421" y="113388"/>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317F85E7-E5A3-7882-E2F1-562A713DE5F5}"/>
                    </a:ext>
                  </a:extLst>
                </p:cNvPr>
                <p:cNvSpPr/>
                <p:nvPr/>
              </p:nvSpPr>
              <p:spPr>
                <a:xfrm>
                  <a:off x="2467586" y="1945408"/>
                  <a:ext cx="472648" cy="19096"/>
                </a:xfrm>
                <a:custGeom>
                  <a:avLst/>
                  <a:gdLst>
                    <a:gd name="connsiteX0" fmla="*/ 0 w 472648"/>
                    <a:gd name="connsiteY0" fmla="*/ 1194 h 19096"/>
                    <a:gd name="connsiteX1" fmla="*/ 231550 w 472648"/>
                    <a:gd name="connsiteY1" fmla="*/ 19097 h 19096"/>
                    <a:gd name="connsiteX2" fmla="*/ 472649 w 472648"/>
                    <a:gd name="connsiteY2" fmla="*/ 0 h 19096"/>
                  </a:gdLst>
                  <a:ahLst/>
                  <a:cxnLst>
                    <a:cxn ang="0">
                      <a:pos x="connsiteX0" y="connsiteY0"/>
                    </a:cxn>
                    <a:cxn ang="0">
                      <a:pos x="connsiteX1" y="connsiteY1"/>
                    </a:cxn>
                    <a:cxn ang="0">
                      <a:pos x="connsiteX2" y="connsiteY2"/>
                    </a:cxn>
                  </a:cxnLst>
                  <a:rect l="l" t="t" r="r" b="b"/>
                  <a:pathLst>
                    <a:path w="472648" h="19096">
                      <a:moveTo>
                        <a:pt x="0" y="1194"/>
                      </a:moveTo>
                      <a:cubicBezTo>
                        <a:pt x="65646" y="11936"/>
                        <a:pt x="145614" y="19097"/>
                        <a:pt x="231550" y="19097"/>
                      </a:cubicBezTo>
                      <a:cubicBezTo>
                        <a:pt x="322260" y="19097"/>
                        <a:pt x="405809" y="11936"/>
                        <a:pt x="472649" y="0"/>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4389C2D-F874-2126-BA3A-53FC380F3FBE}"/>
                    </a:ext>
                  </a:extLst>
                </p:cNvPr>
                <p:cNvSpPr/>
                <p:nvPr/>
              </p:nvSpPr>
              <p:spPr>
                <a:xfrm>
                  <a:off x="2305262" y="1780697"/>
                  <a:ext cx="790134" cy="142033"/>
                </a:xfrm>
                <a:custGeom>
                  <a:avLst/>
                  <a:gdLst>
                    <a:gd name="connsiteX0" fmla="*/ 766264 w 790134"/>
                    <a:gd name="connsiteY0" fmla="*/ 122936 h 142033"/>
                    <a:gd name="connsiteX1" fmla="*/ 790135 w 790134"/>
                    <a:gd name="connsiteY1" fmla="*/ 91904 h 142033"/>
                    <a:gd name="connsiteX2" fmla="*/ 395067 w 790134"/>
                    <a:gd name="connsiteY2" fmla="*/ 0 h 142033"/>
                    <a:gd name="connsiteX3" fmla="*/ 0 w 790134"/>
                    <a:gd name="connsiteY3" fmla="*/ 91904 h 142033"/>
                    <a:gd name="connsiteX4" fmla="*/ 63259 w 790134"/>
                    <a:gd name="connsiteY4" fmla="*/ 142033 h 142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34" h="142033">
                      <a:moveTo>
                        <a:pt x="766264" y="122936"/>
                      </a:moveTo>
                      <a:cubicBezTo>
                        <a:pt x="781780" y="113388"/>
                        <a:pt x="790135" y="102646"/>
                        <a:pt x="790135" y="91904"/>
                      </a:cubicBezTo>
                      <a:cubicBezTo>
                        <a:pt x="790135" y="41774"/>
                        <a:pt x="613488" y="0"/>
                        <a:pt x="395067" y="0"/>
                      </a:cubicBezTo>
                      <a:cubicBezTo>
                        <a:pt x="176646" y="0"/>
                        <a:pt x="0" y="40581"/>
                        <a:pt x="0" y="91904"/>
                      </a:cubicBezTo>
                      <a:cubicBezTo>
                        <a:pt x="0" y="109807"/>
                        <a:pt x="22678" y="127711"/>
                        <a:pt x="63259" y="142033"/>
                      </a:cubicBezTo>
                    </a:path>
                  </a:pathLst>
                </a:custGeom>
                <a:noFill/>
                <a:ln w="4140"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47" name="Graphic 261">
                <a:extLst>
                  <a:ext uri="{FF2B5EF4-FFF2-40B4-BE49-F238E27FC236}">
                    <a16:creationId xmlns:a16="http://schemas.microsoft.com/office/drawing/2014/main" id="{C27197EE-9D34-25D8-2F2C-71077B8A151D}"/>
                  </a:ext>
                </a:extLst>
              </p:cNvPr>
              <p:cNvGrpSpPr/>
              <p:nvPr/>
            </p:nvGrpSpPr>
            <p:grpSpPr>
              <a:xfrm>
                <a:off x="2496092" y="1485889"/>
                <a:ext cx="489546" cy="387906"/>
                <a:chOff x="2496092" y="1485889"/>
                <a:chExt cx="489546" cy="387906"/>
              </a:xfrm>
            </p:grpSpPr>
            <p:grpSp>
              <p:nvGrpSpPr>
                <p:cNvPr id="448" name="Graphic 261">
                  <a:extLst>
                    <a:ext uri="{FF2B5EF4-FFF2-40B4-BE49-F238E27FC236}">
                      <a16:creationId xmlns:a16="http://schemas.microsoft.com/office/drawing/2014/main" id="{87E4044C-4B5C-A225-95A3-982DE01A5C3D}"/>
                    </a:ext>
                  </a:extLst>
                </p:cNvPr>
                <p:cNvGrpSpPr/>
                <p:nvPr/>
              </p:nvGrpSpPr>
              <p:grpSpPr>
                <a:xfrm>
                  <a:off x="2496092" y="1485889"/>
                  <a:ext cx="429819" cy="387906"/>
                  <a:chOff x="2496092" y="1485889"/>
                  <a:chExt cx="429819" cy="387906"/>
                </a:xfrm>
              </p:grpSpPr>
              <p:sp>
                <p:nvSpPr>
                  <p:cNvPr id="449" name="Freeform: Shape 448">
                    <a:extLst>
                      <a:ext uri="{FF2B5EF4-FFF2-40B4-BE49-F238E27FC236}">
                        <a16:creationId xmlns:a16="http://schemas.microsoft.com/office/drawing/2014/main" id="{0DBEE30E-B7CE-9BDA-F545-96483861FA82}"/>
                      </a:ext>
                    </a:extLst>
                  </p:cNvPr>
                  <p:cNvSpPr/>
                  <p:nvPr/>
                </p:nvSpPr>
                <p:spPr>
                  <a:xfrm>
                    <a:off x="2496092" y="1485889"/>
                    <a:ext cx="429819" cy="387906"/>
                  </a:xfrm>
                  <a:custGeom>
                    <a:avLst/>
                    <a:gdLst>
                      <a:gd name="connsiteX0" fmla="*/ 28785 w 429819"/>
                      <a:gd name="connsiteY0" fmla="*/ 387906 h 387906"/>
                      <a:gd name="connsiteX1" fmla="*/ 394013 w 429819"/>
                      <a:gd name="connsiteY1" fmla="*/ 387906 h 387906"/>
                      <a:gd name="connsiteX2" fmla="*/ 379690 w 429819"/>
                      <a:gd name="connsiteY2" fmla="*/ 292421 h 387906"/>
                      <a:gd name="connsiteX3" fmla="*/ 360593 w 429819"/>
                      <a:gd name="connsiteY3" fmla="*/ 259002 h 387906"/>
                      <a:gd name="connsiteX4" fmla="*/ 347464 w 429819"/>
                      <a:gd name="connsiteY4" fmla="*/ 222002 h 387906"/>
                      <a:gd name="connsiteX5" fmla="*/ 358206 w 429819"/>
                      <a:gd name="connsiteY5" fmla="*/ 186195 h 387906"/>
                      <a:gd name="connsiteX6" fmla="*/ 384465 w 429819"/>
                      <a:gd name="connsiteY6" fmla="*/ 168292 h 387906"/>
                      <a:gd name="connsiteX7" fmla="*/ 419078 w 429819"/>
                      <a:gd name="connsiteY7" fmla="*/ 144420 h 387906"/>
                      <a:gd name="connsiteX8" fmla="*/ 423852 w 429819"/>
                      <a:gd name="connsiteY8" fmla="*/ 134872 h 387906"/>
                      <a:gd name="connsiteX9" fmla="*/ 428626 w 429819"/>
                      <a:gd name="connsiteY9" fmla="*/ 114582 h 387906"/>
                      <a:gd name="connsiteX10" fmla="*/ 429820 w 429819"/>
                      <a:gd name="connsiteY10" fmla="*/ 105033 h 387906"/>
                      <a:gd name="connsiteX11" fmla="*/ 348658 w 429819"/>
                      <a:gd name="connsiteY11" fmla="*/ 25065 h 387906"/>
                      <a:gd name="connsiteX12" fmla="*/ 366561 w 429819"/>
                      <a:gd name="connsiteY12" fmla="*/ 10742 h 387906"/>
                      <a:gd name="connsiteX13" fmla="*/ 341497 w 429819"/>
                      <a:gd name="connsiteY13" fmla="*/ 15516 h 387906"/>
                      <a:gd name="connsiteX14" fmla="*/ 346271 w 429819"/>
                      <a:gd name="connsiteY14" fmla="*/ 0 h 387906"/>
                      <a:gd name="connsiteX15" fmla="*/ 312851 w 429819"/>
                      <a:gd name="connsiteY15" fmla="*/ 26258 h 387906"/>
                      <a:gd name="connsiteX16" fmla="*/ 260335 w 429819"/>
                      <a:gd name="connsiteY16" fmla="*/ 182614 h 387906"/>
                      <a:gd name="connsiteX17" fmla="*/ 205431 w 429819"/>
                      <a:gd name="connsiteY17" fmla="*/ 256615 h 387906"/>
                      <a:gd name="connsiteX18" fmla="*/ 94430 w 429819"/>
                      <a:gd name="connsiteY18" fmla="*/ 263776 h 387906"/>
                      <a:gd name="connsiteX19" fmla="*/ 59817 w 429819"/>
                      <a:gd name="connsiteY19" fmla="*/ 245873 h 387906"/>
                      <a:gd name="connsiteX20" fmla="*/ 55043 w 429819"/>
                      <a:gd name="connsiteY20" fmla="*/ 230357 h 387906"/>
                      <a:gd name="connsiteX21" fmla="*/ 46688 w 429819"/>
                      <a:gd name="connsiteY21" fmla="*/ 226776 h 387906"/>
                      <a:gd name="connsiteX22" fmla="*/ 28785 w 429819"/>
                      <a:gd name="connsiteY22" fmla="*/ 387906 h 3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9819" h="387906">
                        <a:moveTo>
                          <a:pt x="28785" y="387906"/>
                        </a:moveTo>
                        <a:lnTo>
                          <a:pt x="394013" y="387906"/>
                        </a:lnTo>
                        <a:cubicBezTo>
                          <a:pt x="399981" y="355680"/>
                          <a:pt x="394013" y="321067"/>
                          <a:pt x="379690" y="292421"/>
                        </a:cubicBezTo>
                        <a:cubicBezTo>
                          <a:pt x="373723" y="280486"/>
                          <a:pt x="366561" y="269744"/>
                          <a:pt x="360593" y="259002"/>
                        </a:cubicBezTo>
                        <a:cubicBezTo>
                          <a:pt x="354626" y="247066"/>
                          <a:pt x="348658" y="235131"/>
                          <a:pt x="347464" y="222002"/>
                        </a:cubicBezTo>
                        <a:cubicBezTo>
                          <a:pt x="346271" y="208872"/>
                          <a:pt x="349851" y="195743"/>
                          <a:pt x="358206" y="186195"/>
                        </a:cubicBezTo>
                        <a:cubicBezTo>
                          <a:pt x="365368" y="179034"/>
                          <a:pt x="376110" y="174259"/>
                          <a:pt x="384465" y="168292"/>
                        </a:cubicBezTo>
                        <a:cubicBezTo>
                          <a:pt x="390432" y="163517"/>
                          <a:pt x="409529" y="152775"/>
                          <a:pt x="419078" y="144420"/>
                        </a:cubicBezTo>
                        <a:cubicBezTo>
                          <a:pt x="422659" y="140840"/>
                          <a:pt x="423852" y="137259"/>
                          <a:pt x="423852" y="134872"/>
                        </a:cubicBezTo>
                        <a:cubicBezTo>
                          <a:pt x="435788" y="127711"/>
                          <a:pt x="422659" y="126517"/>
                          <a:pt x="428626" y="114582"/>
                        </a:cubicBezTo>
                        <a:lnTo>
                          <a:pt x="429820" y="105033"/>
                        </a:lnTo>
                        <a:cubicBezTo>
                          <a:pt x="429820" y="105033"/>
                          <a:pt x="422659" y="33420"/>
                          <a:pt x="348658" y="25065"/>
                        </a:cubicBezTo>
                        <a:lnTo>
                          <a:pt x="366561" y="10742"/>
                        </a:lnTo>
                        <a:cubicBezTo>
                          <a:pt x="349851" y="13129"/>
                          <a:pt x="341497" y="15516"/>
                          <a:pt x="341497" y="15516"/>
                        </a:cubicBezTo>
                        <a:lnTo>
                          <a:pt x="346271" y="0"/>
                        </a:lnTo>
                        <a:cubicBezTo>
                          <a:pt x="336722" y="4774"/>
                          <a:pt x="320013" y="19097"/>
                          <a:pt x="312851" y="26258"/>
                        </a:cubicBezTo>
                        <a:cubicBezTo>
                          <a:pt x="235270" y="40581"/>
                          <a:pt x="253173" y="146808"/>
                          <a:pt x="260335" y="182614"/>
                        </a:cubicBezTo>
                        <a:cubicBezTo>
                          <a:pt x="268690" y="220808"/>
                          <a:pt x="250786" y="260195"/>
                          <a:pt x="205431" y="256615"/>
                        </a:cubicBezTo>
                        <a:cubicBezTo>
                          <a:pt x="168431" y="253034"/>
                          <a:pt x="124269" y="256615"/>
                          <a:pt x="94430" y="263776"/>
                        </a:cubicBezTo>
                        <a:cubicBezTo>
                          <a:pt x="80108" y="267357"/>
                          <a:pt x="64591" y="259002"/>
                          <a:pt x="59817" y="245873"/>
                        </a:cubicBezTo>
                        <a:cubicBezTo>
                          <a:pt x="58624" y="241098"/>
                          <a:pt x="56236" y="236324"/>
                          <a:pt x="55043" y="230357"/>
                        </a:cubicBezTo>
                        <a:cubicBezTo>
                          <a:pt x="53849" y="226776"/>
                          <a:pt x="50269" y="224389"/>
                          <a:pt x="46688" y="226776"/>
                        </a:cubicBezTo>
                        <a:cubicBezTo>
                          <a:pt x="25204" y="237518"/>
                          <a:pt x="-35667" y="288841"/>
                          <a:pt x="28785" y="387906"/>
                        </a:cubicBezTo>
                        <a:close/>
                      </a:path>
                    </a:pathLst>
                  </a:custGeom>
                  <a:gradFill>
                    <a:gsLst>
                      <a:gs pos="15720">
                        <a:srgbClr val="FEDA68"/>
                      </a:gs>
                      <a:gs pos="76200">
                        <a:srgbClr val="FEC468"/>
                      </a:gs>
                    </a:gsLst>
                    <a:lin ang="624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D84A8BBD-D1E8-E5A6-4B32-998194118709}"/>
                      </a:ext>
                    </a:extLst>
                  </p:cNvPr>
                  <p:cNvSpPr/>
                  <p:nvPr/>
                </p:nvSpPr>
                <p:spPr>
                  <a:xfrm>
                    <a:off x="2819533" y="1621726"/>
                    <a:ext cx="95637" cy="252069"/>
                  </a:xfrm>
                  <a:custGeom>
                    <a:avLst/>
                    <a:gdLst>
                      <a:gd name="connsiteX0" fmla="*/ 6120 w 95637"/>
                      <a:gd name="connsiteY0" fmla="*/ 119584 h 252069"/>
                      <a:gd name="connsiteX1" fmla="*/ 28798 w 95637"/>
                      <a:gd name="connsiteY1" fmla="*/ 164939 h 252069"/>
                      <a:gd name="connsiteX2" fmla="*/ 43121 w 95637"/>
                      <a:gd name="connsiteY2" fmla="*/ 213875 h 252069"/>
                      <a:gd name="connsiteX3" fmla="*/ 29992 w 95637"/>
                      <a:gd name="connsiteY3" fmla="*/ 252069 h 252069"/>
                      <a:gd name="connsiteX4" fmla="*/ 70573 w 95637"/>
                      <a:gd name="connsiteY4" fmla="*/ 252069 h 252069"/>
                      <a:gd name="connsiteX5" fmla="*/ 56250 w 95637"/>
                      <a:gd name="connsiteY5" fmla="*/ 156585 h 252069"/>
                      <a:gd name="connsiteX6" fmla="*/ 37153 w 95637"/>
                      <a:gd name="connsiteY6" fmla="*/ 123165 h 252069"/>
                      <a:gd name="connsiteX7" fmla="*/ 24024 w 95637"/>
                      <a:gd name="connsiteY7" fmla="*/ 86165 h 252069"/>
                      <a:gd name="connsiteX8" fmla="*/ 34766 w 95637"/>
                      <a:gd name="connsiteY8" fmla="*/ 50358 h 252069"/>
                      <a:gd name="connsiteX9" fmla="*/ 61024 w 95637"/>
                      <a:gd name="connsiteY9" fmla="*/ 32455 h 252069"/>
                      <a:gd name="connsiteX10" fmla="*/ 95637 w 95637"/>
                      <a:gd name="connsiteY10" fmla="*/ 8584 h 252069"/>
                      <a:gd name="connsiteX11" fmla="*/ 76540 w 95637"/>
                      <a:gd name="connsiteY11" fmla="*/ 229 h 252069"/>
                      <a:gd name="connsiteX12" fmla="*/ 21637 w 95637"/>
                      <a:gd name="connsiteY12" fmla="*/ 36035 h 252069"/>
                      <a:gd name="connsiteX13" fmla="*/ 2540 w 95637"/>
                      <a:gd name="connsiteY13" fmla="*/ 69455 h 252069"/>
                      <a:gd name="connsiteX14" fmla="*/ 6120 w 95637"/>
                      <a:gd name="connsiteY14" fmla="*/ 119584 h 25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637" h="252069">
                        <a:moveTo>
                          <a:pt x="6120" y="119584"/>
                        </a:moveTo>
                        <a:cubicBezTo>
                          <a:pt x="12088" y="135101"/>
                          <a:pt x="21637" y="150617"/>
                          <a:pt x="28798" y="164939"/>
                        </a:cubicBezTo>
                        <a:cubicBezTo>
                          <a:pt x="35959" y="180456"/>
                          <a:pt x="43121" y="195972"/>
                          <a:pt x="43121" y="213875"/>
                        </a:cubicBezTo>
                        <a:cubicBezTo>
                          <a:pt x="43121" y="228198"/>
                          <a:pt x="39540" y="242521"/>
                          <a:pt x="29992" y="252069"/>
                        </a:cubicBezTo>
                        <a:lnTo>
                          <a:pt x="70573" y="252069"/>
                        </a:lnTo>
                        <a:cubicBezTo>
                          <a:pt x="76540" y="219843"/>
                          <a:pt x="70573" y="185230"/>
                          <a:pt x="56250" y="156585"/>
                        </a:cubicBezTo>
                        <a:cubicBezTo>
                          <a:pt x="50282" y="144649"/>
                          <a:pt x="43121" y="133907"/>
                          <a:pt x="37153" y="123165"/>
                        </a:cubicBezTo>
                        <a:cubicBezTo>
                          <a:pt x="31185" y="111229"/>
                          <a:pt x="25217" y="99294"/>
                          <a:pt x="24024" y="86165"/>
                        </a:cubicBezTo>
                        <a:cubicBezTo>
                          <a:pt x="22830" y="73036"/>
                          <a:pt x="26411" y="59907"/>
                          <a:pt x="34766" y="50358"/>
                        </a:cubicBezTo>
                        <a:cubicBezTo>
                          <a:pt x="41927" y="43197"/>
                          <a:pt x="52669" y="38422"/>
                          <a:pt x="61024" y="32455"/>
                        </a:cubicBezTo>
                        <a:cubicBezTo>
                          <a:pt x="66992" y="27680"/>
                          <a:pt x="86089" y="16938"/>
                          <a:pt x="95637" y="8584"/>
                        </a:cubicBezTo>
                        <a:cubicBezTo>
                          <a:pt x="90863" y="2616"/>
                          <a:pt x="83702" y="-965"/>
                          <a:pt x="76540" y="229"/>
                        </a:cubicBezTo>
                        <a:cubicBezTo>
                          <a:pt x="55056" y="3809"/>
                          <a:pt x="35959" y="19326"/>
                          <a:pt x="21637" y="36035"/>
                        </a:cubicBezTo>
                        <a:cubicBezTo>
                          <a:pt x="13282" y="45584"/>
                          <a:pt x="6120" y="56326"/>
                          <a:pt x="2540" y="69455"/>
                        </a:cubicBezTo>
                        <a:cubicBezTo>
                          <a:pt x="-2234" y="86165"/>
                          <a:pt x="153" y="102875"/>
                          <a:pt x="6120" y="119584"/>
                        </a:cubicBezTo>
                        <a:close/>
                      </a:path>
                    </a:pathLst>
                  </a:custGeom>
                  <a:gradFill>
                    <a:gsLst>
                      <a:gs pos="15720">
                        <a:srgbClr val="FEDA68"/>
                      </a:gs>
                      <a:gs pos="76200">
                        <a:srgbClr val="FEC468"/>
                      </a:gs>
                    </a:gsLst>
                    <a:lin ang="634405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51" name="Graphic 261">
                    <a:extLst>
                      <a:ext uri="{FF2B5EF4-FFF2-40B4-BE49-F238E27FC236}">
                        <a16:creationId xmlns:a16="http://schemas.microsoft.com/office/drawing/2014/main" id="{AF913C12-5C35-3F17-9654-5251C5C4C005}"/>
                      </a:ext>
                    </a:extLst>
                  </p:cNvPr>
                  <p:cNvGrpSpPr/>
                  <p:nvPr/>
                </p:nvGrpSpPr>
                <p:grpSpPr>
                  <a:xfrm>
                    <a:off x="2559022" y="1749665"/>
                    <a:ext cx="204566" cy="113387"/>
                    <a:chOff x="2559022" y="1749665"/>
                    <a:chExt cx="204566" cy="113387"/>
                  </a:xfrm>
                  <a:solidFill>
                    <a:srgbClr val="F28552"/>
                  </a:solidFill>
                </p:grpSpPr>
                <p:sp>
                  <p:nvSpPr>
                    <p:cNvPr id="452" name="Freeform: Shape 451">
                      <a:extLst>
                        <a:ext uri="{FF2B5EF4-FFF2-40B4-BE49-F238E27FC236}">
                          <a16:creationId xmlns:a16="http://schemas.microsoft.com/office/drawing/2014/main" id="{9B0DEFE4-B426-4D34-0931-9EA4B9B1FF6A}"/>
                        </a:ext>
                      </a:extLst>
                    </p:cNvPr>
                    <p:cNvSpPr/>
                    <p:nvPr/>
                  </p:nvSpPr>
                  <p:spPr>
                    <a:xfrm>
                      <a:off x="2614825" y="1787859"/>
                      <a:ext cx="148762" cy="75194"/>
                    </a:xfrm>
                    <a:custGeom>
                      <a:avLst/>
                      <a:gdLst>
                        <a:gd name="connsiteX0" fmla="*/ 148763 w 148762"/>
                        <a:gd name="connsiteY0" fmla="*/ 0 h 75194"/>
                        <a:gd name="connsiteX1" fmla="*/ 121311 w 148762"/>
                        <a:gd name="connsiteY1" fmla="*/ 40581 h 75194"/>
                        <a:gd name="connsiteX2" fmla="*/ 79536 w 148762"/>
                        <a:gd name="connsiteY2" fmla="*/ 66839 h 75194"/>
                        <a:gd name="connsiteX3" fmla="*/ 30601 w 148762"/>
                        <a:gd name="connsiteY3" fmla="*/ 75194 h 75194"/>
                        <a:gd name="connsiteX4" fmla="*/ 6729 w 148762"/>
                        <a:gd name="connsiteY4" fmla="*/ 69226 h 75194"/>
                        <a:gd name="connsiteX5" fmla="*/ 1955 w 148762"/>
                        <a:gd name="connsiteY5" fmla="*/ 46549 h 75194"/>
                        <a:gd name="connsiteX6" fmla="*/ 7923 w 148762"/>
                        <a:gd name="connsiteY6" fmla="*/ 68033 h 75194"/>
                        <a:gd name="connsiteX7" fmla="*/ 30601 w 148762"/>
                        <a:gd name="connsiteY7" fmla="*/ 72807 h 75194"/>
                        <a:gd name="connsiteX8" fmla="*/ 78343 w 148762"/>
                        <a:gd name="connsiteY8" fmla="*/ 64452 h 75194"/>
                        <a:gd name="connsiteX9" fmla="*/ 148763 w 148762"/>
                        <a:gd name="connsiteY9" fmla="*/ 0 h 7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62" h="75194">
                          <a:moveTo>
                            <a:pt x="148763" y="0"/>
                          </a:moveTo>
                          <a:cubicBezTo>
                            <a:pt x="142795" y="15516"/>
                            <a:pt x="133247" y="29839"/>
                            <a:pt x="121311" y="40581"/>
                          </a:cubicBezTo>
                          <a:cubicBezTo>
                            <a:pt x="109375" y="52516"/>
                            <a:pt x="95053" y="60871"/>
                            <a:pt x="79536" y="66839"/>
                          </a:cubicBezTo>
                          <a:cubicBezTo>
                            <a:pt x="64020" y="72807"/>
                            <a:pt x="47310" y="75194"/>
                            <a:pt x="30601" y="75194"/>
                          </a:cubicBezTo>
                          <a:cubicBezTo>
                            <a:pt x="22246" y="75194"/>
                            <a:pt x="13891" y="74001"/>
                            <a:pt x="6729" y="69226"/>
                          </a:cubicBezTo>
                          <a:cubicBezTo>
                            <a:pt x="-432" y="63259"/>
                            <a:pt x="-1625" y="53710"/>
                            <a:pt x="1955" y="46549"/>
                          </a:cubicBezTo>
                          <a:cubicBezTo>
                            <a:pt x="-1625" y="53710"/>
                            <a:pt x="1955" y="63259"/>
                            <a:pt x="7923" y="68033"/>
                          </a:cubicBezTo>
                          <a:cubicBezTo>
                            <a:pt x="13891" y="72807"/>
                            <a:pt x="23439" y="72807"/>
                            <a:pt x="30601" y="72807"/>
                          </a:cubicBezTo>
                          <a:cubicBezTo>
                            <a:pt x="47310" y="72807"/>
                            <a:pt x="62827" y="70420"/>
                            <a:pt x="78343" y="64452"/>
                          </a:cubicBezTo>
                          <a:cubicBezTo>
                            <a:pt x="108182" y="52516"/>
                            <a:pt x="134440" y="28645"/>
                            <a:pt x="148763"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2A5AF27B-F32C-8D0A-BD0E-07A1B5B89F4E}"/>
                        </a:ext>
                      </a:extLst>
                    </p:cNvPr>
                    <p:cNvSpPr/>
                    <p:nvPr/>
                  </p:nvSpPr>
                  <p:spPr>
                    <a:xfrm>
                      <a:off x="2575603" y="1800988"/>
                      <a:ext cx="37596" cy="43879"/>
                    </a:xfrm>
                    <a:custGeom>
                      <a:avLst/>
                      <a:gdLst>
                        <a:gd name="connsiteX0" fmla="*/ 37597 w 37596"/>
                        <a:gd name="connsiteY0" fmla="*/ 41774 h 43879"/>
                        <a:gd name="connsiteX1" fmla="*/ 5371 w 37596"/>
                        <a:gd name="connsiteY1" fmla="*/ 33419 h 43879"/>
                        <a:gd name="connsiteX2" fmla="*/ 5371 w 37596"/>
                        <a:gd name="connsiteY2" fmla="*/ 0 h 43879"/>
                        <a:gd name="connsiteX3" fmla="*/ 8952 w 37596"/>
                        <a:gd name="connsiteY3" fmla="*/ 31032 h 43879"/>
                        <a:gd name="connsiteX4" fmla="*/ 37597 w 37596"/>
                        <a:gd name="connsiteY4" fmla="*/ 41774 h 43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6" h="43879">
                          <a:moveTo>
                            <a:pt x="37597" y="41774"/>
                          </a:moveTo>
                          <a:cubicBezTo>
                            <a:pt x="26855" y="46549"/>
                            <a:pt x="12532" y="42968"/>
                            <a:pt x="5371" y="33419"/>
                          </a:cubicBezTo>
                          <a:cubicBezTo>
                            <a:pt x="-1790" y="23871"/>
                            <a:pt x="-1790" y="9548"/>
                            <a:pt x="5371" y="0"/>
                          </a:cubicBezTo>
                          <a:cubicBezTo>
                            <a:pt x="597" y="10742"/>
                            <a:pt x="1790" y="22678"/>
                            <a:pt x="8952" y="31032"/>
                          </a:cubicBezTo>
                          <a:cubicBezTo>
                            <a:pt x="14919" y="39387"/>
                            <a:pt x="26855" y="44162"/>
                            <a:pt x="37597"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323F9655-51BB-8D97-17B0-4FF677551AE8}"/>
                        </a:ext>
                      </a:extLst>
                    </p:cNvPr>
                    <p:cNvSpPr/>
                    <p:nvPr/>
                  </p:nvSpPr>
                  <p:spPr>
                    <a:xfrm>
                      <a:off x="2559022" y="1749665"/>
                      <a:ext cx="18371" cy="63442"/>
                    </a:xfrm>
                    <a:custGeom>
                      <a:avLst/>
                      <a:gdLst>
                        <a:gd name="connsiteX0" fmla="*/ 18372 w 18371"/>
                        <a:gd name="connsiteY0" fmla="*/ 63259 h 63442"/>
                        <a:gd name="connsiteX1" fmla="*/ 2855 w 18371"/>
                        <a:gd name="connsiteY1" fmla="*/ 53710 h 63442"/>
                        <a:gd name="connsiteX2" fmla="*/ 468 w 18371"/>
                        <a:gd name="connsiteY2" fmla="*/ 34613 h 63442"/>
                        <a:gd name="connsiteX3" fmla="*/ 15985 w 18371"/>
                        <a:gd name="connsiteY3" fmla="*/ 0 h 63442"/>
                        <a:gd name="connsiteX4" fmla="*/ 5242 w 18371"/>
                        <a:gd name="connsiteY4" fmla="*/ 34613 h 63442"/>
                        <a:gd name="connsiteX5" fmla="*/ 6436 w 18371"/>
                        <a:gd name="connsiteY5" fmla="*/ 52516 h 63442"/>
                        <a:gd name="connsiteX6" fmla="*/ 18372 w 18371"/>
                        <a:gd name="connsiteY6" fmla="*/ 63259 h 6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1" h="63442">
                          <a:moveTo>
                            <a:pt x="18372" y="63259"/>
                          </a:moveTo>
                          <a:cubicBezTo>
                            <a:pt x="12404" y="64452"/>
                            <a:pt x="5242" y="59678"/>
                            <a:pt x="2855" y="53710"/>
                          </a:cubicBezTo>
                          <a:cubicBezTo>
                            <a:pt x="468" y="47742"/>
                            <a:pt x="-725" y="40581"/>
                            <a:pt x="468" y="34613"/>
                          </a:cubicBezTo>
                          <a:cubicBezTo>
                            <a:pt x="1662" y="21484"/>
                            <a:pt x="6436" y="9548"/>
                            <a:pt x="15985" y="0"/>
                          </a:cubicBezTo>
                          <a:cubicBezTo>
                            <a:pt x="10017" y="10742"/>
                            <a:pt x="5242" y="22678"/>
                            <a:pt x="5242" y="34613"/>
                          </a:cubicBezTo>
                          <a:cubicBezTo>
                            <a:pt x="5242" y="40581"/>
                            <a:pt x="5242" y="46549"/>
                            <a:pt x="6436" y="52516"/>
                          </a:cubicBezTo>
                          <a:cubicBezTo>
                            <a:pt x="7630" y="57291"/>
                            <a:pt x="12404" y="62065"/>
                            <a:pt x="18372" y="63259"/>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5" name="Freeform: Shape 454">
                    <a:extLst>
                      <a:ext uri="{FF2B5EF4-FFF2-40B4-BE49-F238E27FC236}">
                        <a16:creationId xmlns:a16="http://schemas.microsoft.com/office/drawing/2014/main" id="{556F20D9-120E-39B5-C2BF-DCBBF6796AFA}"/>
                      </a:ext>
                    </a:extLst>
                  </p:cNvPr>
                  <p:cNvSpPr/>
                  <p:nvPr/>
                </p:nvSpPr>
                <p:spPr>
                  <a:xfrm>
                    <a:off x="2579184" y="1747278"/>
                    <a:ext cx="167694" cy="93204"/>
                  </a:xfrm>
                  <a:custGeom>
                    <a:avLst/>
                    <a:gdLst>
                      <a:gd name="connsiteX0" fmla="*/ 1790 w 167694"/>
                      <a:gd name="connsiteY0" fmla="*/ 10742 h 93204"/>
                      <a:gd name="connsiteX1" fmla="*/ 1790 w 167694"/>
                      <a:gd name="connsiteY1" fmla="*/ 29839 h 93204"/>
                      <a:gd name="connsiteX2" fmla="*/ 16113 w 167694"/>
                      <a:gd name="connsiteY2" fmla="*/ 44162 h 93204"/>
                      <a:gd name="connsiteX3" fmla="*/ 26855 w 167694"/>
                      <a:gd name="connsiteY3" fmla="*/ 68033 h 93204"/>
                      <a:gd name="connsiteX4" fmla="*/ 51920 w 167694"/>
                      <a:gd name="connsiteY4" fmla="*/ 75194 h 93204"/>
                      <a:gd name="connsiteX5" fmla="*/ 65049 w 167694"/>
                      <a:gd name="connsiteY5" fmla="*/ 91904 h 93204"/>
                      <a:gd name="connsiteX6" fmla="*/ 87726 w 167694"/>
                      <a:gd name="connsiteY6" fmla="*/ 90710 h 93204"/>
                      <a:gd name="connsiteX7" fmla="*/ 167695 w 167694"/>
                      <a:gd name="connsiteY7" fmla="*/ 28645 h 93204"/>
                      <a:gd name="connsiteX8" fmla="*/ 147404 w 167694"/>
                      <a:gd name="connsiteY8" fmla="*/ 5968 h 93204"/>
                      <a:gd name="connsiteX9" fmla="*/ 116372 w 167694"/>
                      <a:gd name="connsiteY9" fmla="*/ 0 h 93204"/>
                      <a:gd name="connsiteX10" fmla="*/ 71017 w 167694"/>
                      <a:gd name="connsiteY10" fmla="*/ 2387 h 93204"/>
                      <a:gd name="connsiteX11" fmla="*/ 1790 w 167694"/>
                      <a:gd name="connsiteY11" fmla="*/ 10742 h 9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694" h="93204">
                        <a:moveTo>
                          <a:pt x="1790" y="10742"/>
                        </a:moveTo>
                        <a:cubicBezTo>
                          <a:pt x="-597" y="16710"/>
                          <a:pt x="-597" y="23871"/>
                          <a:pt x="1790" y="29839"/>
                        </a:cubicBezTo>
                        <a:cubicBezTo>
                          <a:pt x="4177" y="35807"/>
                          <a:pt x="10145" y="41774"/>
                          <a:pt x="16113" y="44162"/>
                        </a:cubicBezTo>
                        <a:cubicBezTo>
                          <a:pt x="16113" y="52516"/>
                          <a:pt x="19694" y="62065"/>
                          <a:pt x="26855" y="68033"/>
                        </a:cubicBezTo>
                        <a:cubicBezTo>
                          <a:pt x="32823" y="74001"/>
                          <a:pt x="42371" y="76388"/>
                          <a:pt x="51920" y="75194"/>
                        </a:cubicBezTo>
                        <a:cubicBezTo>
                          <a:pt x="51920" y="82355"/>
                          <a:pt x="57887" y="89517"/>
                          <a:pt x="65049" y="91904"/>
                        </a:cubicBezTo>
                        <a:cubicBezTo>
                          <a:pt x="72210" y="94291"/>
                          <a:pt x="80565" y="93097"/>
                          <a:pt x="87726" y="90710"/>
                        </a:cubicBezTo>
                        <a:cubicBezTo>
                          <a:pt x="121146" y="81162"/>
                          <a:pt x="150985" y="58484"/>
                          <a:pt x="167695" y="28645"/>
                        </a:cubicBezTo>
                        <a:cubicBezTo>
                          <a:pt x="164114" y="19097"/>
                          <a:pt x="156953" y="10742"/>
                          <a:pt x="147404" y="5968"/>
                        </a:cubicBezTo>
                        <a:cubicBezTo>
                          <a:pt x="137856" y="1193"/>
                          <a:pt x="127114" y="1193"/>
                          <a:pt x="116372" y="0"/>
                        </a:cubicBezTo>
                        <a:cubicBezTo>
                          <a:pt x="100856" y="0"/>
                          <a:pt x="86533" y="1193"/>
                          <a:pt x="71017" y="2387"/>
                        </a:cubicBezTo>
                        <a:cubicBezTo>
                          <a:pt x="47146" y="4774"/>
                          <a:pt x="24468" y="4774"/>
                          <a:pt x="1790" y="10742"/>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3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56" name="Graphic 261">
                  <a:extLst>
                    <a:ext uri="{FF2B5EF4-FFF2-40B4-BE49-F238E27FC236}">
                      <a16:creationId xmlns:a16="http://schemas.microsoft.com/office/drawing/2014/main" id="{1C0F27AC-A389-07A5-F361-D792388828E4}"/>
                    </a:ext>
                  </a:extLst>
                </p:cNvPr>
                <p:cNvGrpSpPr/>
                <p:nvPr/>
              </p:nvGrpSpPr>
              <p:grpSpPr>
                <a:xfrm>
                  <a:off x="2763588" y="1568244"/>
                  <a:ext cx="222049" cy="90710"/>
                  <a:chOff x="2763588" y="1568244"/>
                  <a:chExt cx="222049" cy="90710"/>
                </a:xfrm>
              </p:grpSpPr>
              <p:grpSp>
                <p:nvGrpSpPr>
                  <p:cNvPr id="457" name="Graphic 261">
                    <a:extLst>
                      <a:ext uri="{FF2B5EF4-FFF2-40B4-BE49-F238E27FC236}">
                        <a16:creationId xmlns:a16="http://schemas.microsoft.com/office/drawing/2014/main" id="{08EA77FC-8731-ECAB-9721-807C6C63EE7B}"/>
                      </a:ext>
                    </a:extLst>
                  </p:cNvPr>
                  <p:cNvGrpSpPr/>
                  <p:nvPr/>
                </p:nvGrpSpPr>
                <p:grpSpPr>
                  <a:xfrm>
                    <a:off x="2763588" y="1568244"/>
                    <a:ext cx="99065" cy="81161"/>
                    <a:chOff x="2763588" y="1568244"/>
                    <a:chExt cx="99065" cy="81161"/>
                  </a:xfrm>
                </p:grpSpPr>
                <p:grpSp>
                  <p:nvGrpSpPr>
                    <p:cNvPr id="458" name="Graphic 261">
                      <a:extLst>
                        <a:ext uri="{FF2B5EF4-FFF2-40B4-BE49-F238E27FC236}">
                          <a16:creationId xmlns:a16="http://schemas.microsoft.com/office/drawing/2014/main" id="{8955B772-A13A-2122-E6B0-8FCC2D543B7B}"/>
                        </a:ext>
                      </a:extLst>
                    </p:cNvPr>
                    <p:cNvGrpSpPr/>
                    <p:nvPr/>
                  </p:nvGrpSpPr>
                  <p:grpSpPr>
                    <a:xfrm>
                      <a:off x="2829234" y="1568244"/>
                      <a:ext cx="33419" cy="44609"/>
                      <a:chOff x="2829234" y="1568244"/>
                      <a:chExt cx="33419" cy="44609"/>
                    </a:xfrm>
                    <a:solidFill>
                      <a:srgbClr val="2D1B11"/>
                    </a:solidFill>
                  </p:grpSpPr>
                  <p:sp>
                    <p:nvSpPr>
                      <p:cNvPr id="459" name="Freeform: Shape 458">
                        <a:extLst>
                          <a:ext uri="{FF2B5EF4-FFF2-40B4-BE49-F238E27FC236}">
                            <a16:creationId xmlns:a16="http://schemas.microsoft.com/office/drawing/2014/main" id="{6E5E93D3-E2A0-D962-EB9D-B7AA201CE6F4}"/>
                          </a:ext>
                        </a:extLst>
                      </p:cNvPr>
                      <p:cNvSpPr/>
                      <p:nvPr/>
                    </p:nvSpPr>
                    <p:spPr>
                      <a:xfrm>
                        <a:off x="2843556" y="1568244"/>
                        <a:ext cx="19096" cy="19096"/>
                      </a:xfrm>
                      <a:custGeom>
                        <a:avLst/>
                        <a:gdLst>
                          <a:gd name="connsiteX0" fmla="*/ 0 w 19096"/>
                          <a:gd name="connsiteY0" fmla="*/ 9548 h 19096"/>
                          <a:gd name="connsiteX1" fmla="*/ 9548 w 19096"/>
                          <a:gd name="connsiteY1" fmla="*/ 19097 h 19096"/>
                          <a:gd name="connsiteX2" fmla="*/ 19097 w 19096"/>
                          <a:gd name="connsiteY2" fmla="*/ 9548 h 19096"/>
                          <a:gd name="connsiteX3" fmla="*/ 9548 w 19096"/>
                          <a:gd name="connsiteY3" fmla="*/ 0 h 19096"/>
                          <a:gd name="connsiteX4" fmla="*/ 0 w 19096"/>
                          <a:gd name="connsiteY4" fmla="*/ 9548 h 19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96" h="19096">
                            <a:moveTo>
                              <a:pt x="0" y="9548"/>
                            </a:moveTo>
                            <a:cubicBezTo>
                              <a:pt x="0" y="14323"/>
                              <a:pt x="4774" y="19097"/>
                              <a:pt x="9548" y="19097"/>
                            </a:cubicBezTo>
                            <a:cubicBezTo>
                              <a:pt x="14323" y="19097"/>
                              <a:pt x="19097" y="14323"/>
                              <a:pt x="19097" y="9548"/>
                            </a:cubicBezTo>
                            <a:cubicBezTo>
                              <a:pt x="19097" y="4774"/>
                              <a:pt x="14323" y="0"/>
                              <a:pt x="9548" y="0"/>
                            </a:cubicBezTo>
                            <a:cubicBezTo>
                              <a:pt x="3581" y="0"/>
                              <a:pt x="0" y="4774"/>
                              <a:pt x="0" y="9548"/>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B9CD0465-1B83-DA5E-85F5-6B6CE802C76E}"/>
                          </a:ext>
                        </a:extLst>
                      </p:cNvPr>
                      <p:cNvSpPr/>
                      <p:nvPr/>
                    </p:nvSpPr>
                    <p:spPr>
                      <a:xfrm>
                        <a:off x="2829234" y="1593309"/>
                        <a:ext cx="23871" cy="19544"/>
                      </a:xfrm>
                      <a:custGeom>
                        <a:avLst/>
                        <a:gdLst>
                          <a:gd name="connsiteX0" fmla="*/ 23871 w 23871"/>
                          <a:gd name="connsiteY0" fmla="*/ 19097 h 19544"/>
                          <a:gd name="connsiteX1" fmla="*/ 15516 w 23871"/>
                          <a:gd name="connsiteY1" fmla="*/ 16710 h 19544"/>
                          <a:gd name="connsiteX2" fmla="*/ 8355 w 23871"/>
                          <a:gd name="connsiteY2" fmla="*/ 13129 h 19544"/>
                          <a:gd name="connsiteX3" fmla="*/ 3581 w 23871"/>
                          <a:gd name="connsiteY3" fmla="*/ 7161 h 19544"/>
                          <a:gd name="connsiteX4" fmla="*/ 0 w 23871"/>
                          <a:gd name="connsiteY4" fmla="*/ 0 h 19544"/>
                          <a:gd name="connsiteX5" fmla="*/ 1194 w 23871"/>
                          <a:gd name="connsiteY5" fmla="*/ 8355 h 19544"/>
                          <a:gd name="connsiteX6" fmla="*/ 7161 w 23871"/>
                          <a:gd name="connsiteY6" fmla="*/ 15516 h 19544"/>
                          <a:gd name="connsiteX7" fmla="*/ 23871 w 23871"/>
                          <a:gd name="connsiteY7" fmla="*/ 19097 h 1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71" h="19544">
                            <a:moveTo>
                              <a:pt x="23871" y="19097"/>
                            </a:moveTo>
                            <a:cubicBezTo>
                              <a:pt x="21484" y="17903"/>
                              <a:pt x="17903" y="17903"/>
                              <a:pt x="15516" y="16710"/>
                            </a:cubicBezTo>
                            <a:cubicBezTo>
                              <a:pt x="13129" y="15516"/>
                              <a:pt x="10742" y="14323"/>
                              <a:pt x="8355" y="13129"/>
                            </a:cubicBezTo>
                            <a:cubicBezTo>
                              <a:pt x="5968" y="11936"/>
                              <a:pt x="4774" y="9548"/>
                              <a:pt x="3581" y="7161"/>
                            </a:cubicBezTo>
                            <a:cubicBezTo>
                              <a:pt x="2387" y="4774"/>
                              <a:pt x="1194" y="2387"/>
                              <a:pt x="0" y="0"/>
                            </a:cubicBezTo>
                            <a:cubicBezTo>
                              <a:pt x="0" y="2387"/>
                              <a:pt x="0" y="5968"/>
                              <a:pt x="1194" y="8355"/>
                            </a:cubicBezTo>
                            <a:cubicBezTo>
                              <a:pt x="2387" y="10742"/>
                              <a:pt x="4774" y="14323"/>
                              <a:pt x="7161" y="15516"/>
                            </a:cubicBezTo>
                            <a:cubicBezTo>
                              <a:pt x="11936" y="19097"/>
                              <a:pt x="17903" y="20290"/>
                              <a:pt x="23871" y="19097"/>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1" name="Freeform: Shape 460">
                      <a:extLst>
                        <a:ext uri="{FF2B5EF4-FFF2-40B4-BE49-F238E27FC236}">
                          <a16:creationId xmlns:a16="http://schemas.microsoft.com/office/drawing/2014/main" id="{1069BCE4-C76E-5051-74AD-CA8B63C8A1C2}"/>
                        </a:ext>
                      </a:extLst>
                    </p:cNvPr>
                    <p:cNvSpPr/>
                    <p:nvPr/>
                  </p:nvSpPr>
                  <p:spPr>
                    <a:xfrm>
                      <a:off x="2763588" y="1589728"/>
                      <a:ext cx="59677" cy="59677"/>
                    </a:xfrm>
                    <a:custGeom>
                      <a:avLst/>
                      <a:gdLst>
                        <a:gd name="connsiteX0" fmla="*/ 59678 w 59677"/>
                        <a:gd name="connsiteY0" fmla="*/ 29839 h 59677"/>
                        <a:gd name="connsiteX1" fmla="*/ 29839 w 59677"/>
                        <a:gd name="connsiteY1" fmla="*/ 59678 h 59677"/>
                        <a:gd name="connsiteX2" fmla="*/ 0 w 59677"/>
                        <a:gd name="connsiteY2" fmla="*/ 29839 h 59677"/>
                        <a:gd name="connsiteX3" fmla="*/ 29839 w 59677"/>
                        <a:gd name="connsiteY3" fmla="*/ 0 h 59677"/>
                        <a:gd name="connsiteX4" fmla="*/ 59678 w 59677"/>
                        <a:gd name="connsiteY4" fmla="*/ 29839 h 59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77" h="59677">
                          <a:moveTo>
                            <a:pt x="59678" y="29839"/>
                          </a:moveTo>
                          <a:cubicBezTo>
                            <a:pt x="59678" y="46318"/>
                            <a:pt x="46319" y="59678"/>
                            <a:pt x="29839" y="59678"/>
                          </a:cubicBezTo>
                          <a:cubicBezTo>
                            <a:pt x="13359" y="59678"/>
                            <a:pt x="0" y="46318"/>
                            <a:pt x="0" y="29839"/>
                          </a:cubicBezTo>
                          <a:cubicBezTo>
                            <a:pt x="0" y="13359"/>
                            <a:pt x="13359" y="0"/>
                            <a:pt x="29839" y="0"/>
                          </a:cubicBezTo>
                          <a:cubicBezTo>
                            <a:pt x="46319" y="0"/>
                            <a:pt x="59678" y="13359"/>
                            <a:pt x="59678" y="29839"/>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2" name="Graphic 261">
                    <a:extLst>
                      <a:ext uri="{FF2B5EF4-FFF2-40B4-BE49-F238E27FC236}">
                        <a16:creationId xmlns:a16="http://schemas.microsoft.com/office/drawing/2014/main" id="{07A1C048-4D95-8C83-BFA2-2243F0D0B631}"/>
                      </a:ext>
                    </a:extLst>
                  </p:cNvPr>
                  <p:cNvGrpSpPr/>
                  <p:nvPr/>
                </p:nvGrpSpPr>
                <p:grpSpPr>
                  <a:xfrm>
                    <a:off x="2862653" y="1589728"/>
                    <a:ext cx="122984" cy="69226"/>
                    <a:chOff x="2862653" y="1589728"/>
                    <a:chExt cx="122984" cy="69226"/>
                  </a:xfrm>
                </p:grpSpPr>
                <p:sp>
                  <p:nvSpPr>
                    <p:cNvPr id="463" name="Freeform: Shape 462">
                      <a:extLst>
                        <a:ext uri="{FF2B5EF4-FFF2-40B4-BE49-F238E27FC236}">
                          <a16:creationId xmlns:a16="http://schemas.microsoft.com/office/drawing/2014/main" id="{9A7C6FF2-A90B-26CA-0E0D-BE2D79B46E64}"/>
                        </a:ext>
                      </a:extLst>
                    </p:cNvPr>
                    <p:cNvSpPr/>
                    <p:nvPr/>
                  </p:nvSpPr>
                  <p:spPr>
                    <a:xfrm>
                      <a:off x="2862653" y="1590922"/>
                      <a:ext cx="122984" cy="68032"/>
                    </a:xfrm>
                    <a:custGeom>
                      <a:avLst/>
                      <a:gdLst>
                        <a:gd name="connsiteX0" fmla="*/ 0 w 122984"/>
                        <a:gd name="connsiteY0" fmla="*/ 19097 h 68032"/>
                        <a:gd name="connsiteX1" fmla="*/ 107420 w 122984"/>
                        <a:gd name="connsiteY1" fmla="*/ 68033 h 68032"/>
                        <a:gd name="connsiteX2" fmla="*/ 116969 w 122984"/>
                        <a:gd name="connsiteY2" fmla="*/ 65646 h 68032"/>
                        <a:gd name="connsiteX3" fmla="*/ 116969 w 122984"/>
                        <a:gd name="connsiteY3" fmla="*/ 65646 h 68032"/>
                        <a:gd name="connsiteX4" fmla="*/ 121743 w 122984"/>
                        <a:gd name="connsiteY4" fmla="*/ 59678 h 68032"/>
                        <a:gd name="connsiteX5" fmla="*/ 119356 w 122984"/>
                        <a:gd name="connsiteY5" fmla="*/ 44162 h 68032"/>
                        <a:gd name="connsiteX6" fmla="*/ 113388 w 122984"/>
                        <a:gd name="connsiteY6" fmla="*/ 39387 h 68032"/>
                        <a:gd name="connsiteX7" fmla="*/ 63259 w 122984"/>
                        <a:gd name="connsiteY7" fmla="*/ 0 h 68032"/>
                        <a:gd name="connsiteX8" fmla="*/ 60871 w 122984"/>
                        <a:gd name="connsiteY8" fmla="*/ 2387 h 68032"/>
                        <a:gd name="connsiteX9" fmla="*/ 21484 w 122984"/>
                        <a:gd name="connsiteY9" fmla="*/ 21484 h 68032"/>
                        <a:gd name="connsiteX10" fmla="*/ 21484 w 122984"/>
                        <a:gd name="connsiteY10" fmla="*/ 21484 h 68032"/>
                        <a:gd name="connsiteX11" fmla="*/ 0 w 122984"/>
                        <a:gd name="connsiteY11" fmla="*/ 19097 h 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84" h="68032">
                          <a:moveTo>
                            <a:pt x="0" y="19097"/>
                          </a:moveTo>
                          <a:cubicBezTo>
                            <a:pt x="0" y="19097"/>
                            <a:pt x="32226" y="65646"/>
                            <a:pt x="107420" y="68033"/>
                          </a:cubicBezTo>
                          <a:cubicBezTo>
                            <a:pt x="111001" y="68033"/>
                            <a:pt x="113388" y="66839"/>
                            <a:pt x="116969" y="65646"/>
                          </a:cubicBezTo>
                          <a:cubicBezTo>
                            <a:pt x="116969" y="65646"/>
                            <a:pt x="116969" y="65646"/>
                            <a:pt x="116969" y="65646"/>
                          </a:cubicBezTo>
                          <a:cubicBezTo>
                            <a:pt x="119356" y="64452"/>
                            <a:pt x="120549" y="62065"/>
                            <a:pt x="121743" y="59678"/>
                          </a:cubicBezTo>
                          <a:cubicBezTo>
                            <a:pt x="124130" y="54904"/>
                            <a:pt x="122936" y="48936"/>
                            <a:pt x="119356" y="44162"/>
                          </a:cubicBezTo>
                          <a:cubicBezTo>
                            <a:pt x="118162" y="41774"/>
                            <a:pt x="115775" y="40581"/>
                            <a:pt x="113388" y="39387"/>
                          </a:cubicBezTo>
                          <a:cubicBezTo>
                            <a:pt x="101452" y="34613"/>
                            <a:pt x="78775" y="22678"/>
                            <a:pt x="63259" y="0"/>
                          </a:cubicBezTo>
                          <a:cubicBezTo>
                            <a:pt x="63259" y="0"/>
                            <a:pt x="62065" y="1194"/>
                            <a:pt x="60871" y="2387"/>
                          </a:cubicBezTo>
                          <a:cubicBezTo>
                            <a:pt x="56097" y="7161"/>
                            <a:pt x="42968" y="19097"/>
                            <a:pt x="21484" y="21484"/>
                          </a:cubicBezTo>
                          <a:lnTo>
                            <a:pt x="21484" y="21484"/>
                          </a:lnTo>
                          <a:cubicBezTo>
                            <a:pt x="15516" y="20290"/>
                            <a:pt x="7161" y="20290"/>
                            <a:pt x="0" y="19097"/>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4" name="Graphic 261">
                      <a:extLst>
                        <a:ext uri="{FF2B5EF4-FFF2-40B4-BE49-F238E27FC236}">
                          <a16:creationId xmlns:a16="http://schemas.microsoft.com/office/drawing/2014/main" id="{D0A55D8A-8CBC-9031-66BF-C0D3A75B7549}"/>
                        </a:ext>
                      </a:extLst>
                    </p:cNvPr>
                    <p:cNvGrpSpPr/>
                    <p:nvPr/>
                  </p:nvGrpSpPr>
                  <p:grpSpPr>
                    <a:xfrm>
                      <a:off x="2862653" y="1589728"/>
                      <a:ext cx="121742" cy="69226"/>
                      <a:chOff x="2862653" y="1589728"/>
                      <a:chExt cx="121742" cy="69226"/>
                    </a:xfrm>
                    <a:solidFill>
                      <a:srgbClr val="F28552">
                        <a:alpha val="50000"/>
                      </a:srgbClr>
                    </a:solidFill>
                  </p:grpSpPr>
                  <p:sp>
                    <p:nvSpPr>
                      <p:cNvPr id="465" name="Freeform: Shape 464">
                        <a:extLst>
                          <a:ext uri="{FF2B5EF4-FFF2-40B4-BE49-F238E27FC236}">
                            <a16:creationId xmlns:a16="http://schemas.microsoft.com/office/drawing/2014/main" id="{42D9252D-ADD2-AA8A-9EE0-C69D15862A2A}"/>
                          </a:ext>
                        </a:extLst>
                      </p:cNvPr>
                      <p:cNvSpPr/>
                      <p:nvPr/>
                    </p:nvSpPr>
                    <p:spPr>
                      <a:xfrm>
                        <a:off x="2862653" y="1610019"/>
                        <a:ext cx="121742" cy="48935"/>
                      </a:xfrm>
                      <a:custGeom>
                        <a:avLst/>
                        <a:gdLst>
                          <a:gd name="connsiteX0" fmla="*/ 0 w 121742"/>
                          <a:gd name="connsiteY0" fmla="*/ 0 h 48935"/>
                          <a:gd name="connsiteX1" fmla="*/ 107420 w 121742"/>
                          <a:gd name="connsiteY1" fmla="*/ 48936 h 48935"/>
                          <a:gd name="connsiteX2" fmla="*/ 116969 w 121742"/>
                          <a:gd name="connsiteY2" fmla="*/ 46549 h 48935"/>
                          <a:gd name="connsiteX3" fmla="*/ 116969 w 121742"/>
                          <a:gd name="connsiteY3" fmla="*/ 46549 h 48935"/>
                          <a:gd name="connsiteX4" fmla="*/ 121743 w 121742"/>
                          <a:gd name="connsiteY4" fmla="*/ 40581 h 48935"/>
                          <a:gd name="connsiteX5" fmla="*/ 22678 w 121742"/>
                          <a:gd name="connsiteY5" fmla="*/ 2387 h 48935"/>
                          <a:gd name="connsiteX6" fmla="*/ 22678 w 121742"/>
                          <a:gd name="connsiteY6" fmla="*/ 2387 h 48935"/>
                          <a:gd name="connsiteX7" fmla="*/ 0 w 121742"/>
                          <a:gd name="connsiteY7" fmla="*/ 0 h 4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42" h="48935">
                            <a:moveTo>
                              <a:pt x="0" y="0"/>
                            </a:moveTo>
                            <a:cubicBezTo>
                              <a:pt x="0" y="0"/>
                              <a:pt x="32226" y="46549"/>
                              <a:pt x="107420" y="48936"/>
                            </a:cubicBezTo>
                            <a:cubicBezTo>
                              <a:pt x="111001" y="48936"/>
                              <a:pt x="113388" y="47742"/>
                              <a:pt x="116969" y="46549"/>
                            </a:cubicBezTo>
                            <a:cubicBezTo>
                              <a:pt x="116969" y="46549"/>
                              <a:pt x="116969" y="46549"/>
                              <a:pt x="116969" y="46549"/>
                            </a:cubicBezTo>
                            <a:cubicBezTo>
                              <a:pt x="119356" y="45355"/>
                              <a:pt x="120549" y="42968"/>
                              <a:pt x="121743" y="40581"/>
                            </a:cubicBezTo>
                            <a:cubicBezTo>
                              <a:pt x="65646" y="40581"/>
                              <a:pt x="32226" y="13129"/>
                              <a:pt x="22678" y="2387"/>
                            </a:cubicBezTo>
                            <a:lnTo>
                              <a:pt x="22678" y="2387"/>
                            </a:lnTo>
                            <a:cubicBezTo>
                              <a:pt x="15516" y="1193"/>
                              <a:pt x="7161" y="1193"/>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2641FB42-3402-0A45-0BA9-3BEE16AF74C8}"/>
                          </a:ext>
                        </a:extLst>
                      </p:cNvPr>
                      <p:cNvSpPr/>
                      <p:nvPr/>
                    </p:nvSpPr>
                    <p:spPr>
                      <a:xfrm>
                        <a:off x="2923525" y="1589728"/>
                        <a:ext cx="57290" cy="44161"/>
                      </a:xfrm>
                      <a:custGeom>
                        <a:avLst/>
                        <a:gdLst>
                          <a:gd name="connsiteX0" fmla="*/ 0 w 57290"/>
                          <a:gd name="connsiteY0" fmla="*/ 2387 h 44161"/>
                          <a:gd name="connsiteX1" fmla="*/ 57291 w 57290"/>
                          <a:gd name="connsiteY1" fmla="*/ 44162 h 44161"/>
                          <a:gd name="connsiteX2" fmla="*/ 51323 w 57290"/>
                          <a:gd name="connsiteY2" fmla="*/ 39387 h 44161"/>
                          <a:gd name="connsiteX3" fmla="*/ 1194 w 57290"/>
                          <a:gd name="connsiteY3" fmla="*/ 0 h 44161"/>
                          <a:gd name="connsiteX4" fmla="*/ 0 w 57290"/>
                          <a:gd name="connsiteY4" fmla="*/ 2387 h 4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90" h="44161">
                            <a:moveTo>
                              <a:pt x="0" y="2387"/>
                            </a:moveTo>
                            <a:cubicBezTo>
                              <a:pt x="4774" y="13129"/>
                              <a:pt x="21484" y="39387"/>
                              <a:pt x="57291" y="44162"/>
                            </a:cubicBezTo>
                            <a:cubicBezTo>
                              <a:pt x="56097" y="41774"/>
                              <a:pt x="53710" y="40581"/>
                              <a:pt x="51323" y="39387"/>
                            </a:cubicBezTo>
                            <a:cubicBezTo>
                              <a:pt x="39387" y="34613"/>
                              <a:pt x="16710" y="22678"/>
                              <a:pt x="1194" y="0"/>
                            </a:cubicBezTo>
                            <a:cubicBezTo>
                              <a:pt x="2387" y="0"/>
                              <a:pt x="1194" y="1194"/>
                              <a:pt x="0" y="2387"/>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467" name="Graphic 261">
              <a:extLst>
                <a:ext uri="{FF2B5EF4-FFF2-40B4-BE49-F238E27FC236}">
                  <a16:creationId xmlns:a16="http://schemas.microsoft.com/office/drawing/2014/main" id="{1CFD4043-0D6E-CF47-82E9-2402B003653F}"/>
                </a:ext>
              </a:extLst>
            </p:cNvPr>
            <p:cNvGrpSpPr/>
            <p:nvPr/>
          </p:nvGrpSpPr>
          <p:grpSpPr>
            <a:xfrm>
              <a:off x="2461355" y="1184886"/>
              <a:ext cx="2187155" cy="1292848"/>
              <a:chOff x="2461355" y="1184886"/>
              <a:chExt cx="2187155" cy="1292848"/>
            </a:xfrm>
          </p:grpSpPr>
          <p:sp>
            <p:nvSpPr>
              <p:cNvPr id="468" name="Freeform: Shape 467">
                <a:extLst>
                  <a:ext uri="{FF2B5EF4-FFF2-40B4-BE49-F238E27FC236}">
                    <a16:creationId xmlns:a16="http://schemas.microsoft.com/office/drawing/2014/main" id="{07A716F6-A9A8-7ADB-E311-8C1436A7DF13}"/>
                  </a:ext>
                </a:extLst>
              </p:cNvPr>
              <p:cNvSpPr/>
              <p:nvPr/>
            </p:nvSpPr>
            <p:spPr>
              <a:xfrm>
                <a:off x="2461355" y="1184886"/>
                <a:ext cx="2022149" cy="1291655"/>
              </a:xfrm>
              <a:custGeom>
                <a:avLst/>
                <a:gdLst>
                  <a:gd name="connsiteX0" fmla="*/ 2022149 w 2022149"/>
                  <a:gd name="connsiteY0" fmla="*/ 209099 h 1291655"/>
                  <a:gd name="connsiteX1" fmla="*/ 1950536 w 2022149"/>
                  <a:gd name="connsiteY1" fmla="*/ 308164 h 1291655"/>
                  <a:gd name="connsiteX2" fmla="*/ 1892051 w 2022149"/>
                  <a:gd name="connsiteY2" fmla="*/ 333229 h 1291655"/>
                  <a:gd name="connsiteX3" fmla="*/ 1761954 w 2022149"/>
                  <a:gd name="connsiteY3" fmla="*/ 273551 h 1291655"/>
                  <a:gd name="connsiteX4" fmla="*/ 1747631 w 2022149"/>
                  <a:gd name="connsiteY4" fmla="*/ 284293 h 1291655"/>
                  <a:gd name="connsiteX5" fmla="*/ 1715405 w 2022149"/>
                  <a:gd name="connsiteY5" fmla="*/ 376197 h 1291655"/>
                  <a:gd name="connsiteX6" fmla="*/ 1792986 w 2022149"/>
                  <a:gd name="connsiteY6" fmla="*/ 688909 h 1291655"/>
                  <a:gd name="connsiteX7" fmla="*/ 1900406 w 2022149"/>
                  <a:gd name="connsiteY7" fmla="*/ 994460 h 1291655"/>
                  <a:gd name="connsiteX8" fmla="*/ 1820438 w 2022149"/>
                  <a:gd name="connsiteY8" fmla="*/ 1291655 h 1291655"/>
                  <a:gd name="connsiteX9" fmla="*/ 117232 w 2022149"/>
                  <a:gd name="connsiteY9" fmla="*/ 1291655 h 1291655"/>
                  <a:gd name="connsiteX10" fmla="*/ 3844 w 2022149"/>
                  <a:gd name="connsiteY10" fmla="*/ 1100686 h 1291655"/>
                  <a:gd name="connsiteX11" fmla="*/ 28909 w 2022149"/>
                  <a:gd name="connsiteY11" fmla="*/ 1091138 h 1291655"/>
                  <a:gd name="connsiteX12" fmla="*/ 163781 w 2022149"/>
                  <a:gd name="connsiteY12" fmla="*/ 1131719 h 1291655"/>
                  <a:gd name="connsiteX13" fmla="*/ 222265 w 2022149"/>
                  <a:gd name="connsiteY13" fmla="*/ 982524 h 1291655"/>
                  <a:gd name="connsiteX14" fmla="*/ 271201 w 2022149"/>
                  <a:gd name="connsiteY14" fmla="*/ 916878 h 1291655"/>
                  <a:gd name="connsiteX15" fmla="*/ 274782 w 2022149"/>
                  <a:gd name="connsiteY15" fmla="*/ 912104 h 1291655"/>
                  <a:gd name="connsiteX16" fmla="*/ 698494 w 2022149"/>
                  <a:gd name="connsiteY16" fmla="*/ 625650 h 1291655"/>
                  <a:gd name="connsiteX17" fmla="*/ 1332273 w 2022149"/>
                  <a:gd name="connsiteY17" fmla="*/ 845265 h 1291655"/>
                  <a:gd name="connsiteX18" fmla="*/ 1454016 w 2022149"/>
                  <a:gd name="connsiteY18" fmla="*/ 1044589 h 1291655"/>
                  <a:gd name="connsiteX19" fmla="*/ 1452822 w 2022149"/>
                  <a:gd name="connsiteY19" fmla="*/ 1055331 h 1291655"/>
                  <a:gd name="connsiteX20" fmla="*/ 1561436 w 2022149"/>
                  <a:gd name="connsiteY20" fmla="*/ 1066073 h 1291655"/>
                  <a:gd name="connsiteX21" fmla="*/ 1612759 w 2022149"/>
                  <a:gd name="connsiteY21" fmla="*/ 941943 h 1291655"/>
                  <a:gd name="connsiteX22" fmla="*/ 1501758 w 2022149"/>
                  <a:gd name="connsiteY22" fmla="*/ 674586 h 1291655"/>
                  <a:gd name="connsiteX23" fmla="*/ 1474307 w 2022149"/>
                  <a:gd name="connsiteY23" fmla="*/ 388133 h 1291655"/>
                  <a:gd name="connsiteX24" fmla="*/ 1511307 w 2022149"/>
                  <a:gd name="connsiteY24" fmla="*/ 201938 h 1291655"/>
                  <a:gd name="connsiteX25" fmla="*/ 1619920 w 2022149"/>
                  <a:gd name="connsiteY25" fmla="*/ 49162 h 1291655"/>
                  <a:gd name="connsiteX26" fmla="*/ 1852664 w 2022149"/>
                  <a:gd name="connsiteY26" fmla="*/ 12162 h 1291655"/>
                  <a:gd name="connsiteX27" fmla="*/ 2022149 w 2022149"/>
                  <a:gd name="connsiteY27" fmla="*/ 209099 h 1291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2149" h="1291655">
                    <a:moveTo>
                      <a:pt x="2022149" y="209099"/>
                    </a:moveTo>
                    <a:cubicBezTo>
                      <a:pt x="2004246" y="254454"/>
                      <a:pt x="1989923" y="275938"/>
                      <a:pt x="1950536" y="308164"/>
                    </a:cubicBezTo>
                    <a:cubicBezTo>
                      <a:pt x="1933826" y="321293"/>
                      <a:pt x="1913535" y="330842"/>
                      <a:pt x="1892051" y="333229"/>
                    </a:cubicBezTo>
                    <a:cubicBezTo>
                      <a:pt x="1840728" y="338003"/>
                      <a:pt x="1797761" y="308164"/>
                      <a:pt x="1761954" y="273551"/>
                    </a:cubicBezTo>
                    <a:cubicBezTo>
                      <a:pt x="1757179" y="275938"/>
                      <a:pt x="1752405" y="279519"/>
                      <a:pt x="1747631" y="284293"/>
                    </a:cubicBezTo>
                    <a:cubicBezTo>
                      <a:pt x="1724953" y="305777"/>
                      <a:pt x="1716599" y="342777"/>
                      <a:pt x="1715405" y="376197"/>
                    </a:cubicBezTo>
                    <a:cubicBezTo>
                      <a:pt x="1710631" y="484811"/>
                      <a:pt x="1750018" y="589844"/>
                      <a:pt x="1792986" y="688909"/>
                    </a:cubicBezTo>
                    <a:cubicBezTo>
                      <a:pt x="1835954" y="787974"/>
                      <a:pt x="1884890" y="888233"/>
                      <a:pt x="1900406" y="994460"/>
                    </a:cubicBezTo>
                    <a:cubicBezTo>
                      <a:pt x="1917116" y="1101880"/>
                      <a:pt x="1899213" y="1216461"/>
                      <a:pt x="1820438" y="1291655"/>
                    </a:cubicBezTo>
                    <a:lnTo>
                      <a:pt x="117232" y="1291655"/>
                    </a:lnTo>
                    <a:cubicBezTo>
                      <a:pt x="-6898" y="1234365"/>
                      <a:pt x="-5704" y="1146041"/>
                      <a:pt x="3844" y="1100686"/>
                    </a:cubicBezTo>
                    <a:cubicBezTo>
                      <a:pt x="6231" y="1088751"/>
                      <a:pt x="20554" y="1083977"/>
                      <a:pt x="28909" y="1091138"/>
                    </a:cubicBezTo>
                    <a:cubicBezTo>
                      <a:pt x="74264" y="1129332"/>
                      <a:pt x="163781" y="1131719"/>
                      <a:pt x="163781" y="1131719"/>
                    </a:cubicBezTo>
                    <a:cubicBezTo>
                      <a:pt x="163781" y="1131719"/>
                      <a:pt x="170942" y="1064880"/>
                      <a:pt x="222265" y="982524"/>
                    </a:cubicBezTo>
                    <a:cubicBezTo>
                      <a:pt x="235394" y="961040"/>
                      <a:pt x="250911" y="939556"/>
                      <a:pt x="271201" y="916878"/>
                    </a:cubicBezTo>
                    <a:cubicBezTo>
                      <a:pt x="272395" y="915685"/>
                      <a:pt x="273588" y="914491"/>
                      <a:pt x="274782" y="912104"/>
                    </a:cubicBezTo>
                    <a:cubicBezTo>
                      <a:pt x="314169" y="721135"/>
                      <a:pt x="521848" y="642360"/>
                      <a:pt x="698494" y="625650"/>
                    </a:cubicBezTo>
                    <a:cubicBezTo>
                      <a:pt x="930044" y="602973"/>
                      <a:pt x="1163982" y="684135"/>
                      <a:pt x="1332273" y="845265"/>
                    </a:cubicBezTo>
                    <a:cubicBezTo>
                      <a:pt x="1362112" y="873910"/>
                      <a:pt x="1452822" y="995653"/>
                      <a:pt x="1454016" y="1044589"/>
                    </a:cubicBezTo>
                    <a:cubicBezTo>
                      <a:pt x="1454016" y="1048170"/>
                      <a:pt x="1454016" y="1051751"/>
                      <a:pt x="1452822" y="1055331"/>
                    </a:cubicBezTo>
                    <a:cubicBezTo>
                      <a:pt x="1477887" y="1083977"/>
                      <a:pt x="1529210" y="1088751"/>
                      <a:pt x="1561436" y="1066073"/>
                    </a:cubicBezTo>
                    <a:cubicBezTo>
                      <a:pt x="1599630" y="1039815"/>
                      <a:pt x="1615146" y="988492"/>
                      <a:pt x="1612759" y="941943"/>
                    </a:cubicBezTo>
                    <a:cubicBezTo>
                      <a:pt x="1606791" y="845265"/>
                      <a:pt x="1537565" y="765297"/>
                      <a:pt x="1501758" y="674586"/>
                    </a:cubicBezTo>
                    <a:cubicBezTo>
                      <a:pt x="1467145" y="585070"/>
                      <a:pt x="1465952" y="484811"/>
                      <a:pt x="1474307" y="388133"/>
                    </a:cubicBezTo>
                    <a:cubicBezTo>
                      <a:pt x="1479081" y="324874"/>
                      <a:pt x="1488629" y="261616"/>
                      <a:pt x="1511307" y="201938"/>
                    </a:cubicBezTo>
                    <a:cubicBezTo>
                      <a:pt x="1532791" y="142260"/>
                      <a:pt x="1569791" y="87356"/>
                      <a:pt x="1619920" y="49162"/>
                    </a:cubicBezTo>
                    <a:cubicBezTo>
                      <a:pt x="1685566" y="1420"/>
                      <a:pt x="1775083" y="-12902"/>
                      <a:pt x="1852664" y="12162"/>
                    </a:cubicBezTo>
                    <a:cubicBezTo>
                      <a:pt x="1930245" y="40808"/>
                      <a:pt x="1997084" y="131518"/>
                      <a:pt x="2022149" y="209099"/>
                    </a:cubicBezTo>
                    <a:close/>
                  </a:path>
                </a:pathLst>
              </a:custGeom>
              <a:gradFill>
                <a:gsLst>
                  <a:gs pos="0">
                    <a:srgbClr val="FFFFFF"/>
                  </a:gs>
                  <a:gs pos="63830">
                    <a:srgbClr val="FDF8DB"/>
                  </a:gs>
                </a:gsLst>
                <a:lin ang="3036338"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9" name="Graphic 261">
                <a:extLst>
                  <a:ext uri="{FF2B5EF4-FFF2-40B4-BE49-F238E27FC236}">
                    <a16:creationId xmlns:a16="http://schemas.microsoft.com/office/drawing/2014/main" id="{630F8644-73A5-645C-EF8C-66EEF4AA6AC2}"/>
                  </a:ext>
                </a:extLst>
              </p:cNvPr>
              <p:cNvGrpSpPr/>
              <p:nvPr/>
            </p:nvGrpSpPr>
            <p:grpSpPr>
              <a:xfrm>
                <a:off x="4372503" y="1373960"/>
                <a:ext cx="276007" cy="194900"/>
                <a:chOff x="4372503" y="1373960"/>
                <a:chExt cx="276007" cy="194900"/>
              </a:xfrm>
            </p:grpSpPr>
            <p:sp>
              <p:nvSpPr>
                <p:cNvPr id="470" name="Freeform: Shape 469">
                  <a:extLst>
                    <a:ext uri="{FF2B5EF4-FFF2-40B4-BE49-F238E27FC236}">
                      <a16:creationId xmlns:a16="http://schemas.microsoft.com/office/drawing/2014/main" id="{A84A29DF-A4E8-F05F-E934-34906E2ECB41}"/>
                    </a:ext>
                  </a:extLst>
                </p:cNvPr>
                <p:cNvSpPr/>
                <p:nvPr/>
              </p:nvSpPr>
              <p:spPr>
                <a:xfrm>
                  <a:off x="4372503" y="1373960"/>
                  <a:ext cx="276007" cy="194900"/>
                </a:xfrm>
                <a:custGeom>
                  <a:avLst/>
                  <a:gdLst>
                    <a:gd name="connsiteX0" fmla="*/ 275712 w 276007"/>
                    <a:gd name="connsiteY0" fmla="*/ 162058 h 194900"/>
                    <a:gd name="connsiteX1" fmla="*/ 272131 w 276007"/>
                    <a:gd name="connsiteY1" fmla="*/ 173994 h 194900"/>
                    <a:gd name="connsiteX2" fmla="*/ 269744 w 276007"/>
                    <a:gd name="connsiteY2" fmla="*/ 178768 h 194900"/>
                    <a:gd name="connsiteX3" fmla="*/ 182614 w 276007"/>
                    <a:gd name="connsiteY3" fmla="*/ 189510 h 194900"/>
                    <a:gd name="connsiteX4" fmla="*/ 155162 w 276007"/>
                    <a:gd name="connsiteY4" fmla="*/ 184736 h 194900"/>
                    <a:gd name="connsiteX5" fmla="*/ 2387 w 276007"/>
                    <a:gd name="connsiteY5" fmla="*/ 142962 h 194900"/>
                    <a:gd name="connsiteX6" fmla="*/ 0 w 276007"/>
                    <a:gd name="connsiteY6" fmla="*/ 141768 h 194900"/>
                    <a:gd name="connsiteX7" fmla="*/ 4774 w 276007"/>
                    <a:gd name="connsiteY7" fmla="*/ 42703 h 194900"/>
                    <a:gd name="connsiteX8" fmla="*/ 48936 w 276007"/>
                    <a:gd name="connsiteY8" fmla="*/ 2122 h 194900"/>
                    <a:gd name="connsiteX9" fmla="*/ 88323 w 276007"/>
                    <a:gd name="connsiteY9" fmla="*/ 2122 h 194900"/>
                    <a:gd name="connsiteX10" fmla="*/ 121743 w 276007"/>
                    <a:gd name="connsiteY10" fmla="*/ 23606 h 194900"/>
                    <a:gd name="connsiteX11" fmla="*/ 235131 w 276007"/>
                    <a:gd name="connsiteY11" fmla="*/ 132219 h 194900"/>
                    <a:gd name="connsiteX12" fmla="*/ 275712 w 276007"/>
                    <a:gd name="connsiteY12" fmla="*/ 162058 h 19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07" h="194900">
                      <a:moveTo>
                        <a:pt x="275712" y="162058"/>
                      </a:moveTo>
                      <a:cubicBezTo>
                        <a:pt x="274518" y="165639"/>
                        <a:pt x="274518" y="169220"/>
                        <a:pt x="272131" y="173994"/>
                      </a:cubicBezTo>
                      <a:cubicBezTo>
                        <a:pt x="270937" y="175188"/>
                        <a:pt x="270937" y="176381"/>
                        <a:pt x="269744" y="178768"/>
                      </a:cubicBezTo>
                      <a:cubicBezTo>
                        <a:pt x="253034" y="202639"/>
                        <a:pt x="204098" y="194285"/>
                        <a:pt x="182614" y="189510"/>
                      </a:cubicBezTo>
                      <a:cubicBezTo>
                        <a:pt x="173066" y="187123"/>
                        <a:pt x="164711" y="185930"/>
                        <a:pt x="155162" y="184736"/>
                      </a:cubicBezTo>
                      <a:cubicBezTo>
                        <a:pt x="71613" y="173994"/>
                        <a:pt x="13129" y="147736"/>
                        <a:pt x="2387" y="142962"/>
                      </a:cubicBezTo>
                      <a:cubicBezTo>
                        <a:pt x="1193" y="141768"/>
                        <a:pt x="0" y="141768"/>
                        <a:pt x="0" y="141768"/>
                      </a:cubicBezTo>
                      <a:lnTo>
                        <a:pt x="4774" y="42703"/>
                      </a:lnTo>
                      <a:lnTo>
                        <a:pt x="48936" y="2122"/>
                      </a:lnTo>
                      <a:cubicBezTo>
                        <a:pt x="48936" y="2122"/>
                        <a:pt x="68033" y="-2652"/>
                        <a:pt x="88323" y="2122"/>
                      </a:cubicBezTo>
                      <a:cubicBezTo>
                        <a:pt x="100259" y="4509"/>
                        <a:pt x="113388" y="11670"/>
                        <a:pt x="121743" y="23606"/>
                      </a:cubicBezTo>
                      <a:cubicBezTo>
                        <a:pt x="138452" y="48670"/>
                        <a:pt x="217227" y="132219"/>
                        <a:pt x="235131" y="132219"/>
                      </a:cubicBezTo>
                      <a:cubicBezTo>
                        <a:pt x="249453" y="134607"/>
                        <a:pt x="279292" y="136994"/>
                        <a:pt x="275712" y="1620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551B8968-7239-CB39-4963-E1A4AA2D3758}"/>
                    </a:ext>
                  </a:extLst>
                </p:cNvPr>
                <p:cNvSpPr/>
                <p:nvPr/>
              </p:nvSpPr>
              <p:spPr>
                <a:xfrm>
                  <a:off x="4373696" y="1438146"/>
                  <a:ext cx="267356" cy="130713"/>
                </a:xfrm>
                <a:custGeom>
                  <a:avLst/>
                  <a:gdLst>
                    <a:gd name="connsiteX0" fmla="*/ 267357 w 267356"/>
                    <a:gd name="connsiteY0" fmla="*/ 114582 h 130713"/>
                    <a:gd name="connsiteX1" fmla="*/ 180227 w 267356"/>
                    <a:gd name="connsiteY1" fmla="*/ 125323 h 130713"/>
                    <a:gd name="connsiteX2" fmla="*/ 152775 w 267356"/>
                    <a:gd name="connsiteY2" fmla="*/ 120549 h 130713"/>
                    <a:gd name="connsiteX3" fmla="*/ 0 w 267356"/>
                    <a:gd name="connsiteY3" fmla="*/ 78775 h 130713"/>
                    <a:gd name="connsiteX4" fmla="*/ 65646 w 267356"/>
                    <a:gd name="connsiteY4" fmla="*/ 70420 h 130713"/>
                    <a:gd name="connsiteX5" fmla="*/ 39387 w 267356"/>
                    <a:gd name="connsiteY5" fmla="*/ 0 h 130713"/>
                    <a:gd name="connsiteX6" fmla="*/ 267357 w 267356"/>
                    <a:gd name="connsiteY6" fmla="*/ 114582 h 13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356" h="130713">
                      <a:moveTo>
                        <a:pt x="267357" y="114582"/>
                      </a:moveTo>
                      <a:cubicBezTo>
                        <a:pt x="250647" y="138453"/>
                        <a:pt x="201711" y="130098"/>
                        <a:pt x="180227" y="125323"/>
                      </a:cubicBezTo>
                      <a:cubicBezTo>
                        <a:pt x="170679" y="122936"/>
                        <a:pt x="162324" y="121743"/>
                        <a:pt x="152775" y="120549"/>
                      </a:cubicBezTo>
                      <a:cubicBezTo>
                        <a:pt x="69226" y="109807"/>
                        <a:pt x="10742" y="83549"/>
                        <a:pt x="0" y="78775"/>
                      </a:cubicBezTo>
                      <a:cubicBezTo>
                        <a:pt x="15516" y="78775"/>
                        <a:pt x="50129" y="79968"/>
                        <a:pt x="65646" y="70420"/>
                      </a:cubicBezTo>
                      <a:cubicBezTo>
                        <a:pt x="84743" y="59678"/>
                        <a:pt x="42968" y="4774"/>
                        <a:pt x="39387" y="0"/>
                      </a:cubicBezTo>
                      <a:cubicBezTo>
                        <a:pt x="99065" y="66839"/>
                        <a:pt x="227969" y="103839"/>
                        <a:pt x="267357" y="114582"/>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190C7A6A-84AC-810D-A7EC-62885CE2A68D}"/>
                    </a:ext>
                  </a:extLst>
                </p:cNvPr>
                <p:cNvSpPr/>
                <p:nvPr/>
              </p:nvSpPr>
              <p:spPr>
                <a:xfrm>
                  <a:off x="4459632" y="1376081"/>
                  <a:ext cx="188877" cy="159936"/>
                </a:xfrm>
                <a:custGeom>
                  <a:avLst/>
                  <a:gdLst>
                    <a:gd name="connsiteX0" fmla="*/ 188582 w 188877"/>
                    <a:gd name="connsiteY0" fmla="*/ 159937 h 159936"/>
                    <a:gd name="connsiteX1" fmla="*/ 175453 w 188877"/>
                    <a:gd name="connsiteY1" fmla="*/ 150388 h 159936"/>
                    <a:gd name="connsiteX2" fmla="*/ 144420 w 188877"/>
                    <a:gd name="connsiteY2" fmla="*/ 137259 h 159936"/>
                    <a:gd name="connsiteX3" fmla="*/ 57291 w 188877"/>
                    <a:gd name="connsiteY3" fmla="*/ 68033 h 159936"/>
                    <a:gd name="connsiteX4" fmla="*/ 0 w 188877"/>
                    <a:gd name="connsiteY4" fmla="*/ 0 h 159936"/>
                    <a:gd name="connsiteX5" fmla="*/ 33420 w 188877"/>
                    <a:gd name="connsiteY5" fmla="*/ 21484 h 159936"/>
                    <a:gd name="connsiteX6" fmla="*/ 146808 w 188877"/>
                    <a:gd name="connsiteY6" fmla="*/ 130098 h 159936"/>
                    <a:gd name="connsiteX7" fmla="*/ 188582 w 188877"/>
                    <a:gd name="connsiteY7" fmla="*/ 159937 h 15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77" h="159936">
                      <a:moveTo>
                        <a:pt x="188582" y="159937"/>
                      </a:moveTo>
                      <a:cubicBezTo>
                        <a:pt x="185001" y="156356"/>
                        <a:pt x="180227" y="152775"/>
                        <a:pt x="175453" y="150388"/>
                      </a:cubicBezTo>
                      <a:cubicBezTo>
                        <a:pt x="165905" y="145614"/>
                        <a:pt x="155162" y="142033"/>
                        <a:pt x="144420" y="137259"/>
                      </a:cubicBezTo>
                      <a:cubicBezTo>
                        <a:pt x="109807" y="122936"/>
                        <a:pt x="82356" y="96678"/>
                        <a:pt x="57291" y="68033"/>
                      </a:cubicBezTo>
                      <a:cubicBezTo>
                        <a:pt x="38194" y="45355"/>
                        <a:pt x="20291" y="21484"/>
                        <a:pt x="0" y="0"/>
                      </a:cubicBezTo>
                      <a:cubicBezTo>
                        <a:pt x="11936" y="2387"/>
                        <a:pt x="25065" y="9548"/>
                        <a:pt x="33420" y="21484"/>
                      </a:cubicBezTo>
                      <a:cubicBezTo>
                        <a:pt x="50130" y="46549"/>
                        <a:pt x="128904" y="130098"/>
                        <a:pt x="146808" y="130098"/>
                      </a:cubicBezTo>
                      <a:cubicBezTo>
                        <a:pt x="162324" y="132485"/>
                        <a:pt x="192163" y="134872"/>
                        <a:pt x="188582" y="159937"/>
                      </a:cubicBezTo>
                      <a:close/>
                    </a:path>
                  </a:pathLst>
                </a:custGeom>
                <a:solidFill>
                  <a:srgbClr val="F2BA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3" name="Graphic 261">
                <a:extLst>
                  <a:ext uri="{FF2B5EF4-FFF2-40B4-BE49-F238E27FC236}">
                    <a16:creationId xmlns:a16="http://schemas.microsoft.com/office/drawing/2014/main" id="{145786CA-20D5-C5B8-0C11-BE5E8C72BA32}"/>
                  </a:ext>
                </a:extLst>
              </p:cNvPr>
              <p:cNvGrpSpPr/>
              <p:nvPr/>
            </p:nvGrpSpPr>
            <p:grpSpPr>
              <a:xfrm>
                <a:off x="2684813" y="1286565"/>
                <a:ext cx="1682048" cy="1191169"/>
                <a:chOff x="2684813" y="1286565"/>
                <a:chExt cx="1682048" cy="1191169"/>
              </a:xfrm>
            </p:grpSpPr>
            <p:grpSp>
              <p:nvGrpSpPr>
                <p:cNvPr id="474" name="Graphic 261">
                  <a:extLst>
                    <a:ext uri="{FF2B5EF4-FFF2-40B4-BE49-F238E27FC236}">
                      <a16:creationId xmlns:a16="http://schemas.microsoft.com/office/drawing/2014/main" id="{FB4568DC-550C-E714-7A9E-0D7333959C7F}"/>
                    </a:ext>
                  </a:extLst>
                </p:cNvPr>
                <p:cNvGrpSpPr/>
                <p:nvPr/>
              </p:nvGrpSpPr>
              <p:grpSpPr>
                <a:xfrm>
                  <a:off x="4080081" y="1286565"/>
                  <a:ext cx="262582" cy="140839"/>
                  <a:chOff x="4080081" y="1286565"/>
                  <a:chExt cx="262582" cy="140839"/>
                </a:xfrm>
              </p:grpSpPr>
              <p:sp>
                <p:nvSpPr>
                  <p:cNvPr id="475" name="Freeform: Shape 474">
                    <a:extLst>
                      <a:ext uri="{FF2B5EF4-FFF2-40B4-BE49-F238E27FC236}">
                        <a16:creationId xmlns:a16="http://schemas.microsoft.com/office/drawing/2014/main" id="{884AA260-F966-75BE-662D-D6D5D9955839}"/>
                      </a:ext>
                    </a:extLst>
                  </p:cNvPr>
                  <p:cNvSpPr/>
                  <p:nvPr/>
                </p:nvSpPr>
                <p:spPr>
                  <a:xfrm>
                    <a:off x="4080081" y="1286565"/>
                    <a:ext cx="140839" cy="140839"/>
                  </a:xfrm>
                  <a:custGeom>
                    <a:avLst/>
                    <a:gdLst>
                      <a:gd name="connsiteX0" fmla="*/ 140840 w 140839"/>
                      <a:gd name="connsiteY0" fmla="*/ 70420 h 140839"/>
                      <a:gd name="connsiteX1" fmla="*/ 70420 w 140839"/>
                      <a:gd name="connsiteY1" fmla="*/ 140840 h 140839"/>
                      <a:gd name="connsiteX2" fmla="*/ 0 w 140839"/>
                      <a:gd name="connsiteY2" fmla="*/ 70420 h 140839"/>
                      <a:gd name="connsiteX3" fmla="*/ 70420 w 140839"/>
                      <a:gd name="connsiteY3" fmla="*/ 0 h 140839"/>
                      <a:gd name="connsiteX4" fmla="*/ 140840 w 140839"/>
                      <a:gd name="connsiteY4" fmla="*/ 70420 h 14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839" h="140839">
                        <a:moveTo>
                          <a:pt x="140840" y="70420"/>
                        </a:moveTo>
                        <a:cubicBezTo>
                          <a:pt x="140840" y="109312"/>
                          <a:pt x="109312" y="140840"/>
                          <a:pt x="70420" y="140840"/>
                        </a:cubicBezTo>
                        <a:cubicBezTo>
                          <a:pt x="31528" y="140840"/>
                          <a:pt x="0" y="109311"/>
                          <a:pt x="0" y="70420"/>
                        </a:cubicBezTo>
                        <a:cubicBezTo>
                          <a:pt x="0" y="31528"/>
                          <a:pt x="31528" y="0"/>
                          <a:pt x="70420" y="0"/>
                        </a:cubicBezTo>
                        <a:cubicBezTo>
                          <a:pt x="109312" y="0"/>
                          <a:pt x="140840" y="31528"/>
                          <a:pt x="140840" y="7042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76" name="Graphic 261">
                    <a:extLst>
                      <a:ext uri="{FF2B5EF4-FFF2-40B4-BE49-F238E27FC236}">
                        <a16:creationId xmlns:a16="http://schemas.microsoft.com/office/drawing/2014/main" id="{EA3D9A71-BAB6-FCDD-50F0-2BDF16421AA7}"/>
                      </a:ext>
                    </a:extLst>
                  </p:cNvPr>
                  <p:cNvGrpSpPr/>
                  <p:nvPr/>
                </p:nvGrpSpPr>
                <p:grpSpPr>
                  <a:xfrm>
                    <a:off x="4262696" y="1297307"/>
                    <a:ext cx="79968" cy="107654"/>
                    <a:chOff x="4262696" y="1297307"/>
                    <a:chExt cx="79968" cy="107654"/>
                  </a:xfrm>
                  <a:solidFill>
                    <a:srgbClr val="2D1B11"/>
                  </a:solidFill>
                </p:grpSpPr>
                <p:sp>
                  <p:nvSpPr>
                    <p:cNvPr id="477" name="Freeform: Shape 476">
                      <a:extLst>
                        <a:ext uri="{FF2B5EF4-FFF2-40B4-BE49-F238E27FC236}">
                          <a16:creationId xmlns:a16="http://schemas.microsoft.com/office/drawing/2014/main" id="{F66A4A17-3E23-4C57-76B5-7FDFB5411E28}"/>
                        </a:ext>
                      </a:extLst>
                    </p:cNvPr>
                    <p:cNvSpPr/>
                    <p:nvPr/>
                  </p:nvSpPr>
                  <p:spPr>
                    <a:xfrm>
                      <a:off x="4299696" y="1297307"/>
                      <a:ext cx="42968" cy="42968"/>
                    </a:xfrm>
                    <a:custGeom>
                      <a:avLst/>
                      <a:gdLst>
                        <a:gd name="connsiteX0" fmla="*/ 42968 w 42968"/>
                        <a:gd name="connsiteY0" fmla="*/ 21484 h 42968"/>
                        <a:gd name="connsiteX1" fmla="*/ 21484 w 42968"/>
                        <a:gd name="connsiteY1" fmla="*/ 42968 h 42968"/>
                        <a:gd name="connsiteX2" fmla="*/ 0 w 42968"/>
                        <a:gd name="connsiteY2" fmla="*/ 21484 h 42968"/>
                        <a:gd name="connsiteX3" fmla="*/ 21484 w 42968"/>
                        <a:gd name="connsiteY3" fmla="*/ 0 h 42968"/>
                        <a:gd name="connsiteX4" fmla="*/ 42968 w 42968"/>
                        <a:gd name="connsiteY4" fmla="*/ 21484 h 42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68" h="42968">
                          <a:moveTo>
                            <a:pt x="42968" y="21484"/>
                          </a:moveTo>
                          <a:cubicBezTo>
                            <a:pt x="42968" y="33420"/>
                            <a:pt x="33420" y="42968"/>
                            <a:pt x="21484" y="42968"/>
                          </a:cubicBezTo>
                          <a:cubicBezTo>
                            <a:pt x="9548" y="42968"/>
                            <a:pt x="0" y="33420"/>
                            <a:pt x="0" y="21484"/>
                          </a:cubicBezTo>
                          <a:cubicBezTo>
                            <a:pt x="0" y="9548"/>
                            <a:pt x="9548" y="0"/>
                            <a:pt x="21484" y="0"/>
                          </a:cubicBezTo>
                          <a:cubicBezTo>
                            <a:pt x="33420" y="0"/>
                            <a:pt x="42968" y="9548"/>
                            <a:pt x="42968" y="2148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30E0A7C9-3D08-DCEB-1C98-A290E1F2F232}"/>
                        </a:ext>
                      </a:extLst>
                    </p:cNvPr>
                    <p:cNvSpPr/>
                    <p:nvPr/>
                  </p:nvSpPr>
                  <p:spPr>
                    <a:xfrm>
                      <a:off x="4262696" y="1356985"/>
                      <a:ext cx="71613" cy="47976"/>
                    </a:xfrm>
                    <a:custGeom>
                      <a:avLst/>
                      <a:gdLst>
                        <a:gd name="connsiteX0" fmla="*/ 0 w 71613"/>
                        <a:gd name="connsiteY0" fmla="*/ 0 h 47976"/>
                        <a:gd name="connsiteX1" fmla="*/ 31033 w 71613"/>
                        <a:gd name="connsiteY1" fmla="*/ 31033 h 47976"/>
                        <a:gd name="connsiteX2" fmla="*/ 50130 w 71613"/>
                        <a:gd name="connsiteY2" fmla="*/ 39387 h 47976"/>
                        <a:gd name="connsiteX3" fmla="*/ 71613 w 71613"/>
                        <a:gd name="connsiteY3" fmla="*/ 41774 h 47976"/>
                        <a:gd name="connsiteX4" fmla="*/ 48936 w 71613"/>
                        <a:gd name="connsiteY4" fmla="*/ 47742 h 47976"/>
                        <a:gd name="connsiteX5" fmla="*/ 25065 w 71613"/>
                        <a:gd name="connsiteY5" fmla="*/ 39387 h 47976"/>
                        <a:gd name="connsiteX6" fmla="*/ 8355 w 71613"/>
                        <a:gd name="connsiteY6" fmla="*/ 21484 h 47976"/>
                        <a:gd name="connsiteX7" fmla="*/ 0 w 71613"/>
                        <a:gd name="connsiteY7" fmla="*/ 0 h 4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13" h="47976">
                          <a:moveTo>
                            <a:pt x="0" y="0"/>
                          </a:moveTo>
                          <a:cubicBezTo>
                            <a:pt x="9548" y="11936"/>
                            <a:pt x="19097" y="22678"/>
                            <a:pt x="31033" y="31033"/>
                          </a:cubicBezTo>
                          <a:cubicBezTo>
                            <a:pt x="37000" y="34613"/>
                            <a:pt x="42968" y="38194"/>
                            <a:pt x="50130" y="39387"/>
                          </a:cubicBezTo>
                          <a:cubicBezTo>
                            <a:pt x="57291" y="41774"/>
                            <a:pt x="64452" y="41774"/>
                            <a:pt x="71613" y="41774"/>
                          </a:cubicBezTo>
                          <a:cubicBezTo>
                            <a:pt x="64452" y="45355"/>
                            <a:pt x="57291" y="48936"/>
                            <a:pt x="48936" y="47742"/>
                          </a:cubicBezTo>
                          <a:cubicBezTo>
                            <a:pt x="40581" y="47742"/>
                            <a:pt x="32226" y="44162"/>
                            <a:pt x="25065" y="39387"/>
                          </a:cubicBezTo>
                          <a:cubicBezTo>
                            <a:pt x="17903" y="34613"/>
                            <a:pt x="13129" y="28645"/>
                            <a:pt x="8355" y="21484"/>
                          </a:cubicBezTo>
                          <a:cubicBezTo>
                            <a:pt x="4774" y="15516"/>
                            <a:pt x="1194" y="8355"/>
                            <a:pt x="0" y="0"/>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479" name="Freeform: Shape 478">
                  <a:extLst>
                    <a:ext uri="{FF2B5EF4-FFF2-40B4-BE49-F238E27FC236}">
                      <a16:creationId xmlns:a16="http://schemas.microsoft.com/office/drawing/2014/main" id="{DC014A71-E533-1A5B-7D22-822A16938920}"/>
                    </a:ext>
                  </a:extLst>
                </p:cNvPr>
                <p:cNvSpPr/>
                <p:nvPr/>
              </p:nvSpPr>
              <p:spPr>
                <a:xfrm>
                  <a:off x="2684813" y="2102958"/>
                  <a:ext cx="888006" cy="326230"/>
                </a:xfrm>
                <a:custGeom>
                  <a:avLst/>
                  <a:gdLst>
                    <a:gd name="connsiteX0" fmla="*/ 888006 w 888006"/>
                    <a:gd name="connsiteY0" fmla="*/ 237518 h 326230"/>
                    <a:gd name="connsiteX1" fmla="*/ 242292 w 888006"/>
                    <a:gd name="connsiteY1" fmla="*/ 323454 h 326230"/>
                    <a:gd name="connsiteX2" fmla="*/ 193356 w 888006"/>
                    <a:gd name="connsiteY2" fmla="*/ 267357 h 326230"/>
                    <a:gd name="connsiteX3" fmla="*/ 138453 w 888006"/>
                    <a:gd name="connsiteY3" fmla="*/ 288841 h 326230"/>
                    <a:gd name="connsiteX4" fmla="*/ 83549 w 888006"/>
                    <a:gd name="connsiteY4" fmla="*/ 269744 h 326230"/>
                    <a:gd name="connsiteX5" fmla="*/ 70420 w 888006"/>
                    <a:gd name="connsiteY5" fmla="*/ 213647 h 326230"/>
                    <a:gd name="connsiteX6" fmla="*/ 34613 w 888006"/>
                    <a:gd name="connsiteY6" fmla="*/ 194550 h 326230"/>
                    <a:gd name="connsiteX7" fmla="*/ 25065 w 888006"/>
                    <a:gd name="connsiteY7" fmla="*/ 153969 h 326230"/>
                    <a:gd name="connsiteX8" fmla="*/ 32226 w 888006"/>
                    <a:gd name="connsiteY8" fmla="*/ 108614 h 326230"/>
                    <a:gd name="connsiteX9" fmla="*/ 0 w 888006"/>
                    <a:gd name="connsiteY9" fmla="*/ 65646 h 326230"/>
                    <a:gd name="connsiteX10" fmla="*/ 48936 w 888006"/>
                    <a:gd name="connsiteY10" fmla="*/ 0 h 326230"/>
                    <a:gd name="connsiteX11" fmla="*/ 37000 w 888006"/>
                    <a:gd name="connsiteY11" fmla="*/ 66839 h 326230"/>
                    <a:gd name="connsiteX12" fmla="*/ 69226 w 888006"/>
                    <a:gd name="connsiteY12" fmla="*/ 85936 h 326230"/>
                    <a:gd name="connsiteX13" fmla="*/ 72807 w 888006"/>
                    <a:gd name="connsiteY13" fmla="*/ 88323 h 326230"/>
                    <a:gd name="connsiteX14" fmla="*/ 62065 w 888006"/>
                    <a:gd name="connsiteY14" fmla="*/ 157550 h 326230"/>
                    <a:gd name="connsiteX15" fmla="*/ 132485 w 888006"/>
                    <a:gd name="connsiteY15" fmla="*/ 156356 h 326230"/>
                    <a:gd name="connsiteX16" fmla="*/ 138453 w 888006"/>
                    <a:gd name="connsiteY16" fmla="*/ 157550 h 326230"/>
                    <a:gd name="connsiteX17" fmla="*/ 109807 w 888006"/>
                    <a:gd name="connsiteY17" fmla="*/ 216034 h 326230"/>
                    <a:gd name="connsiteX18" fmla="*/ 152775 w 888006"/>
                    <a:gd name="connsiteY18" fmla="*/ 245873 h 326230"/>
                    <a:gd name="connsiteX19" fmla="*/ 212453 w 888006"/>
                    <a:gd name="connsiteY19" fmla="*/ 224389 h 326230"/>
                    <a:gd name="connsiteX20" fmla="*/ 214840 w 888006"/>
                    <a:gd name="connsiteY20" fmla="*/ 224389 h 326230"/>
                    <a:gd name="connsiteX21" fmla="*/ 208872 w 888006"/>
                    <a:gd name="connsiteY21" fmla="*/ 244679 h 326230"/>
                    <a:gd name="connsiteX22" fmla="*/ 236324 w 888006"/>
                    <a:gd name="connsiteY22" fmla="*/ 275712 h 326230"/>
                    <a:gd name="connsiteX23" fmla="*/ 409390 w 888006"/>
                    <a:gd name="connsiteY23" fmla="*/ 294809 h 326230"/>
                    <a:gd name="connsiteX24" fmla="*/ 888006 w 888006"/>
                    <a:gd name="connsiteY24" fmla="*/ 237518 h 32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88006" h="326230">
                      <a:moveTo>
                        <a:pt x="888006" y="237518"/>
                      </a:moveTo>
                      <a:cubicBezTo>
                        <a:pt x="681521" y="321067"/>
                        <a:pt x="290034" y="333003"/>
                        <a:pt x="242292" y="323454"/>
                      </a:cubicBezTo>
                      <a:cubicBezTo>
                        <a:pt x="194550" y="313906"/>
                        <a:pt x="193356" y="267357"/>
                        <a:pt x="193356" y="267357"/>
                      </a:cubicBezTo>
                      <a:cubicBezTo>
                        <a:pt x="177840" y="279292"/>
                        <a:pt x="158743" y="287647"/>
                        <a:pt x="138453" y="288841"/>
                      </a:cubicBezTo>
                      <a:cubicBezTo>
                        <a:pt x="118162" y="290034"/>
                        <a:pt x="97872" y="284067"/>
                        <a:pt x="83549" y="269744"/>
                      </a:cubicBezTo>
                      <a:cubicBezTo>
                        <a:pt x="69226" y="255421"/>
                        <a:pt x="64452" y="232744"/>
                        <a:pt x="70420" y="213647"/>
                      </a:cubicBezTo>
                      <a:cubicBezTo>
                        <a:pt x="56097" y="214840"/>
                        <a:pt x="41774" y="206485"/>
                        <a:pt x="34613" y="194550"/>
                      </a:cubicBezTo>
                      <a:cubicBezTo>
                        <a:pt x="26258" y="182614"/>
                        <a:pt x="23871" y="168292"/>
                        <a:pt x="25065" y="153969"/>
                      </a:cubicBezTo>
                      <a:cubicBezTo>
                        <a:pt x="26258" y="139646"/>
                        <a:pt x="28645" y="121743"/>
                        <a:pt x="32226" y="108614"/>
                      </a:cubicBezTo>
                      <a:cubicBezTo>
                        <a:pt x="15516" y="101452"/>
                        <a:pt x="4774" y="83549"/>
                        <a:pt x="0" y="65646"/>
                      </a:cubicBezTo>
                      <a:cubicBezTo>
                        <a:pt x="13129" y="44162"/>
                        <a:pt x="28645" y="22678"/>
                        <a:pt x="48936" y="0"/>
                      </a:cubicBezTo>
                      <a:cubicBezTo>
                        <a:pt x="44162" y="13129"/>
                        <a:pt x="29839" y="52517"/>
                        <a:pt x="37000" y="66839"/>
                      </a:cubicBezTo>
                      <a:cubicBezTo>
                        <a:pt x="45355" y="84743"/>
                        <a:pt x="69226" y="85936"/>
                        <a:pt x="69226" y="85936"/>
                      </a:cubicBezTo>
                      <a:lnTo>
                        <a:pt x="72807" y="88323"/>
                      </a:lnTo>
                      <a:cubicBezTo>
                        <a:pt x="65646" y="93097"/>
                        <a:pt x="41774" y="139646"/>
                        <a:pt x="62065" y="157550"/>
                      </a:cubicBezTo>
                      <a:cubicBezTo>
                        <a:pt x="82355" y="175453"/>
                        <a:pt x="132485" y="156356"/>
                        <a:pt x="132485" y="156356"/>
                      </a:cubicBezTo>
                      <a:lnTo>
                        <a:pt x="138453" y="157550"/>
                      </a:lnTo>
                      <a:cubicBezTo>
                        <a:pt x="138453" y="157550"/>
                        <a:pt x="106227" y="187389"/>
                        <a:pt x="109807" y="216034"/>
                      </a:cubicBezTo>
                      <a:cubicBezTo>
                        <a:pt x="113388" y="243486"/>
                        <a:pt x="152775" y="245873"/>
                        <a:pt x="152775" y="245873"/>
                      </a:cubicBezTo>
                      <a:cubicBezTo>
                        <a:pt x="182614" y="250647"/>
                        <a:pt x="212453" y="224389"/>
                        <a:pt x="212453" y="224389"/>
                      </a:cubicBezTo>
                      <a:lnTo>
                        <a:pt x="214840" y="224389"/>
                      </a:lnTo>
                      <a:cubicBezTo>
                        <a:pt x="207679" y="231550"/>
                        <a:pt x="208872" y="244679"/>
                        <a:pt x="208872" y="244679"/>
                      </a:cubicBezTo>
                      <a:cubicBezTo>
                        <a:pt x="211260" y="263776"/>
                        <a:pt x="236324" y="275712"/>
                        <a:pt x="236324" y="275712"/>
                      </a:cubicBezTo>
                      <a:cubicBezTo>
                        <a:pt x="297196" y="297196"/>
                        <a:pt x="409390" y="294809"/>
                        <a:pt x="409390" y="294809"/>
                      </a:cubicBezTo>
                      <a:cubicBezTo>
                        <a:pt x="619456" y="309131"/>
                        <a:pt x="873684" y="242292"/>
                        <a:pt x="888006" y="237518"/>
                      </a:cubicBezTo>
                      <a:close/>
                    </a:path>
                  </a:pathLst>
                </a:custGeom>
                <a:gradFill>
                  <a:gsLst>
                    <a:gs pos="0">
                      <a:srgbClr val="FFFFFF"/>
                    </a:gs>
                    <a:gs pos="63830">
                      <a:srgbClr val="FDF8DB"/>
                    </a:gs>
                  </a:gsLst>
                  <a:lin ang="2394576"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0" name="Graphic 261">
                  <a:extLst>
                    <a:ext uri="{FF2B5EF4-FFF2-40B4-BE49-F238E27FC236}">
                      <a16:creationId xmlns:a16="http://schemas.microsoft.com/office/drawing/2014/main" id="{D2FA491E-03BF-B8F2-9DAF-A1029C04CD1D}"/>
                    </a:ext>
                  </a:extLst>
                </p:cNvPr>
                <p:cNvGrpSpPr/>
                <p:nvPr/>
              </p:nvGrpSpPr>
              <p:grpSpPr>
                <a:xfrm>
                  <a:off x="2709544" y="2099377"/>
                  <a:ext cx="1025599" cy="303722"/>
                  <a:chOff x="2709544" y="2099377"/>
                  <a:chExt cx="1025599" cy="303722"/>
                </a:xfrm>
                <a:solidFill>
                  <a:srgbClr val="FDE7C8"/>
                </a:solidFill>
              </p:grpSpPr>
              <p:sp>
                <p:nvSpPr>
                  <p:cNvPr id="481" name="Freeform: Shape 480">
                    <a:extLst>
                      <a:ext uri="{FF2B5EF4-FFF2-40B4-BE49-F238E27FC236}">
                        <a16:creationId xmlns:a16="http://schemas.microsoft.com/office/drawing/2014/main" id="{8661CB83-DC92-C5FF-F84D-422BCB8CBBEB}"/>
                      </a:ext>
                    </a:extLst>
                  </p:cNvPr>
                  <p:cNvSpPr/>
                  <p:nvPr/>
                </p:nvSpPr>
                <p:spPr>
                  <a:xfrm>
                    <a:off x="2890804" y="2278411"/>
                    <a:ext cx="844339" cy="124688"/>
                  </a:xfrm>
                  <a:custGeom>
                    <a:avLst/>
                    <a:gdLst>
                      <a:gd name="connsiteX0" fmla="*/ 844339 w 844339"/>
                      <a:gd name="connsiteY0" fmla="*/ 0 h 124688"/>
                      <a:gd name="connsiteX1" fmla="*/ 734532 w 844339"/>
                      <a:gd name="connsiteY1" fmla="*/ 46549 h 124688"/>
                      <a:gd name="connsiteX2" fmla="*/ 678435 w 844339"/>
                      <a:gd name="connsiteY2" fmla="*/ 64452 h 124688"/>
                      <a:gd name="connsiteX3" fmla="*/ 621144 w 844339"/>
                      <a:gd name="connsiteY3" fmla="*/ 79968 h 124688"/>
                      <a:gd name="connsiteX4" fmla="*/ 387207 w 844339"/>
                      <a:gd name="connsiteY4" fmla="*/ 119356 h 124688"/>
                      <a:gd name="connsiteX5" fmla="*/ 149689 w 844339"/>
                      <a:gd name="connsiteY5" fmla="*/ 121743 h 124688"/>
                      <a:gd name="connsiteX6" fmla="*/ 90011 w 844339"/>
                      <a:gd name="connsiteY6" fmla="*/ 115775 h 124688"/>
                      <a:gd name="connsiteX7" fmla="*/ 60172 w 844339"/>
                      <a:gd name="connsiteY7" fmla="*/ 113388 h 124688"/>
                      <a:gd name="connsiteX8" fmla="*/ 31527 w 844339"/>
                      <a:gd name="connsiteY8" fmla="*/ 105033 h 124688"/>
                      <a:gd name="connsiteX9" fmla="*/ 7656 w 844339"/>
                      <a:gd name="connsiteY9" fmla="*/ 87130 h 124688"/>
                      <a:gd name="connsiteX10" fmla="*/ 494 w 844339"/>
                      <a:gd name="connsiteY10" fmla="*/ 72807 h 124688"/>
                      <a:gd name="connsiteX11" fmla="*/ 1688 w 844339"/>
                      <a:gd name="connsiteY11" fmla="*/ 57291 h 124688"/>
                      <a:gd name="connsiteX12" fmla="*/ 21978 w 844339"/>
                      <a:gd name="connsiteY12" fmla="*/ 34613 h 124688"/>
                      <a:gd name="connsiteX13" fmla="*/ 47043 w 844339"/>
                      <a:gd name="connsiteY13" fmla="*/ 19097 h 124688"/>
                      <a:gd name="connsiteX14" fmla="*/ 21978 w 844339"/>
                      <a:gd name="connsiteY14" fmla="*/ 35807 h 124688"/>
                      <a:gd name="connsiteX15" fmla="*/ 4075 w 844339"/>
                      <a:gd name="connsiteY15" fmla="*/ 58484 h 124688"/>
                      <a:gd name="connsiteX16" fmla="*/ 10043 w 844339"/>
                      <a:gd name="connsiteY16" fmla="*/ 83549 h 124688"/>
                      <a:gd name="connsiteX17" fmla="*/ 33914 w 844339"/>
                      <a:gd name="connsiteY17" fmla="*/ 100259 h 124688"/>
                      <a:gd name="connsiteX18" fmla="*/ 61366 w 844339"/>
                      <a:gd name="connsiteY18" fmla="*/ 107420 h 124688"/>
                      <a:gd name="connsiteX19" fmla="*/ 91205 w 844339"/>
                      <a:gd name="connsiteY19" fmla="*/ 109807 h 124688"/>
                      <a:gd name="connsiteX20" fmla="*/ 149689 w 844339"/>
                      <a:gd name="connsiteY20" fmla="*/ 114581 h 124688"/>
                      <a:gd name="connsiteX21" fmla="*/ 386013 w 844339"/>
                      <a:gd name="connsiteY21" fmla="*/ 109807 h 124688"/>
                      <a:gd name="connsiteX22" fmla="*/ 619950 w 844339"/>
                      <a:gd name="connsiteY22" fmla="*/ 72807 h 124688"/>
                      <a:gd name="connsiteX23" fmla="*/ 677241 w 844339"/>
                      <a:gd name="connsiteY23" fmla="*/ 58484 h 124688"/>
                      <a:gd name="connsiteX24" fmla="*/ 734532 w 844339"/>
                      <a:gd name="connsiteY24" fmla="*/ 41774 h 124688"/>
                      <a:gd name="connsiteX25" fmla="*/ 844339 w 844339"/>
                      <a:gd name="connsiteY25" fmla="*/ 0 h 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4339" h="124688">
                        <a:moveTo>
                          <a:pt x="844339" y="0"/>
                        </a:moveTo>
                        <a:cubicBezTo>
                          <a:pt x="809726" y="17903"/>
                          <a:pt x="772726" y="33419"/>
                          <a:pt x="734532" y="46549"/>
                        </a:cubicBezTo>
                        <a:cubicBezTo>
                          <a:pt x="715435" y="53710"/>
                          <a:pt x="696338" y="58484"/>
                          <a:pt x="678435" y="64452"/>
                        </a:cubicBezTo>
                        <a:cubicBezTo>
                          <a:pt x="659338" y="69226"/>
                          <a:pt x="640241" y="75194"/>
                          <a:pt x="621144" y="79968"/>
                        </a:cubicBezTo>
                        <a:cubicBezTo>
                          <a:pt x="544756" y="99065"/>
                          <a:pt x="465982" y="112194"/>
                          <a:pt x="387207" y="119356"/>
                        </a:cubicBezTo>
                        <a:cubicBezTo>
                          <a:pt x="308432" y="125323"/>
                          <a:pt x="228464" y="126517"/>
                          <a:pt x="149689" y="121743"/>
                        </a:cubicBezTo>
                        <a:lnTo>
                          <a:pt x="90011" y="115775"/>
                        </a:lnTo>
                        <a:cubicBezTo>
                          <a:pt x="80463" y="114581"/>
                          <a:pt x="70914" y="114581"/>
                          <a:pt x="60172" y="113388"/>
                        </a:cubicBezTo>
                        <a:cubicBezTo>
                          <a:pt x="50624" y="112194"/>
                          <a:pt x="39882" y="108614"/>
                          <a:pt x="31527" y="105033"/>
                        </a:cubicBezTo>
                        <a:cubicBezTo>
                          <a:pt x="21978" y="100259"/>
                          <a:pt x="13623" y="94291"/>
                          <a:pt x="7656" y="87130"/>
                        </a:cubicBezTo>
                        <a:cubicBezTo>
                          <a:pt x="4075" y="83549"/>
                          <a:pt x="1688" y="78775"/>
                          <a:pt x="494" y="72807"/>
                        </a:cubicBezTo>
                        <a:cubicBezTo>
                          <a:pt x="-699" y="68033"/>
                          <a:pt x="494" y="62065"/>
                          <a:pt x="1688" y="57291"/>
                        </a:cubicBezTo>
                        <a:cubicBezTo>
                          <a:pt x="5269" y="47742"/>
                          <a:pt x="13623" y="40581"/>
                          <a:pt x="21978" y="34613"/>
                        </a:cubicBezTo>
                        <a:cubicBezTo>
                          <a:pt x="30333" y="28645"/>
                          <a:pt x="38688" y="23871"/>
                          <a:pt x="47043" y="19097"/>
                        </a:cubicBezTo>
                        <a:cubicBezTo>
                          <a:pt x="38688" y="23871"/>
                          <a:pt x="30333" y="28645"/>
                          <a:pt x="21978" y="35807"/>
                        </a:cubicBezTo>
                        <a:cubicBezTo>
                          <a:pt x="14817" y="41774"/>
                          <a:pt x="7656" y="48936"/>
                          <a:pt x="4075" y="58484"/>
                        </a:cubicBezTo>
                        <a:cubicBezTo>
                          <a:pt x="494" y="66839"/>
                          <a:pt x="4075" y="77581"/>
                          <a:pt x="10043" y="83549"/>
                        </a:cubicBezTo>
                        <a:cubicBezTo>
                          <a:pt x="16011" y="90710"/>
                          <a:pt x="24366" y="95485"/>
                          <a:pt x="33914" y="100259"/>
                        </a:cubicBezTo>
                        <a:cubicBezTo>
                          <a:pt x="42269" y="103839"/>
                          <a:pt x="51817" y="106227"/>
                          <a:pt x="61366" y="107420"/>
                        </a:cubicBezTo>
                        <a:lnTo>
                          <a:pt x="91205" y="109807"/>
                        </a:lnTo>
                        <a:lnTo>
                          <a:pt x="149689" y="114581"/>
                        </a:lnTo>
                        <a:cubicBezTo>
                          <a:pt x="228464" y="116968"/>
                          <a:pt x="307238" y="116968"/>
                          <a:pt x="386013" y="109807"/>
                        </a:cubicBezTo>
                        <a:cubicBezTo>
                          <a:pt x="464788" y="103839"/>
                          <a:pt x="542369" y="90710"/>
                          <a:pt x="619950" y="72807"/>
                        </a:cubicBezTo>
                        <a:cubicBezTo>
                          <a:pt x="639047" y="68033"/>
                          <a:pt x="658144" y="63258"/>
                          <a:pt x="677241" y="58484"/>
                        </a:cubicBezTo>
                        <a:cubicBezTo>
                          <a:pt x="696338" y="52516"/>
                          <a:pt x="715435" y="47742"/>
                          <a:pt x="734532" y="41774"/>
                        </a:cubicBezTo>
                        <a:cubicBezTo>
                          <a:pt x="771532" y="29839"/>
                          <a:pt x="808532" y="15516"/>
                          <a:pt x="844339" y="0"/>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2AEFBCC9-593F-5314-7A7D-2EE7AB7C90B1}"/>
                      </a:ext>
                    </a:extLst>
                  </p:cNvPr>
                  <p:cNvSpPr/>
                  <p:nvPr/>
                </p:nvSpPr>
                <p:spPr>
                  <a:xfrm>
                    <a:off x="2788205" y="2206797"/>
                    <a:ext cx="137706" cy="147068"/>
                  </a:xfrm>
                  <a:custGeom>
                    <a:avLst/>
                    <a:gdLst>
                      <a:gd name="connsiteX0" fmla="*/ 112642 w 137706"/>
                      <a:gd name="connsiteY0" fmla="*/ 116968 h 147068"/>
                      <a:gd name="connsiteX1" fmla="*/ 39835 w 137706"/>
                      <a:gd name="connsiteY1" fmla="*/ 146807 h 147068"/>
                      <a:gd name="connsiteX2" fmla="*/ 4028 w 137706"/>
                      <a:gd name="connsiteY2" fmla="*/ 125323 h 147068"/>
                      <a:gd name="connsiteX3" fmla="*/ 448 w 137706"/>
                      <a:gd name="connsiteY3" fmla="*/ 103839 h 147068"/>
                      <a:gd name="connsiteX4" fmla="*/ 1641 w 137706"/>
                      <a:gd name="connsiteY4" fmla="*/ 97872 h 147068"/>
                      <a:gd name="connsiteX5" fmla="*/ 2835 w 137706"/>
                      <a:gd name="connsiteY5" fmla="*/ 93097 h 147068"/>
                      <a:gd name="connsiteX6" fmla="*/ 4028 w 137706"/>
                      <a:gd name="connsiteY6" fmla="*/ 88323 h 147068"/>
                      <a:gd name="connsiteX7" fmla="*/ 6415 w 137706"/>
                      <a:gd name="connsiteY7" fmla="*/ 83549 h 147068"/>
                      <a:gd name="connsiteX8" fmla="*/ 32674 w 137706"/>
                      <a:gd name="connsiteY8" fmla="*/ 52516 h 147068"/>
                      <a:gd name="connsiteX9" fmla="*/ 48190 w 137706"/>
                      <a:gd name="connsiteY9" fmla="*/ 40581 h 147068"/>
                      <a:gd name="connsiteX10" fmla="*/ 64900 w 137706"/>
                      <a:gd name="connsiteY10" fmla="*/ 29839 h 147068"/>
                      <a:gd name="connsiteX11" fmla="*/ 137707 w 137706"/>
                      <a:gd name="connsiteY11" fmla="*/ 0 h 147068"/>
                      <a:gd name="connsiteX12" fmla="*/ 101900 w 137706"/>
                      <a:gd name="connsiteY12" fmla="*/ 16710 h 147068"/>
                      <a:gd name="connsiteX13" fmla="*/ 85190 w 137706"/>
                      <a:gd name="connsiteY13" fmla="*/ 26258 h 147068"/>
                      <a:gd name="connsiteX14" fmla="*/ 68480 w 137706"/>
                      <a:gd name="connsiteY14" fmla="*/ 35807 h 147068"/>
                      <a:gd name="connsiteX15" fmla="*/ 37448 w 137706"/>
                      <a:gd name="connsiteY15" fmla="*/ 58484 h 147068"/>
                      <a:gd name="connsiteX16" fmla="*/ 13577 w 137706"/>
                      <a:gd name="connsiteY16" fmla="*/ 87130 h 147068"/>
                      <a:gd name="connsiteX17" fmla="*/ 11190 w 137706"/>
                      <a:gd name="connsiteY17" fmla="*/ 119356 h 147068"/>
                      <a:gd name="connsiteX18" fmla="*/ 39835 w 137706"/>
                      <a:gd name="connsiteY18" fmla="*/ 137259 h 147068"/>
                      <a:gd name="connsiteX19" fmla="*/ 76835 w 137706"/>
                      <a:gd name="connsiteY19" fmla="*/ 132485 h 147068"/>
                      <a:gd name="connsiteX20" fmla="*/ 112642 w 137706"/>
                      <a:gd name="connsiteY20" fmla="*/ 116968 h 14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7706" h="147068">
                        <a:moveTo>
                          <a:pt x="112642" y="116968"/>
                        </a:moveTo>
                        <a:cubicBezTo>
                          <a:pt x="93545" y="134872"/>
                          <a:pt x="68480" y="149195"/>
                          <a:pt x="39835" y="146807"/>
                        </a:cubicBezTo>
                        <a:cubicBezTo>
                          <a:pt x="26706" y="145614"/>
                          <a:pt x="11190" y="139646"/>
                          <a:pt x="4028" y="125323"/>
                        </a:cubicBezTo>
                        <a:cubicBezTo>
                          <a:pt x="448" y="118162"/>
                          <a:pt x="-746" y="111001"/>
                          <a:pt x="448" y="103839"/>
                        </a:cubicBezTo>
                        <a:lnTo>
                          <a:pt x="1641" y="97872"/>
                        </a:lnTo>
                        <a:cubicBezTo>
                          <a:pt x="1641" y="96678"/>
                          <a:pt x="2835" y="94291"/>
                          <a:pt x="2835" y="93097"/>
                        </a:cubicBezTo>
                        <a:lnTo>
                          <a:pt x="4028" y="88323"/>
                        </a:lnTo>
                        <a:lnTo>
                          <a:pt x="6415" y="83549"/>
                        </a:lnTo>
                        <a:cubicBezTo>
                          <a:pt x="13577" y="71613"/>
                          <a:pt x="21932" y="60871"/>
                          <a:pt x="32674" y="52516"/>
                        </a:cubicBezTo>
                        <a:cubicBezTo>
                          <a:pt x="37448" y="47742"/>
                          <a:pt x="43416" y="44162"/>
                          <a:pt x="48190" y="40581"/>
                        </a:cubicBezTo>
                        <a:cubicBezTo>
                          <a:pt x="52964" y="37000"/>
                          <a:pt x="58932" y="33419"/>
                          <a:pt x="64900" y="29839"/>
                        </a:cubicBezTo>
                        <a:cubicBezTo>
                          <a:pt x="87577" y="16710"/>
                          <a:pt x="112642" y="7161"/>
                          <a:pt x="137707" y="0"/>
                        </a:cubicBezTo>
                        <a:cubicBezTo>
                          <a:pt x="125771" y="5968"/>
                          <a:pt x="113835" y="10742"/>
                          <a:pt x="101900" y="16710"/>
                        </a:cubicBezTo>
                        <a:cubicBezTo>
                          <a:pt x="95932" y="19097"/>
                          <a:pt x="89964" y="22678"/>
                          <a:pt x="85190" y="26258"/>
                        </a:cubicBezTo>
                        <a:cubicBezTo>
                          <a:pt x="79222" y="29839"/>
                          <a:pt x="73255" y="32226"/>
                          <a:pt x="68480" y="35807"/>
                        </a:cubicBezTo>
                        <a:cubicBezTo>
                          <a:pt x="57738" y="42968"/>
                          <a:pt x="46996" y="50129"/>
                          <a:pt x="37448" y="58484"/>
                        </a:cubicBezTo>
                        <a:cubicBezTo>
                          <a:pt x="27899" y="66839"/>
                          <a:pt x="19544" y="76388"/>
                          <a:pt x="13577" y="87130"/>
                        </a:cubicBezTo>
                        <a:cubicBezTo>
                          <a:pt x="7609" y="97872"/>
                          <a:pt x="5222" y="109807"/>
                          <a:pt x="11190" y="119356"/>
                        </a:cubicBezTo>
                        <a:cubicBezTo>
                          <a:pt x="15964" y="128904"/>
                          <a:pt x="27899" y="134872"/>
                          <a:pt x="39835" y="137259"/>
                        </a:cubicBezTo>
                        <a:cubicBezTo>
                          <a:pt x="51770" y="139646"/>
                          <a:pt x="64900" y="137259"/>
                          <a:pt x="76835" y="132485"/>
                        </a:cubicBezTo>
                        <a:cubicBezTo>
                          <a:pt x="89964" y="130098"/>
                          <a:pt x="101900" y="124130"/>
                          <a:pt x="112642" y="116968"/>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7A2A5630-DDF7-9B1E-6AB7-8C59612BAE07}"/>
                      </a:ext>
                    </a:extLst>
                  </p:cNvPr>
                  <p:cNvSpPr/>
                  <p:nvPr/>
                </p:nvSpPr>
                <p:spPr>
                  <a:xfrm>
                    <a:off x="2731362" y="2130409"/>
                    <a:ext cx="100258" cy="143226"/>
                  </a:xfrm>
                  <a:custGeom>
                    <a:avLst/>
                    <a:gdLst>
                      <a:gd name="connsiteX0" fmla="*/ 100259 w 100258"/>
                      <a:gd name="connsiteY0" fmla="*/ 125323 h 143226"/>
                      <a:gd name="connsiteX1" fmla="*/ 38194 w 100258"/>
                      <a:gd name="connsiteY1" fmla="*/ 143227 h 143226"/>
                      <a:gd name="connsiteX2" fmla="*/ 21484 w 100258"/>
                      <a:gd name="connsiteY2" fmla="*/ 140840 h 143226"/>
                      <a:gd name="connsiteX3" fmla="*/ 5968 w 100258"/>
                      <a:gd name="connsiteY3" fmla="*/ 130098 h 143226"/>
                      <a:gd name="connsiteX4" fmla="*/ 0 w 100258"/>
                      <a:gd name="connsiteY4" fmla="*/ 112194 h 143226"/>
                      <a:gd name="connsiteX5" fmla="*/ 0 w 100258"/>
                      <a:gd name="connsiteY5" fmla="*/ 103839 h 143226"/>
                      <a:gd name="connsiteX6" fmla="*/ 2387 w 100258"/>
                      <a:gd name="connsiteY6" fmla="*/ 95485 h 143226"/>
                      <a:gd name="connsiteX7" fmla="*/ 38194 w 100258"/>
                      <a:gd name="connsiteY7" fmla="*/ 41774 h 143226"/>
                      <a:gd name="connsiteX8" fmla="*/ 85936 w 100258"/>
                      <a:gd name="connsiteY8" fmla="*/ 0 h 143226"/>
                      <a:gd name="connsiteX9" fmla="*/ 44162 w 100258"/>
                      <a:gd name="connsiteY9" fmla="*/ 47742 h 143226"/>
                      <a:gd name="connsiteX10" fmla="*/ 11936 w 100258"/>
                      <a:gd name="connsiteY10" fmla="*/ 100259 h 143226"/>
                      <a:gd name="connsiteX11" fmla="*/ 13129 w 100258"/>
                      <a:gd name="connsiteY11" fmla="*/ 126517 h 143226"/>
                      <a:gd name="connsiteX12" fmla="*/ 37000 w 100258"/>
                      <a:gd name="connsiteY12" fmla="*/ 137259 h 143226"/>
                      <a:gd name="connsiteX13" fmla="*/ 100259 w 100258"/>
                      <a:gd name="connsiteY13" fmla="*/ 125323 h 143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258" h="143226">
                        <a:moveTo>
                          <a:pt x="100259" y="125323"/>
                        </a:moveTo>
                        <a:cubicBezTo>
                          <a:pt x="81162" y="134872"/>
                          <a:pt x="60871" y="142033"/>
                          <a:pt x="38194" y="143227"/>
                        </a:cubicBezTo>
                        <a:cubicBezTo>
                          <a:pt x="32226" y="143227"/>
                          <a:pt x="27452" y="143227"/>
                          <a:pt x="21484" y="140840"/>
                        </a:cubicBezTo>
                        <a:cubicBezTo>
                          <a:pt x="15516" y="139646"/>
                          <a:pt x="9548" y="136066"/>
                          <a:pt x="5968" y="130098"/>
                        </a:cubicBezTo>
                        <a:cubicBezTo>
                          <a:pt x="2387" y="125323"/>
                          <a:pt x="0" y="118162"/>
                          <a:pt x="0" y="112194"/>
                        </a:cubicBezTo>
                        <a:cubicBezTo>
                          <a:pt x="0" y="108614"/>
                          <a:pt x="0" y="106227"/>
                          <a:pt x="0" y="103839"/>
                        </a:cubicBezTo>
                        <a:cubicBezTo>
                          <a:pt x="0" y="101452"/>
                          <a:pt x="1194" y="97872"/>
                          <a:pt x="2387" y="95485"/>
                        </a:cubicBezTo>
                        <a:cubicBezTo>
                          <a:pt x="9548" y="74001"/>
                          <a:pt x="23871" y="57291"/>
                          <a:pt x="38194" y="41774"/>
                        </a:cubicBezTo>
                        <a:cubicBezTo>
                          <a:pt x="52517" y="26258"/>
                          <a:pt x="69226" y="11936"/>
                          <a:pt x="85936" y="0"/>
                        </a:cubicBezTo>
                        <a:cubicBezTo>
                          <a:pt x="71613" y="15516"/>
                          <a:pt x="57291" y="31033"/>
                          <a:pt x="44162" y="47742"/>
                        </a:cubicBezTo>
                        <a:cubicBezTo>
                          <a:pt x="31032" y="64452"/>
                          <a:pt x="17903" y="81162"/>
                          <a:pt x="11936" y="100259"/>
                        </a:cubicBezTo>
                        <a:cubicBezTo>
                          <a:pt x="9548" y="109807"/>
                          <a:pt x="8355" y="119356"/>
                          <a:pt x="13129" y="126517"/>
                        </a:cubicBezTo>
                        <a:cubicBezTo>
                          <a:pt x="17903" y="133678"/>
                          <a:pt x="27452" y="136066"/>
                          <a:pt x="37000" y="137259"/>
                        </a:cubicBezTo>
                        <a:cubicBezTo>
                          <a:pt x="58484" y="134872"/>
                          <a:pt x="79968" y="131291"/>
                          <a:pt x="100259" y="125323"/>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883B34B3-50E6-142D-0D05-CE66EA29C0F7}"/>
                      </a:ext>
                    </a:extLst>
                  </p:cNvPr>
                  <p:cNvSpPr/>
                  <p:nvPr/>
                </p:nvSpPr>
                <p:spPr>
                  <a:xfrm>
                    <a:off x="2709544" y="2099377"/>
                    <a:ext cx="49270" cy="92319"/>
                  </a:xfrm>
                  <a:custGeom>
                    <a:avLst/>
                    <a:gdLst>
                      <a:gd name="connsiteX0" fmla="*/ 49270 w 49270"/>
                      <a:gd name="connsiteY0" fmla="*/ 91904 h 92319"/>
                      <a:gd name="connsiteX1" fmla="*/ 18238 w 49270"/>
                      <a:gd name="connsiteY1" fmla="*/ 85936 h 92319"/>
                      <a:gd name="connsiteX2" fmla="*/ 11076 w 49270"/>
                      <a:gd name="connsiteY2" fmla="*/ 81162 h 92319"/>
                      <a:gd name="connsiteX3" fmla="*/ 5108 w 49270"/>
                      <a:gd name="connsiteY3" fmla="*/ 74001 h 92319"/>
                      <a:gd name="connsiteX4" fmla="*/ 2721 w 49270"/>
                      <a:gd name="connsiteY4" fmla="*/ 70420 h 92319"/>
                      <a:gd name="connsiteX5" fmla="*/ 1528 w 49270"/>
                      <a:gd name="connsiteY5" fmla="*/ 65646 h 92319"/>
                      <a:gd name="connsiteX6" fmla="*/ 334 w 49270"/>
                      <a:gd name="connsiteY6" fmla="*/ 60871 h 92319"/>
                      <a:gd name="connsiteX7" fmla="*/ 334 w 49270"/>
                      <a:gd name="connsiteY7" fmla="*/ 56097 h 92319"/>
                      <a:gd name="connsiteX8" fmla="*/ 1528 w 49270"/>
                      <a:gd name="connsiteY8" fmla="*/ 39387 h 92319"/>
                      <a:gd name="connsiteX9" fmla="*/ 7496 w 49270"/>
                      <a:gd name="connsiteY9" fmla="*/ 25065 h 92319"/>
                      <a:gd name="connsiteX10" fmla="*/ 15850 w 49270"/>
                      <a:gd name="connsiteY10" fmla="*/ 11936 h 92319"/>
                      <a:gd name="connsiteX11" fmla="*/ 25399 w 49270"/>
                      <a:gd name="connsiteY11" fmla="*/ 0 h 92319"/>
                      <a:gd name="connsiteX12" fmla="*/ 19431 w 49270"/>
                      <a:gd name="connsiteY12" fmla="*/ 14323 h 92319"/>
                      <a:gd name="connsiteX13" fmla="*/ 14657 w 49270"/>
                      <a:gd name="connsiteY13" fmla="*/ 28645 h 92319"/>
                      <a:gd name="connsiteX14" fmla="*/ 11076 w 49270"/>
                      <a:gd name="connsiteY14" fmla="*/ 42968 h 92319"/>
                      <a:gd name="connsiteX15" fmla="*/ 9883 w 49270"/>
                      <a:gd name="connsiteY15" fmla="*/ 56097 h 92319"/>
                      <a:gd name="connsiteX16" fmla="*/ 21818 w 49270"/>
                      <a:gd name="connsiteY16" fmla="*/ 78775 h 92319"/>
                      <a:gd name="connsiteX17" fmla="*/ 49270 w 49270"/>
                      <a:gd name="connsiteY17" fmla="*/ 91904 h 9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270" h="92319">
                        <a:moveTo>
                          <a:pt x="49270" y="91904"/>
                        </a:moveTo>
                        <a:cubicBezTo>
                          <a:pt x="38528" y="93097"/>
                          <a:pt x="27786" y="91904"/>
                          <a:pt x="18238" y="85936"/>
                        </a:cubicBezTo>
                        <a:cubicBezTo>
                          <a:pt x="15850" y="84742"/>
                          <a:pt x="13463" y="83549"/>
                          <a:pt x="11076" y="81162"/>
                        </a:cubicBezTo>
                        <a:cubicBezTo>
                          <a:pt x="8689" y="78775"/>
                          <a:pt x="7496" y="76388"/>
                          <a:pt x="5108" y="74001"/>
                        </a:cubicBezTo>
                        <a:cubicBezTo>
                          <a:pt x="3915" y="72807"/>
                          <a:pt x="3915" y="71613"/>
                          <a:pt x="2721" y="70420"/>
                        </a:cubicBezTo>
                        <a:lnTo>
                          <a:pt x="1528" y="65646"/>
                        </a:lnTo>
                        <a:cubicBezTo>
                          <a:pt x="1528" y="64452"/>
                          <a:pt x="334" y="63258"/>
                          <a:pt x="334" y="60871"/>
                        </a:cubicBezTo>
                        <a:lnTo>
                          <a:pt x="334" y="56097"/>
                        </a:lnTo>
                        <a:cubicBezTo>
                          <a:pt x="-859" y="50129"/>
                          <a:pt x="1528" y="45355"/>
                          <a:pt x="1528" y="39387"/>
                        </a:cubicBezTo>
                        <a:cubicBezTo>
                          <a:pt x="3915" y="34613"/>
                          <a:pt x="5108" y="28645"/>
                          <a:pt x="7496" y="25065"/>
                        </a:cubicBezTo>
                        <a:cubicBezTo>
                          <a:pt x="9883" y="20290"/>
                          <a:pt x="12270" y="15516"/>
                          <a:pt x="15850" y="11936"/>
                        </a:cubicBezTo>
                        <a:cubicBezTo>
                          <a:pt x="19431" y="8355"/>
                          <a:pt x="21818" y="3581"/>
                          <a:pt x="25399" y="0"/>
                        </a:cubicBezTo>
                        <a:cubicBezTo>
                          <a:pt x="24205" y="4774"/>
                          <a:pt x="21818" y="9548"/>
                          <a:pt x="19431" y="14323"/>
                        </a:cubicBezTo>
                        <a:cubicBezTo>
                          <a:pt x="17044" y="19097"/>
                          <a:pt x="15850" y="23871"/>
                          <a:pt x="14657" y="28645"/>
                        </a:cubicBezTo>
                        <a:cubicBezTo>
                          <a:pt x="13463" y="33419"/>
                          <a:pt x="12270" y="38194"/>
                          <a:pt x="11076" y="42968"/>
                        </a:cubicBezTo>
                        <a:cubicBezTo>
                          <a:pt x="11076" y="47742"/>
                          <a:pt x="9883" y="52516"/>
                          <a:pt x="9883" y="56097"/>
                        </a:cubicBezTo>
                        <a:cubicBezTo>
                          <a:pt x="9883" y="64452"/>
                          <a:pt x="14657" y="72807"/>
                          <a:pt x="21818" y="78775"/>
                        </a:cubicBezTo>
                        <a:cubicBezTo>
                          <a:pt x="30173" y="84742"/>
                          <a:pt x="39722" y="88323"/>
                          <a:pt x="49270" y="91904"/>
                        </a:cubicBezTo>
                        <a:close/>
                      </a:path>
                    </a:pathLst>
                  </a:custGeom>
                  <a:solidFill>
                    <a:srgbClr val="FDE7C8"/>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5" name="Freeform: Shape 484">
                  <a:extLst>
                    <a:ext uri="{FF2B5EF4-FFF2-40B4-BE49-F238E27FC236}">
                      <a16:creationId xmlns:a16="http://schemas.microsoft.com/office/drawing/2014/main" id="{DFB8C13B-BD89-B267-2958-FADF617C8A11}"/>
                    </a:ext>
                  </a:extLst>
                </p:cNvPr>
                <p:cNvSpPr/>
                <p:nvPr/>
              </p:nvSpPr>
              <p:spPr>
                <a:xfrm>
                  <a:off x="4139985" y="1466792"/>
                  <a:ext cx="226876" cy="1010942"/>
                </a:xfrm>
                <a:custGeom>
                  <a:avLst/>
                  <a:gdLst>
                    <a:gd name="connsiteX0" fmla="*/ 140614 w 226876"/>
                    <a:gd name="connsiteY0" fmla="*/ 1010943 h 1010942"/>
                    <a:gd name="connsiteX1" fmla="*/ 66613 w 226876"/>
                    <a:gd name="connsiteY1" fmla="*/ 1010943 h 1010942"/>
                    <a:gd name="connsiteX2" fmla="*/ 133453 w 226876"/>
                    <a:gd name="connsiteY2" fmla="*/ 904716 h 1010942"/>
                    <a:gd name="connsiteX3" fmla="*/ 131065 w 226876"/>
                    <a:gd name="connsiteY3" fmla="*/ 694650 h 1010942"/>
                    <a:gd name="connsiteX4" fmla="*/ 59452 w 226876"/>
                    <a:gd name="connsiteY4" fmla="*/ 494133 h 1010942"/>
                    <a:gd name="connsiteX5" fmla="*/ 12903 w 226876"/>
                    <a:gd name="connsiteY5" fmla="*/ 66839 h 1010942"/>
                    <a:gd name="connsiteX6" fmla="*/ 36774 w 226876"/>
                    <a:gd name="connsiteY6" fmla="*/ 14323 h 1010942"/>
                    <a:gd name="connsiteX7" fmla="*/ 69000 w 226876"/>
                    <a:gd name="connsiteY7" fmla="*/ 0 h 1010942"/>
                    <a:gd name="connsiteX8" fmla="*/ 36774 w 226876"/>
                    <a:gd name="connsiteY8" fmla="*/ 91904 h 1010942"/>
                    <a:gd name="connsiteX9" fmla="*/ 114356 w 226876"/>
                    <a:gd name="connsiteY9" fmla="*/ 404616 h 1010942"/>
                    <a:gd name="connsiteX10" fmla="*/ 221776 w 226876"/>
                    <a:gd name="connsiteY10" fmla="*/ 710166 h 1010942"/>
                    <a:gd name="connsiteX11" fmla="*/ 140614 w 226876"/>
                    <a:gd name="connsiteY11" fmla="*/ 1010943 h 1010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876" h="1010942">
                      <a:moveTo>
                        <a:pt x="140614" y="1010943"/>
                      </a:moveTo>
                      <a:lnTo>
                        <a:pt x="66613" y="1010943"/>
                      </a:lnTo>
                      <a:cubicBezTo>
                        <a:pt x="96452" y="981104"/>
                        <a:pt x="120323" y="945297"/>
                        <a:pt x="133453" y="904716"/>
                      </a:cubicBezTo>
                      <a:cubicBezTo>
                        <a:pt x="154937" y="837877"/>
                        <a:pt x="148969" y="763876"/>
                        <a:pt x="131065" y="694650"/>
                      </a:cubicBezTo>
                      <a:cubicBezTo>
                        <a:pt x="113162" y="626617"/>
                        <a:pt x="83323" y="560972"/>
                        <a:pt x="59452" y="494133"/>
                      </a:cubicBezTo>
                      <a:cubicBezTo>
                        <a:pt x="10516" y="358067"/>
                        <a:pt x="-18129" y="208872"/>
                        <a:pt x="12903" y="66839"/>
                      </a:cubicBezTo>
                      <a:cubicBezTo>
                        <a:pt x="17678" y="47742"/>
                        <a:pt x="22452" y="28645"/>
                        <a:pt x="36774" y="14323"/>
                      </a:cubicBezTo>
                      <a:cubicBezTo>
                        <a:pt x="45129" y="5968"/>
                        <a:pt x="57065" y="1193"/>
                        <a:pt x="69000" y="0"/>
                      </a:cubicBezTo>
                      <a:cubicBezTo>
                        <a:pt x="46323" y="21484"/>
                        <a:pt x="37968" y="58484"/>
                        <a:pt x="36774" y="91904"/>
                      </a:cubicBezTo>
                      <a:cubicBezTo>
                        <a:pt x="32000" y="200517"/>
                        <a:pt x="71388" y="305550"/>
                        <a:pt x="114356" y="404616"/>
                      </a:cubicBezTo>
                      <a:cubicBezTo>
                        <a:pt x="157324" y="503681"/>
                        <a:pt x="206259" y="603940"/>
                        <a:pt x="221776" y="710166"/>
                      </a:cubicBezTo>
                      <a:cubicBezTo>
                        <a:pt x="237292" y="821167"/>
                        <a:pt x="219389" y="935749"/>
                        <a:pt x="140614" y="1010943"/>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87492866-0127-9F34-A1E9-86474798E5A1}"/>
                    </a:ext>
                  </a:extLst>
                </p:cNvPr>
                <p:cNvSpPr/>
                <p:nvPr/>
              </p:nvSpPr>
              <p:spPr>
                <a:xfrm>
                  <a:off x="2789982" y="1862337"/>
                  <a:ext cx="916192" cy="504546"/>
                </a:xfrm>
                <a:custGeom>
                  <a:avLst/>
                  <a:gdLst>
                    <a:gd name="connsiteX0" fmla="*/ 805516 w 916192"/>
                    <a:gd name="connsiteY0" fmla="*/ 80684 h 504546"/>
                    <a:gd name="connsiteX1" fmla="*/ 842516 w 916192"/>
                    <a:gd name="connsiteY1" fmla="*/ 396977 h 504546"/>
                    <a:gd name="connsiteX2" fmla="*/ 840129 w 916192"/>
                    <a:gd name="connsiteY2" fmla="*/ 398171 h 504546"/>
                    <a:gd name="connsiteX3" fmla="*/ 533385 w 916192"/>
                    <a:gd name="connsiteY3" fmla="*/ 497236 h 504546"/>
                    <a:gd name="connsiteX4" fmla="*/ 307802 w 916192"/>
                    <a:gd name="connsiteY4" fmla="*/ 500817 h 504546"/>
                    <a:gd name="connsiteX5" fmla="*/ 238576 w 916192"/>
                    <a:gd name="connsiteY5" fmla="*/ 485300 h 504546"/>
                    <a:gd name="connsiteX6" fmla="*/ 206350 w 916192"/>
                    <a:gd name="connsiteY6" fmla="*/ 431590 h 504546"/>
                    <a:gd name="connsiteX7" fmla="*/ 165769 w 916192"/>
                    <a:gd name="connsiteY7" fmla="*/ 404139 h 504546"/>
                    <a:gd name="connsiteX8" fmla="*/ 156221 w 916192"/>
                    <a:gd name="connsiteY8" fmla="*/ 356396 h 504546"/>
                    <a:gd name="connsiteX9" fmla="*/ 176511 w 916192"/>
                    <a:gd name="connsiteY9" fmla="*/ 317009 h 504546"/>
                    <a:gd name="connsiteX10" fmla="*/ 90575 w 916192"/>
                    <a:gd name="connsiteY10" fmla="*/ 306267 h 504546"/>
                    <a:gd name="connsiteX11" fmla="*/ 59542 w 916192"/>
                    <a:gd name="connsiteY11" fmla="*/ 229879 h 504546"/>
                    <a:gd name="connsiteX12" fmla="*/ 9413 w 916192"/>
                    <a:gd name="connsiteY12" fmla="*/ 214363 h 504546"/>
                    <a:gd name="connsiteX13" fmla="*/ 1058 w 916192"/>
                    <a:gd name="connsiteY13" fmla="*/ 176169 h 504546"/>
                    <a:gd name="connsiteX14" fmla="*/ 21349 w 916192"/>
                    <a:gd name="connsiteY14" fmla="*/ 140362 h 504546"/>
                    <a:gd name="connsiteX15" fmla="*/ 174124 w 916192"/>
                    <a:gd name="connsiteY15" fmla="*/ 36523 h 504546"/>
                    <a:gd name="connsiteX16" fmla="*/ 350770 w 916192"/>
                    <a:gd name="connsiteY16" fmla="*/ 1910 h 504546"/>
                    <a:gd name="connsiteX17" fmla="*/ 805516 w 916192"/>
                    <a:gd name="connsiteY17" fmla="*/ 80684 h 5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6192" h="504546">
                      <a:moveTo>
                        <a:pt x="805516" y="80684"/>
                      </a:moveTo>
                      <a:cubicBezTo>
                        <a:pt x="934420" y="136782"/>
                        <a:pt x="955904" y="313428"/>
                        <a:pt x="842516" y="396977"/>
                      </a:cubicBezTo>
                      <a:cubicBezTo>
                        <a:pt x="841322" y="396977"/>
                        <a:pt x="841322" y="398171"/>
                        <a:pt x="840129" y="398171"/>
                      </a:cubicBezTo>
                      <a:cubicBezTo>
                        <a:pt x="751806" y="462623"/>
                        <a:pt x="639611" y="485300"/>
                        <a:pt x="533385" y="497236"/>
                      </a:cubicBezTo>
                      <a:cubicBezTo>
                        <a:pt x="458191" y="505591"/>
                        <a:pt x="382996" y="506784"/>
                        <a:pt x="307802" y="500817"/>
                      </a:cubicBezTo>
                      <a:cubicBezTo>
                        <a:pt x="283931" y="499623"/>
                        <a:pt x="258866" y="496042"/>
                        <a:pt x="238576" y="485300"/>
                      </a:cubicBezTo>
                      <a:cubicBezTo>
                        <a:pt x="218286" y="474558"/>
                        <a:pt x="205156" y="454268"/>
                        <a:pt x="206350" y="431590"/>
                      </a:cubicBezTo>
                      <a:cubicBezTo>
                        <a:pt x="189640" y="428010"/>
                        <a:pt x="175317" y="418461"/>
                        <a:pt x="165769" y="404139"/>
                      </a:cubicBezTo>
                      <a:cubicBezTo>
                        <a:pt x="156221" y="389816"/>
                        <a:pt x="153834" y="373106"/>
                        <a:pt x="156221" y="356396"/>
                      </a:cubicBezTo>
                      <a:cubicBezTo>
                        <a:pt x="158608" y="342073"/>
                        <a:pt x="169350" y="328944"/>
                        <a:pt x="176511" y="317009"/>
                      </a:cubicBezTo>
                      <a:cubicBezTo>
                        <a:pt x="149059" y="328944"/>
                        <a:pt x="114446" y="324170"/>
                        <a:pt x="90575" y="306267"/>
                      </a:cubicBezTo>
                      <a:cubicBezTo>
                        <a:pt x="66704" y="287170"/>
                        <a:pt x="54768" y="259718"/>
                        <a:pt x="59542" y="229879"/>
                      </a:cubicBezTo>
                      <a:cubicBezTo>
                        <a:pt x="41639" y="228685"/>
                        <a:pt x="21349" y="227492"/>
                        <a:pt x="9413" y="214363"/>
                      </a:cubicBezTo>
                      <a:cubicBezTo>
                        <a:pt x="-135" y="203621"/>
                        <a:pt x="-1329" y="189298"/>
                        <a:pt x="1058" y="176169"/>
                      </a:cubicBezTo>
                      <a:cubicBezTo>
                        <a:pt x="4639" y="163040"/>
                        <a:pt x="11800" y="151104"/>
                        <a:pt x="21349" y="140362"/>
                      </a:cubicBezTo>
                      <a:cubicBezTo>
                        <a:pt x="60736" y="95007"/>
                        <a:pt x="118027" y="58007"/>
                        <a:pt x="174124" y="36523"/>
                      </a:cubicBezTo>
                      <a:cubicBezTo>
                        <a:pt x="230221" y="15039"/>
                        <a:pt x="289899" y="5490"/>
                        <a:pt x="350770" y="1910"/>
                      </a:cubicBezTo>
                      <a:cubicBezTo>
                        <a:pt x="505933" y="-7639"/>
                        <a:pt x="663482" y="18620"/>
                        <a:pt x="805516" y="80684"/>
                      </a:cubicBezTo>
                      <a:close/>
                    </a:path>
                  </a:pathLst>
                </a:custGeom>
                <a:gradFill>
                  <a:gsLst>
                    <a:gs pos="0">
                      <a:srgbClr val="FFFFFF"/>
                    </a:gs>
                    <a:gs pos="63830">
                      <a:srgbClr val="FDF8DB"/>
                    </a:gs>
                  </a:gsLst>
                  <a:lin ang="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87" name="Graphic 261">
              <a:extLst>
                <a:ext uri="{FF2B5EF4-FFF2-40B4-BE49-F238E27FC236}">
                  <a16:creationId xmlns:a16="http://schemas.microsoft.com/office/drawing/2014/main" id="{FD9130A2-027D-D96C-537B-334107FCE52D}"/>
                </a:ext>
              </a:extLst>
            </p:cNvPr>
            <p:cNvGrpSpPr/>
            <p:nvPr/>
          </p:nvGrpSpPr>
          <p:grpSpPr>
            <a:xfrm>
              <a:off x="3949984" y="2353605"/>
              <a:ext cx="1009749" cy="613488"/>
              <a:chOff x="3949984" y="2353605"/>
              <a:chExt cx="1009749" cy="613488"/>
            </a:xfrm>
          </p:grpSpPr>
          <p:grpSp>
            <p:nvGrpSpPr>
              <p:cNvPr id="488" name="Graphic 261">
                <a:extLst>
                  <a:ext uri="{FF2B5EF4-FFF2-40B4-BE49-F238E27FC236}">
                    <a16:creationId xmlns:a16="http://schemas.microsoft.com/office/drawing/2014/main" id="{5E111FB0-DFDB-52D9-5467-99DC817AAEBD}"/>
                  </a:ext>
                </a:extLst>
              </p:cNvPr>
              <p:cNvGrpSpPr/>
              <p:nvPr/>
            </p:nvGrpSpPr>
            <p:grpSpPr>
              <a:xfrm>
                <a:off x="3949984" y="2731962"/>
                <a:ext cx="1009749" cy="235130"/>
                <a:chOff x="3949984" y="2731962"/>
                <a:chExt cx="1009749" cy="235130"/>
              </a:xfrm>
              <a:noFill/>
            </p:grpSpPr>
            <p:sp>
              <p:nvSpPr>
                <p:cNvPr id="489" name="Freeform: Shape 488">
                  <a:extLst>
                    <a:ext uri="{FF2B5EF4-FFF2-40B4-BE49-F238E27FC236}">
                      <a16:creationId xmlns:a16="http://schemas.microsoft.com/office/drawing/2014/main" id="{A342ECDC-AF3C-951B-1F64-89460FB7F7C3}"/>
                    </a:ext>
                  </a:extLst>
                </p:cNvPr>
                <p:cNvSpPr/>
                <p:nvPr/>
              </p:nvSpPr>
              <p:spPr>
                <a:xfrm>
                  <a:off x="4169598" y="2851318"/>
                  <a:ext cx="578875" cy="11935"/>
                </a:xfrm>
                <a:custGeom>
                  <a:avLst/>
                  <a:gdLst>
                    <a:gd name="connsiteX0" fmla="*/ 578875 w 578875"/>
                    <a:gd name="connsiteY0" fmla="*/ 0 h 11935"/>
                    <a:gd name="connsiteX1" fmla="*/ 0 w 578875"/>
                    <a:gd name="connsiteY1" fmla="*/ 0 h 11935"/>
                  </a:gdLst>
                  <a:ahLst/>
                  <a:cxnLst>
                    <a:cxn ang="0">
                      <a:pos x="connsiteX0" y="connsiteY0"/>
                    </a:cxn>
                    <a:cxn ang="0">
                      <a:pos x="connsiteX1" y="connsiteY1"/>
                    </a:cxn>
                  </a:cxnLst>
                  <a:rect l="l" t="t" r="r" b="b"/>
                  <a:pathLst>
                    <a:path w="578875" h="11935">
                      <a:moveTo>
                        <a:pt x="578875" y="0"/>
                      </a:moveTo>
                      <a:lnTo>
                        <a:pt x="0" y="0"/>
                      </a:lnTo>
                    </a:path>
                  </a:pathLst>
                </a:custGeom>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299AF4A5-BEA8-AE1D-D073-956F1159B5AA}"/>
                    </a:ext>
                  </a:extLst>
                </p:cNvPr>
                <p:cNvSpPr/>
                <p:nvPr/>
              </p:nvSpPr>
              <p:spPr>
                <a:xfrm>
                  <a:off x="4520504" y="2848931"/>
                  <a:ext cx="325840" cy="76387"/>
                </a:xfrm>
                <a:custGeom>
                  <a:avLst/>
                  <a:gdLst>
                    <a:gd name="connsiteX0" fmla="*/ 0 w 325840"/>
                    <a:gd name="connsiteY0" fmla="*/ 76388 h 76387"/>
                    <a:gd name="connsiteX1" fmla="*/ 325841 w 325840"/>
                    <a:gd name="connsiteY1" fmla="*/ 4774 h 76387"/>
                    <a:gd name="connsiteX2" fmla="*/ 324648 w 325840"/>
                    <a:gd name="connsiteY2" fmla="*/ 0 h 76387"/>
                  </a:gdLst>
                  <a:ahLst/>
                  <a:cxnLst>
                    <a:cxn ang="0">
                      <a:pos x="connsiteX0" y="connsiteY0"/>
                    </a:cxn>
                    <a:cxn ang="0">
                      <a:pos x="connsiteX1" y="connsiteY1"/>
                    </a:cxn>
                    <a:cxn ang="0">
                      <a:pos x="connsiteX2" y="connsiteY2"/>
                    </a:cxn>
                  </a:cxnLst>
                  <a:rect l="l" t="t" r="r" b="b"/>
                  <a:pathLst>
                    <a:path w="325840" h="76387">
                      <a:moveTo>
                        <a:pt x="0" y="76388"/>
                      </a:moveTo>
                      <a:cubicBezTo>
                        <a:pt x="185001" y="70420"/>
                        <a:pt x="325841" y="40581"/>
                        <a:pt x="325841" y="4774"/>
                      </a:cubicBezTo>
                      <a:cubicBezTo>
                        <a:pt x="325841" y="3581"/>
                        <a:pt x="325841" y="2387"/>
                        <a:pt x="324648"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2752A112-177C-7167-14CE-4ED5EE619C98}"/>
                    </a:ext>
                  </a:extLst>
                </p:cNvPr>
                <p:cNvSpPr/>
                <p:nvPr/>
              </p:nvSpPr>
              <p:spPr>
                <a:xfrm>
                  <a:off x="4060984" y="2779705"/>
                  <a:ext cx="719714" cy="144420"/>
                </a:xfrm>
                <a:custGeom>
                  <a:avLst/>
                  <a:gdLst>
                    <a:gd name="connsiteX0" fmla="*/ 719715 w 719714"/>
                    <a:gd name="connsiteY0" fmla="*/ 32226 h 144420"/>
                    <a:gd name="connsiteX1" fmla="*/ 392680 w 719714"/>
                    <a:gd name="connsiteY1" fmla="*/ 0 h 144420"/>
                    <a:gd name="connsiteX2" fmla="*/ 0 w 719714"/>
                    <a:gd name="connsiteY2" fmla="*/ 72807 h 144420"/>
                    <a:gd name="connsiteX3" fmla="*/ 325841 w 719714"/>
                    <a:gd name="connsiteY3" fmla="*/ 144420 h 144420"/>
                  </a:gdLst>
                  <a:ahLst/>
                  <a:cxnLst>
                    <a:cxn ang="0">
                      <a:pos x="connsiteX0" y="connsiteY0"/>
                    </a:cxn>
                    <a:cxn ang="0">
                      <a:pos x="connsiteX1" y="connsiteY1"/>
                    </a:cxn>
                    <a:cxn ang="0">
                      <a:pos x="connsiteX2" y="connsiteY2"/>
                    </a:cxn>
                    <a:cxn ang="0">
                      <a:pos x="connsiteX3" y="connsiteY3"/>
                    </a:cxn>
                  </a:cxnLst>
                  <a:rect l="l" t="t" r="r" b="b"/>
                  <a:pathLst>
                    <a:path w="719714" h="144420">
                      <a:moveTo>
                        <a:pt x="719715" y="32226"/>
                      </a:moveTo>
                      <a:cubicBezTo>
                        <a:pt x="649295" y="13129"/>
                        <a:pt x="529939" y="0"/>
                        <a:pt x="392680" y="0"/>
                      </a:cubicBezTo>
                      <a:cubicBezTo>
                        <a:pt x="175453" y="0"/>
                        <a:pt x="0" y="32226"/>
                        <a:pt x="0" y="72807"/>
                      </a:cubicBezTo>
                      <a:cubicBezTo>
                        <a:pt x="0" y="108614"/>
                        <a:pt x="140840" y="139646"/>
                        <a:pt x="325841" y="14442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766A6B7F-19F7-A833-3EAE-792DAD531530}"/>
                    </a:ext>
                  </a:extLst>
                </p:cNvPr>
                <p:cNvSpPr/>
                <p:nvPr/>
              </p:nvSpPr>
              <p:spPr>
                <a:xfrm>
                  <a:off x="4157663" y="2943222"/>
                  <a:ext cx="603939" cy="23871"/>
                </a:xfrm>
                <a:custGeom>
                  <a:avLst/>
                  <a:gdLst>
                    <a:gd name="connsiteX0" fmla="*/ 0 w 603939"/>
                    <a:gd name="connsiteY0" fmla="*/ 1194 h 23871"/>
                    <a:gd name="connsiteX1" fmla="*/ 296002 w 603939"/>
                    <a:gd name="connsiteY1" fmla="*/ 23871 h 23871"/>
                    <a:gd name="connsiteX2" fmla="*/ 603940 w 603939"/>
                    <a:gd name="connsiteY2" fmla="*/ 0 h 23871"/>
                  </a:gdLst>
                  <a:ahLst/>
                  <a:cxnLst>
                    <a:cxn ang="0">
                      <a:pos x="connsiteX0" y="connsiteY0"/>
                    </a:cxn>
                    <a:cxn ang="0">
                      <a:pos x="connsiteX1" y="connsiteY1"/>
                    </a:cxn>
                    <a:cxn ang="0">
                      <a:pos x="connsiteX2" y="connsiteY2"/>
                    </a:cxn>
                  </a:cxnLst>
                  <a:rect l="l" t="t" r="r" b="b"/>
                  <a:pathLst>
                    <a:path w="603939" h="23871">
                      <a:moveTo>
                        <a:pt x="0" y="1194"/>
                      </a:moveTo>
                      <a:cubicBezTo>
                        <a:pt x="83549" y="15516"/>
                        <a:pt x="186195" y="23871"/>
                        <a:pt x="296002" y="23871"/>
                      </a:cubicBezTo>
                      <a:cubicBezTo>
                        <a:pt x="411777" y="23871"/>
                        <a:pt x="519197" y="14323"/>
                        <a:pt x="603940" y="0"/>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BD8484A2-30CA-D125-2FE1-ACB401F5CC77}"/>
                    </a:ext>
                  </a:extLst>
                </p:cNvPr>
                <p:cNvSpPr/>
                <p:nvPr/>
              </p:nvSpPr>
              <p:spPr>
                <a:xfrm>
                  <a:off x="3949984" y="2731962"/>
                  <a:ext cx="1009749" cy="180227"/>
                </a:xfrm>
                <a:custGeom>
                  <a:avLst/>
                  <a:gdLst>
                    <a:gd name="connsiteX0" fmla="*/ 978717 w 1009749"/>
                    <a:gd name="connsiteY0" fmla="*/ 157549 h 180227"/>
                    <a:gd name="connsiteX1" fmla="*/ 1009749 w 1009749"/>
                    <a:gd name="connsiteY1" fmla="*/ 116968 h 180227"/>
                    <a:gd name="connsiteX2" fmla="*/ 504875 w 1009749"/>
                    <a:gd name="connsiteY2" fmla="*/ 0 h 180227"/>
                    <a:gd name="connsiteX3" fmla="*/ 0 w 1009749"/>
                    <a:gd name="connsiteY3" fmla="*/ 116968 h 180227"/>
                    <a:gd name="connsiteX4" fmla="*/ 79968 w 1009749"/>
                    <a:gd name="connsiteY4" fmla="*/ 180227 h 180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749" h="180227">
                      <a:moveTo>
                        <a:pt x="978717" y="157549"/>
                      </a:moveTo>
                      <a:cubicBezTo>
                        <a:pt x="999007" y="144420"/>
                        <a:pt x="1009749" y="131291"/>
                        <a:pt x="1009749" y="116968"/>
                      </a:cubicBezTo>
                      <a:cubicBezTo>
                        <a:pt x="1009749" y="52516"/>
                        <a:pt x="784167" y="0"/>
                        <a:pt x="504875" y="0"/>
                      </a:cubicBezTo>
                      <a:cubicBezTo>
                        <a:pt x="225582" y="0"/>
                        <a:pt x="0" y="52516"/>
                        <a:pt x="0" y="116968"/>
                      </a:cubicBezTo>
                      <a:cubicBezTo>
                        <a:pt x="0" y="140840"/>
                        <a:pt x="29839" y="162324"/>
                        <a:pt x="79968" y="180227"/>
                      </a:cubicBezTo>
                    </a:path>
                  </a:pathLst>
                </a:custGeom>
                <a:noFill/>
                <a:ln w="5291"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4" name="Graphic 261">
                <a:extLst>
                  <a:ext uri="{FF2B5EF4-FFF2-40B4-BE49-F238E27FC236}">
                    <a16:creationId xmlns:a16="http://schemas.microsoft.com/office/drawing/2014/main" id="{283CF511-5838-B94D-672E-B35A18CE9486}"/>
                  </a:ext>
                </a:extLst>
              </p:cNvPr>
              <p:cNvGrpSpPr/>
              <p:nvPr/>
            </p:nvGrpSpPr>
            <p:grpSpPr>
              <a:xfrm>
                <a:off x="4193855" y="2353605"/>
                <a:ext cx="623844" cy="497713"/>
                <a:chOff x="4193855" y="2353605"/>
                <a:chExt cx="623844" cy="497713"/>
              </a:xfrm>
            </p:grpSpPr>
            <p:grpSp>
              <p:nvGrpSpPr>
                <p:cNvPr id="495" name="Graphic 261">
                  <a:extLst>
                    <a:ext uri="{FF2B5EF4-FFF2-40B4-BE49-F238E27FC236}">
                      <a16:creationId xmlns:a16="http://schemas.microsoft.com/office/drawing/2014/main" id="{E4095540-299D-2A95-798F-A593CD9C50A0}"/>
                    </a:ext>
                  </a:extLst>
                </p:cNvPr>
                <p:cNvGrpSpPr/>
                <p:nvPr/>
              </p:nvGrpSpPr>
              <p:grpSpPr>
                <a:xfrm>
                  <a:off x="4193855" y="2353605"/>
                  <a:ext cx="547456" cy="497713"/>
                  <a:chOff x="4193855" y="2353605"/>
                  <a:chExt cx="547456" cy="497713"/>
                </a:xfrm>
              </p:grpSpPr>
              <p:sp>
                <p:nvSpPr>
                  <p:cNvPr id="496" name="Freeform: Shape 495">
                    <a:extLst>
                      <a:ext uri="{FF2B5EF4-FFF2-40B4-BE49-F238E27FC236}">
                        <a16:creationId xmlns:a16="http://schemas.microsoft.com/office/drawing/2014/main" id="{466D3534-7968-B000-D1DC-74B013C0D890}"/>
                      </a:ext>
                    </a:extLst>
                  </p:cNvPr>
                  <p:cNvSpPr/>
                  <p:nvPr/>
                </p:nvSpPr>
                <p:spPr>
                  <a:xfrm>
                    <a:off x="4193855" y="2353605"/>
                    <a:ext cx="547456" cy="497713"/>
                  </a:xfrm>
                  <a:custGeom>
                    <a:avLst/>
                    <a:gdLst>
                      <a:gd name="connsiteX0" fmla="*/ 36614 w 547456"/>
                      <a:gd name="connsiteY0" fmla="*/ 497713 h 497713"/>
                      <a:gd name="connsiteX1" fmla="*/ 503295 w 547456"/>
                      <a:gd name="connsiteY1" fmla="*/ 497713 h 497713"/>
                      <a:gd name="connsiteX2" fmla="*/ 484198 w 547456"/>
                      <a:gd name="connsiteY2" fmla="*/ 375970 h 497713"/>
                      <a:gd name="connsiteX3" fmla="*/ 459134 w 547456"/>
                      <a:gd name="connsiteY3" fmla="*/ 333003 h 497713"/>
                      <a:gd name="connsiteX4" fmla="*/ 442424 w 547456"/>
                      <a:gd name="connsiteY4" fmla="*/ 286454 h 497713"/>
                      <a:gd name="connsiteX5" fmla="*/ 456746 w 547456"/>
                      <a:gd name="connsiteY5" fmla="*/ 239905 h 497713"/>
                      <a:gd name="connsiteX6" fmla="*/ 490166 w 547456"/>
                      <a:gd name="connsiteY6" fmla="*/ 217228 h 497713"/>
                      <a:gd name="connsiteX7" fmla="*/ 533134 w 547456"/>
                      <a:gd name="connsiteY7" fmla="*/ 186195 h 497713"/>
                      <a:gd name="connsiteX8" fmla="*/ 539102 w 547456"/>
                      <a:gd name="connsiteY8" fmla="*/ 174259 h 497713"/>
                      <a:gd name="connsiteX9" fmla="*/ 545070 w 547456"/>
                      <a:gd name="connsiteY9" fmla="*/ 148001 h 497713"/>
                      <a:gd name="connsiteX10" fmla="*/ 547457 w 547456"/>
                      <a:gd name="connsiteY10" fmla="*/ 134872 h 497713"/>
                      <a:gd name="connsiteX11" fmla="*/ 443617 w 547456"/>
                      <a:gd name="connsiteY11" fmla="*/ 32226 h 497713"/>
                      <a:gd name="connsiteX12" fmla="*/ 466295 w 547456"/>
                      <a:gd name="connsiteY12" fmla="*/ 14323 h 497713"/>
                      <a:gd name="connsiteX13" fmla="*/ 434069 w 547456"/>
                      <a:gd name="connsiteY13" fmla="*/ 20291 h 497713"/>
                      <a:gd name="connsiteX14" fmla="*/ 440037 w 547456"/>
                      <a:gd name="connsiteY14" fmla="*/ 0 h 497713"/>
                      <a:gd name="connsiteX15" fmla="*/ 397068 w 547456"/>
                      <a:gd name="connsiteY15" fmla="*/ 33420 h 497713"/>
                      <a:gd name="connsiteX16" fmla="*/ 330229 w 547456"/>
                      <a:gd name="connsiteY16" fmla="*/ 232744 h 497713"/>
                      <a:gd name="connsiteX17" fmla="*/ 259809 w 547456"/>
                      <a:gd name="connsiteY17" fmla="*/ 328228 h 497713"/>
                      <a:gd name="connsiteX18" fmla="*/ 118970 w 547456"/>
                      <a:gd name="connsiteY18" fmla="*/ 336583 h 497713"/>
                      <a:gd name="connsiteX19" fmla="*/ 73615 w 547456"/>
                      <a:gd name="connsiteY19" fmla="*/ 312712 h 497713"/>
                      <a:gd name="connsiteX20" fmla="*/ 67647 w 547456"/>
                      <a:gd name="connsiteY20" fmla="*/ 292421 h 497713"/>
                      <a:gd name="connsiteX21" fmla="*/ 58098 w 547456"/>
                      <a:gd name="connsiteY21" fmla="*/ 287647 h 497713"/>
                      <a:gd name="connsiteX22" fmla="*/ 36614 w 547456"/>
                      <a:gd name="connsiteY22" fmla="*/ 497713 h 49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456" h="497713">
                        <a:moveTo>
                          <a:pt x="36614" y="497713"/>
                        </a:moveTo>
                        <a:lnTo>
                          <a:pt x="503295" y="497713"/>
                        </a:lnTo>
                        <a:cubicBezTo>
                          <a:pt x="510456" y="455939"/>
                          <a:pt x="503295" y="412971"/>
                          <a:pt x="484198" y="375970"/>
                        </a:cubicBezTo>
                        <a:cubicBezTo>
                          <a:pt x="477037" y="361648"/>
                          <a:pt x="467488" y="347325"/>
                          <a:pt x="459134" y="333003"/>
                        </a:cubicBezTo>
                        <a:cubicBezTo>
                          <a:pt x="450778" y="318680"/>
                          <a:pt x="444811" y="303164"/>
                          <a:pt x="442424" y="286454"/>
                        </a:cubicBezTo>
                        <a:cubicBezTo>
                          <a:pt x="441230" y="269744"/>
                          <a:pt x="444811" y="251841"/>
                          <a:pt x="456746" y="239905"/>
                        </a:cubicBezTo>
                        <a:cubicBezTo>
                          <a:pt x="466295" y="230357"/>
                          <a:pt x="479424" y="224389"/>
                          <a:pt x="490166" y="217228"/>
                        </a:cubicBezTo>
                        <a:cubicBezTo>
                          <a:pt x="498521" y="211260"/>
                          <a:pt x="522392" y="198131"/>
                          <a:pt x="533134" y="186195"/>
                        </a:cubicBezTo>
                        <a:cubicBezTo>
                          <a:pt x="536715" y="181421"/>
                          <a:pt x="539102" y="177840"/>
                          <a:pt x="539102" y="174259"/>
                        </a:cubicBezTo>
                        <a:cubicBezTo>
                          <a:pt x="553424" y="164711"/>
                          <a:pt x="536715" y="164711"/>
                          <a:pt x="545070" y="148001"/>
                        </a:cubicBezTo>
                        <a:lnTo>
                          <a:pt x="547457" y="134872"/>
                        </a:lnTo>
                        <a:cubicBezTo>
                          <a:pt x="547457" y="134872"/>
                          <a:pt x="539102" y="44162"/>
                          <a:pt x="443617" y="32226"/>
                        </a:cubicBezTo>
                        <a:lnTo>
                          <a:pt x="466295" y="14323"/>
                        </a:lnTo>
                        <a:cubicBezTo>
                          <a:pt x="446004" y="17903"/>
                          <a:pt x="434069" y="20291"/>
                          <a:pt x="434069" y="20291"/>
                        </a:cubicBezTo>
                        <a:lnTo>
                          <a:pt x="440037" y="0"/>
                        </a:lnTo>
                        <a:cubicBezTo>
                          <a:pt x="426907" y="5968"/>
                          <a:pt x="406617" y="23871"/>
                          <a:pt x="397068" y="33420"/>
                        </a:cubicBezTo>
                        <a:cubicBezTo>
                          <a:pt x="298003" y="51323"/>
                          <a:pt x="320681" y="187389"/>
                          <a:pt x="330229" y="232744"/>
                        </a:cubicBezTo>
                        <a:cubicBezTo>
                          <a:pt x="340971" y="281680"/>
                          <a:pt x="317100" y="331809"/>
                          <a:pt x="259809" y="328228"/>
                        </a:cubicBezTo>
                        <a:cubicBezTo>
                          <a:pt x="212067" y="324648"/>
                          <a:pt x="157164" y="329422"/>
                          <a:pt x="118970" y="336583"/>
                        </a:cubicBezTo>
                        <a:cubicBezTo>
                          <a:pt x="99873" y="340164"/>
                          <a:pt x="80776" y="330615"/>
                          <a:pt x="73615" y="312712"/>
                        </a:cubicBezTo>
                        <a:cubicBezTo>
                          <a:pt x="71228" y="306744"/>
                          <a:pt x="70034" y="300777"/>
                          <a:pt x="67647" y="292421"/>
                        </a:cubicBezTo>
                        <a:cubicBezTo>
                          <a:pt x="66453" y="287647"/>
                          <a:pt x="61679" y="285260"/>
                          <a:pt x="58098" y="287647"/>
                        </a:cubicBezTo>
                        <a:cubicBezTo>
                          <a:pt x="33034" y="305551"/>
                          <a:pt x="-45741" y="371196"/>
                          <a:pt x="36614" y="497713"/>
                        </a:cubicBezTo>
                        <a:close/>
                      </a:path>
                    </a:pathLst>
                  </a:custGeom>
                  <a:gradFill>
                    <a:gsLst>
                      <a:gs pos="15720">
                        <a:srgbClr val="FEDA68"/>
                      </a:gs>
                      <a:gs pos="76200">
                        <a:srgbClr val="FEC468"/>
                      </a:gs>
                    </a:gsLst>
                    <a:lin ang="624633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B923BB12-C8EF-7A04-E1E1-C0618629A45E}"/>
                      </a:ext>
                    </a:extLst>
                  </p:cNvPr>
                  <p:cNvSpPr/>
                  <p:nvPr/>
                </p:nvSpPr>
                <p:spPr>
                  <a:xfrm>
                    <a:off x="4605714" y="2528875"/>
                    <a:ext cx="121275" cy="322443"/>
                  </a:xfrm>
                  <a:custGeom>
                    <a:avLst/>
                    <a:gdLst>
                      <a:gd name="connsiteX0" fmla="*/ 10274 w 121275"/>
                      <a:gd name="connsiteY0" fmla="*/ 152958 h 322443"/>
                      <a:gd name="connsiteX1" fmla="*/ 38920 w 121275"/>
                      <a:gd name="connsiteY1" fmla="*/ 211442 h 322443"/>
                      <a:gd name="connsiteX2" fmla="*/ 56823 w 121275"/>
                      <a:gd name="connsiteY2" fmla="*/ 273507 h 322443"/>
                      <a:gd name="connsiteX3" fmla="*/ 40113 w 121275"/>
                      <a:gd name="connsiteY3" fmla="*/ 322443 h 322443"/>
                      <a:gd name="connsiteX4" fmla="*/ 91436 w 121275"/>
                      <a:gd name="connsiteY4" fmla="*/ 322443 h 322443"/>
                      <a:gd name="connsiteX5" fmla="*/ 72339 w 121275"/>
                      <a:gd name="connsiteY5" fmla="*/ 200700 h 322443"/>
                      <a:gd name="connsiteX6" fmla="*/ 47275 w 121275"/>
                      <a:gd name="connsiteY6" fmla="*/ 157732 h 322443"/>
                      <a:gd name="connsiteX7" fmla="*/ 30565 w 121275"/>
                      <a:gd name="connsiteY7" fmla="*/ 111183 h 322443"/>
                      <a:gd name="connsiteX8" fmla="*/ 44888 w 121275"/>
                      <a:gd name="connsiteY8" fmla="*/ 64635 h 322443"/>
                      <a:gd name="connsiteX9" fmla="*/ 78307 w 121275"/>
                      <a:gd name="connsiteY9" fmla="*/ 41957 h 322443"/>
                      <a:gd name="connsiteX10" fmla="*/ 121275 w 121275"/>
                      <a:gd name="connsiteY10" fmla="*/ 10925 h 322443"/>
                      <a:gd name="connsiteX11" fmla="*/ 96211 w 121275"/>
                      <a:gd name="connsiteY11" fmla="*/ 183 h 322443"/>
                      <a:gd name="connsiteX12" fmla="*/ 25791 w 121275"/>
                      <a:gd name="connsiteY12" fmla="*/ 45538 h 322443"/>
                      <a:gd name="connsiteX13" fmla="*/ 726 w 121275"/>
                      <a:gd name="connsiteY13" fmla="*/ 88506 h 322443"/>
                      <a:gd name="connsiteX14" fmla="*/ 10274 w 121275"/>
                      <a:gd name="connsiteY14" fmla="*/ 152958 h 32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275" h="322443">
                        <a:moveTo>
                          <a:pt x="10274" y="152958"/>
                        </a:moveTo>
                        <a:cubicBezTo>
                          <a:pt x="18629" y="173249"/>
                          <a:pt x="29371" y="192345"/>
                          <a:pt x="38920" y="211442"/>
                        </a:cubicBezTo>
                        <a:cubicBezTo>
                          <a:pt x="48468" y="230539"/>
                          <a:pt x="56823" y="252023"/>
                          <a:pt x="56823" y="273507"/>
                        </a:cubicBezTo>
                        <a:cubicBezTo>
                          <a:pt x="56823" y="291411"/>
                          <a:pt x="52049" y="309314"/>
                          <a:pt x="40113" y="322443"/>
                        </a:cubicBezTo>
                        <a:lnTo>
                          <a:pt x="91436" y="322443"/>
                        </a:lnTo>
                        <a:cubicBezTo>
                          <a:pt x="98598" y="280669"/>
                          <a:pt x="91436" y="237701"/>
                          <a:pt x="72339" y="200700"/>
                        </a:cubicBezTo>
                        <a:cubicBezTo>
                          <a:pt x="65178" y="186378"/>
                          <a:pt x="55630" y="172055"/>
                          <a:pt x="47275" y="157732"/>
                        </a:cubicBezTo>
                        <a:cubicBezTo>
                          <a:pt x="38920" y="143410"/>
                          <a:pt x="32952" y="127893"/>
                          <a:pt x="30565" y="111183"/>
                        </a:cubicBezTo>
                        <a:cubicBezTo>
                          <a:pt x="29371" y="94474"/>
                          <a:pt x="32952" y="76570"/>
                          <a:pt x="44888" y="64635"/>
                        </a:cubicBezTo>
                        <a:cubicBezTo>
                          <a:pt x="54436" y="55086"/>
                          <a:pt x="67565" y="49119"/>
                          <a:pt x="78307" y="41957"/>
                        </a:cubicBezTo>
                        <a:cubicBezTo>
                          <a:pt x="86662" y="35990"/>
                          <a:pt x="110533" y="22860"/>
                          <a:pt x="121275" y="10925"/>
                        </a:cubicBezTo>
                        <a:cubicBezTo>
                          <a:pt x="115307" y="3763"/>
                          <a:pt x="105759" y="-1011"/>
                          <a:pt x="96211" y="183"/>
                        </a:cubicBezTo>
                        <a:cubicBezTo>
                          <a:pt x="67565" y="4957"/>
                          <a:pt x="44888" y="24054"/>
                          <a:pt x="25791" y="45538"/>
                        </a:cubicBezTo>
                        <a:cubicBezTo>
                          <a:pt x="15049" y="58667"/>
                          <a:pt x="5500" y="71796"/>
                          <a:pt x="726" y="88506"/>
                        </a:cubicBezTo>
                        <a:cubicBezTo>
                          <a:pt x="-1661" y="109990"/>
                          <a:pt x="1920" y="132668"/>
                          <a:pt x="10274" y="152958"/>
                        </a:cubicBezTo>
                        <a:close/>
                      </a:path>
                    </a:pathLst>
                  </a:custGeom>
                  <a:gradFill>
                    <a:gsLst>
                      <a:gs pos="15720">
                        <a:srgbClr val="FEDA68"/>
                      </a:gs>
                      <a:gs pos="76200">
                        <a:srgbClr val="FEC468"/>
                      </a:gs>
                    </a:gsLst>
                    <a:lin ang="6344095"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98" name="Graphic 261">
                    <a:extLst>
                      <a:ext uri="{FF2B5EF4-FFF2-40B4-BE49-F238E27FC236}">
                        <a16:creationId xmlns:a16="http://schemas.microsoft.com/office/drawing/2014/main" id="{C58855D5-B651-223D-DCD2-B692CE313F5A}"/>
                      </a:ext>
                    </a:extLst>
                  </p:cNvPr>
                  <p:cNvGrpSpPr/>
                  <p:nvPr/>
                </p:nvGrpSpPr>
                <p:grpSpPr>
                  <a:xfrm>
                    <a:off x="4273438" y="2691381"/>
                    <a:ext cx="262582" cy="144646"/>
                    <a:chOff x="4273438" y="2691381"/>
                    <a:chExt cx="262582" cy="144646"/>
                  </a:xfrm>
                  <a:solidFill>
                    <a:srgbClr val="F28552"/>
                  </a:solidFill>
                </p:grpSpPr>
                <p:sp>
                  <p:nvSpPr>
                    <p:cNvPr id="499" name="Freeform: Shape 498">
                      <a:extLst>
                        <a:ext uri="{FF2B5EF4-FFF2-40B4-BE49-F238E27FC236}">
                          <a16:creationId xmlns:a16="http://schemas.microsoft.com/office/drawing/2014/main" id="{87DD45BB-7AB0-D6FC-45AB-6D840F765CD2}"/>
                        </a:ext>
                      </a:extLst>
                    </p:cNvPr>
                    <p:cNvSpPr/>
                    <p:nvPr/>
                  </p:nvSpPr>
                  <p:spPr>
                    <a:xfrm>
                      <a:off x="4345668" y="2740317"/>
                      <a:ext cx="190351" cy="95710"/>
                    </a:xfrm>
                    <a:custGeom>
                      <a:avLst/>
                      <a:gdLst>
                        <a:gd name="connsiteX0" fmla="*/ 190352 w 190351"/>
                        <a:gd name="connsiteY0" fmla="*/ 0 h 95710"/>
                        <a:gd name="connsiteX1" fmla="*/ 155739 w 190351"/>
                        <a:gd name="connsiteY1" fmla="*/ 52516 h 95710"/>
                        <a:gd name="connsiteX2" fmla="*/ 102029 w 190351"/>
                        <a:gd name="connsiteY2" fmla="*/ 85936 h 95710"/>
                        <a:gd name="connsiteX3" fmla="*/ 39964 w 190351"/>
                        <a:gd name="connsiteY3" fmla="*/ 95485 h 95710"/>
                        <a:gd name="connsiteX4" fmla="*/ 8931 w 190351"/>
                        <a:gd name="connsiteY4" fmla="*/ 88323 h 95710"/>
                        <a:gd name="connsiteX5" fmla="*/ 2963 w 190351"/>
                        <a:gd name="connsiteY5" fmla="*/ 58484 h 95710"/>
                        <a:gd name="connsiteX6" fmla="*/ 11318 w 190351"/>
                        <a:gd name="connsiteY6" fmla="*/ 85936 h 95710"/>
                        <a:gd name="connsiteX7" fmla="*/ 41157 w 190351"/>
                        <a:gd name="connsiteY7" fmla="*/ 91904 h 95710"/>
                        <a:gd name="connsiteX8" fmla="*/ 102029 w 190351"/>
                        <a:gd name="connsiteY8" fmla="*/ 81162 h 95710"/>
                        <a:gd name="connsiteX9" fmla="*/ 190352 w 190351"/>
                        <a:gd name="connsiteY9" fmla="*/ 0 h 9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351" h="95710">
                          <a:moveTo>
                            <a:pt x="190352" y="0"/>
                          </a:moveTo>
                          <a:cubicBezTo>
                            <a:pt x="183190" y="19097"/>
                            <a:pt x="170061" y="37000"/>
                            <a:pt x="155739" y="52516"/>
                          </a:cubicBezTo>
                          <a:cubicBezTo>
                            <a:pt x="140223" y="66839"/>
                            <a:pt x="122319" y="78775"/>
                            <a:pt x="102029" y="85936"/>
                          </a:cubicBezTo>
                          <a:cubicBezTo>
                            <a:pt x="81738" y="93097"/>
                            <a:pt x="60254" y="96678"/>
                            <a:pt x="39964" y="95485"/>
                          </a:cubicBezTo>
                          <a:cubicBezTo>
                            <a:pt x="29222" y="95485"/>
                            <a:pt x="18480" y="94291"/>
                            <a:pt x="8931" y="88323"/>
                          </a:cubicBezTo>
                          <a:cubicBezTo>
                            <a:pt x="576" y="81162"/>
                            <a:pt x="-3004" y="68033"/>
                            <a:pt x="2963" y="58484"/>
                          </a:cubicBezTo>
                          <a:cubicBezTo>
                            <a:pt x="-617" y="68033"/>
                            <a:pt x="2963" y="79968"/>
                            <a:pt x="11318" y="85936"/>
                          </a:cubicBezTo>
                          <a:cubicBezTo>
                            <a:pt x="19673" y="91904"/>
                            <a:pt x="30415" y="91904"/>
                            <a:pt x="41157" y="91904"/>
                          </a:cubicBezTo>
                          <a:cubicBezTo>
                            <a:pt x="61448" y="91904"/>
                            <a:pt x="82932" y="88323"/>
                            <a:pt x="102029" y="81162"/>
                          </a:cubicBezTo>
                          <a:cubicBezTo>
                            <a:pt x="137835" y="66839"/>
                            <a:pt x="171255" y="38194"/>
                            <a:pt x="190352"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0410AB50-6BC2-6597-F18D-D103EDD4ED1A}"/>
                        </a:ext>
                      </a:extLst>
                    </p:cNvPr>
                    <p:cNvSpPr/>
                    <p:nvPr/>
                  </p:nvSpPr>
                  <p:spPr>
                    <a:xfrm>
                      <a:off x="4296115" y="2760608"/>
                      <a:ext cx="47742" cy="54423"/>
                    </a:xfrm>
                    <a:custGeom>
                      <a:avLst/>
                      <a:gdLst>
                        <a:gd name="connsiteX0" fmla="*/ 47742 w 47742"/>
                        <a:gd name="connsiteY0" fmla="*/ 51323 h 54423"/>
                        <a:gd name="connsiteX1" fmla="*/ 26258 w 47742"/>
                        <a:gd name="connsiteY1" fmla="*/ 53710 h 54423"/>
                        <a:gd name="connsiteX2" fmla="*/ 7161 w 47742"/>
                        <a:gd name="connsiteY2" fmla="*/ 41774 h 54423"/>
                        <a:gd name="connsiteX3" fmla="*/ 0 w 47742"/>
                        <a:gd name="connsiteY3" fmla="*/ 20290 h 54423"/>
                        <a:gd name="connsiteX4" fmla="*/ 7161 w 47742"/>
                        <a:gd name="connsiteY4" fmla="*/ 0 h 54423"/>
                        <a:gd name="connsiteX5" fmla="*/ 10742 w 47742"/>
                        <a:gd name="connsiteY5" fmla="*/ 39387 h 54423"/>
                        <a:gd name="connsiteX6" fmla="*/ 47742 w 47742"/>
                        <a:gd name="connsiteY6" fmla="*/ 51323 h 5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42" h="54423">
                          <a:moveTo>
                            <a:pt x="47742" y="51323"/>
                          </a:moveTo>
                          <a:cubicBezTo>
                            <a:pt x="40581" y="54904"/>
                            <a:pt x="33420" y="54904"/>
                            <a:pt x="26258" y="53710"/>
                          </a:cubicBezTo>
                          <a:cubicBezTo>
                            <a:pt x="19097" y="51323"/>
                            <a:pt x="11936" y="47742"/>
                            <a:pt x="7161" y="41774"/>
                          </a:cubicBezTo>
                          <a:cubicBezTo>
                            <a:pt x="2387" y="35807"/>
                            <a:pt x="0" y="27452"/>
                            <a:pt x="0" y="20290"/>
                          </a:cubicBezTo>
                          <a:cubicBezTo>
                            <a:pt x="0" y="13129"/>
                            <a:pt x="2387" y="4774"/>
                            <a:pt x="7161" y="0"/>
                          </a:cubicBezTo>
                          <a:cubicBezTo>
                            <a:pt x="1194" y="13129"/>
                            <a:pt x="2387" y="28645"/>
                            <a:pt x="10742" y="39387"/>
                          </a:cubicBezTo>
                          <a:cubicBezTo>
                            <a:pt x="19097" y="47742"/>
                            <a:pt x="33420" y="53710"/>
                            <a:pt x="47742" y="51323"/>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1E576B55-55AA-DD5C-663F-C8F038480875}"/>
                        </a:ext>
                      </a:extLst>
                    </p:cNvPr>
                    <p:cNvSpPr/>
                    <p:nvPr/>
                  </p:nvSpPr>
                  <p:spPr>
                    <a:xfrm>
                      <a:off x="4273438" y="2691381"/>
                      <a:ext cx="23871" cy="81314"/>
                    </a:xfrm>
                    <a:custGeom>
                      <a:avLst/>
                      <a:gdLst>
                        <a:gd name="connsiteX0" fmla="*/ 23871 w 23871"/>
                        <a:gd name="connsiteY0" fmla="*/ 81162 h 81314"/>
                        <a:gd name="connsiteX1" fmla="*/ 3581 w 23871"/>
                        <a:gd name="connsiteY1" fmla="*/ 68033 h 81314"/>
                        <a:gd name="connsiteX2" fmla="*/ 0 w 23871"/>
                        <a:gd name="connsiteY2" fmla="*/ 44162 h 81314"/>
                        <a:gd name="connsiteX3" fmla="*/ 19097 w 23871"/>
                        <a:gd name="connsiteY3" fmla="*/ 0 h 81314"/>
                        <a:gd name="connsiteX4" fmla="*/ 4774 w 23871"/>
                        <a:gd name="connsiteY4" fmla="*/ 44162 h 81314"/>
                        <a:gd name="connsiteX5" fmla="*/ 7161 w 23871"/>
                        <a:gd name="connsiteY5" fmla="*/ 66839 h 81314"/>
                        <a:gd name="connsiteX6" fmla="*/ 23871 w 23871"/>
                        <a:gd name="connsiteY6" fmla="*/ 81162 h 8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71" h="81314">
                          <a:moveTo>
                            <a:pt x="23871" y="81162"/>
                          </a:moveTo>
                          <a:cubicBezTo>
                            <a:pt x="15516" y="82356"/>
                            <a:pt x="7161" y="76388"/>
                            <a:pt x="3581" y="68033"/>
                          </a:cubicBezTo>
                          <a:cubicBezTo>
                            <a:pt x="0" y="60871"/>
                            <a:pt x="0" y="51323"/>
                            <a:pt x="0" y="44162"/>
                          </a:cubicBezTo>
                          <a:cubicBezTo>
                            <a:pt x="1193" y="27452"/>
                            <a:pt x="7161" y="11936"/>
                            <a:pt x="19097" y="0"/>
                          </a:cubicBezTo>
                          <a:cubicBezTo>
                            <a:pt x="10742" y="14323"/>
                            <a:pt x="5968" y="28645"/>
                            <a:pt x="4774" y="44162"/>
                          </a:cubicBezTo>
                          <a:cubicBezTo>
                            <a:pt x="3581" y="51323"/>
                            <a:pt x="4774" y="59678"/>
                            <a:pt x="7161" y="66839"/>
                          </a:cubicBezTo>
                          <a:cubicBezTo>
                            <a:pt x="10742" y="74001"/>
                            <a:pt x="16710" y="79968"/>
                            <a:pt x="23871" y="8116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2" name="Freeform: Shape 501">
                    <a:extLst>
                      <a:ext uri="{FF2B5EF4-FFF2-40B4-BE49-F238E27FC236}">
                        <a16:creationId xmlns:a16="http://schemas.microsoft.com/office/drawing/2014/main" id="{109AE737-9520-E662-25D8-EFF6A5D24778}"/>
                      </a:ext>
                    </a:extLst>
                  </p:cNvPr>
                  <p:cNvSpPr/>
                  <p:nvPr/>
                </p:nvSpPr>
                <p:spPr>
                  <a:xfrm>
                    <a:off x="4300293" y="2688994"/>
                    <a:ext cx="211856" cy="118269"/>
                  </a:xfrm>
                  <a:custGeom>
                    <a:avLst/>
                    <a:gdLst>
                      <a:gd name="connsiteX0" fmla="*/ 1790 w 211856"/>
                      <a:gd name="connsiteY0" fmla="*/ 14323 h 118269"/>
                      <a:gd name="connsiteX1" fmla="*/ 1790 w 211856"/>
                      <a:gd name="connsiteY1" fmla="*/ 39387 h 118269"/>
                      <a:gd name="connsiteX2" fmla="*/ 19694 w 211856"/>
                      <a:gd name="connsiteY2" fmla="*/ 57291 h 118269"/>
                      <a:gd name="connsiteX3" fmla="*/ 32823 w 211856"/>
                      <a:gd name="connsiteY3" fmla="*/ 87130 h 118269"/>
                      <a:gd name="connsiteX4" fmla="*/ 65049 w 211856"/>
                      <a:gd name="connsiteY4" fmla="*/ 96678 h 118269"/>
                      <a:gd name="connsiteX5" fmla="*/ 81759 w 211856"/>
                      <a:gd name="connsiteY5" fmla="*/ 116969 h 118269"/>
                      <a:gd name="connsiteX6" fmla="*/ 110404 w 211856"/>
                      <a:gd name="connsiteY6" fmla="*/ 115775 h 118269"/>
                      <a:gd name="connsiteX7" fmla="*/ 211856 w 211856"/>
                      <a:gd name="connsiteY7" fmla="*/ 35807 h 118269"/>
                      <a:gd name="connsiteX8" fmla="*/ 186792 w 211856"/>
                      <a:gd name="connsiteY8" fmla="*/ 7161 h 118269"/>
                      <a:gd name="connsiteX9" fmla="*/ 147404 w 211856"/>
                      <a:gd name="connsiteY9" fmla="*/ 0 h 118269"/>
                      <a:gd name="connsiteX10" fmla="*/ 90114 w 211856"/>
                      <a:gd name="connsiteY10" fmla="*/ 2387 h 118269"/>
                      <a:gd name="connsiteX11" fmla="*/ 1790 w 211856"/>
                      <a:gd name="connsiteY11" fmla="*/ 14323 h 1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56" h="118269">
                        <a:moveTo>
                          <a:pt x="1790" y="14323"/>
                        </a:moveTo>
                        <a:cubicBezTo>
                          <a:pt x="-597" y="22678"/>
                          <a:pt x="-597" y="31033"/>
                          <a:pt x="1790" y="39387"/>
                        </a:cubicBezTo>
                        <a:cubicBezTo>
                          <a:pt x="5371" y="47742"/>
                          <a:pt x="12532" y="53710"/>
                          <a:pt x="19694" y="57291"/>
                        </a:cubicBezTo>
                        <a:cubicBezTo>
                          <a:pt x="19694" y="68033"/>
                          <a:pt x="24468" y="79968"/>
                          <a:pt x="32823" y="87130"/>
                        </a:cubicBezTo>
                        <a:cubicBezTo>
                          <a:pt x="41178" y="94291"/>
                          <a:pt x="53113" y="97872"/>
                          <a:pt x="65049" y="96678"/>
                        </a:cubicBezTo>
                        <a:cubicBezTo>
                          <a:pt x="65049" y="106227"/>
                          <a:pt x="73404" y="114582"/>
                          <a:pt x="81759" y="116969"/>
                        </a:cubicBezTo>
                        <a:cubicBezTo>
                          <a:pt x="91307" y="119356"/>
                          <a:pt x="100856" y="118162"/>
                          <a:pt x="110404" y="115775"/>
                        </a:cubicBezTo>
                        <a:cubicBezTo>
                          <a:pt x="153372" y="103839"/>
                          <a:pt x="190372" y="74001"/>
                          <a:pt x="211856" y="35807"/>
                        </a:cubicBezTo>
                        <a:cubicBezTo>
                          <a:pt x="208276" y="22678"/>
                          <a:pt x="198727" y="13129"/>
                          <a:pt x="186792" y="7161"/>
                        </a:cubicBezTo>
                        <a:cubicBezTo>
                          <a:pt x="174856" y="2387"/>
                          <a:pt x="160533" y="0"/>
                          <a:pt x="147404" y="0"/>
                        </a:cubicBezTo>
                        <a:cubicBezTo>
                          <a:pt x="128307" y="0"/>
                          <a:pt x="109210" y="1194"/>
                          <a:pt x="90114" y="2387"/>
                        </a:cubicBezTo>
                        <a:cubicBezTo>
                          <a:pt x="59081" y="5968"/>
                          <a:pt x="31629" y="5968"/>
                          <a:pt x="1790" y="14323"/>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10719760"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3" name="Graphic 261">
                  <a:extLst>
                    <a:ext uri="{FF2B5EF4-FFF2-40B4-BE49-F238E27FC236}">
                      <a16:creationId xmlns:a16="http://schemas.microsoft.com/office/drawing/2014/main" id="{7AA7C820-6BBC-6B7B-CE2D-E9A46B442D22}"/>
                    </a:ext>
                  </a:extLst>
                </p:cNvPr>
                <p:cNvGrpSpPr/>
                <p:nvPr/>
              </p:nvGrpSpPr>
              <p:grpSpPr>
                <a:xfrm>
                  <a:off x="4534827" y="2461025"/>
                  <a:ext cx="282872" cy="114581"/>
                  <a:chOff x="4534827" y="2461025"/>
                  <a:chExt cx="282872" cy="114581"/>
                </a:xfrm>
              </p:grpSpPr>
              <p:grpSp>
                <p:nvGrpSpPr>
                  <p:cNvPr id="504" name="Graphic 261">
                    <a:extLst>
                      <a:ext uri="{FF2B5EF4-FFF2-40B4-BE49-F238E27FC236}">
                        <a16:creationId xmlns:a16="http://schemas.microsoft.com/office/drawing/2014/main" id="{26E7E740-384D-2D03-A87D-0C0BE7185D95}"/>
                      </a:ext>
                    </a:extLst>
                  </p:cNvPr>
                  <p:cNvGrpSpPr/>
                  <p:nvPr/>
                </p:nvGrpSpPr>
                <p:grpSpPr>
                  <a:xfrm>
                    <a:off x="4534827" y="2461025"/>
                    <a:ext cx="126517" cy="102645"/>
                    <a:chOff x="4534827" y="2461025"/>
                    <a:chExt cx="126517" cy="102645"/>
                  </a:xfrm>
                </p:grpSpPr>
                <p:grpSp>
                  <p:nvGrpSpPr>
                    <p:cNvPr id="505" name="Graphic 261">
                      <a:extLst>
                        <a:ext uri="{FF2B5EF4-FFF2-40B4-BE49-F238E27FC236}">
                          <a16:creationId xmlns:a16="http://schemas.microsoft.com/office/drawing/2014/main" id="{66C019B5-B7F6-730E-6B74-47CF429AE830}"/>
                        </a:ext>
                      </a:extLst>
                    </p:cNvPr>
                    <p:cNvGrpSpPr/>
                    <p:nvPr/>
                  </p:nvGrpSpPr>
                  <p:grpSpPr>
                    <a:xfrm>
                      <a:off x="4619569" y="2461025"/>
                      <a:ext cx="41774" cy="56527"/>
                      <a:chOff x="4619569" y="2461025"/>
                      <a:chExt cx="41774" cy="56527"/>
                    </a:xfrm>
                    <a:solidFill>
                      <a:srgbClr val="2D1B11"/>
                    </a:solidFill>
                  </p:grpSpPr>
                  <p:sp>
                    <p:nvSpPr>
                      <p:cNvPr id="506" name="Freeform: Shape 505">
                        <a:extLst>
                          <a:ext uri="{FF2B5EF4-FFF2-40B4-BE49-F238E27FC236}">
                            <a16:creationId xmlns:a16="http://schemas.microsoft.com/office/drawing/2014/main" id="{4FD6D555-9ECA-59E4-29A4-BC119B1153B9}"/>
                          </a:ext>
                        </a:extLst>
                      </p:cNvPr>
                      <p:cNvSpPr/>
                      <p:nvPr/>
                    </p:nvSpPr>
                    <p:spPr>
                      <a:xfrm>
                        <a:off x="4637472" y="2461025"/>
                        <a:ext cx="23871" cy="23871"/>
                      </a:xfrm>
                      <a:custGeom>
                        <a:avLst/>
                        <a:gdLst>
                          <a:gd name="connsiteX0" fmla="*/ 23871 w 23871"/>
                          <a:gd name="connsiteY0" fmla="*/ 11935 h 23871"/>
                          <a:gd name="connsiteX1" fmla="*/ 11936 w 23871"/>
                          <a:gd name="connsiteY1" fmla="*/ 23871 h 23871"/>
                          <a:gd name="connsiteX2" fmla="*/ 0 w 23871"/>
                          <a:gd name="connsiteY2" fmla="*/ 11935 h 23871"/>
                          <a:gd name="connsiteX3" fmla="*/ 11936 w 23871"/>
                          <a:gd name="connsiteY3" fmla="*/ 0 h 23871"/>
                          <a:gd name="connsiteX4" fmla="*/ 23871 w 23871"/>
                          <a:gd name="connsiteY4" fmla="*/ 11935 h 23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1" h="23871">
                            <a:moveTo>
                              <a:pt x="23871" y="11935"/>
                            </a:moveTo>
                            <a:cubicBezTo>
                              <a:pt x="23871" y="18527"/>
                              <a:pt x="18528" y="23871"/>
                              <a:pt x="11936" y="23871"/>
                            </a:cubicBezTo>
                            <a:cubicBezTo>
                              <a:pt x="5344" y="23871"/>
                              <a:pt x="0" y="18527"/>
                              <a:pt x="0" y="11935"/>
                            </a:cubicBezTo>
                            <a:cubicBezTo>
                              <a:pt x="0" y="5344"/>
                              <a:pt x="5344" y="0"/>
                              <a:pt x="11936" y="0"/>
                            </a:cubicBezTo>
                            <a:cubicBezTo>
                              <a:pt x="18528" y="0"/>
                              <a:pt x="23871" y="5344"/>
                              <a:pt x="23871" y="1193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C027C401-FA9A-20DC-DDA4-C7B98933FEF8}"/>
                          </a:ext>
                        </a:extLst>
                      </p:cNvPr>
                      <p:cNvSpPr/>
                      <p:nvPr/>
                    </p:nvSpPr>
                    <p:spPr>
                      <a:xfrm>
                        <a:off x="4619569" y="2492057"/>
                        <a:ext cx="29838" cy="25495"/>
                      </a:xfrm>
                      <a:custGeom>
                        <a:avLst/>
                        <a:gdLst>
                          <a:gd name="connsiteX0" fmla="*/ 29839 w 29838"/>
                          <a:gd name="connsiteY0" fmla="*/ 25065 h 25495"/>
                          <a:gd name="connsiteX1" fmla="*/ 20290 w 29838"/>
                          <a:gd name="connsiteY1" fmla="*/ 21484 h 25495"/>
                          <a:gd name="connsiteX2" fmla="*/ 11936 w 29838"/>
                          <a:gd name="connsiteY2" fmla="*/ 16710 h 25495"/>
                          <a:gd name="connsiteX3" fmla="*/ 4774 w 29838"/>
                          <a:gd name="connsiteY3" fmla="*/ 9548 h 25495"/>
                          <a:gd name="connsiteX4" fmla="*/ 0 w 29838"/>
                          <a:gd name="connsiteY4" fmla="*/ 0 h 25495"/>
                          <a:gd name="connsiteX5" fmla="*/ 1193 w 29838"/>
                          <a:gd name="connsiteY5" fmla="*/ 10742 h 25495"/>
                          <a:gd name="connsiteX6" fmla="*/ 8355 w 29838"/>
                          <a:gd name="connsiteY6" fmla="*/ 20290 h 25495"/>
                          <a:gd name="connsiteX7" fmla="*/ 29839 w 29838"/>
                          <a:gd name="connsiteY7" fmla="*/ 25065 h 25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38" h="25495">
                            <a:moveTo>
                              <a:pt x="29839" y="25065"/>
                            </a:moveTo>
                            <a:cubicBezTo>
                              <a:pt x="26258" y="23871"/>
                              <a:pt x="22678" y="22678"/>
                              <a:pt x="20290" y="21484"/>
                            </a:cubicBezTo>
                            <a:cubicBezTo>
                              <a:pt x="16710" y="20290"/>
                              <a:pt x="14323" y="19097"/>
                              <a:pt x="11936" y="16710"/>
                            </a:cubicBezTo>
                            <a:cubicBezTo>
                              <a:pt x="9548" y="14323"/>
                              <a:pt x="7161" y="11936"/>
                              <a:pt x="4774" y="9548"/>
                            </a:cubicBezTo>
                            <a:cubicBezTo>
                              <a:pt x="2387" y="7161"/>
                              <a:pt x="1193" y="3581"/>
                              <a:pt x="0" y="0"/>
                            </a:cubicBezTo>
                            <a:cubicBezTo>
                              <a:pt x="0" y="3581"/>
                              <a:pt x="0" y="7161"/>
                              <a:pt x="1193" y="10742"/>
                            </a:cubicBezTo>
                            <a:cubicBezTo>
                              <a:pt x="2387" y="14323"/>
                              <a:pt x="4774" y="17903"/>
                              <a:pt x="8355" y="20290"/>
                            </a:cubicBezTo>
                            <a:cubicBezTo>
                              <a:pt x="14323" y="25065"/>
                              <a:pt x="22678" y="26258"/>
                              <a:pt x="29839" y="25065"/>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08" name="Freeform: Shape 507">
                      <a:extLst>
                        <a:ext uri="{FF2B5EF4-FFF2-40B4-BE49-F238E27FC236}">
                          <a16:creationId xmlns:a16="http://schemas.microsoft.com/office/drawing/2014/main" id="{8D414325-2038-5CF3-B538-4BD404ABD06C}"/>
                        </a:ext>
                      </a:extLst>
                    </p:cNvPr>
                    <p:cNvSpPr/>
                    <p:nvPr/>
                  </p:nvSpPr>
                  <p:spPr>
                    <a:xfrm>
                      <a:off x="4534827" y="2487283"/>
                      <a:ext cx="76387" cy="76387"/>
                    </a:xfrm>
                    <a:custGeom>
                      <a:avLst/>
                      <a:gdLst>
                        <a:gd name="connsiteX0" fmla="*/ 0 w 76387"/>
                        <a:gd name="connsiteY0" fmla="*/ 38194 h 76387"/>
                        <a:gd name="connsiteX1" fmla="*/ 38194 w 76387"/>
                        <a:gd name="connsiteY1" fmla="*/ 76388 h 76387"/>
                        <a:gd name="connsiteX2" fmla="*/ 76388 w 76387"/>
                        <a:gd name="connsiteY2" fmla="*/ 38194 h 76387"/>
                        <a:gd name="connsiteX3" fmla="*/ 38194 w 76387"/>
                        <a:gd name="connsiteY3" fmla="*/ 0 h 76387"/>
                        <a:gd name="connsiteX4" fmla="*/ 0 w 76387"/>
                        <a:gd name="connsiteY4" fmla="*/ 38194 h 76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387" h="76387">
                          <a:moveTo>
                            <a:pt x="0" y="38194"/>
                          </a:moveTo>
                          <a:cubicBezTo>
                            <a:pt x="0" y="59678"/>
                            <a:pt x="16710" y="76388"/>
                            <a:pt x="38194" y="76388"/>
                          </a:cubicBezTo>
                          <a:cubicBezTo>
                            <a:pt x="59678" y="76388"/>
                            <a:pt x="76388" y="59678"/>
                            <a:pt x="76388" y="38194"/>
                          </a:cubicBezTo>
                          <a:cubicBezTo>
                            <a:pt x="76388" y="16710"/>
                            <a:pt x="59678" y="0"/>
                            <a:pt x="38194" y="0"/>
                          </a:cubicBezTo>
                          <a:cubicBezTo>
                            <a:pt x="17903" y="0"/>
                            <a:pt x="0" y="16710"/>
                            <a:pt x="0" y="38194"/>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09" name="Graphic 261">
                    <a:extLst>
                      <a:ext uri="{FF2B5EF4-FFF2-40B4-BE49-F238E27FC236}">
                        <a16:creationId xmlns:a16="http://schemas.microsoft.com/office/drawing/2014/main" id="{B2BF92B1-FF3B-96D1-B3BC-F45DBE277B76}"/>
                      </a:ext>
                    </a:extLst>
                  </p:cNvPr>
                  <p:cNvGrpSpPr/>
                  <p:nvPr/>
                </p:nvGrpSpPr>
                <p:grpSpPr>
                  <a:xfrm>
                    <a:off x="4661344" y="2487283"/>
                    <a:ext cx="156355" cy="88323"/>
                    <a:chOff x="4661344" y="2487283"/>
                    <a:chExt cx="156355" cy="88323"/>
                  </a:xfrm>
                </p:grpSpPr>
                <p:sp>
                  <p:nvSpPr>
                    <p:cNvPr id="510" name="Freeform: Shape 509">
                      <a:extLst>
                        <a:ext uri="{FF2B5EF4-FFF2-40B4-BE49-F238E27FC236}">
                          <a16:creationId xmlns:a16="http://schemas.microsoft.com/office/drawing/2014/main" id="{36F9F9A9-8ED2-9F9E-9A96-21C861386247}"/>
                        </a:ext>
                      </a:extLst>
                    </p:cNvPr>
                    <p:cNvSpPr/>
                    <p:nvPr/>
                  </p:nvSpPr>
                  <p:spPr>
                    <a:xfrm>
                      <a:off x="4661344" y="2487283"/>
                      <a:ext cx="156355" cy="88323"/>
                    </a:xfrm>
                    <a:custGeom>
                      <a:avLst/>
                      <a:gdLst>
                        <a:gd name="connsiteX0" fmla="*/ 0 w 156355"/>
                        <a:gd name="connsiteY0" fmla="*/ 26258 h 88323"/>
                        <a:gd name="connsiteX1" fmla="*/ 137259 w 156355"/>
                        <a:gd name="connsiteY1" fmla="*/ 88323 h 88323"/>
                        <a:gd name="connsiteX2" fmla="*/ 149194 w 156355"/>
                        <a:gd name="connsiteY2" fmla="*/ 84742 h 88323"/>
                        <a:gd name="connsiteX3" fmla="*/ 149194 w 156355"/>
                        <a:gd name="connsiteY3" fmla="*/ 84742 h 88323"/>
                        <a:gd name="connsiteX4" fmla="*/ 155162 w 156355"/>
                        <a:gd name="connsiteY4" fmla="*/ 76388 h 88323"/>
                        <a:gd name="connsiteX5" fmla="*/ 151582 w 156355"/>
                        <a:gd name="connsiteY5" fmla="*/ 56097 h 88323"/>
                        <a:gd name="connsiteX6" fmla="*/ 144420 w 156355"/>
                        <a:gd name="connsiteY6" fmla="*/ 50129 h 88323"/>
                        <a:gd name="connsiteX7" fmla="*/ 81162 w 156355"/>
                        <a:gd name="connsiteY7" fmla="*/ 0 h 88323"/>
                        <a:gd name="connsiteX8" fmla="*/ 78775 w 156355"/>
                        <a:gd name="connsiteY8" fmla="*/ 2387 h 88323"/>
                        <a:gd name="connsiteX9" fmla="*/ 28645 w 156355"/>
                        <a:gd name="connsiteY9" fmla="*/ 26258 h 88323"/>
                        <a:gd name="connsiteX10" fmla="*/ 28645 w 156355"/>
                        <a:gd name="connsiteY10" fmla="*/ 26258 h 88323"/>
                        <a:gd name="connsiteX11" fmla="*/ 0 w 156355"/>
                        <a:gd name="connsiteY11" fmla="*/ 26258 h 8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355" h="88323">
                          <a:moveTo>
                            <a:pt x="0" y="26258"/>
                          </a:moveTo>
                          <a:cubicBezTo>
                            <a:pt x="0" y="26258"/>
                            <a:pt x="40581" y="85936"/>
                            <a:pt x="137259" y="88323"/>
                          </a:cubicBezTo>
                          <a:cubicBezTo>
                            <a:pt x="140840" y="88323"/>
                            <a:pt x="145614" y="87130"/>
                            <a:pt x="149194" y="84742"/>
                          </a:cubicBezTo>
                          <a:cubicBezTo>
                            <a:pt x="149194" y="84742"/>
                            <a:pt x="149194" y="84742"/>
                            <a:pt x="149194" y="84742"/>
                          </a:cubicBezTo>
                          <a:cubicBezTo>
                            <a:pt x="151582" y="82355"/>
                            <a:pt x="153969" y="79968"/>
                            <a:pt x="155162" y="76388"/>
                          </a:cubicBezTo>
                          <a:cubicBezTo>
                            <a:pt x="157549" y="69226"/>
                            <a:pt x="156356" y="62065"/>
                            <a:pt x="151582" y="56097"/>
                          </a:cubicBezTo>
                          <a:cubicBezTo>
                            <a:pt x="149194" y="53710"/>
                            <a:pt x="146808" y="51323"/>
                            <a:pt x="144420" y="50129"/>
                          </a:cubicBezTo>
                          <a:cubicBezTo>
                            <a:pt x="128904" y="44162"/>
                            <a:pt x="100259" y="29839"/>
                            <a:pt x="81162" y="0"/>
                          </a:cubicBezTo>
                          <a:cubicBezTo>
                            <a:pt x="81162" y="0"/>
                            <a:pt x="79968" y="1193"/>
                            <a:pt x="78775" y="2387"/>
                          </a:cubicBezTo>
                          <a:cubicBezTo>
                            <a:pt x="72807" y="8355"/>
                            <a:pt x="54904" y="22678"/>
                            <a:pt x="28645" y="26258"/>
                          </a:cubicBezTo>
                          <a:lnTo>
                            <a:pt x="28645" y="26258"/>
                          </a:lnTo>
                          <a:cubicBezTo>
                            <a:pt x="20290" y="28645"/>
                            <a:pt x="10742" y="28645"/>
                            <a:pt x="0" y="26258"/>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11" name="Graphic 261">
                      <a:extLst>
                        <a:ext uri="{FF2B5EF4-FFF2-40B4-BE49-F238E27FC236}">
                          <a16:creationId xmlns:a16="http://schemas.microsoft.com/office/drawing/2014/main" id="{F70230F8-4EB3-E2E0-A433-CC295DE73E45}"/>
                        </a:ext>
                      </a:extLst>
                    </p:cNvPr>
                    <p:cNvGrpSpPr/>
                    <p:nvPr/>
                  </p:nvGrpSpPr>
                  <p:grpSpPr>
                    <a:xfrm>
                      <a:off x="4661344" y="2487283"/>
                      <a:ext cx="155162" cy="88323"/>
                      <a:chOff x="4661344" y="2487283"/>
                      <a:chExt cx="155162" cy="88323"/>
                    </a:xfrm>
                    <a:solidFill>
                      <a:srgbClr val="F28552">
                        <a:alpha val="50000"/>
                      </a:srgbClr>
                    </a:solidFill>
                  </p:grpSpPr>
                  <p:sp>
                    <p:nvSpPr>
                      <p:cNvPr id="512" name="Freeform: Shape 511">
                        <a:extLst>
                          <a:ext uri="{FF2B5EF4-FFF2-40B4-BE49-F238E27FC236}">
                            <a16:creationId xmlns:a16="http://schemas.microsoft.com/office/drawing/2014/main" id="{1A4D127F-2BA5-E361-3195-24E4C9B4F2BB}"/>
                          </a:ext>
                        </a:extLst>
                      </p:cNvPr>
                      <p:cNvSpPr/>
                      <p:nvPr/>
                    </p:nvSpPr>
                    <p:spPr>
                      <a:xfrm>
                        <a:off x="4661344" y="2513541"/>
                        <a:ext cx="155162" cy="62064"/>
                      </a:xfrm>
                      <a:custGeom>
                        <a:avLst/>
                        <a:gdLst>
                          <a:gd name="connsiteX0" fmla="*/ 0 w 155162"/>
                          <a:gd name="connsiteY0" fmla="*/ 0 h 62064"/>
                          <a:gd name="connsiteX1" fmla="*/ 137259 w 155162"/>
                          <a:gd name="connsiteY1" fmla="*/ 62065 h 62064"/>
                          <a:gd name="connsiteX2" fmla="*/ 149194 w 155162"/>
                          <a:gd name="connsiteY2" fmla="*/ 58484 h 62064"/>
                          <a:gd name="connsiteX3" fmla="*/ 149194 w 155162"/>
                          <a:gd name="connsiteY3" fmla="*/ 58484 h 62064"/>
                          <a:gd name="connsiteX4" fmla="*/ 155162 w 155162"/>
                          <a:gd name="connsiteY4" fmla="*/ 50129 h 62064"/>
                          <a:gd name="connsiteX5" fmla="*/ 28645 w 155162"/>
                          <a:gd name="connsiteY5" fmla="*/ 1193 h 62064"/>
                          <a:gd name="connsiteX6" fmla="*/ 28645 w 155162"/>
                          <a:gd name="connsiteY6" fmla="*/ 1193 h 62064"/>
                          <a:gd name="connsiteX7" fmla="*/ 0 w 155162"/>
                          <a:gd name="connsiteY7" fmla="*/ 0 h 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62" h="62064">
                            <a:moveTo>
                              <a:pt x="0" y="0"/>
                            </a:moveTo>
                            <a:cubicBezTo>
                              <a:pt x="0" y="0"/>
                              <a:pt x="40581" y="59678"/>
                              <a:pt x="137259" y="62065"/>
                            </a:cubicBezTo>
                            <a:cubicBezTo>
                              <a:pt x="140840" y="62065"/>
                              <a:pt x="145614" y="60871"/>
                              <a:pt x="149194" y="58484"/>
                            </a:cubicBezTo>
                            <a:cubicBezTo>
                              <a:pt x="149194" y="58484"/>
                              <a:pt x="149194" y="58484"/>
                              <a:pt x="149194" y="58484"/>
                            </a:cubicBezTo>
                            <a:cubicBezTo>
                              <a:pt x="151582" y="56097"/>
                              <a:pt x="153969" y="53710"/>
                              <a:pt x="155162" y="50129"/>
                            </a:cubicBezTo>
                            <a:cubicBezTo>
                              <a:pt x="83549" y="50129"/>
                              <a:pt x="41774" y="14323"/>
                              <a:pt x="28645" y="1193"/>
                            </a:cubicBezTo>
                            <a:lnTo>
                              <a:pt x="28645" y="1193"/>
                            </a:lnTo>
                            <a:cubicBezTo>
                              <a:pt x="20290" y="2387"/>
                              <a:pt x="10742" y="2387"/>
                              <a:pt x="0"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371F3223-39A1-89BB-8E67-FB1E49B03670}"/>
                          </a:ext>
                        </a:extLst>
                      </p:cNvPr>
                      <p:cNvSpPr/>
                      <p:nvPr/>
                    </p:nvSpPr>
                    <p:spPr>
                      <a:xfrm>
                        <a:off x="4740118" y="2487283"/>
                        <a:ext cx="74000" cy="56097"/>
                      </a:xfrm>
                      <a:custGeom>
                        <a:avLst/>
                        <a:gdLst>
                          <a:gd name="connsiteX0" fmla="*/ 0 w 74000"/>
                          <a:gd name="connsiteY0" fmla="*/ 3581 h 56097"/>
                          <a:gd name="connsiteX1" fmla="*/ 74001 w 74000"/>
                          <a:gd name="connsiteY1" fmla="*/ 56097 h 56097"/>
                          <a:gd name="connsiteX2" fmla="*/ 66839 w 74000"/>
                          <a:gd name="connsiteY2" fmla="*/ 50129 h 56097"/>
                          <a:gd name="connsiteX3" fmla="*/ 3581 w 74000"/>
                          <a:gd name="connsiteY3" fmla="*/ 0 h 56097"/>
                          <a:gd name="connsiteX4" fmla="*/ 0 w 74000"/>
                          <a:gd name="connsiteY4" fmla="*/ 3581 h 5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000" h="56097">
                            <a:moveTo>
                              <a:pt x="0" y="3581"/>
                            </a:moveTo>
                            <a:cubicBezTo>
                              <a:pt x="7161" y="17903"/>
                              <a:pt x="27452" y="50129"/>
                              <a:pt x="74001" y="56097"/>
                            </a:cubicBezTo>
                            <a:cubicBezTo>
                              <a:pt x="71613" y="53710"/>
                              <a:pt x="69227" y="51323"/>
                              <a:pt x="66839" y="50129"/>
                            </a:cubicBezTo>
                            <a:cubicBezTo>
                              <a:pt x="51323" y="44162"/>
                              <a:pt x="22678" y="29839"/>
                              <a:pt x="3581" y="0"/>
                            </a:cubicBezTo>
                            <a:cubicBezTo>
                              <a:pt x="2387" y="1193"/>
                              <a:pt x="1194" y="2387"/>
                              <a:pt x="0" y="3581"/>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sp>
        <p:nvSpPr>
          <p:cNvPr id="516" name="Freeform: Shape 515">
            <a:extLst>
              <a:ext uri="{FF2B5EF4-FFF2-40B4-BE49-F238E27FC236}">
                <a16:creationId xmlns:a16="http://schemas.microsoft.com/office/drawing/2014/main" id="{27B3791C-7147-17B1-9F24-D60E727A68CA}"/>
              </a:ext>
            </a:extLst>
          </p:cNvPr>
          <p:cNvSpPr/>
          <p:nvPr/>
        </p:nvSpPr>
        <p:spPr>
          <a:xfrm>
            <a:off x="1247477" y="2325378"/>
            <a:ext cx="7709569" cy="3732341"/>
          </a:xfrm>
          <a:custGeom>
            <a:avLst/>
            <a:gdLst>
              <a:gd name="connsiteX0" fmla="*/ 6527305 w 6608117"/>
              <a:gd name="connsiteY0" fmla="*/ 2992623 h 3199108"/>
              <a:gd name="connsiteX1" fmla="*/ 4842002 w 6608117"/>
              <a:gd name="connsiteY1" fmla="*/ 2191747 h 3199108"/>
              <a:gd name="connsiteX2" fmla="*/ 5331361 w 6608117"/>
              <a:gd name="connsiteY2" fmla="*/ 2159521 h 3199108"/>
              <a:gd name="connsiteX3" fmla="*/ 6114334 w 6608117"/>
              <a:gd name="connsiteY3" fmla="*/ 1762066 h 3199108"/>
              <a:gd name="connsiteX4" fmla="*/ 6454498 w 6608117"/>
              <a:gd name="connsiteY4" fmla="*/ 641316 h 3199108"/>
              <a:gd name="connsiteX5" fmla="*/ 5681073 w 6608117"/>
              <a:gd name="connsiteY5" fmla="*/ 56473 h 3199108"/>
              <a:gd name="connsiteX6" fmla="*/ 5005520 w 6608117"/>
              <a:gd name="connsiteY6" fmla="*/ 43344 h 3199108"/>
              <a:gd name="connsiteX7" fmla="*/ 4384870 w 6608117"/>
              <a:gd name="connsiteY7" fmla="*/ 691446 h 3199108"/>
              <a:gd name="connsiteX8" fmla="*/ 4349063 w 6608117"/>
              <a:gd name="connsiteY8" fmla="*/ 1568710 h 3199108"/>
              <a:gd name="connsiteX9" fmla="*/ 4432612 w 6608117"/>
              <a:gd name="connsiteY9" fmla="*/ 1879035 h 3199108"/>
              <a:gd name="connsiteX10" fmla="*/ 3805995 w 6608117"/>
              <a:gd name="connsiteY10" fmla="*/ 1509032 h 3199108"/>
              <a:gd name="connsiteX11" fmla="*/ 3587574 w 6608117"/>
              <a:gd name="connsiteY11" fmla="*/ 1361031 h 3199108"/>
              <a:gd name="connsiteX12" fmla="*/ 1930917 w 6608117"/>
              <a:gd name="connsiteY12" fmla="*/ 774995 h 3199108"/>
              <a:gd name="connsiteX13" fmla="*/ 1041717 w 6608117"/>
              <a:gd name="connsiteY13" fmla="*/ 927770 h 3199108"/>
              <a:gd name="connsiteX14" fmla="*/ 316034 w 6608117"/>
              <a:gd name="connsiteY14" fmla="*/ 1460096 h 3199108"/>
              <a:gd name="connsiteX15" fmla="*/ 185937 w 6608117"/>
              <a:gd name="connsiteY15" fmla="*/ 3070205 h 3199108"/>
              <a:gd name="connsiteX16" fmla="*/ 251582 w 6608117"/>
              <a:gd name="connsiteY16" fmla="*/ 3116753 h 3199108"/>
              <a:gd name="connsiteX17" fmla="*/ 330357 w 6608117"/>
              <a:gd name="connsiteY17" fmla="*/ 3103624 h 3199108"/>
              <a:gd name="connsiteX18" fmla="*/ 376906 w 6608117"/>
              <a:gd name="connsiteY18" fmla="*/ 3037978 h 3199108"/>
              <a:gd name="connsiteX19" fmla="*/ 363777 w 6608117"/>
              <a:gd name="connsiteY19" fmla="*/ 2959204 h 3199108"/>
              <a:gd name="connsiteX20" fmla="*/ 479552 w 6608117"/>
              <a:gd name="connsiteY20" fmla="*/ 1589000 h 3199108"/>
              <a:gd name="connsiteX21" fmla="*/ 1921369 w 6608117"/>
              <a:gd name="connsiteY21" fmla="*/ 983867 h 3199108"/>
              <a:gd name="connsiteX22" fmla="*/ 3471799 w 6608117"/>
              <a:gd name="connsiteY22" fmla="*/ 1535290 h 3199108"/>
              <a:gd name="connsiteX23" fmla="*/ 3686639 w 6608117"/>
              <a:gd name="connsiteY23" fmla="*/ 1680904 h 3199108"/>
              <a:gd name="connsiteX24" fmla="*/ 4454096 w 6608117"/>
              <a:gd name="connsiteY24" fmla="*/ 2110585 h 3199108"/>
              <a:gd name="connsiteX25" fmla="*/ 4554355 w 6608117"/>
              <a:gd name="connsiteY25" fmla="*/ 2141617 h 3199108"/>
              <a:gd name="connsiteX26" fmla="*/ 6478369 w 6608117"/>
              <a:gd name="connsiteY26" fmla="*/ 3196722 h 3199108"/>
              <a:gd name="connsiteX27" fmla="*/ 6503434 w 6608117"/>
              <a:gd name="connsiteY27" fmla="*/ 3199109 h 3199108"/>
              <a:gd name="connsiteX28" fmla="*/ 6604886 w 6608117"/>
              <a:gd name="connsiteY28" fmla="*/ 3119141 h 3199108"/>
              <a:gd name="connsiteX29" fmla="*/ 6527305 w 6608117"/>
              <a:gd name="connsiteY29" fmla="*/ 2992623 h 3199108"/>
              <a:gd name="connsiteX30" fmla="*/ 5626169 w 6608117"/>
              <a:gd name="connsiteY30" fmla="*/ 258184 h 3199108"/>
              <a:gd name="connsiteX31" fmla="*/ 6261142 w 6608117"/>
              <a:gd name="connsiteY31" fmla="*/ 721285 h 3199108"/>
              <a:gd name="connsiteX32" fmla="*/ 5973494 w 6608117"/>
              <a:gd name="connsiteY32" fmla="*/ 1608097 h 3199108"/>
              <a:gd name="connsiteX33" fmla="*/ 4695195 w 6608117"/>
              <a:gd name="connsiteY33" fmla="*/ 1959003 h 3199108"/>
              <a:gd name="connsiteX34" fmla="*/ 4555549 w 6608117"/>
              <a:gd name="connsiteY34" fmla="*/ 1530516 h 3199108"/>
              <a:gd name="connsiteX35" fmla="*/ 4584194 w 6608117"/>
              <a:gd name="connsiteY35" fmla="*/ 760672 h 3199108"/>
              <a:gd name="connsiteX36" fmla="*/ 5071165 w 6608117"/>
              <a:gd name="connsiteY36" fmla="*/ 243862 h 3199108"/>
              <a:gd name="connsiteX37" fmla="*/ 5626169 w 6608117"/>
              <a:gd name="connsiteY37" fmla="*/ 258184 h 319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08117" h="3199108">
                <a:moveTo>
                  <a:pt x="6527305" y="2992623"/>
                </a:moveTo>
                <a:cubicBezTo>
                  <a:pt x="5817138" y="2820751"/>
                  <a:pt x="5198876" y="2640524"/>
                  <a:pt x="4842002" y="2191747"/>
                </a:cubicBezTo>
                <a:cubicBezTo>
                  <a:pt x="5004326" y="2204876"/>
                  <a:pt x="5167843" y="2194134"/>
                  <a:pt x="5331361" y="2159521"/>
                </a:cubicBezTo>
                <a:cubicBezTo>
                  <a:pt x="5628557" y="2097456"/>
                  <a:pt x="5899494" y="1960197"/>
                  <a:pt x="6114334" y="1762066"/>
                </a:cubicBezTo>
                <a:cubicBezTo>
                  <a:pt x="6404369" y="1495903"/>
                  <a:pt x="6621596" y="1045932"/>
                  <a:pt x="6454498" y="641316"/>
                </a:cubicBezTo>
                <a:cubicBezTo>
                  <a:pt x="6301722" y="272507"/>
                  <a:pt x="5904268" y="116151"/>
                  <a:pt x="5681073" y="56473"/>
                </a:cubicBezTo>
                <a:cubicBezTo>
                  <a:pt x="5419684" y="-13947"/>
                  <a:pt x="5198876" y="-18721"/>
                  <a:pt x="5005520" y="43344"/>
                </a:cubicBezTo>
                <a:cubicBezTo>
                  <a:pt x="4725034" y="132861"/>
                  <a:pt x="4492290" y="375153"/>
                  <a:pt x="4384870" y="691446"/>
                </a:cubicBezTo>
                <a:cubicBezTo>
                  <a:pt x="4298934" y="940899"/>
                  <a:pt x="4286998" y="1235707"/>
                  <a:pt x="4349063" y="1568710"/>
                </a:cubicBezTo>
                <a:cubicBezTo>
                  <a:pt x="4369354" y="1677323"/>
                  <a:pt x="4396806" y="1782357"/>
                  <a:pt x="4432612" y="1879035"/>
                </a:cubicBezTo>
                <a:cubicBezTo>
                  <a:pt x="4211804" y="1787131"/>
                  <a:pt x="4005319" y="1646291"/>
                  <a:pt x="3805995" y="1509032"/>
                </a:cubicBezTo>
                <a:cubicBezTo>
                  <a:pt x="3734381" y="1460096"/>
                  <a:pt x="3661574" y="1409967"/>
                  <a:pt x="3587574" y="1361031"/>
                </a:cubicBezTo>
                <a:cubicBezTo>
                  <a:pt x="3021828" y="992222"/>
                  <a:pt x="2464437" y="795285"/>
                  <a:pt x="1930917" y="774995"/>
                </a:cubicBezTo>
                <a:cubicBezTo>
                  <a:pt x="1624173" y="763059"/>
                  <a:pt x="1317429" y="816769"/>
                  <a:pt x="1041717" y="927770"/>
                </a:cubicBezTo>
                <a:cubicBezTo>
                  <a:pt x="748102" y="1047125"/>
                  <a:pt x="496261" y="1230933"/>
                  <a:pt x="316034" y="1460096"/>
                </a:cubicBezTo>
                <a:cubicBezTo>
                  <a:pt x="-50388" y="1923196"/>
                  <a:pt x="-104098" y="2599943"/>
                  <a:pt x="185937" y="3070205"/>
                </a:cubicBezTo>
                <a:cubicBezTo>
                  <a:pt x="200259" y="3094076"/>
                  <a:pt x="224130" y="3110786"/>
                  <a:pt x="251582" y="3116753"/>
                </a:cubicBezTo>
                <a:cubicBezTo>
                  <a:pt x="279034" y="3122721"/>
                  <a:pt x="306486" y="3119141"/>
                  <a:pt x="330357" y="3103624"/>
                </a:cubicBezTo>
                <a:cubicBezTo>
                  <a:pt x="354228" y="3089302"/>
                  <a:pt x="370938" y="3065430"/>
                  <a:pt x="376906" y="3037978"/>
                </a:cubicBezTo>
                <a:cubicBezTo>
                  <a:pt x="382874" y="3010527"/>
                  <a:pt x="379293" y="2983075"/>
                  <a:pt x="363777" y="2959204"/>
                </a:cubicBezTo>
                <a:cubicBezTo>
                  <a:pt x="119097" y="2561749"/>
                  <a:pt x="166840" y="1985261"/>
                  <a:pt x="479552" y="1589000"/>
                </a:cubicBezTo>
                <a:cubicBezTo>
                  <a:pt x="789876" y="1193933"/>
                  <a:pt x="1343687" y="962383"/>
                  <a:pt x="1921369" y="983867"/>
                </a:cubicBezTo>
                <a:cubicBezTo>
                  <a:pt x="2415501" y="1001770"/>
                  <a:pt x="2937086" y="1187965"/>
                  <a:pt x="3471799" y="1535290"/>
                </a:cubicBezTo>
                <a:cubicBezTo>
                  <a:pt x="3543412" y="1581839"/>
                  <a:pt x="3616219" y="1631968"/>
                  <a:pt x="3686639" y="1680904"/>
                </a:cubicBezTo>
                <a:cubicBezTo>
                  <a:pt x="3925351" y="1844421"/>
                  <a:pt x="4171223" y="2013907"/>
                  <a:pt x="4454096" y="2110585"/>
                </a:cubicBezTo>
                <a:cubicBezTo>
                  <a:pt x="4486322" y="2121327"/>
                  <a:pt x="4520935" y="2132069"/>
                  <a:pt x="4554355" y="2141617"/>
                </a:cubicBezTo>
                <a:cubicBezTo>
                  <a:pt x="4925551" y="2775396"/>
                  <a:pt x="5676299" y="3002172"/>
                  <a:pt x="6478369" y="3196722"/>
                </a:cubicBezTo>
                <a:cubicBezTo>
                  <a:pt x="6486724" y="3199109"/>
                  <a:pt x="6495079" y="3199109"/>
                  <a:pt x="6503434" y="3199109"/>
                </a:cubicBezTo>
                <a:cubicBezTo>
                  <a:pt x="6552369" y="3199109"/>
                  <a:pt x="6594144" y="3165689"/>
                  <a:pt x="6604886" y="3119141"/>
                </a:cubicBezTo>
                <a:cubicBezTo>
                  <a:pt x="6619209" y="3063043"/>
                  <a:pt x="6584595" y="3005753"/>
                  <a:pt x="6527305" y="2992623"/>
                </a:cubicBezTo>
                <a:close/>
                <a:moveTo>
                  <a:pt x="5626169" y="258184"/>
                </a:moveTo>
                <a:cubicBezTo>
                  <a:pt x="5812364" y="308314"/>
                  <a:pt x="6142979" y="436024"/>
                  <a:pt x="6261142" y="721285"/>
                </a:cubicBezTo>
                <a:cubicBezTo>
                  <a:pt x="6390046" y="1032803"/>
                  <a:pt x="6209819" y="1390870"/>
                  <a:pt x="5973494" y="1608097"/>
                </a:cubicBezTo>
                <a:cubicBezTo>
                  <a:pt x="5638105" y="1916035"/>
                  <a:pt x="5149940" y="2049713"/>
                  <a:pt x="4695195" y="1959003"/>
                </a:cubicBezTo>
                <a:cubicBezTo>
                  <a:pt x="4631937" y="1831293"/>
                  <a:pt x="4584194" y="1688066"/>
                  <a:pt x="4555549" y="1530516"/>
                </a:cubicBezTo>
                <a:cubicBezTo>
                  <a:pt x="4500645" y="1234514"/>
                  <a:pt x="4510194" y="974318"/>
                  <a:pt x="4584194" y="760672"/>
                </a:cubicBezTo>
                <a:cubicBezTo>
                  <a:pt x="4670130" y="511218"/>
                  <a:pt x="4856325" y="313088"/>
                  <a:pt x="5071165" y="243862"/>
                </a:cubicBezTo>
                <a:cubicBezTo>
                  <a:pt x="5222747" y="193732"/>
                  <a:pt x="5404168" y="198506"/>
                  <a:pt x="5626169" y="258184"/>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61FD1476-E286-2B6A-9986-CDFB65AFD209}"/>
              </a:ext>
            </a:extLst>
          </p:cNvPr>
          <p:cNvSpPr/>
          <p:nvPr/>
        </p:nvSpPr>
        <p:spPr>
          <a:xfrm>
            <a:off x="2395509" y="1476601"/>
            <a:ext cx="7570081" cy="4901393"/>
          </a:xfrm>
          <a:custGeom>
            <a:avLst/>
            <a:gdLst>
              <a:gd name="connsiteX0" fmla="*/ 6458748 w 6488557"/>
              <a:gd name="connsiteY0" fmla="*/ 1624251 h 4201140"/>
              <a:gd name="connsiteX1" fmla="*/ 5691291 w 6488557"/>
              <a:gd name="connsiteY1" fmla="*/ 319694 h 4201140"/>
              <a:gd name="connsiteX2" fmla="*/ 4971576 w 6488557"/>
              <a:gd name="connsiteY2" fmla="*/ 20111 h 4201140"/>
              <a:gd name="connsiteX3" fmla="*/ 4196958 w 6488557"/>
              <a:gd name="connsiteY3" fmla="*/ 95305 h 4201140"/>
              <a:gd name="connsiteX4" fmla="*/ 3154982 w 6488557"/>
              <a:gd name="connsiteY4" fmla="*/ 1230377 h 4201140"/>
              <a:gd name="connsiteX5" fmla="*/ 2854206 w 6488557"/>
              <a:gd name="connsiteY5" fmla="*/ 2397676 h 4201140"/>
              <a:gd name="connsiteX6" fmla="*/ 2854206 w 6488557"/>
              <a:gd name="connsiteY6" fmla="*/ 2398870 h 4201140"/>
              <a:gd name="connsiteX7" fmla="*/ 2812431 w 6488557"/>
              <a:gd name="connsiteY7" fmla="*/ 2619678 h 4201140"/>
              <a:gd name="connsiteX8" fmla="*/ 2321879 w 6488557"/>
              <a:gd name="connsiteY8" fmla="*/ 2457354 h 4201140"/>
              <a:gd name="connsiteX9" fmla="*/ 1766875 w 6488557"/>
              <a:gd name="connsiteY9" fmla="*/ 2372612 h 4201140"/>
              <a:gd name="connsiteX10" fmla="*/ 1258420 w 6488557"/>
              <a:gd name="connsiteY10" fmla="*/ 2296224 h 4201140"/>
              <a:gd name="connsiteX11" fmla="*/ 387124 w 6488557"/>
              <a:gd name="connsiteY11" fmla="*/ 1839092 h 4201140"/>
              <a:gd name="connsiteX12" fmla="*/ 329833 w 6488557"/>
              <a:gd name="connsiteY12" fmla="*/ 982118 h 4201140"/>
              <a:gd name="connsiteX13" fmla="*/ 353704 w 6488557"/>
              <a:gd name="connsiteY13" fmla="*/ 905730 h 4201140"/>
              <a:gd name="connsiteX14" fmla="*/ 315510 w 6488557"/>
              <a:gd name="connsiteY14" fmla="*/ 835310 h 4201140"/>
              <a:gd name="connsiteX15" fmla="*/ 239123 w 6488557"/>
              <a:gd name="connsiteY15" fmla="*/ 811439 h 4201140"/>
              <a:gd name="connsiteX16" fmla="*/ 168703 w 6488557"/>
              <a:gd name="connsiteY16" fmla="*/ 849633 h 4201140"/>
              <a:gd name="connsiteX17" fmla="*/ 2798 w 6488557"/>
              <a:gd name="connsiteY17" fmla="*/ 1420153 h 4201140"/>
              <a:gd name="connsiteX18" fmla="*/ 224800 w 6488557"/>
              <a:gd name="connsiteY18" fmla="*/ 1973964 h 4201140"/>
              <a:gd name="connsiteX19" fmla="*/ 1216646 w 6488557"/>
              <a:gd name="connsiteY19" fmla="*/ 2503903 h 4201140"/>
              <a:gd name="connsiteX20" fmla="*/ 1743004 w 6488557"/>
              <a:gd name="connsiteY20" fmla="*/ 2582678 h 4201140"/>
              <a:gd name="connsiteX21" fmla="*/ 2277718 w 6488557"/>
              <a:gd name="connsiteY21" fmla="*/ 2663840 h 4201140"/>
              <a:gd name="connsiteX22" fmla="*/ 2768270 w 6488557"/>
              <a:gd name="connsiteY22" fmla="*/ 2833325 h 4201140"/>
              <a:gd name="connsiteX23" fmla="*/ 2639366 w 6488557"/>
              <a:gd name="connsiteY23" fmla="*/ 3273747 h 4201140"/>
              <a:gd name="connsiteX24" fmla="*/ 2629817 w 6488557"/>
              <a:gd name="connsiteY24" fmla="*/ 3267779 h 4201140"/>
              <a:gd name="connsiteX25" fmla="*/ 1760908 w 6488557"/>
              <a:gd name="connsiteY25" fmla="*/ 2863164 h 4201140"/>
              <a:gd name="connsiteX26" fmla="*/ 901547 w 6488557"/>
              <a:gd name="connsiteY26" fmla="*/ 2968197 h 4201140"/>
              <a:gd name="connsiteX27" fmla="*/ 900353 w 6488557"/>
              <a:gd name="connsiteY27" fmla="*/ 3745202 h 4201140"/>
              <a:gd name="connsiteX28" fmla="*/ 1481615 w 6488557"/>
              <a:gd name="connsiteY28" fmla="*/ 4160560 h 4201140"/>
              <a:gd name="connsiteX29" fmla="*/ 1770456 w 6488557"/>
              <a:gd name="connsiteY29" fmla="*/ 4201141 h 4201140"/>
              <a:gd name="connsiteX30" fmla="*/ 2192975 w 6488557"/>
              <a:gd name="connsiteY30" fmla="*/ 4105656 h 4201140"/>
              <a:gd name="connsiteX31" fmla="*/ 2728882 w 6488557"/>
              <a:gd name="connsiteY31" fmla="*/ 3570943 h 4201140"/>
              <a:gd name="connsiteX32" fmla="*/ 2959239 w 6488557"/>
              <a:gd name="connsiteY32" fmla="*/ 3643750 h 4201140"/>
              <a:gd name="connsiteX33" fmla="*/ 3415178 w 6488557"/>
              <a:gd name="connsiteY33" fmla="*/ 3344167 h 4201140"/>
              <a:gd name="connsiteX34" fmla="*/ 3300596 w 6488557"/>
              <a:gd name="connsiteY34" fmla="*/ 3004003 h 4201140"/>
              <a:gd name="connsiteX35" fmla="*/ 2999820 w 6488557"/>
              <a:gd name="connsiteY35" fmla="*/ 2728292 h 4201140"/>
              <a:gd name="connsiteX36" fmla="*/ 3055917 w 6488557"/>
              <a:gd name="connsiteY36" fmla="*/ 2435870 h 4201140"/>
              <a:gd name="connsiteX37" fmla="*/ 3345951 w 6488557"/>
              <a:gd name="connsiteY37" fmla="*/ 1307959 h 4201140"/>
              <a:gd name="connsiteX38" fmla="*/ 4268571 w 6488557"/>
              <a:gd name="connsiteY38" fmla="*/ 289855 h 4201140"/>
              <a:gd name="connsiteX39" fmla="*/ 5562386 w 6488557"/>
              <a:gd name="connsiteY39" fmla="*/ 487985 h 4201140"/>
              <a:gd name="connsiteX40" fmla="*/ 6246295 w 6488557"/>
              <a:gd name="connsiteY40" fmla="*/ 1656477 h 4201140"/>
              <a:gd name="connsiteX41" fmla="*/ 6054132 w 6488557"/>
              <a:gd name="connsiteY41" fmla="*/ 3037423 h 4201140"/>
              <a:gd name="connsiteX42" fmla="*/ 6110229 w 6488557"/>
              <a:gd name="connsiteY42" fmla="*/ 3174682 h 4201140"/>
              <a:gd name="connsiteX43" fmla="*/ 6190198 w 6488557"/>
              <a:gd name="connsiteY43" fmla="*/ 3174682 h 4201140"/>
              <a:gd name="connsiteX44" fmla="*/ 6247488 w 6488557"/>
              <a:gd name="connsiteY44" fmla="*/ 3118585 h 4201140"/>
              <a:gd name="connsiteX45" fmla="*/ 6458748 w 6488557"/>
              <a:gd name="connsiteY45" fmla="*/ 1624251 h 4201140"/>
              <a:gd name="connsiteX46" fmla="*/ 3139466 w 6488557"/>
              <a:gd name="connsiteY46" fmla="*/ 3132907 h 4201140"/>
              <a:gd name="connsiteX47" fmla="*/ 3212273 w 6488557"/>
              <a:gd name="connsiteY47" fmla="*/ 3313134 h 4201140"/>
              <a:gd name="connsiteX48" fmla="*/ 2987884 w 6488557"/>
              <a:gd name="connsiteY48" fmla="*/ 3436071 h 4201140"/>
              <a:gd name="connsiteX49" fmla="*/ 2823173 w 6488557"/>
              <a:gd name="connsiteY49" fmla="*/ 3382361 h 4201140"/>
              <a:gd name="connsiteX50" fmla="*/ 2956852 w 6488557"/>
              <a:gd name="connsiteY50" fmla="*/ 2952680 h 4201140"/>
              <a:gd name="connsiteX51" fmla="*/ 3139466 w 6488557"/>
              <a:gd name="connsiteY51" fmla="*/ 3132907 h 4201140"/>
              <a:gd name="connsiteX52" fmla="*/ 2551042 w 6488557"/>
              <a:gd name="connsiteY52" fmla="*/ 3464716 h 4201140"/>
              <a:gd name="connsiteX53" fmla="*/ 2104652 w 6488557"/>
              <a:gd name="connsiteY53" fmla="*/ 3917074 h 4201140"/>
              <a:gd name="connsiteX54" fmla="*/ 1079387 w 6488557"/>
              <a:gd name="connsiteY54" fmla="*/ 3631814 h 4201140"/>
              <a:gd name="connsiteX55" fmla="*/ 1060290 w 6488557"/>
              <a:gd name="connsiteY55" fmla="*/ 3109036 h 4201140"/>
              <a:gd name="connsiteX56" fmla="*/ 1355098 w 6488557"/>
              <a:gd name="connsiteY56" fmla="*/ 3001616 h 4201140"/>
              <a:gd name="connsiteX57" fmla="*/ 1698843 w 6488557"/>
              <a:gd name="connsiteY57" fmla="*/ 3063681 h 4201140"/>
              <a:gd name="connsiteX58" fmla="*/ 2521203 w 6488557"/>
              <a:gd name="connsiteY58" fmla="*/ 3446813 h 4201140"/>
              <a:gd name="connsiteX59" fmla="*/ 2551042 w 6488557"/>
              <a:gd name="connsiteY59" fmla="*/ 3464716 h 420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488557" h="4201140">
                <a:moveTo>
                  <a:pt x="6458748" y="1624251"/>
                </a:moveTo>
                <a:cubicBezTo>
                  <a:pt x="6372812" y="1089538"/>
                  <a:pt x="6092326" y="613309"/>
                  <a:pt x="5691291" y="319694"/>
                </a:cubicBezTo>
                <a:cubicBezTo>
                  <a:pt x="5480031" y="165725"/>
                  <a:pt x="5231772" y="61885"/>
                  <a:pt x="4971576" y="20111"/>
                </a:cubicBezTo>
                <a:cubicBezTo>
                  <a:pt x="4703026" y="-22857"/>
                  <a:pt x="4435669" y="3401"/>
                  <a:pt x="4196958" y="95305"/>
                </a:cubicBezTo>
                <a:cubicBezTo>
                  <a:pt x="3596598" y="328048"/>
                  <a:pt x="3286273" y="905730"/>
                  <a:pt x="3154982" y="1230377"/>
                </a:cubicBezTo>
                <a:cubicBezTo>
                  <a:pt x="3002207" y="1607542"/>
                  <a:pt x="2927013" y="2009770"/>
                  <a:pt x="2854206" y="2397676"/>
                </a:cubicBezTo>
                <a:lnTo>
                  <a:pt x="2854206" y="2398870"/>
                </a:lnTo>
                <a:cubicBezTo>
                  <a:pt x="2841077" y="2471677"/>
                  <a:pt x="2826754" y="2545677"/>
                  <a:pt x="2812431" y="2619678"/>
                </a:cubicBezTo>
                <a:cubicBezTo>
                  <a:pt x="2669205" y="2551645"/>
                  <a:pt x="2504494" y="2496742"/>
                  <a:pt x="2321879" y="2457354"/>
                </a:cubicBezTo>
                <a:cubicBezTo>
                  <a:pt x="2138072" y="2417967"/>
                  <a:pt x="1949489" y="2395289"/>
                  <a:pt x="1766875" y="2372612"/>
                </a:cubicBezTo>
                <a:cubicBezTo>
                  <a:pt x="1598584" y="2352321"/>
                  <a:pt x="1424324" y="2330837"/>
                  <a:pt x="1258420" y="2296224"/>
                </a:cubicBezTo>
                <a:cubicBezTo>
                  <a:pt x="859772" y="2213868"/>
                  <a:pt x="567351" y="2061093"/>
                  <a:pt x="387124" y="1839092"/>
                </a:cubicBezTo>
                <a:cubicBezTo>
                  <a:pt x="199735" y="1609929"/>
                  <a:pt x="128122" y="1226797"/>
                  <a:pt x="329833" y="982118"/>
                </a:cubicBezTo>
                <a:cubicBezTo>
                  <a:pt x="347736" y="960634"/>
                  <a:pt x="356091" y="933182"/>
                  <a:pt x="353704" y="905730"/>
                </a:cubicBezTo>
                <a:cubicBezTo>
                  <a:pt x="351317" y="878278"/>
                  <a:pt x="338188" y="853214"/>
                  <a:pt x="315510" y="835310"/>
                </a:cubicBezTo>
                <a:cubicBezTo>
                  <a:pt x="294026" y="817407"/>
                  <a:pt x="266574" y="809052"/>
                  <a:pt x="239123" y="811439"/>
                </a:cubicBezTo>
                <a:cubicBezTo>
                  <a:pt x="211671" y="813826"/>
                  <a:pt x="186606" y="826955"/>
                  <a:pt x="168703" y="849633"/>
                </a:cubicBezTo>
                <a:cubicBezTo>
                  <a:pt x="44573" y="1000021"/>
                  <a:pt x="-13912" y="1202926"/>
                  <a:pt x="2798" y="1420153"/>
                </a:cubicBezTo>
                <a:cubicBezTo>
                  <a:pt x="19508" y="1621864"/>
                  <a:pt x="98283" y="1818801"/>
                  <a:pt x="224800" y="1973964"/>
                </a:cubicBezTo>
                <a:cubicBezTo>
                  <a:pt x="436059" y="2232965"/>
                  <a:pt x="770255" y="2410805"/>
                  <a:pt x="1216646" y="2503903"/>
                </a:cubicBezTo>
                <a:cubicBezTo>
                  <a:pt x="1392098" y="2539710"/>
                  <a:pt x="1571132" y="2562387"/>
                  <a:pt x="1743004" y="2582678"/>
                </a:cubicBezTo>
                <a:cubicBezTo>
                  <a:pt x="1919651" y="2604162"/>
                  <a:pt x="2103458" y="2626839"/>
                  <a:pt x="2277718" y="2663840"/>
                </a:cubicBezTo>
                <a:cubicBezTo>
                  <a:pt x="2463913" y="2704420"/>
                  <a:pt x="2629817" y="2760518"/>
                  <a:pt x="2768270" y="2833325"/>
                </a:cubicBezTo>
                <a:cubicBezTo>
                  <a:pt x="2727689" y="3013552"/>
                  <a:pt x="2688301" y="3153198"/>
                  <a:pt x="2639366" y="3273747"/>
                </a:cubicBezTo>
                <a:cubicBezTo>
                  <a:pt x="2635785" y="3271360"/>
                  <a:pt x="2633398" y="3270166"/>
                  <a:pt x="2629817" y="3267779"/>
                </a:cubicBezTo>
                <a:cubicBezTo>
                  <a:pt x="2357686" y="3098294"/>
                  <a:pt x="2065265" y="2962229"/>
                  <a:pt x="1760908" y="2863164"/>
                </a:cubicBezTo>
                <a:cubicBezTo>
                  <a:pt x="1491164" y="2774840"/>
                  <a:pt x="1122355" y="2722324"/>
                  <a:pt x="901547" y="2968197"/>
                </a:cubicBezTo>
                <a:cubicBezTo>
                  <a:pt x="699835" y="3192585"/>
                  <a:pt x="759513" y="3527975"/>
                  <a:pt x="900353" y="3745202"/>
                </a:cubicBezTo>
                <a:cubicBezTo>
                  <a:pt x="1029257" y="3944526"/>
                  <a:pt x="1235743" y="4092527"/>
                  <a:pt x="1481615" y="4160560"/>
                </a:cubicBezTo>
                <a:cubicBezTo>
                  <a:pt x="1577100" y="4186818"/>
                  <a:pt x="1673778" y="4201141"/>
                  <a:pt x="1770456" y="4201141"/>
                </a:cubicBezTo>
                <a:cubicBezTo>
                  <a:pt x="1918457" y="4201141"/>
                  <a:pt x="2065265" y="4167721"/>
                  <a:pt x="2192975" y="4105656"/>
                </a:cubicBezTo>
                <a:cubicBezTo>
                  <a:pt x="2460332" y="3975559"/>
                  <a:pt x="2631011" y="3748783"/>
                  <a:pt x="2728882" y="3570943"/>
                </a:cubicBezTo>
                <a:cubicBezTo>
                  <a:pt x="2811238" y="3611524"/>
                  <a:pt x="2885238" y="3635395"/>
                  <a:pt x="2959239" y="3643750"/>
                </a:cubicBezTo>
                <a:cubicBezTo>
                  <a:pt x="3154982" y="3666427"/>
                  <a:pt x="3384145" y="3551846"/>
                  <a:pt x="3415178" y="3344167"/>
                </a:cubicBezTo>
                <a:cubicBezTo>
                  <a:pt x="3431887" y="3235553"/>
                  <a:pt x="3393693" y="3124553"/>
                  <a:pt x="3300596" y="3004003"/>
                </a:cubicBezTo>
                <a:cubicBezTo>
                  <a:pt x="3219434" y="2900164"/>
                  <a:pt x="3119175" y="2807066"/>
                  <a:pt x="2999820" y="2728292"/>
                </a:cubicBezTo>
                <a:cubicBezTo>
                  <a:pt x="3018917" y="2631613"/>
                  <a:pt x="3038014" y="2532548"/>
                  <a:pt x="3055917" y="2435870"/>
                </a:cubicBezTo>
                <a:cubicBezTo>
                  <a:pt x="3127530" y="2057513"/>
                  <a:pt x="3201531" y="1666026"/>
                  <a:pt x="3345951" y="1307959"/>
                </a:cubicBezTo>
                <a:cubicBezTo>
                  <a:pt x="3464113" y="1015537"/>
                  <a:pt x="3741019" y="493953"/>
                  <a:pt x="4268571" y="289855"/>
                </a:cubicBezTo>
                <a:cubicBezTo>
                  <a:pt x="4675574" y="132305"/>
                  <a:pt x="5184029" y="209886"/>
                  <a:pt x="5562386" y="487985"/>
                </a:cubicBezTo>
                <a:cubicBezTo>
                  <a:pt x="5919260" y="749374"/>
                  <a:pt x="6168714" y="1175474"/>
                  <a:pt x="6246295" y="1656477"/>
                </a:cubicBezTo>
                <a:cubicBezTo>
                  <a:pt x="6316714" y="2093319"/>
                  <a:pt x="6249875" y="2570742"/>
                  <a:pt x="6054132" y="3037423"/>
                </a:cubicBezTo>
                <a:cubicBezTo>
                  <a:pt x="6031455" y="3091133"/>
                  <a:pt x="6056519" y="3152004"/>
                  <a:pt x="6110229" y="3174682"/>
                </a:cubicBezTo>
                <a:cubicBezTo>
                  <a:pt x="6136488" y="3185424"/>
                  <a:pt x="6165132" y="3185424"/>
                  <a:pt x="6190198" y="3174682"/>
                </a:cubicBezTo>
                <a:cubicBezTo>
                  <a:pt x="6216456" y="3163940"/>
                  <a:pt x="6236746" y="3143650"/>
                  <a:pt x="6247488" y="3118585"/>
                </a:cubicBezTo>
                <a:cubicBezTo>
                  <a:pt x="6464716" y="2616097"/>
                  <a:pt x="6535135" y="2099287"/>
                  <a:pt x="6458748" y="1624251"/>
                </a:cubicBezTo>
                <a:close/>
                <a:moveTo>
                  <a:pt x="3139466" y="3132907"/>
                </a:moveTo>
                <a:cubicBezTo>
                  <a:pt x="3194370" y="3203327"/>
                  <a:pt x="3219434" y="3265392"/>
                  <a:pt x="3212273" y="3313134"/>
                </a:cubicBezTo>
                <a:cubicBezTo>
                  <a:pt x="3200337" y="3395490"/>
                  <a:pt x="3080982" y="3446813"/>
                  <a:pt x="2987884" y="3436071"/>
                </a:cubicBezTo>
                <a:cubicBezTo>
                  <a:pt x="2937755" y="3430103"/>
                  <a:pt x="2884045" y="3412200"/>
                  <a:pt x="2823173" y="3382361"/>
                </a:cubicBezTo>
                <a:cubicBezTo>
                  <a:pt x="2874496" y="3259424"/>
                  <a:pt x="2916271" y="3123359"/>
                  <a:pt x="2956852" y="2952680"/>
                </a:cubicBezTo>
                <a:cubicBezTo>
                  <a:pt x="3027272" y="3006391"/>
                  <a:pt x="3088143" y="3067262"/>
                  <a:pt x="3139466" y="3132907"/>
                </a:cubicBezTo>
                <a:close/>
                <a:moveTo>
                  <a:pt x="2551042" y="3464716"/>
                </a:moveTo>
                <a:cubicBezTo>
                  <a:pt x="2467493" y="3617492"/>
                  <a:pt x="2324266" y="3809654"/>
                  <a:pt x="2104652" y="3917074"/>
                </a:cubicBezTo>
                <a:cubicBezTo>
                  <a:pt x="1758520" y="4085366"/>
                  <a:pt x="1288259" y="3954075"/>
                  <a:pt x="1079387" y="3631814"/>
                </a:cubicBezTo>
                <a:cubicBezTo>
                  <a:pt x="977934" y="3474265"/>
                  <a:pt x="938547" y="3245102"/>
                  <a:pt x="1060290" y="3109036"/>
                </a:cubicBezTo>
                <a:cubicBezTo>
                  <a:pt x="1124742" y="3037423"/>
                  <a:pt x="1223807" y="3001616"/>
                  <a:pt x="1355098" y="3001616"/>
                </a:cubicBezTo>
                <a:cubicBezTo>
                  <a:pt x="1481615" y="3001616"/>
                  <a:pt x="1611713" y="3035036"/>
                  <a:pt x="1698843" y="3063681"/>
                </a:cubicBezTo>
                <a:cubicBezTo>
                  <a:pt x="1987683" y="3157972"/>
                  <a:pt x="2264588" y="3286876"/>
                  <a:pt x="2521203" y="3446813"/>
                </a:cubicBezTo>
                <a:cubicBezTo>
                  <a:pt x="2530752" y="3452781"/>
                  <a:pt x="2540300" y="3458749"/>
                  <a:pt x="2551042" y="3464716"/>
                </a:cubicBezTo>
                <a:close/>
              </a:path>
            </a:pathLst>
          </a:custGeom>
          <a:solidFill>
            <a:schemeClr val="bg1"/>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44F887D-C401-C4AE-A3DC-6A274E99DF8B}"/>
              </a:ext>
            </a:extLst>
          </p:cNvPr>
          <p:cNvSpPr/>
          <p:nvPr/>
        </p:nvSpPr>
        <p:spPr>
          <a:xfrm>
            <a:off x="4612087" y="180615"/>
            <a:ext cx="6116705" cy="5020716"/>
          </a:xfrm>
          <a:custGeom>
            <a:avLst/>
            <a:gdLst>
              <a:gd name="connsiteX0" fmla="*/ 5038658 w 5242823"/>
              <a:gd name="connsiteY0" fmla="*/ 2123982 h 4303416"/>
              <a:gd name="connsiteX1" fmla="*/ 4496783 w 5242823"/>
              <a:gd name="connsiteY1" fmla="*/ 1600010 h 4303416"/>
              <a:gd name="connsiteX2" fmla="*/ 3960876 w 5242823"/>
              <a:gd name="connsiteY2" fmla="*/ 1591655 h 4303416"/>
              <a:gd name="connsiteX3" fmla="*/ 3882101 w 5242823"/>
              <a:gd name="connsiteY3" fmla="*/ 1602397 h 4303416"/>
              <a:gd name="connsiteX4" fmla="*/ 3404679 w 5242823"/>
              <a:gd name="connsiteY4" fmla="*/ 1529590 h 4303416"/>
              <a:gd name="connsiteX5" fmla="*/ 3183871 w 5242823"/>
              <a:gd name="connsiteY5" fmla="*/ 1071264 h 4303416"/>
              <a:gd name="connsiteX6" fmla="*/ 3102709 w 5242823"/>
              <a:gd name="connsiteY6" fmla="*/ 806294 h 4303416"/>
              <a:gd name="connsiteX7" fmla="*/ 2119218 w 5242823"/>
              <a:gd name="connsiteY7" fmla="*/ 28095 h 4303416"/>
              <a:gd name="connsiteX8" fmla="*/ 904177 w 5242823"/>
              <a:gd name="connsiteY8" fmla="*/ 213097 h 4303416"/>
              <a:gd name="connsiteX9" fmla="*/ 262043 w 5242823"/>
              <a:gd name="connsiteY9" fmla="*/ 661874 h 4303416"/>
              <a:gd name="connsiteX10" fmla="*/ 6622 w 5242823"/>
              <a:gd name="connsiteY10" fmla="*/ 1446041 h 4303416"/>
              <a:gd name="connsiteX11" fmla="*/ 555658 w 5242823"/>
              <a:gd name="connsiteY11" fmla="*/ 2061916 h 4303416"/>
              <a:gd name="connsiteX12" fmla="*/ 990113 w 5242823"/>
              <a:gd name="connsiteY12" fmla="*/ 1931819 h 4303416"/>
              <a:gd name="connsiteX13" fmla="*/ 1182275 w 5242823"/>
              <a:gd name="connsiteY13" fmla="*/ 1541525 h 4303416"/>
              <a:gd name="connsiteX14" fmla="*/ 1152436 w 5242823"/>
              <a:gd name="connsiteY14" fmla="*/ 1468719 h 4303416"/>
              <a:gd name="connsiteX15" fmla="*/ 1078436 w 5242823"/>
              <a:gd name="connsiteY15" fmla="*/ 1437686 h 4303416"/>
              <a:gd name="connsiteX16" fmla="*/ 974597 w 5242823"/>
              <a:gd name="connsiteY16" fmla="*/ 1540332 h 4303416"/>
              <a:gd name="connsiteX17" fmla="*/ 856434 w 5242823"/>
              <a:gd name="connsiteY17" fmla="*/ 1775463 h 4303416"/>
              <a:gd name="connsiteX18" fmla="*/ 586691 w 5242823"/>
              <a:gd name="connsiteY18" fmla="*/ 1859012 h 4303416"/>
              <a:gd name="connsiteX19" fmla="*/ 210720 w 5242823"/>
              <a:gd name="connsiteY19" fmla="*/ 1420976 h 4303416"/>
              <a:gd name="connsiteX20" fmla="*/ 418399 w 5242823"/>
              <a:gd name="connsiteY20" fmla="*/ 797940 h 4303416"/>
              <a:gd name="connsiteX21" fmla="*/ 986532 w 5242823"/>
              <a:gd name="connsiteY21" fmla="*/ 404066 h 4303416"/>
              <a:gd name="connsiteX22" fmla="*/ 2079830 w 5242823"/>
              <a:gd name="connsiteY22" fmla="*/ 233387 h 4303416"/>
              <a:gd name="connsiteX23" fmla="*/ 2909352 w 5242823"/>
              <a:gd name="connsiteY23" fmla="*/ 883876 h 4303416"/>
              <a:gd name="connsiteX24" fmla="*/ 2983353 w 5242823"/>
              <a:gd name="connsiteY24" fmla="*/ 1127361 h 4303416"/>
              <a:gd name="connsiteX25" fmla="*/ 3276968 w 5242823"/>
              <a:gd name="connsiteY25" fmla="*/ 1695494 h 4303416"/>
              <a:gd name="connsiteX26" fmla="*/ 3907166 w 5242823"/>
              <a:gd name="connsiteY26" fmla="*/ 1811269 h 4303416"/>
              <a:gd name="connsiteX27" fmla="*/ 3989521 w 5242823"/>
              <a:gd name="connsiteY27" fmla="*/ 1800527 h 4303416"/>
              <a:gd name="connsiteX28" fmla="*/ 4434718 w 5242823"/>
              <a:gd name="connsiteY28" fmla="*/ 1800527 h 4303416"/>
              <a:gd name="connsiteX29" fmla="*/ 4854850 w 5242823"/>
              <a:gd name="connsiteY29" fmla="*/ 2221853 h 4303416"/>
              <a:gd name="connsiteX30" fmla="*/ 4648365 w 5242823"/>
              <a:gd name="connsiteY30" fmla="*/ 4133931 h 4303416"/>
              <a:gd name="connsiteX31" fmla="*/ 4624494 w 5242823"/>
              <a:gd name="connsiteY31" fmla="*/ 4209126 h 4303416"/>
              <a:gd name="connsiteX32" fmla="*/ 4661494 w 5242823"/>
              <a:gd name="connsiteY32" fmla="*/ 4279545 h 4303416"/>
              <a:gd name="connsiteX33" fmla="*/ 4727140 w 5242823"/>
              <a:gd name="connsiteY33" fmla="*/ 4303416 h 4303416"/>
              <a:gd name="connsiteX34" fmla="*/ 4807108 w 5242823"/>
              <a:gd name="connsiteY34" fmla="*/ 4266416 h 4303416"/>
              <a:gd name="connsiteX35" fmla="*/ 5230821 w 5242823"/>
              <a:gd name="connsiteY35" fmla="*/ 3233990 h 4303416"/>
              <a:gd name="connsiteX36" fmla="*/ 5038658 w 5242823"/>
              <a:gd name="connsiteY36" fmla="*/ 2123982 h 43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2823" h="4303416">
                <a:moveTo>
                  <a:pt x="5038658" y="2123982"/>
                </a:moveTo>
                <a:cubicBezTo>
                  <a:pt x="4940787" y="1931819"/>
                  <a:pt x="4767721" y="1685946"/>
                  <a:pt x="4496783" y="1600010"/>
                </a:cubicBezTo>
                <a:cubicBezTo>
                  <a:pt x="4316556" y="1542719"/>
                  <a:pt x="4136329" y="1567784"/>
                  <a:pt x="3960876" y="1591655"/>
                </a:cubicBezTo>
                <a:cubicBezTo>
                  <a:pt x="3934618" y="1595236"/>
                  <a:pt x="3908360" y="1598816"/>
                  <a:pt x="3882101" y="1602397"/>
                </a:cubicBezTo>
                <a:cubicBezTo>
                  <a:pt x="3728132" y="1621494"/>
                  <a:pt x="3535970" y="1631042"/>
                  <a:pt x="3404679" y="1529590"/>
                </a:cubicBezTo>
                <a:cubicBezTo>
                  <a:pt x="3279355" y="1431718"/>
                  <a:pt x="3232806" y="1257459"/>
                  <a:pt x="3183871" y="1071264"/>
                </a:cubicBezTo>
                <a:cubicBezTo>
                  <a:pt x="3159999" y="982941"/>
                  <a:pt x="3136128" y="892231"/>
                  <a:pt x="3102709" y="806294"/>
                </a:cubicBezTo>
                <a:cubicBezTo>
                  <a:pt x="2948740" y="412421"/>
                  <a:pt x="2571576" y="114031"/>
                  <a:pt x="2119218" y="28095"/>
                </a:cubicBezTo>
                <a:cubicBezTo>
                  <a:pt x="1748022" y="-42325"/>
                  <a:pt x="1338631" y="19740"/>
                  <a:pt x="904177" y="213097"/>
                </a:cubicBezTo>
                <a:cubicBezTo>
                  <a:pt x="622497" y="338420"/>
                  <a:pt x="412431" y="485228"/>
                  <a:pt x="262043" y="661874"/>
                </a:cubicBezTo>
                <a:cubicBezTo>
                  <a:pt x="67493" y="889843"/>
                  <a:pt x="-26798" y="1182265"/>
                  <a:pt x="6622" y="1446041"/>
                </a:cubicBezTo>
                <a:cubicBezTo>
                  <a:pt x="47203" y="1759946"/>
                  <a:pt x="278753" y="2018948"/>
                  <a:pt x="555658" y="2061916"/>
                </a:cubicBezTo>
                <a:cubicBezTo>
                  <a:pt x="703659" y="2084594"/>
                  <a:pt x="867176" y="2036852"/>
                  <a:pt x="990113" y="1931819"/>
                </a:cubicBezTo>
                <a:cubicBezTo>
                  <a:pt x="1110662" y="1829173"/>
                  <a:pt x="1179888" y="1687140"/>
                  <a:pt x="1182275" y="1541525"/>
                </a:cubicBezTo>
                <a:cubicBezTo>
                  <a:pt x="1182275" y="1514074"/>
                  <a:pt x="1171533" y="1487815"/>
                  <a:pt x="1152436" y="1468719"/>
                </a:cubicBezTo>
                <a:cubicBezTo>
                  <a:pt x="1133340" y="1448428"/>
                  <a:pt x="1107081" y="1437686"/>
                  <a:pt x="1078436" y="1437686"/>
                </a:cubicBezTo>
                <a:cubicBezTo>
                  <a:pt x="1022339" y="1437686"/>
                  <a:pt x="975790" y="1483041"/>
                  <a:pt x="974597" y="1540332"/>
                </a:cubicBezTo>
                <a:cubicBezTo>
                  <a:pt x="973403" y="1626268"/>
                  <a:pt x="930435" y="1712204"/>
                  <a:pt x="856434" y="1775463"/>
                </a:cubicBezTo>
                <a:cubicBezTo>
                  <a:pt x="777660" y="1842302"/>
                  <a:pt x="677401" y="1873334"/>
                  <a:pt x="586691" y="1859012"/>
                </a:cubicBezTo>
                <a:cubicBezTo>
                  <a:pt x="401689" y="1830366"/>
                  <a:pt x="239365" y="1641784"/>
                  <a:pt x="210720" y="1420976"/>
                </a:cubicBezTo>
                <a:cubicBezTo>
                  <a:pt x="183268" y="1215685"/>
                  <a:pt x="260850" y="981747"/>
                  <a:pt x="418399" y="797940"/>
                </a:cubicBezTo>
                <a:cubicBezTo>
                  <a:pt x="548497" y="645164"/>
                  <a:pt x="734692" y="516260"/>
                  <a:pt x="986532" y="404066"/>
                </a:cubicBezTo>
                <a:cubicBezTo>
                  <a:pt x="1382793" y="228613"/>
                  <a:pt x="1750409" y="171322"/>
                  <a:pt x="2079830" y="233387"/>
                </a:cubicBezTo>
                <a:cubicBezTo>
                  <a:pt x="2462962" y="306194"/>
                  <a:pt x="2780448" y="555648"/>
                  <a:pt x="2909352" y="883876"/>
                </a:cubicBezTo>
                <a:cubicBezTo>
                  <a:pt x="2939191" y="959070"/>
                  <a:pt x="2961869" y="1043812"/>
                  <a:pt x="2983353" y="1127361"/>
                </a:cubicBezTo>
                <a:cubicBezTo>
                  <a:pt x="3039450" y="1337427"/>
                  <a:pt x="3096741" y="1554655"/>
                  <a:pt x="3276968" y="1695494"/>
                </a:cubicBezTo>
                <a:cubicBezTo>
                  <a:pt x="3467937" y="1844689"/>
                  <a:pt x="3713810" y="1835141"/>
                  <a:pt x="3907166" y="1811269"/>
                </a:cubicBezTo>
                <a:cubicBezTo>
                  <a:pt x="3934618" y="1807689"/>
                  <a:pt x="3960876" y="1804108"/>
                  <a:pt x="3989521" y="1800527"/>
                </a:cubicBezTo>
                <a:cubicBezTo>
                  <a:pt x="4148264" y="1779043"/>
                  <a:pt x="4298653" y="1757559"/>
                  <a:pt x="4434718" y="1800527"/>
                </a:cubicBezTo>
                <a:cubicBezTo>
                  <a:pt x="4637623" y="1864980"/>
                  <a:pt x="4774882" y="2065497"/>
                  <a:pt x="4854850" y="2221853"/>
                </a:cubicBezTo>
                <a:cubicBezTo>
                  <a:pt x="5159207" y="2818632"/>
                  <a:pt x="5072078" y="3623089"/>
                  <a:pt x="4648365" y="4133931"/>
                </a:cubicBezTo>
                <a:cubicBezTo>
                  <a:pt x="4630462" y="4155415"/>
                  <a:pt x="4622107" y="4181674"/>
                  <a:pt x="4624494" y="4209126"/>
                </a:cubicBezTo>
                <a:cubicBezTo>
                  <a:pt x="4626881" y="4236578"/>
                  <a:pt x="4640010" y="4261642"/>
                  <a:pt x="4661494" y="4279545"/>
                </a:cubicBezTo>
                <a:cubicBezTo>
                  <a:pt x="4679397" y="4295062"/>
                  <a:pt x="4703268" y="4303416"/>
                  <a:pt x="4727140" y="4303416"/>
                </a:cubicBezTo>
                <a:cubicBezTo>
                  <a:pt x="4758173" y="4303416"/>
                  <a:pt x="4786817" y="4290288"/>
                  <a:pt x="4807108" y="4266416"/>
                </a:cubicBezTo>
                <a:cubicBezTo>
                  <a:pt x="5038658" y="3987124"/>
                  <a:pt x="5189046" y="3620702"/>
                  <a:pt x="5230821" y="3233990"/>
                </a:cubicBezTo>
                <a:cubicBezTo>
                  <a:pt x="5272595" y="2842503"/>
                  <a:pt x="5204562" y="2449822"/>
                  <a:pt x="5038658" y="2123982"/>
                </a:cubicBezTo>
                <a:close/>
              </a:path>
            </a:pathLst>
          </a:custGeom>
          <a:solidFill>
            <a:srgbClr val="FFFFFF"/>
          </a:solidFill>
          <a:ln w="32988" cap="flat">
            <a:solidFill>
              <a:srgbClr val="CAF4FE"/>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4" name="Graphic 261">
            <a:extLst>
              <a:ext uri="{FF2B5EF4-FFF2-40B4-BE49-F238E27FC236}">
                <a16:creationId xmlns:a16="http://schemas.microsoft.com/office/drawing/2014/main" id="{36057A82-270E-9CAD-E86A-804CBB61F96B}"/>
              </a:ext>
            </a:extLst>
          </p:cNvPr>
          <p:cNvGrpSpPr/>
          <p:nvPr/>
        </p:nvGrpSpPr>
        <p:grpSpPr>
          <a:xfrm>
            <a:off x="9216592" y="5238698"/>
            <a:ext cx="1971782" cy="1197551"/>
            <a:chOff x="8496242" y="5224109"/>
            <a:chExt cx="1690077" cy="1026459"/>
          </a:xfrm>
        </p:grpSpPr>
        <p:grpSp>
          <p:nvGrpSpPr>
            <p:cNvPr id="405" name="Graphic 261">
              <a:extLst>
                <a:ext uri="{FF2B5EF4-FFF2-40B4-BE49-F238E27FC236}">
                  <a16:creationId xmlns:a16="http://schemas.microsoft.com/office/drawing/2014/main" id="{AE350CAC-F083-B1CD-AFCE-68D2BC0AB70C}"/>
                </a:ext>
              </a:extLst>
            </p:cNvPr>
            <p:cNvGrpSpPr/>
            <p:nvPr/>
          </p:nvGrpSpPr>
          <p:grpSpPr>
            <a:xfrm>
              <a:off x="8496242" y="5859082"/>
              <a:ext cx="1690077" cy="391486"/>
              <a:chOff x="8496242" y="5859082"/>
              <a:chExt cx="1690077" cy="391486"/>
            </a:xfrm>
            <a:noFill/>
          </p:grpSpPr>
          <p:sp>
            <p:nvSpPr>
              <p:cNvPr id="406" name="Freeform: Shape 405">
                <a:extLst>
                  <a:ext uri="{FF2B5EF4-FFF2-40B4-BE49-F238E27FC236}">
                    <a16:creationId xmlns:a16="http://schemas.microsoft.com/office/drawing/2014/main" id="{B3832ED9-11EE-82BE-37E9-67D2621EB7D0}"/>
                  </a:ext>
                </a:extLst>
              </p:cNvPr>
              <p:cNvSpPr/>
              <p:nvPr/>
            </p:nvSpPr>
            <p:spPr>
              <a:xfrm>
                <a:off x="8848341" y="6057212"/>
                <a:ext cx="969168" cy="11935"/>
              </a:xfrm>
              <a:custGeom>
                <a:avLst/>
                <a:gdLst>
                  <a:gd name="connsiteX0" fmla="*/ 0 w 969168"/>
                  <a:gd name="connsiteY0" fmla="*/ 0 h 11935"/>
                  <a:gd name="connsiteX1" fmla="*/ 969168 w 969168"/>
                  <a:gd name="connsiteY1" fmla="*/ 0 h 11935"/>
                </a:gdLst>
                <a:ahLst/>
                <a:cxnLst>
                  <a:cxn ang="0">
                    <a:pos x="connsiteX0" y="connsiteY0"/>
                  </a:cxn>
                  <a:cxn ang="0">
                    <a:pos x="connsiteX1" y="connsiteY1"/>
                  </a:cxn>
                </a:cxnLst>
                <a:rect l="l" t="t" r="r" b="b"/>
                <a:pathLst>
                  <a:path w="969168" h="11935">
                    <a:moveTo>
                      <a:pt x="0" y="0"/>
                    </a:moveTo>
                    <a:lnTo>
                      <a:pt x="969168" y="0"/>
                    </a:lnTo>
                  </a:path>
                </a:pathLst>
              </a:custGeom>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0331FBBF-403E-CB90-53B8-30E690BE60D5}"/>
                  </a:ext>
                </a:extLst>
              </p:cNvPr>
              <p:cNvSpPr/>
              <p:nvPr/>
            </p:nvSpPr>
            <p:spPr>
              <a:xfrm>
                <a:off x="8684824" y="6053632"/>
                <a:ext cx="545454" cy="127710"/>
              </a:xfrm>
              <a:custGeom>
                <a:avLst/>
                <a:gdLst>
                  <a:gd name="connsiteX0" fmla="*/ 545455 w 545454"/>
                  <a:gd name="connsiteY0" fmla="*/ 127710 h 127710"/>
                  <a:gd name="connsiteX1" fmla="*/ 0 w 545454"/>
                  <a:gd name="connsiteY1" fmla="*/ 7161 h 127710"/>
                  <a:gd name="connsiteX2" fmla="*/ 1193 w 545454"/>
                  <a:gd name="connsiteY2" fmla="*/ 0 h 127710"/>
                </a:gdLst>
                <a:ahLst/>
                <a:cxnLst>
                  <a:cxn ang="0">
                    <a:pos x="connsiteX0" y="connsiteY0"/>
                  </a:cxn>
                  <a:cxn ang="0">
                    <a:pos x="connsiteX1" y="connsiteY1"/>
                  </a:cxn>
                  <a:cxn ang="0">
                    <a:pos x="connsiteX2" y="connsiteY2"/>
                  </a:cxn>
                </a:cxnLst>
                <a:rect l="l" t="t" r="r" b="b"/>
                <a:pathLst>
                  <a:path w="545454" h="127710">
                    <a:moveTo>
                      <a:pt x="545455" y="127710"/>
                    </a:moveTo>
                    <a:cubicBezTo>
                      <a:pt x="236324" y="118162"/>
                      <a:pt x="0" y="68032"/>
                      <a:pt x="0" y="7161"/>
                    </a:cubicBezTo>
                    <a:cubicBezTo>
                      <a:pt x="0" y="4774"/>
                      <a:pt x="0" y="2387"/>
                      <a:pt x="1193"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A6C3A330-AD17-6FA5-0E45-36889C1E4D42}"/>
                  </a:ext>
                </a:extLst>
              </p:cNvPr>
              <p:cNvSpPr/>
              <p:nvPr/>
            </p:nvSpPr>
            <p:spPr>
              <a:xfrm>
                <a:off x="8795825" y="5937856"/>
                <a:ext cx="1204298" cy="243485"/>
              </a:xfrm>
              <a:custGeom>
                <a:avLst/>
                <a:gdLst>
                  <a:gd name="connsiteX0" fmla="*/ 0 w 1204298"/>
                  <a:gd name="connsiteY0" fmla="*/ 54903 h 243485"/>
                  <a:gd name="connsiteX1" fmla="*/ 546649 w 1204298"/>
                  <a:gd name="connsiteY1" fmla="*/ 0 h 243485"/>
                  <a:gd name="connsiteX2" fmla="*/ 1204299 w 1204298"/>
                  <a:gd name="connsiteY2" fmla="*/ 122936 h 243485"/>
                  <a:gd name="connsiteX3" fmla="*/ 658844 w 1204298"/>
                  <a:gd name="connsiteY3" fmla="*/ 243485 h 243485"/>
                </a:gdLst>
                <a:ahLst/>
                <a:cxnLst>
                  <a:cxn ang="0">
                    <a:pos x="connsiteX0" y="connsiteY0"/>
                  </a:cxn>
                  <a:cxn ang="0">
                    <a:pos x="connsiteX1" y="connsiteY1"/>
                  </a:cxn>
                  <a:cxn ang="0">
                    <a:pos x="connsiteX2" y="connsiteY2"/>
                  </a:cxn>
                  <a:cxn ang="0">
                    <a:pos x="connsiteX3" y="connsiteY3"/>
                  </a:cxn>
                </a:cxnLst>
                <a:rect l="l" t="t" r="r" b="b"/>
                <a:pathLst>
                  <a:path w="1204298" h="243485">
                    <a:moveTo>
                      <a:pt x="0" y="54903"/>
                    </a:moveTo>
                    <a:cubicBezTo>
                      <a:pt x="118162" y="21484"/>
                      <a:pt x="318680" y="0"/>
                      <a:pt x="546649" y="0"/>
                    </a:cubicBezTo>
                    <a:cubicBezTo>
                      <a:pt x="909491" y="0"/>
                      <a:pt x="1204299" y="54903"/>
                      <a:pt x="1204299" y="122936"/>
                    </a:cubicBezTo>
                    <a:cubicBezTo>
                      <a:pt x="1204299" y="183807"/>
                      <a:pt x="969168" y="233937"/>
                      <a:pt x="658844" y="243485"/>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F2F8548C-1646-3B58-9E23-039FC162782B}"/>
                  </a:ext>
                </a:extLst>
              </p:cNvPr>
              <p:cNvSpPr/>
              <p:nvPr/>
            </p:nvSpPr>
            <p:spPr>
              <a:xfrm>
                <a:off x="8824470" y="6209987"/>
                <a:ext cx="1013330" cy="40581"/>
              </a:xfrm>
              <a:custGeom>
                <a:avLst/>
                <a:gdLst>
                  <a:gd name="connsiteX0" fmla="*/ 1013330 w 1013330"/>
                  <a:gd name="connsiteY0" fmla="*/ 3581 h 40581"/>
                  <a:gd name="connsiteX1" fmla="*/ 516811 w 1013330"/>
                  <a:gd name="connsiteY1" fmla="*/ 40581 h 40581"/>
                  <a:gd name="connsiteX2" fmla="*/ 0 w 1013330"/>
                  <a:gd name="connsiteY2" fmla="*/ 0 h 40581"/>
                </a:gdLst>
                <a:ahLst/>
                <a:cxnLst>
                  <a:cxn ang="0">
                    <a:pos x="connsiteX0" y="connsiteY0"/>
                  </a:cxn>
                  <a:cxn ang="0">
                    <a:pos x="connsiteX1" y="connsiteY1"/>
                  </a:cxn>
                  <a:cxn ang="0">
                    <a:pos x="connsiteX2" y="connsiteY2"/>
                  </a:cxn>
                </a:cxnLst>
                <a:rect l="l" t="t" r="r" b="b"/>
                <a:pathLst>
                  <a:path w="1013330" h="40581">
                    <a:moveTo>
                      <a:pt x="1013330" y="3581"/>
                    </a:moveTo>
                    <a:cubicBezTo>
                      <a:pt x="873684" y="27452"/>
                      <a:pt x="701812" y="40581"/>
                      <a:pt x="516811" y="40581"/>
                    </a:cubicBezTo>
                    <a:cubicBezTo>
                      <a:pt x="322260" y="40581"/>
                      <a:pt x="143227" y="25064"/>
                      <a:pt x="0" y="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0B95760D-BD8D-9048-72E5-4948756F578C}"/>
                  </a:ext>
                </a:extLst>
              </p:cNvPr>
              <p:cNvSpPr/>
              <p:nvPr/>
            </p:nvSpPr>
            <p:spPr>
              <a:xfrm>
                <a:off x="8496242" y="5859082"/>
                <a:ext cx="1690077" cy="301970"/>
              </a:xfrm>
              <a:custGeom>
                <a:avLst/>
                <a:gdLst>
                  <a:gd name="connsiteX0" fmla="*/ 51324 w 1690077"/>
                  <a:gd name="connsiteY0" fmla="*/ 262582 h 301970"/>
                  <a:gd name="connsiteX1" fmla="*/ 0 w 1690077"/>
                  <a:gd name="connsiteY1" fmla="*/ 195743 h 301970"/>
                  <a:gd name="connsiteX2" fmla="*/ 845039 w 1690077"/>
                  <a:gd name="connsiteY2" fmla="*/ 0 h 301970"/>
                  <a:gd name="connsiteX3" fmla="*/ 1690077 w 1690077"/>
                  <a:gd name="connsiteY3" fmla="*/ 195743 h 301970"/>
                  <a:gd name="connsiteX4" fmla="*/ 1555205 w 1690077"/>
                  <a:gd name="connsiteY4" fmla="*/ 301970 h 301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77" h="301970">
                    <a:moveTo>
                      <a:pt x="51324" y="262582"/>
                    </a:moveTo>
                    <a:cubicBezTo>
                      <a:pt x="17903" y="241098"/>
                      <a:pt x="0" y="218421"/>
                      <a:pt x="0" y="195743"/>
                    </a:cubicBezTo>
                    <a:cubicBezTo>
                      <a:pt x="0" y="87130"/>
                      <a:pt x="378358" y="0"/>
                      <a:pt x="845039" y="0"/>
                    </a:cubicBezTo>
                    <a:cubicBezTo>
                      <a:pt x="1311719" y="0"/>
                      <a:pt x="1690077" y="88323"/>
                      <a:pt x="1690077" y="195743"/>
                    </a:cubicBezTo>
                    <a:cubicBezTo>
                      <a:pt x="1690077" y="235131"/>
                      <a:pt x="1641141" y="270937"/>
                      <a:pt x="1555205" y="301970"/>
                    </a:cubicBezTo>
                  </a:path>
                </a:pathLst>
              </a:custGeom>
              <a:noFill/>
              <a:ln w="8857" cap="flat">
                <a:solidFill>
                  <a:srgbClr val="A2DDE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11" name="Graphic 261">
              <a:extLst>
                <a:ext uri="{FF2B5EF4-FFF2-40B4-BE49-F238E27FC236}">
                  <a16:creationId xmlns:a16="http://schemas.microsoft.com/office/drawing/2014/main" id="{BAAFD0AE-F59A-11D9-4C40-A549407A9A62}"/>
                </a:ext>
              </a:extLst>
            </p:cNvPr>
            <p:cNvGrpSpPr/>
            <p:nvPr/>
          </p:nvGrpSpPr>
          <p:grpSpPr>
            <a:xfrm>
              <a:off x="8731326" y="5224109"/>
              <a:ext cx="1045886" cy="833102"/>
              <a:chOff x="8731326" y="5224109"/>
              <a:chExt cx="1045886" cy="833102"/>
            </a:xfrm>
          </p:grpSpPr>
          <p:grpSp>
            <p:nvGrpSpPr>
              <p:cNvPr id="412" name="Graphic 261">
                <a:extLst>
                  <a:ext uri="{FF2B5EF4-FFF2-40B4-BE49-F238E27FC236}">
                    <a16:creationId xmlns:a16="http://schemas.microsoft.com/office/drawing/2014/main" id="{0BA7AC65-3418-04E0-22CB-DFAA5D29E699}"/>
                  </a:ext>
                </a:extLst>
              </p:cNvPr>
              <p:cNvGrpSpPr/>
              <p:nvPr/>
            </p:nvGrpSpPr>
            <p:grpSpPr>
              <a:xfrm>
                <a:off x="8859083" y="5224109"/>
                <a:ext cx="918130" cy="833102"/>
                <a:chOff x="8859083" y="5224109"/>
                <a:chExt cx="918130" cy="833102"/>
              </a:xfrm>
            </p:grpSpPr>
            <p:sp>
              <p:nvSpPr>
                <p:cNvPr id="413" name="Freeform: Shape 412">
                  <a:extLst>
                    <a:ext uri="{FF2B5EF4-FFF2-40B4-BE49-F238E27FC236}">
                      <a16:creationId xmlns:a16="http://schemas.microsoft.com/office/drawing/2014/main" id="{B03E3FA5-53C2-749F-DFCA-835CF787E1A0}"/>
                    </a:ext>
                  </a:extLst>
                </p:cNvPr>
                <p:cNvSpPr/>
                <p:nvPr/>
              </p:nvSpPr>
              <p:spPr>
                <a:xfrm>
                  <a:off x="8859083" y="5224109"/>
                  <a:ext cx="918130" cy="833102"/>
                </a:xfrm>
                <a:custGeom>
                  <a:avLst/>
                  <a:gdLst>
                    <a:gd name="connsiteX0" fmla="*/ 856974 w 918130"/>
                    <a:gd name="connsiteY0" fmla="*/ 833103 h 833102"/>
                    <a:gd name="connsiteX1" fmla="*/ 75194 w 918130"/>
                    <a:gd name="connsiteY1" fmla="*/ 833103 h 833102"/>
                    <a:gd name="connsiteX2" fmla="*/ 106227 w 918130"/>
                    <a:gd name="connsiteY2" fmla="*/ 629005 h 833102"/>
                    <a:gd name="connsiteX3" fmla="*/ 148001 w 918130"/>
                    <a:gd name="connsiteY3" fmla="*/ 557391 h 833102"/>
                    <a:gd name="connsiteX4" fmla="*/ 175453 w 918130"/>
                    <a:gd name="connsiteY4" fmla="*/ 479810 h 833102"/>
                    <a:gd name="connsiteX5" fmla="*/ 151582 w 918130"/>
                    <a:gd name="connsiteY5" fmla="*/ 402229 h 833102"/>
                    <a:gd name="connsiteX6" fmla="*/ 95485 w 918130"/>
                    <a:gd name="connsiteY6" fmla="*/ 364035 h 833102"/>
                    <a:gd name="connsiteX7" fmla="*/ 22678 w 918130"/>
                    <a:gd name="connsiteY7" fmla="*/ 311518 h 833102"/>
                    <a:gd name="connsiteX8" fmla="*/ 13129 w 918130"/>
                    <a:gd name="connsiteY8" fmla="*/ 291228 h 833102"/>
                    <a:gd name="connsiteX9" fmla="*/ 3581 w 918130"/>
                    <a:gd name="connsiteY9" fmla="*/ 248260 h 833102"/>
                    <a:gd name="connsiteX10" fmla="*/ 0 w 918130"/>
                    <a:gd name="connsiteY10" fmla="*/ 226776 h 833102"/>
                    <a:gd name="connsiteX11" fmla="*/ 173066 w 918130"/>
                    <a:gd name="connsiteY11" fmla="*/ 54904 h 833102"/>
                    <a:gd name="connsiteX12" fmla="*/ 134872 w 918130"/>
                    <a:gd name="connsiteY12" fmla="*/ 23871 h 833102"/>
                    <a:gd name="connsiteX13" fmla="*/ 188582 w 918130"/>
                    <a:gd name="connsiteY13" fmla="*/ 34613 h 833102"/>
                    <a:gd name="connsiteX14" fmla="*/ 177840 w 918130"/>
                    <a:gd name="connsiteY14" fmla="*/ 0 h 833102"/>
                    <a:gd name="connsiteX15" fmla="*/ 249454 w 918130"/>
                    <a:gd name="connsiteY15" fmla="*/ 56097 h 833102"/>
                    <a:gd name="connsiteX16" fmla="*/ 361648 w 918130"/>
                    <a:gd name="connsiteY16" fmla="*/ 390293 h 833102"/>
                    <a:gd name="connsiteX17" fmla="*/ 479810 w 918130"/>
                    <a:gd name="connsiteY17" fmla="*/ 549036 h 833102"/>
                    <a:gd name="connsiteX18" fmla="*/ 716134 w 918130"/>
                    <a:gd name="connsiteY18" fmla="*/ 563359 h 833102"/>
                    <a:gd name="connsiteX19" fmla="*/ 791328 w 918130"/>
                    <a:gd name="connsiteY19" fmla="*/ 523971 h 833102"/>
                    <a:gd name="connsiteX20" fmla="*/ 800876 w 918130"/>
                    <a:gd name="connsiteY20" fmla="*/ 489358 h 833102"/>
                    <a:gd name="connsiteX21" fmla="*/ 817587 w 918130"/>
                    <a:gd name="connsiteY21" fmla="*/ 482197 h 833102"/>
                    <a:gd name="connsiteX22" fmla="*/ 856974 w 918130"/>
                    <a:gd name="connsiteY22" fmla="*/ 833103 h 83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8130" h="833102">
                      <a:moveTo>
                        <a:pt x="856974" y="833103"/>
                      </a:moveTo>
                      <a:lnTo>
                        <a:pt x="75194" y="833103"/>
                      </a:lnTo>
                      <a:cubicBezTo>
                        <a:pt x="63258" y="763877"/>
                        <a:pt x="74001" y="691069"/>
                        <a:pt x="106227" y="629005"/>
                      </a:cubicBezTo>
                      <a:cubicBezTo>
                        <a:pt x="119356" y="603940"/>
                        <a:pt x="134872" y="581262"/>
                        <a:pt x="148001" y="557391"/>
                      </a:cubicBezTo>
                      <a:cubicBezTo>
                        <a:pt x="161130" y="533520"/>
                        <a:pt x="173066" y="507262"/>
                        <a:pt x="175453" y="479810"/>
                      </a:cubicBezTo>
                      <a:cubicBezTo>
                        <a:pt x="177840" y="452358"/>
                        <a:pt x="170679" y="422519"/>
                        <a:pt x="151582" y="402229"/>
                      </a:cubicBezTo>
                      <a:cubicBezTo>
                        <a:pt x="136066" y="385519"/>
                        <a:pt x="113388" y="377164"/>
                        <a:pt x="95485" y="364035"/>
                      </a:cubicBezTo>
                      <a:cubicBezTo>
                        <a:pt x="81162" y="354487"/>
                        <a:pt x="41774" y="331809"/>
                        <a:pt x="22678" y="311518"/>
                      </a:cubicBezTo>
                      <a:cubicBezTo>
                        <a:pt x="15516" y="304357"/>
                        <a:pt x="11936" y="297196"/>
                        <a:pt x="13129" y="291228"/>
                      </a:cubicBezTo>
                      <a:cubicBezTo>
                        <a:pt x="-11936" y="275712"/>
                        <a:pt x="16710" y="274518"/>
                        <a:pt x="3581" y="248260"/>
                      </a:cubicBezTo>
                      <a:lnTo>
                        <a:pt x="0" y="226776"/>
                      </a:lnTo>
                      <a:cubicBezTo>
                        <a:pt x="0" y="226776"/>
                        <a:pt x="14323" y="75194"/>
                        <a:pt x="173066" y="54904"/>
                      </a:cubicBezTo>
                      <a:lnTo>
                        <a:pt x="134872" y="23871"/>
                      </a:lnTo>
                      <a:cubicBezTo>
                        <a:pt x="169485" y="29839"/>
                        <a:pt x="188582" y="34613"/>
                        <a:pt x="188582" y="34613"/>
                      </a:cubicBezTo>
                      <a:lnTo>
                        <a:pt x="177840" y="0"/>
                      </a:lnTo>
                      <a:cubicBezTo>
                        <a:pt x="199324" y="9549"/>
                        <a:pt x="233937" y="40581"/>
                        <a:pt x="249454" y="56097"/>
                      </a:cubicBezTo>
                      <a:cubicBezTo>
                        <a:pt x="414164" y="85936"/>
                        <a:pt x="378358" y="312712"/>
                        <a:pt x="361648" y="390293"/>
                      </a:cubicBezTo>
                      <a:cubicBezTo>
                        <a:pt x="343744" y="472649"/>
                        <a:pt x="383131" y="557391"/>
                        <a:pt x="479810" y="549036"/>
                      </a:cubicBezTo>
                      <a:cubicBezTo>
                        <a:pt x="559779" y="541875"/>
                        <a:pt x="652876" y="550230"/>
                        <a:pt x="716134" y="563359"/>
                      </a:cubicBezTo>
                      <a:cubicBezTo>
                        <a:pt x="747166" y="570520"/>
                        <a:pt x="779393" y="553810"/>
                        <a:pt x="791328" y="523971"/>
                      </a:cubicBezTo>
                      <a:cubicBezTo>
                        <a:pt x="794909" y="514423"/>
                        <a:pt x="798490" y="503681"/>
                        <a:pt x="800876" y="489358"/>
                      </a:cubicBezTo>
                      <a:cubicBezTo>
                        <a:pt x="802070" y="481004"/>
                        <a:pt x="811619" y="477423"/>
                        <a:pt x="817587" y="482197"/>
                      </a:cubicBezTo>
                      <a:cubicBezTo>
                        <a:pt x="864136" y="512036"/>
                        <a:pt x="994233" y="620650"/>
                        <a:pt x="856974" y="833103"/>
                      </a:cubicBezTo>
                      <a:close/>
                    </a:path>
                  </a:pathLst>
                </a:custGeom>
                <a:gradFill>
                  <a:gsLst>
                    <a:gs pos="15720">
                      <a:srgbClr val="FEDA68"/>
                    </a:gs>
                    <a:gs pos="76200">
                      <a:srgbClr val="FEC468"/>
                    </a:gs>
                  </a:gsLst>
                  <a:lin ang="4553642"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311DB37F-0175-197D-FD93-229528951182}"/>
                    </a:ext>
                  </a:extLst>
                </p:cNvPr>
                <p:cNvSpPr/>
                <p:nvPr/>
              </p:nvSpPr>
              <p:spPr>
                <a:xfrm>
                  <a:off x="8880567" y="5518460"/>
                  <a:ext cx="204874" cy="538751"/>
                </a:xfrm>
                <a:custGeom>
                  <a:avLst/>
                  <a:gdLst>
                    <a:gd name="connsiteX0" fmla="*/ 190969 w 204874"/>
                    <a:gd name="connsiteY0" fmla="*/ 254685 h 538751"/>
                    <a:gd name="connsiteX1" fmla="*/ 142034 w 204874"/>
                    <a:gd name="connsiteY1" fmla="*/ 352557 h 538751"/>
                    <a:gd name="connsiteX2" fmla="*/ 111001 w 204874"/>
                    <a:gd name="connsiteY2" fmla="*/ 456396 h 538751"/>
                    <a:gd name="connsiteX3" fmla="*/ 138453 w 204874"/>
                    <a:gd name="connsiteY3" fmla="*/ 538752 h 538751"/>
                    <a:gd name="connsiteX4" fmla="*/ 52517 w 204874"/>
                    <a:gd name="connsiteY4" fmla="*/ 538752 h 538751"/>
                    <a:gd name="connsiteX5" fmla="*/ 83549 w 204874"/>
                    <a:gd name="connsiteY5" fmla="*/ 334653 h 538751"/>
                    <a:gd name="connsiteX6" fmla="*/ 125323 w 204874"/>
                    <a:gd name="connsiteY6" fmla="*/ 263040 h 538751"/>
                    <a:gd name="connsiteX7" fmla="*/ 152775 w 204874"/>
                    <a:gd name="connsiteY7" fmla="*/ 185459 h 538751"/>
                    <a:gd name="connsiteX8" fmla="*/ 128904 w 204874"/>
                    <a:gd name="connsiteY8" fmla="*/ 107878 h 538751"/>
                    <a:gd name="connsiteX9" fmla="*/ 72807 w 204874"/>
                    <a:gd name="connsiteY9" fmla="*/ 69684 h 538751"/>
                    <a:gd name="connsiteX10" fmla="*/ 0 w 204874"/>
                    <a:gd name="connsiteY10" fmla="*/ 17167 h 538751"/>
                    <a:gd name="connsiteX11" fmla="*/ 41774 w 204874"/>
                    <a:gd name="connsiteY11" fmla="*/ 457 h 538751"/>
                    <a:gd name="connsiteX12" fmla="*/ 158743 w 204874"/>
                    <a:gd name="connsiteY12" fmla="*/ 76845 h 538751"/>
                    <a:gd name="connsiteX13" fmla="*/ 199324 w 204874"/>
                    <a:gd name="connsiteY13" fmla="*/ 148458 h 538751"/>
                    <a:gd name="connsiteX14" fmla="*/ 190969 w 204874"/>
                    <a:gd name="connsiteY14" fmla="*/ 254685 h 538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874" h="538751">
                      <a:moveTo>
                        <a:pt x="190969" y="254685"/>
                      </a:moveTo>
                      <a:cubicBezTo>
                        <a:pt x="177840" y="289298"/>
                        <a:pt x="158743" y="320331"/>
                        <a:pt x="142034" y="352557"/>
                      </a:cubicBezTo>
                      <a:cubicBezTo>
                        <a:pt x="125323" y="384783"/>
                        <a:pt x="112195" y="420589"/>
                        <a:pt x="111001" y="456396"/>
                      </a:cubicBezTo>
                      <a:cubicBezTo>
                        <a:pt x="109807" y="486235"/>
                        <a:pt x="119356" y="517268"/>
                        <a:pt x="138453" y="538752"/>
                      </a:cubicBezTo>
                      <a:lnTo>
                        <a:pt x="52517" y="538752"/>
                      </a:lnTo>
                      <a:cubicBezTo>
                        <a:pt x="40581" y="469526"/>
                        <a:pt x="51323" y="396718"/>
                        <a:pt x="83549" y="334653"/>
                      </a:cubicBezTo>
                      <a:cubicBezTo>
                        <a:pt x="96679" y="309589"/>
                        <a:pt x="112195" y="286911"/>
                        <a:pt x="125323" y="263040"/>
                      </a:cubicBezTo>
                      <a:cubicBezTo>
                        <a:pt x="138453" y="239169"/>
                        <a:pt x="150389" y="212910"/>
                        <a:pt x="152775" y="185459"/>
                      </a:cubicBezTo>
                      <a:cubicBezTo>
                        <a:pt x="155162" y="158007"/>
                        <a:pt x="148001" y="128168"/>
                        <a:pt x="128904" y="107878"/>
                      </a:cubicBezTo>
                      <a:cubicBezTo>
                        <a:pt x="113388" y="91168"/>
                        <a:pt x="90711" y="82813"/>
                        <a:pt x="72807" y="69684"/>
                      </a:cubicBezTo>
                      <a:cubicBezTo>
                        <a:pt x="58485" y="60135"/>
                        <a:pt x="19097" y="37458"/>
                        <a:pt x="0" y="17167"/>
                      </a:cubicBezTo>
                      <a:cubicBezTo>
                        <a:pt x="9548" y="5232"/>
                        <a:pt x="26258" y="-1930"/>
                        <a:pt x="41774" y="457"/>
                      </a:cubicBezTo>
                      <a:cubicBezTo>
                        <a:pt x="89517" y="7619"/>
                        <a:pt x="127711" y="41038"/>
                        <a:pt x="158743" y="76845"/>
                      </a:cubicBezTo>
                      <a:cubicBezTo>
                        <a:pt x="176646" y="98329"/>
                        <a:pt x="192163" y="121007"/>
                        <a:pt x="199324" y="148458"/>
                      </a:cubicBezTo>
                      <a:cubicBezTo>
                        <a:pt x="210066" y="183072"/>
                        <a:pt x="204099" y="220072"/>
                        <a:pt x="190969" y="254685"/>
                      </a:cubicBezTo>
                      <a:close/>
                    </a:path>
                  </a:pathLst>
                </a:custGeom>
                <a:gradFill>
                  <a:gsLst>
                    <a:gs pos="15720">
                      <a:srgbClr val="FEDA68"/>
                    </a:gs>
                    <a:gs pos="76200">
                      <a:srgbClr val="FEC468"/>
                    </a:gs>
                  </a:gsLst>
                  <a:lin ang="4455921"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5" name="Graphic 261">
                  <a:extLst>
                    <a:ext uri="{FF2B5EF4-FFF2-40B4-BE49-F238E27FC236}">
                      <a16:creationId xmlns:a16="http://schemas.microsoft.com/office/drawing/2014/main" id="{DE0B597E-4EB0-FC46-C39F-B7251FD10EE1}"/>
                    </a:ext>
                  </a:extLst>
                </p:cNvPr>
                <p:cNvGrpSpPr/>
                <p:nvPr/>
              </p:nvGrpSpPr>
              <p:grpSpPr>
                <a:xfrm>
                  <a:off x="9205215" y="5791049"/>
                  <a:ext cx="437257" cy="241248"/>
                  <a:chOff x="9205215" y="5791049"/>
                  <a:chExt cx="437257" cy="241248"/>
                </a:xfrm>
                <a:solidFill>
                  <a:srgbClr val="F28552"/>
                </a:solidFill>
              </p:grpSpPr>
              <p:sp>
                <p:nvSpPr>
                  <p:cNvPr id="416" name="Freeform: Shape 415">
                    <a:extLst>
                      <a:ext uri="{FF2B5EF4-FFF2-40B4-BE49-F238E27FC236}">
                        <a16:creationId xmlns:a16="http://schemas.microsoft.com/office/drawing/2014/main" id="{8742F684-3286-218D-16E5-EB6A768CD844}"/>
                      </a:ext>
                    </a:extLst>
                  </p:cNvPr>
                  <p:cNvSpPr/>
                  <p:nvPr/>
                </p:nvSpPr>
                <p:spPr>
                  <a:xfrm>
                    <a:off x="9205215" y="5872211"/>
                    <a:ext cx="319210" cy="160086"/>
                  </a:xfrm>
                  <a:custGeom>
                    <a:avLst/>
                    <a:gdLst>
                      <a:gd name="connsiteX0" fmla="*/ 0 w 319210"/>
                      <a:gd name="connsiteY0" fmla="*/ 0 h 160086"/>
                      <a:gd name="connsiteX1" fmla="*/ 63258 w 319210"/>
                      <a:gd name="connsiteY1" fmla="*/ 82355 h 160086"/>
                      <a:gd name="connsiteX2" fmla="*/ 151582 w 319210"/>
                      <a:gd name="connsiteY2" fmla="*/ 134872 h 160086"/>
                      <a:gd name="connsiteX3" fmla="*/ 253034 w 319210"/>
                      <a:gd name="connsiteY3" fmla="*/ 152775 h 160086"/>
                      <a:gd name="connsiteX4" fmla="*/ 301970 w 319210"/>
                      <a:gd name="connsiteY4" fmla="*/ 143227 h 160086"/>
                      <a:gd name="connsiteX5" fmla="*/ 315099 w 319210"/>
                      <a:gd name="connsiteY5" fmla="*/ 97872 h 160086"/>
                      <a:gd name="connsiteX6" fmla="*/ 304357 w 319210"/>
                      <a:gd name="connsiteY6" fmla="*/ 146807 h 160086"/>
                      <a:gd name="connsiteX7" fmla="*/ 253034 w 319210"/>
                      <a:gd name="connsiteY7" fmla="*/ 159936 h 160086"/>
                      <a:gd name="connsiteX8" fmla="*/ 148001 w 319210"/>
                      <a:gd name="connsiteY8" fmla="*/ 143227 h 160086"/>
                      <a:gd name="connsiteX9" fmla="*/ 58485 w 319210"/>
                      <a:gd name="connsiteY9" fmla="*/ 87130 h 160086"/>
                      <a:gd name="connsiteX10" fmla="*/ 23871 w 319210"/>
                      <a:gd name="connsiteY10" fmla="*/ 46548 h 160086"/>
                      <a:gd name="connsiteX11" fmla="*/ 0 w 319210"/>
                      <a:gd name="connsiteY11" fmla="*/ 0 h 160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9210" h="160086">
                        <a:moveTo>
                          <a:pt x="0" y="0"/>
                        </a:moveTo>
                        <a:cubicBezTo>
                          <a:pt x="15516" y="31032"/>
                          <a:pt x="37000" y="59678"/>
                          <a:pt x="63258" y="82355"/>
                        </a:cubicBezTo>
                        <a:cubicBezTo>
                          <a:pt x="89517" y="105033"/>
                          <a:pt x="119356" y="124129"/>
                          <a:pt x="151582" y="134872"/>
                        </a:cubicBezTo>
                        <a:cubicBezTo>
                          <a:pt x="183808" y="146807"/>
                          <a:pt x="218421" y="152775"/>
                          <a:pt x="253034" y="152775"/>
                        </a:cubicBezTo>
                        <a:cubicBezTo>
                          <a:pt x="269744" y="152775"/>
                          <a:pt x="288841" y="152775"/>
                          <a:pt x="301970" y="143227"/>
                        </a:cubicBezTo>
                        <a:cubicBezTo>
                          <a:pt x="316293" y="133679"/>
                          <a:pt x="322260" y="114581"/>
                          <a:pt x="315099" y="97872"/>
                        </a:cubicBezTo>
                        <a:cubicBezTo>
                          <a:pt x="323454" y="113388"/>
                          <a:pt x="318680" y="134872"/>
                          <a:pt x="304357" y="146807"/>
                        </a:cubicBezTo>
                        <a:cubicBezTo>
                          <a:pt x="288841" y="158743"/>
                          <a:pt x="269744" y="158743"/>
                          <a:pt x="253034" y="159936"/>
                        </a:cubicBezTo>
                        <a:cubicBezTo>
                          <a:pt x="217228" y="161130"/>
                          <a:pt x="181421" y="155162"/>
                          <a:pt x="148001" y="143227"/>
                        </a:cubicBezTo>
                        <a:cubicBezTo>
                          <a:pt x="114581" y="130097"/>
                          <a:pt x="83549" y="111001"/>
                          <a:pt x="58485" y="87130"/>
                        </a:cubicBezTo>
                        <a:cubicBezTo>
                          <a:pt x="45355" y="75194"/>
                          <a:pt x="34613" y="60871"/>
                          <a:pt x="23871" y="46548"/>
                        </a:cubicBezTo>
                        <a:cubicBezTo>
                          <a:pt x="14323" y="32226"/>
                          <a:pt x="5968" y="16710"/>
                          <a:pt x="0" y="0"/>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FABFFF1A-5941-9E75-4B6A-73B46F4D01D4}"/>
                      </a:ext>
                    </a:extLst>
                  </p:cNvPr>
                  <p:cNvSpPr/>
                  <p:nvPr/>
                </p:nvSpPr>
                <p:spPr>
                  <a:xfrm>
                    <a:off x="9526282" y="5903243"/>
                    <a:ext cx="81161" cy="92792"/>
                  </a:xfrm>
                  <a:custGeom>
                    <a:avLst/>
                    <a:gdLst>
                      <a:gd name="connsiteX0" fmla="*/ 0 w 81161"/>
                      <a:gd name="connsiteY0" fmla="*/ 88324 h 92792"/>
                      <a:gd name="connsiteX1" fmla="*/ 34613 w 81161"/>
                      <a:gd name="connsiteY1" fmla="*/ 84743 h 92792"/>
                      <a:gd name="connsiteX2" fmla="*/ 62064 w 81161"/>
                      <a:gd name="connsiteY2" fmla="*/ 65646 h 92792"/>
                      <a:gd name="connsiteX3" fmla="*/ 74000 w 81161"/>
                      <a:gd name="connsiteY3" fmla="*/ 34613 h 92792"/>
                      <a:gd name="connsiteX4" fmla="*/ 69226 w 81161"/>
                      <a:gd name="connsiteY4" fmla="*/ 0 h 92792"/>
                      <a:gd name="connsiteX5" fmla="*/ 81162 w 81161"/>
                      <a:gd name="connsiteY5" fmla="*/ 34613 h 92792"/>
                      <a:gd name="connsiteX6" fmla="*/ 69226 w 81161"/>
                      <a:gd name="connsiteY6" fmla="*/ 70420 h 92792"/>
                      <a:gd name="connsiteX7" fmla="*/ 37000 w 81161"/>
                      <a:gd name="connsiteY7" fmla="*/ 90711 h 92792"/>
                      <a:gd name="connsiteX8" fmla="*/ 0 w 81161"/>
                      <a:gd name="connsiteY8" fmla="*/ 88324 h 9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161" h="92792">
                        <a:moveTo>
                          <a:pt x="0" y="88324"/>
                        </a:moveTo>
                        <a:cubicBezTo>
                          <a:pt x="11936" y="90711"/>
                          <a:pt x="23871" y="88324"/>
                          <a:pt x="34613" y="84743"/>
                        </a:cubicBezTo>
                        <a:cubicBezTo>
                          <a:pt x="45355" y="81162"/>
                          <a:pt x="54903" y="74001"/>
                          <a:pt x="62064" y="65646"/>
                        </a:cubicBezTo>
                        <a:cubicBezTo>
                          <a:pt x="69226" y="57291"/>
                          <a:pt x="72807" y="45355"/>
                          <a:pt x="74000" y="34613"/>
                        </a:cubicBezTo>
                        <a:cubicBezTo>
                          <a:pt x="75194" y="22678"/>
                          <a:pt x="74000" y="10742"/>
                          <a:pt x="69226" y="0"/>
                        </a:cubicBezTo>
                        <a:cubicBezTo>
                          <a:pt x="77581" y="9548"/>
                          <a:pt x="81162" y="22678"/>
                          <a:pt x="81162" y="34613"/>
                        </a:cubicBezTo>
                        <a:cubicBezTo>
                          <a:pt x="81162" y="47742"/>
                          <a:pt x="77581" y="60872"/>
                          <a:pt x="69226" y="70420"/>
                        </a:cubicBezTo>
                        <a:cubicBezTo>
                          <a:pt x="60871" y="81162"/>
                          <a:pt x="50129" y="88324"/>
                          <a:pt x="37000" y="90711"/>
                        </a:cubicBezTo>
                        <a:cubicBezTo>
                          <a:pt x="23871" y="94291"/>
                          <a:pt x="10742" y="93097"/>
                          <a:pt x="0" y="8832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EBA9928C-D76E-83B6-5558-121C1EDBBB1E}"/>
                      </a:ext>
                    </a:extLst>
                  </p:cNvPr>
                  <p:cNvSpPr/>
                  <p:nvPr/>
                </p:nvSpPr>
                <p:spPr>
                  <a:xfrm>
                    <a:off x="9602669" y="5791049"/>
                    <a:ext cx="39803" cy="134972"/>
                  </a:xfrm>
                  <a:custGeom>
                    <a:avLst/>
                    <a:gdLst>
                      <a:gd name="connsiteX0" fmla="*/ 0 w 39803"/>
                      <a:gd name="connsiteY0" fmla="*/ 134872 h 134972"/>
                      <a:gd name="connsiteX1" fmla="*/ 27452 w 39803"/>
                      <a:gd name="connsiteY1" fmla="*/ 111001 h 134972"/>
                      <a:gd name="connsiteX2" fmla="*/ 31033 w 39803"/>
                      <a:gd name="connsiteY2" fmla="*/ 74001 h 134972"/>
                      <a:gd name="connsiteX3" fmla="*/ 7162 w 39803"/>
                      <a:gd name="connsiteY3" fmla="*/ 0 h 134972"/>
                      <a:gd name="connsiteX4" fmla="*/ 39387 w 39803"/>
                      <a:gd name="connsiteY4" fmla="*/ 72807 h 134972"/>
                      <a:gd name="connsiteX5" fmla="*/ 33419 w 39803"/>
                      <a:gd name="connsiteY5" fmla="*/ 113388 h 134972"/>
                      <a:gd name="connsiteX6" fmla="*/ 0 w 39803"/>
                      <a:gd name="connsiteY6" fmla="*/ 134872 h 134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03" h="134972">
                        <a:moveTo>
                          <a:pt x="0" y="134872"/>
                        </a:moveTo>
                        <a:cubicBezTo>
                          <a:pt x="13130" y="132485"/>
                          <a:pt x="22678" y="121743"/>
                          <a:pt x="27452" y="111001"/>
                        </a:cubicBezTo>
                        <a:cubicBezTo>
                          <a:pt x="32226" y="99065"/>
                          <a:pt x="32226" y="85936"/>
                          <a:pt x="31033" y="74001"/>
                        </a:cubicBezTo>
                        <a:cubicBezTo>
                          <a:pt x="29839" y="47742"/>
                          <a:pt x="21484" y="23871"/>
                          <a:pt x="7162" y="0"/>
                        </a:cubicBezTo>
                        <a:cubicBezTo>
                          <a:pt x="26258" y="19097"/>
                          <a:pt x="37001" y="45355"/>
                          <a:pt x="39387" y="72807"/>
                        </a:cubicBezTo>
                        <a:cubicBezTo>
                          <a:pt x="40581" y="85936"/>
                          <a:pt x="39387" y="100259"/>
                          <a:pt x="33419" y="113388"/>
                        </a:cubicBezTo>
                        <a:cubicBezTo>
                          <a:pt x="27452" y="126517"/>
                          <a:pt x="14323" y="136065"/>
                          <a:pt x="0" y="134872"/>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9" name="Freeform: Shape 418">
                  <a:extLst>
                    <a:ext uri="{FF2B5EF4-FFF2-40B4-BE49-F238E27FC236}">
                      <a16:creationId xmlns:a16="http://schemas.microsoft.com/office/drawing/2014/main" id="{607F8278-70A9-F3FE-BE8B-50DF670F04CE}"/>
                    </a:ext>
                  </a:extLst>
                </p:cNvPr>
                <p:cNvSpPr/>
                <p:nvPr/>
              </p:nvSpPr>
              <p:spPr>
                <a:xfrm>
                  <a:off x="9242215" y="5788344"/>
                  <a:ext cx="357930" cy="198361"/>
                </a:xfrm>
                <a:custGeom>
                  <a:avLst/>
                  <a:gdLst>
                    <a:gd name="connsiteX0" fmla="*/ 354487 w 357930"/>
                    <a:gd name="connsiteY0" fmla="*/ 21801 h 198361"/>
                    <a:gd name="connsiteX1" fmla="*/ 353293 w 357930"/>
                    <a:gd name="connsiteY1" fmla="*/ 63576 h 198361"/>
                    <a:gd name="connsiteX2" fmla="*/ 322260 w 357930"/>
                    <a:gd name="connsiteY2" fmla="*/ 94608 h 198361"/>
                    <a:gd name="connsiteX3" fmla="*/ 300777 w 357930"/>
                    <a:gd name="connsiteY3" fmla="*/ 144738 h 198361"/>
                    <a:gd name="connsiteX4" fmla="*/ 247066 w 357930"/>
                    <a:gd name="connsiteY4" fmla="*/ 161448 h 198361"/>
                    <a:gd name="connsiteX5" fmla="*/ 218422 w 357930"/>
                    <a:gd name="connsiteY5" fmla="*/ 196060 h 198361"/>
                    <a:gd name="connsiteX6" fmla="*/ 170679 w 357930"/>
                    <a:gd name="connsiteY6" fmla="*/ 193674 h 198361"/>
                    <a:gd name="connsiteX7" fmla="*/ 0 w 357930"/>
                    <a:gd name="connsiteY7" fmla="*/ 59995 h 198361"/>
                    <a:gd name="connsiteX8" fmla="*/ 42968 w 357930"/>
                    <a:gd name="connsiteY8" fmla="*/ 12253 h 198361"/>
                    <a:gd name="connsiteX9" fmla="*/ 108614 w 357930"/>
                    <a:gd name="connsiteY9" fmla="*/ 318 h 198361"/>
                    <a:gd name="connsiteX10" fmla="*/ 205292 w 357930"/>
                    <a:gd name="connsiteY10" fmla="*/ 3898 h 198361"/>
                    <a:gd name="connsiteX11" fmla="*/ 354487 w 357930"/>
                    <a:gd name="connsiteY11" fmla="*/ 21801 h 19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7930" h="198361">
                      <a:moveTo>
                        <a:pt x="354487" y="21801"/>
                      </a:moveTo>
                      <a:cubicBezTo>
                        <a:pt x="359261" y="34931"/>
                        <a:pt x="359261" y="50447"/>
                        <a:pt x="353293" y="63576"/>
                      </a:cubicBezTo>
                      <a:cubicBezTo>
                        <a:pt x="348519" y="76705"/>
                        <a:pt x="335390" y="88641"/>
                        <a:pt x="322260" y="94608"/>
                      </a:cubicBezTo>
                      <a:cubicBezTo>
                        <a:pt x="322260" y="113705"/>
                        <a:pt x="313906" y="132802"/>
                        <a:pt x="300777" y="144738"/>
                      </a:cubicBezTo>
                      <a:cubicBezTo>
                        <a:pt x="287648" y="156673"/>
                        <a:pt x="266164" y="162641"/>
                        <a:pt x="247066" y="161448"/>
                      </a:cubicBezTo>
                      <a:cubicBezTo>
                        <a:pt x="248260" y="178157"/>
                        <a:pt x="233938" y="191287"/>
                        <a:pt x="218422" y="196060"/>
                      </a:cubicBezTo>
                      <a:cubicBezTo>
                        <a:pt x="202905" y="200835"/>
                        <a:pt x="186195" y="197254"/>
                        <a:pt x="170679" y="193674"/>
                      </a:cubicBezTo>
                      <a:cubicBezTo>
                        <a:pt x="99066" y="173383"/>
                        <a:pt x="37001" y="124447"/>
                        <a:pt x="0" y="59995"/>
                      </a:cubicBezTo>
                      <a:cubicBezTo>
                        <a:pt x="5968" y="38511"/>
                        <a:pt x="21485" y="20608"/>
                        <a:pt x="42968" y="12253"/>
                      </a:cubicBezTo>
                      <a:cubicBezTo>
                        <a:pt x="63259" y="2704"/>
                        <a:pt x="85936" y="318"/>
                        <a:pt x="108614" y="318"/>
                      </a:cubicBezTo>
                      <a:cubicBezTo>
                        <a:pt x="140840" y="-876"/>
                        <a:pt x="173066" y="1511"/>
                        <a:pt x="205292" y="3898"/>
                      </a:cubicBezTo>
                      <a:cubicBezTo>
                        <a:pt x="257809" y="7479"/>
                        <a:pt x="304357" y="8672"/>
                        <a:pt x="354487" y="21801"/>
                      </a:cubicBezTo>
                      <a:close/>
                    </a:path>
                  </a:pathLst>
                </a:custGeom>
                <a:gradFill>
                  <a:gsLst>
                    <a:gs pos="0">
                      <a:srgbClr val="FEDA68">
                        <a:alpha val="0"/>
                      </a:srgbClr>
                    </a:gs>
                    <a:gs pos="22980">
                      <a:srgbClr val="FECF68">
                        <a:alpha val="49804"/>
                      </a:srgbClr>
                    </a:gs>
                    <a:gs pos="45960">
                      <a:srgbClr val="FEC468"/>
                    </a:gs>
                    <a:gs pos="100000">
                      <a:srgbClr val="FEDA68">
                        <a:alpha val="0"/>
                      </a:srgbClr>
                    </a:gs>
                  </a:gsLst>
                  <a:lin ang="80167" scaled="1"/>
                </a:gra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0" name="Graphic 261">
                <a:extLst>
                  <a:ext uri="{FF2B5EF4-FFF2-40B4-BE49-F238E27FC236}">
                    <a16:creationId xmlns:a16="http://schemas.microsoft.com/office/drawing/2014/main" id="{A0676775-71A8-F822-5F14-5F7650E2D513}"/>
                  </a:ext>
                </a:extLst>
              </p:cNvPr>
              <p:cNvGrpSpPr/>
              <p:nvPr/>
            </p:nvGrpSpPr>
            <p:grpSpPr>
              <a:xfrm>
                <a:off x="8731326" y="5404336"/>
                <a:ext cx="475081" cy="192162"/>
                <a:chOff x="8731326" y="5404336"/>
                <a:chExt cx="475081" cy="192162"/>
              </a:xfrm>
            </p:grpSpPr>
            <p:grpSp>
              <p:nvGrpSpPr>
                <p:cNvPr id="421" name="Graphic 261">
                  <a:extLst>
                    <a:ext uri="{FF2B5EF4-FFF2-40B4-BE49-F238E27FC236}">
                      <a16:creationId xmlns:a16="http://schemas.microsoft.com/office/drawing/2014/main" id="{6335AA88-FCF0-99E8-02D1-726A829A64FC}"/>
                    </a:ext>
                  </a:extLst>
                </p:cNvPr>
                <p:cNvGrpSpPr/>
                <p:nvPr/>
              </p:nvGrpSpPr>
              <p:grpSpPr>
                <a:xfrm>
                  <a:off x="8993955" y="5404336"/>
                  <a:ext cx="212452" cy="171872"/>
                  <a:chOff x="8993955" y="5404336"/>
                  <a:chExt cx="212452" cy="171872"/>
                </a:xfrm>
              </p:grpSpPr>
              <p:grpSp>
                <p:nvGrpSpPr>
                  <p:cNvPr id="422" name="Graphic 261">
                    <a:extLst>
                      <a:ext uri="{FF2B5EF4-FFF2-40B4-BE49-F238E27FC236}">
                        <a16:creationId xmlns:a16="http://schemas.microsoft.com/office/drawing/2014/main" id="{2D2FABC3-B6E5-E711-8156-DA947FF9770F}"/>
                      </a:ext>
                    </a:extLst>
                  </p:cNvPr>
                  <p:cNvGrpSpPr/>
                  <p:nvPr/>
                </p:nvGrpSpPr>
                <p:grpSpPr>
                  <a:xfrm>
                    <a:off x="8993955" y="5404336"/>
                    <a:ext cx="69226" cy="93992"/>
                    <a:chOff x="8993955" y="5404336"/>
                    <a:chExt cx="69226" cy="93992"/>
                  </a:xfrm>
                  <a:solidFill>
                    <a:srgbClr val="2D1B11"/>
                  </a:solidFill>
                </p:grpSpPr>
                <p:sp>
                  <p:nvSpPr>
                    <p:cNvPr id="423" name="Freeform: Shape 422">
                      <a:extLst>
                        <a:ext uri="{FF2B5EF4-FFF2-40B4-BE49-F238E27FC236}">
                          <a16:creationId xmlns:a16="http://schemas.microsoft.com/office/drawing/2014/main" id="{C6ED091F-A524-F605-6D9D-4CD44A576558}"/>
                        </a:ext>
                      </a:extLst>
                    </p:cNvPr>
                    <p:cNvSpPr/>
                    <p:nvPr/>
                  </p:nvSpPr>
                  <p:spPr>
                    <a:xfrm>
                      <a:off x="8993955" y="5404336"/>
                      <a:ext cx="40580" cy="40580"/>
                    </a:xfrm>
                    <a:custGeom>
                      <a:avLst/>
                      <a:gdLst>
                        <a:gd name="connsiteX0" fmla="*/ 40581 w 40580"/>
                        <a:gd name="connsiteY0" fmla="*/ 20291 h 40580"/>
                        <a:gd name="connsiteX1" fmla="*/ 20290 w 40580"/>
                        <a:gd name="connsiteY1" fmla="*/ 40581 h 40580"/>
                        <a:gd name="connsiteX2" fmla="*/ 0 w 40580"/>
                        <a:gd name="connsiteY2" fmla="*/ 20291 h 40580"/>
                        <a:gd name="connsiteX3" fmla="*/ 20290 w 40580"/>
                        <a:gd name="connsiteY3" fmla="*/ 0 h 40580"/>
                        <a:gd name="connsiteX4" fmla="*/ 40581 w 40580"/>
                        <a:gd name="connsiteY4" fmla="*/ 20291 h 40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80" h="40580">
                          <a:moveTo>
                            <a:pt x="40581" y="20291"/>
                          </a:moveTo>
                          <a:cubicBezTo>
                            <a:pt x="40581" y="31497"/>
                            <a:pt x="31497" y="40581"/>
                            <a:pt x="20290" y="40581"/>
                          </a:cubicBezTo>
                          <a:cubicBezTo>
                            <a:pt x="9084" y="40581"/>
                            <a:pt x="0" y="31497"/>
                            <a:pt x="0" y="20291"/>
                          </a:cubicBezTo>
                          <a:cubicBezTo>
                            <a:pt x="0" y="9085"/>
                            <a:pt x="9084" y="0"/>
                            <a:pt x="20290" y="0"/>
                          </a:cubicBezTo>
                          <a:cubicBezTo>
                            <a:pt x="31497" y="0"/>
                            <a:pt x="40581" y="9084"/>
                            <a:pt x="40581" y="20291"/>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A85FE095-8185-972E-2653-32137FA70D1F}"/>
                        </a:ext>
                      </a:extLst>
                    </p:cNvPr>
                    <p:cNvSpPr/>
                    <p:nvPr/>
                  </p:nvSpPr>
                  <p:spPr>
                    <a:xfrm>
                      <a:off x="9014246" y="5455659"/>
                      <a:ext cx="48935" cy="42669"/>
                    </a:xfrm>
                    <a:custGeom>
                      <a:avLst/>
                      <a:gdLst>
                        <a:gd name="connsiteX0" fmla="*/ 0 w 48935"/>
                        <a:gd name="connsiteY0" fmla="*/ 41774 h 42669"/>
                        <a:gd name="connsiteX1" fmla="*/ 16710 w 48935"/>
                        <a:gd name="connsiteY1" fmla="*/ 35807 h 42669"/>
                        <a:gd name="connsiteX2" fmla="*/ 31032 w 48935"/>
                        <a:gd name="connsiteY2" fmla="*/ 27452 h 42669"/>
                        <a:gd name="connsiteX3" fmla="*/ 41774 w 48935"/>
                        <a:gd name="connsiteY3" fmla="*/ 15516 h 42669"/>
                        <a:gd name="connsiteX4" fmla="*/ 48936 w 48935"/>
                        <a:gd name="connsiteY4" fmla="*/ 0 h 42669"/>
                        <a:gd name="connsiteX5" fmla="*/ 46549 w 48935"/>
                        <a:gd name="connsiteY5" fmla="*/ 19097 h 42669"/>
                        <a:gd name="connsiteX6" fmla="*/ 34613 w 48935"/>
                        <a:gd name="connsiteY6" fmla="*/ 34613 h 42669"/>
                        <a:gd name="connsiteX7" fmla="*/ 0 w 48935"/>
                        <a:gd name="connsiteY7" fmla="*/ 41774 h 4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35" h="42669">
                          <a:moveTo>
                            <a:pt x="0" y="41774"/>
                          </a:moveTo>
                          <a:cubicBezTo>
                            <a:pt x="5968" y="40581"/>
                            <a:pt x="11936" y="38194"/>
                            <a:pt x="16710" y="35807"/>
                          </a:cubicBezTo>
                          <a:cubicBezTo>
                            <a:pt x="21484" y="33420"/>
                            <a:pt x="27452" y="31033"/>
                            <a:pt x="31032" y="27452"/>
                          </a:cubicBezTo>
                          <a:cubicBezTo>
                            <a:pt x="35807" y="23871"/>
                            <a:pt x="39387" y="20291"/>
                            <a:pt x="41774" y="15516"/>
                          </a:cubicBezTo>
                          <a:cubicBezTo>
                            <a:pt x="45355" y="10742"/>
                            <a:pt x="46549" y="4775"/>
                            <a:pt x="48936" y="0"/>
                          </a:cubicBezTo>
                          <a:cubicBezTo>
                            <a:pt x="48936" y="5968"/>
                            <a:pt x="48936" y="13129"/>
                            <a:pt x="46549" y="19097"/>
                          </a:cubicBezTo>
                          <a:cubicBezTo>
                            <a:pt x="44162" y="25065"/>
                            <a:pt x="40581" y="31033"/>
                            <a:pt x="34613" y="34613"/>
                          </a:cubicBezTo>
                          <a:cubicBezTo>
                            <a:pt x="26258" y="41774"/>
                            <a:pt x="11936" y="44162"/>
                            <a:pt x="0" y="41774"/>
                          </a:cubicBezTo>
                          <a:close/>
                        </a:path>
                      </a:pathLst>
                    </a:custGeom>
                    <a:solidFill>
                      <a:srgbClr val="2D1B11"/>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5" name="Freeform: Shape 424">
                    <a:extLst>
                      <a:ext uri="{FF2B5EF4-FFF2-40B4-BE49-F238E27FC236}">
                        <a16:creationId xmlns:a16="http://schemas.microsoft.com/office/drawing/2014/main" id="{3D68E314-1F79-BE19-EAA4-E9CA427130D0}"/>
                      </a:ext>
                    </a:extLst>
                  </p:cNvPr>
                  <p:cNvSpPr/>
                  <p:nvPr/>
                </p:nvSpPr>
                <p:spPr>
                  <a:xfrm>
                    <a:off x="9077504" y="5447304"/>
                    <a:ext cx="128904" cy="128904"/>
                  </a:xfrm>
                  <a:custGeom>
                    <a:avLst/>
                    <a:gdLst>
                      <a:gd name="connsiteX0" fmla="*/ 128904 w 128904"/>
                      <a:gd name="connsiteY0" fmla="*/ 64452 h 128904"/>
                      <a:gd name="connsiteX1" fmla="*/ 64452 w 128904"/>
                      <a:gd name="connsiteY1" fmla="*/ 128904 h 128904"/>
                      <a:gd name="connsiteX2" fmla="*/ 0 w 128904"/>
                      <a:gd name="connsiteY2" fmla="*/ 64452 h 128904"/>
                      <a:gd name="connsiteX3" fmla="*/ 64452 w 128904"/>
                      <a:gd name="connsiteY3" fmla="*/ 0 h 128904"/>
                      <a:gd name="connsiteX4" fmla="*/ 128904 w 128904"/>
                      <a:gd name="connsiteY4" fmla="*/ 64452 h 128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04" h="128904">
                        <a:moveTo>
                          <a:pt x="128904" y="64452"/>
                        </a:moveTo>
                        <a:cubicBezTo>
                          <a:pt x="128904" y="100259"/>
                          <a:pt x="100259" y="128904"/>
                          <a:pt x="64452" y="128904"/>
                        </a:cubicBezTo>
                        <a:cubicBezTo>
                          <a:pt x="28646" y="128904"/>
                          <a:pt x="0" y="100259"/>
                          <a:pt x="0" y="64452"/>
                        </a:cubicBezTo>
                        <a:cubicBezTo>
                          <a:pt x="0" y="28645"/>
                          <a:pt x="28646" y="0"/>
                          <a:pt x="64452" y="0"/>
                        </a:cubicBezTo>
                        <a:cubicBezTo>
                          <a:pt x="100259" y="0"/>
                          <a:pt x="128904" y="28645"/>
                          <a:pt x="128904" y="64452"/>
                        </a:cubicBezTo>
                        <a:close/>
                      </a:path>
                    </a:pathLst>
                  </a:custGeom>
                  <a:solidFill>
                    <a:srgbClr val="FEB35E"/>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6" name="Graphic 261">
                  <a:extLst>
                    <a:ext uri="{FF2B5EF4-FFF2-40B4-BE49-F238E27FC236}">
                      <a16:creationId xmlns:a16="http://schemas.microsoft.com/office/drawing/2014/main" id="{3E4C5C4B-82F5-2EAF-CFC9-DFE40D104051}"/>
                    </a:ext>
                  </a:extLst>
                </p:cNvPr>
                <p:cNvGrpSpPr/>
                <p:nvPr/>
              </p:nvGrpSpPr>
              <p:grpSpPr>
                <a:xfrm>
                  <a:off x="8731326" y="5449691"/>
                  <a:ext cx="262628" cy="146807"/>
                  <a:chOff x="8731326" y="5449691"/>
                  <a:chExt cx="262628" cy="146807"/>
                </a:xfrm>
              </p:grpSpPr>
              <p:sp>
                <p:nvSpPr>
                  <p:cNvPr id="427" name="Freeform: Shape 426">
                    <a:extLst>
                      <a:ext uri="{FF2B5EF4-FFF2-40B4-BE49-F238E27FC236}">
                        <a16:creationId xmlns:a16="http://schemas.microsoft.com/office/drawing/2014/main" id="{13627D6B-FCFA-7910-A576-4CFCC70EFB07}"/>
                      </a:ext>
                    </a:extLst>
                  </p:cNvPr>
                  <p:cNvSpPr/>
                  <p:nvPr/>
                </p:nvSpPr>
                <p:spPr>
                  <a:xfrm>
                    <a:off x="8731326" y="5450885"/>
                    <a:ext cx="262628" cy="145614"/>
                  </a:xfrm>
                  <a:custGeom>
                    <a:avLst/>
                    <a:gdLst>
                      <a:gd name="connsiteX0" fmla="*/ 262629 w 262628"/>
                      <a:gd name="connsiteY0" fmla="*/ 41774 h 145614"/>
                      <a:gd name="connsiteX1" fmla="*/ 33466 w 262628"/>
                      <a:gd name="connsiteY1" fmla="*/ 145614 h 145614"/>
                      <a:gd name="connsiteX2" fmla="*/ 14369 w 262628"/>
                      <a:gd name="connsiteY2" fmla="*/ 139646 h 145614"/>
                      <a:gd name="connsiteX3" fmla="*/ 13176 w 262628"/>
                      <a:gd name="connsiteY3" fmla="*/ 139646 h 145614"/>
                      <a:gd name="connsiteX4" fmla="*/ 2433 w 262628"/>
                      <a:gd name="connsiteY4" fmla="*/ 126517 h 145614"/>
                      <a:gd name="connsiteX5" fmla="*/ 8401 w 262628"/>
                      <a:gd name="connsiteY5" fmla="*/ 93098 h 145614"/>
                      <a:gd name="connsiteX6" fmla="*/ 21530 w 262628"/>
                      <a:gd name="connsiteY6" fmla="*/ 83549 h 145614"/>
                      <a:gd name="connsiteX7" fmla="*/ 127757 w 262628"/>
                      <a:gd name="connsiteY7" fmla="*/ 0 h 145614"/>
                      <a:gd name="connsiteX8" fmla="*/ 132531 w 262628"/>
                      <a:gd name="connsiteY8" fmla="*/ 4774 h 145614"/>
                      <a:gd name="connsiteX9" fmla="*/ 216080 w 262628"/>
                      <a:gd name="connsiteY9" fmla="*/ 44162 h 145614"/>
                      <a:gd name="connsiteX10" fmla="*/ 216080 w 262628"/>
                      <a:gd name="connsiteY10" fmla="*/ 44162 h 145614"/>
                      <a:gd name="connsiteX11" fmla="*/ 262629 w 262628"/>
                      <a:gd name="connsiteY11" fmla="*/ 41774 h 14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628" h="145614">
                        <a:moveTo>
                          <a:pt x="262629" y="41774"/>
                        </a:moveTo>
                        <a:cubicBezTo>
                          <a:pt x="262629" y="41774"/>
                          <a:pt x="194596" y="140840"/>
                          <a:pt x="33466" y="145614"/>
                        </a:cubicBezTo>
                        <a:cubicBezTo>
                          <a:pt x="26305" y="145614"/>
                          <a:pt x="19144" y="143227"/>
                          <a:pt x="14369" y="139646"/>
                        </a:cubicBezTo>
                        <a:cubicBezTo>
                          <a:pt x="14369" y="139646"/>
                          <a:pt x="14369" y="139646"/>
                          <a:pt x="13176" y="139646"/>
                        </a:cubicBezTo>
                        <a:cubicBezTo>
                          <a:pt x="8401" y="136065"/>
                          <a:pt x="4821" y="131291"/>
                          <a:pt x="2433" y="126517"/>
                        </a:cubicBezTo>
                        <a:cubicBezTo>
                          <a:pt x="-2341" y="115775"/>
                          <a:pt x="46" y="102646"/>
                          <a:pt x="8401" y="93098"/>
                        </a:cubicBezTo>
                        <a:cubicBezTo>
                          <a:pt x="11982" y="89517"/>
                          <a:pt x="15562" y="85936"/>
                          <a:pt x="21530" y="83549"/>
                        </a:cubicBezTo>
                        <a:cubicBezTo>
                          <a:pt x="47788" y="72807"/>
                          <a:pt x="94337" y="48936"/>
                          <a:pt x="127757" y="0"/>
                        </a:cubicBezTo>
                        <a:cubicBezTo>
                          <a:pt x="127757" y="0"/>
                          <a:pt x="128950" y="1194"/>
                          <a:pt x="132531" y="4774"/>
                        </a:cubicBezTo>
                        <a:cubicBezTo>
                          <a:pt x="143273" y="15516"/>
                          <a:pt x="171919" y="39388"/>
                          <a:pt x="216080" y="44162"/>
                        </a:cubicBezTo>
                        <a:lnTo>
                          <a:pt x="216080" y="44162"/>
                        </a:lnTo>
                        <a:cubicBezTo>
                          <a:pt x="230403" y="45355"/>
                          <a:pt x="245919" y="45355"/>
                          <a:pt x="262629" y="41774"/>
                        </a:cubicBezTo>
                        <a:close/>
                      </a:path>
                    </a:pathLst>
                  </a:custGeom>
                  <a:solidFill>
                    <a:srgbClr val="F28552"/>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28" name="Graphic 261">
                    <a:extLst>
                      <a:ext uri="{FF2B5EF4-FFF2-40B4-BE49-F238E27FC236}">
                        <a16:creationId xmlns:a16="http://schemas.microsoft.com/office/drawing/2014/main" id="{3CCCFC33-3CCF-6A2D-F3D2-9042C41C5393}"/>
                      </a:ext>
                    </a:extLst>
                  </p:cNvPr>
                  <p:cNvGrpSpPr/>
                  <p:nvPr/>
                </p:nvGrpSpPr>
                <p:grpSpPr>
                  <a:xfrm>
                    <a:off x="8733760" y="5449691"/>
                    <a:ext cx="260195" cy="146807"/>
                    <a:chOff x="8733760" y="5449691"/>
                    <a:chExt cx="260195" cy="146807"/>
                  </a:xfrm>
                  <a:solidFill>
                    <a:srgbClr val="F28552">
                      <a:alpha val="50000"/>
                    </a:srgbClr>
                  </a:solidFill>
                </p:grpSpPr>
                <p:sp>
                  <p:nvSpPr>
                    <p:cNvPr id="429" name="Freeform: Shape 428">
                      <a:extLst>
                        <a:ext uri="{FF2B5EF4-FFF2-40B4-BE49-F238E27FC236}">
                          <a16:creationId xmlns:a16="http://schemas.microsoft.com/office/drawing/2014/main" id="{969915CE-8DDC-2AE0-2C2E-59F18B08EAA7}"/>
                        </a:ext>
                      </a:extLst>
                    </p:cNvPr>
                    <p:cNvSpPr/>
                    <p:nvPr/>
                  </p:nvSpPr>
                  <p:spPr>
                    <a:xfrm>
                      <a:off x="8733760" y="5492659"/>
                      <a:ext cx="260195" cy="103839"/>
                    </a:xfrm>
                    <a:custGeom>
                      <a:avLst/>
                      <a:gdLst>
                        <a:gd name="connsiteX0" fmla="*/ 260195 w 260195"/>
                        <a:gd name="connsiteY0" fmla="*/ 0 h 103839"/>
                        <a:gd name="connsiteX1" fmla="*/ 31032 w 260195"/>
                        <a:gd name="connsiteY1" fmla="*/ 103840 h 103839"/>
                        <a:gd name="connsiteX2" fmla="*/ 11936 w 260195"/>
                        <a:gd name="connsiteY2" fmla="*/ 97872 h 103839"/>
                        <a:gd name="connsiteX3" fmla="*/ 10742 w 260195"/>
                        <a:gd name="connsiteY3" fmla="*/ 97872 h 103839"/>
                        <a:gd name="connsiteX4" fmla="*/ 0 w 260195"/>
                        <a:gd name="connsiteY4" fmla="*/ 84743 h 103839"/>
                        <a:gd name="connsiteX5" fmla="*/ 212453 w 260195"/>
                        <a:gd name="connsiteY5" fmla="*/ 3581 h 103839"/>
                        <a:gd name="connsiteX6" fmla="*/ 212453 w 260195"/>
                        <a:gd name="connsiteY6" fmla="*/ 3581 h 103839"/>
                        <a:gd name="connsiteX7" fmla="*/ 260195 w 260195"/>
                        <a:gd name="connsiteY7" fmla="*/ 0 h 10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195" h="103839">
                          <a:moveTo>
                            <a:pt x="260195" y="0"/>
                          </a:moveTo>
                          <a:cubicBezTo>
                            <a:pt x="260195" y="0"/>
                            <a:pt x="192162" y="99065"/>
                            <a:pt x="31032" y="103840"/>
                          </a:cubicBezTo>
                          <a:cubicBezTo>
                            <a:pt x="23871" y="103840"/>
                            <a:pt x="16710" y="101452"/>
                            <a:pt x="11936" y="97872"/>
                          </a:cubicBezTo>
                          <a:cubicBezTo>
                            <a:pt x="11936" y="97872"/>
                            <a:pt x="11936" y="97872"/>
                            <a:pt x="10742" y="97872"/>
                          </a:cubicBezTo>
                          <a:cubicBezTo>
                            <a:pt x="5968" y="94291"/>
                            <a:pt x="2387" y="89517"/>
                            <a:pt x="0" y="84743"/>
                          </a:cubicBezTo>
                          <a:cubicBezTo>
                            <a:pt x="119356" y="84743"/>
                            <a:pt x="190969" y="25065"/>
                            <a:pt x="212453" y="3581"/>
                          </a:cubicBezTo>
                          <a:lnTo>
                            <a:pt x="212453" y="3581"/>
                          </a:lnTo>
                          <a:cubicBezTo>
                            <a:pt x="227969" y="3581"/>
                            <a:pt x="243486" y="3581"/>
                            <a:pt x="260195" y="0"/>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896B0D8A-3E64-53DE-BE20-703310CE876B}"/>
                        </a:ext>
                      </a:extLst>
                    </p:cNvPr>
                    <p:cNvSpPr/>
                    <p:nvPr/>
                  </p:nvSpPr>
                  <p:spPr>
                    <a:xfrm>
                      <a:off x="8740921" y="5449691"/>
                      <a:ext cx="122936" cy="93097"/>
                    </a:xfrm>
                    <a:custGeom>
                      <a:avLst/>
                      <a:gdLst>
                        <a:gd name="connsiteX0" fmla="*/ 122937 w 122936"/>
                        <a:gd name="connsiteY0" fmla="*/ 4775 h 93097"/>
                        <a:gd name="connsiteX1" fmla="*/ 0 w 122936"/>
                        <a:gd name="connsiteY1" fmla="*/ 93098 h 93097"/>
                        <a:gd name="connsiteX2" fmla="*/ 13130 w 122936"/>
                        <a:gd name="connsiteY2" fmla="*/ 83549 h 93097"/>
                        <a:gd name="connsiteX3" fmla="*/ 119356 w 122936"/>
                        <a:gd name="connsiteY3" fmla="*/ 0 h 93097"/>
                        <a:gd name="connsiteX4" fmla="*/ 122937 w 122936"/>
                        <a:gd name="connsiteY4" fmla="*/ 4775 h 9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36" h="93097">
                          <a:moveTo>
                            <a:pt x="122937" y="4775"/>
                          </a:moveTo>
                          <a:cubicBezTo>
                            <a:pt x="112195" y="28646"/>
                            <a:pt x="77581" y="83549"/>
                            <a:pt x="0" y="93098"/>
                          </a:cubicBezTo>
                          <a:cubicBezTo>
                            <a:pt x="3581" y="89517"/>
                            <a:pt x="7162" y="85936"/>
                            <a:pt x="13130" y="83549"/>
                          </a:cubicBezTo>
                          <a:cubicBezTo>
                            <a:pt x="39388" y="72807"/>
                            <a:pt x="85936" y="48936"/>
                            <a:pt x="119356" y="0"/>
                          </a:cubicBezTo>
                          <a:cubicBezTo>
                            <a:pt x="118162" y="0"/>
                            <a:pt x="120550" y="2387"/>
                            <a:pt x="122937" y="4775"/>
                          </a:cubicBezTo>
                          <a:close/>
                        </a:path>
                      </a:pathLst>
                    </a:custGeom>
                    <a:solidFill>
                      <a:srgbClr val="F28552">
                        <a:alpha val="50000"/>
                      </a:srgbClr>
                    </a:solidFill>
                    <a:ln w="1193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grpSp>
      </p:grpSp>
      <p:grpSp>
        <p:nvGrpSpPr>
          <p:cNvPr id="3" name="Nhóm 2">
            <a:extLst>
              <a:ext uri="{FF2B5EF4-FFF2-40B4-BE49-F238E27FC236}">
                <a16:creationId xmlns:a16="http://schemas.microsoft.com/office/drawing/2014/main" id="{5F00AE57-C34F-DE5F-03F1-A050A20B4868}"/>
              </a:ext>
            </a:extLst>
          </p:cNvPr>
          <p:cNvGrpSpPr/>
          <p:nvPr/>
        </p:nvGrpSpPr>
        <p:grpSpPr>
          <a:xfrm>
            <a:off x="8215344" y="3825475"/>
            <a:ext cx="3105635" cy="1246270"/>
            <a:chOff x="5268435" y="3429860"/>
            <a:chExt cx="2446581" cy="1246270"/>
          </a:xfrm>
        </p:grpSpPr>
        <p:sp>
          <p:nvSpPr>
            <p:cNvPr id="4" name="Bong bóng Lời nói: Hình chữ nhật với Góc Tròn 3">
              <a:extLst>
                <a:ext uri="{FF2B5EF4-FFF2-40B4-BE49-F238E27FC236}">
                  <a16:creationId xmlns:a16="http://schemas.microsoft.com/office/drawing/2014/main" id="{0078ED6C-FADB-025E-948E-33C4804267F9}"/>
                </a:ext>
              </a:extLst>
            </p:cNvPr>
            <p:cNvSpPr/>
            <p:nvPr/>
          </p:nvSpPr>
          <p:spPr>
            <a:xfrm>
              <a:off x="5268435" y="3441273"/>
              <a:ext cx="2446581" cy="1234857"/>
            </a:xfrm>
            <a:prstGeom prst="wedgeRoundRectCallout">
              <a:avLst>
                <a:gd name="adj1" fmla="val -17"/>
                <a:gd name="adj2" fmla="val 65312"/>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522">
              <a:extLst>
                <a:ext uri="{FF2B5EF4-FFF2-40B4-BE49-F238E27FC236}">
                  <a16:creationId xmlns:a16="http://schemas.microsoft.com/office/drawing/2014/main" id="{EB84B862-CCC5-1D1D-3DF6-167860FDCF7C}"/>
                </a:ext>
              </a:extLst>
            </p:cNvPr>
            <p:cNvSpPr txBox="1"/>
            <p:nvPr/>
          </p:nvSpPr>
          <p:spPr>
            <a:xfrm>
              <a:off x="5361300" y="3429860"/>
              <a:ext cx="218138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giỏi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6" name="Nhóm 5">
            <a:extLst>
              <a:ext uri="{FF2B5EF4-FFF2-40B4-BE49-F238E27FC236}">
                <a16:creationId xmlns:a16="http://schemas.microsoft.com/office/drawing/2014/main" id="{3555A96C-B903-1F23-D765-8631330EFCB9}"/>
              </a:ext>
            </a:extLst>
          </p:cNvPr>
          <p:cNvGrpSpPr/>
          <p:nvPr/>
        </p:nvGrpSpPr>
        <p:grpSpPr>
          <a:xfrm>
            <a:off x="595305" y="2993529"/>
            <a:ext cx="3105635" cy="961513"/>
            <a:chOff x="5268435" y="3429860"/>
            <a:chExt cx="2446581" cy="1246270"/>
          </a:xfrm>
        </p:grpSpPr>
        <p:sp>
          <p:nvSpPr>
            <p:cNvPr id="7" name="Bong bóng Lời nói: Hình chữ nhật với Góc Tròn 6">
              <a:extLst>
                <a:ext uri="{FF2B5EF4-FFF2-40B4-BE49-F238E27FC236}">
                  <a16:creationId xmlns:a16="http://schemas.microsoft.com/office/drawing/2014/main" id="{D598472F-10C0-82F5-7B18-A7E9068F2FB0}"/>
                </a:ext>
              </a:extLst>
            </p:cNvPr>
            <p:cNvSpPr/>
            <p:nvPr/>
          </p:nvSpPr>
          <p:spPr>
            <a:xfrm>
              <a:off x="5268435" y="3441273"/>
              <a:ext cx="2446581" cy="1234857"/>
            </a:xfrm>
            <a:prstGeom prst="wedgeRoundRectCallout">
              <a:avLst>
                <a:gd name="adj1" fmla="val 9673"/>
                <a:gd name="adj2" fmla="val -67789"/>
                <a:gd name="adj3" fmla="val 16667"/>
              </a:avLst>
            </a:prstGeom>
            <a:solidFill>
              <a:schemeClr val="bg1"/>
            </a:solidFill>
            <a:ln w="19050">
              <a:solidFill>
                <a:srgbClr val="F8D32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522">
              <a:extLst>
                <a:ext uri="{FF2B5EF4-FFF2-40B4-BE49-F238E27FC236}">
                  <a16:creationId xmlns:a16="http://schemas.microsoft.com/office/drawing/2014/main" id="{04DD3B70-FA66-9113-15B0-F88027D2D55A}"/>
                </a:ext>
              </a:extLst>
            </p:cNvPr>
            <p:cNvSpPr txBox="1"/>
            <p:nvPr/>
          </p:nvSpPr>
          <p:spPr>
            <a:xfrm>
              <a:off x="5361300" y="3429860"/>
              <a:ext cx="218138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10045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517"/>
                                        </p:tgtEl>
                                      </p:cBhvr>
                                    </p:animEffect>
                                    <p:animScale>
                                      <p:cBhvr>
                                        <p:cTn id="12" dur="250" autoRev="1" fill="hold"/>
                                        <p:tgtEl>
                                          <p:spTgt spid="517"/>
                                        </p:tgtEl>
                                      </p:cBhvr>
                                      <p:by x="105000" y="105000"/>
                                    </p:animScale>
                                  </p:childTnLst>
                                </p:cTn>
                              </p:par>
                            </p:childTnLst>
                          </p:cTn>
                        </p:par>
                        <p:par>
                          <p:cTn id="13" fill="hold">
                            <p:stCondLst>
                              <p:cond delay="500"/>
                            </p:stCondLst>
                            <p:childTnLst>
                              <p:par>
                                <p:cTn id="14" presetID="1" presetClass="emph" presetSubtype="2" fill="hold" nodeType="afterEffect">
                                  <p:stCondLst>
                                    <p:cond delay="0"/>
                                  </p:stCondLst>
                                  <p:childTnLst>
                                    <p:animClr clrSpc="rgb" dir="cw">
                                      <p:cBhvr>
                                        <p:cTn id="15" dur="2000" fill="hold"/>
                                        <p:tgtEl>
                                          <p:spTgt spid="517"/>
                                        </p:tgtEl>
                                        <p:attrNameLst>
                                          <p:attrName>fillcolor</p:attrName>
                                        </p:attrNameLst>
                                      </p:cBhvr>
                                      <p:to>
                                        <a:srgbClr val="C5E0B3"/>
                                      </p:to>
                                    </p:animClr>
                                    <p:set>
                                      <p:cBhvr>
                                        <p:cTn id="16" dur="2000" fill="hold"/>
                                        <p:tgtEl>
                                          <p:spTgt spid="517"/>
                                        </p:tgtEl>
                                        <p:attrNameLst>
                                          <p:attrName>fill.type</p:attrName>
                                        </p:attrNameLst>
                                      </p:cBhvr>
                                      <p:to>
                                        <p:strVal val="solid"/>
                                      </p:to>
                                    </p:set>
                                    <p:set>
                                      <p:cBhvr>
                                        <p:cTn id="17" dur="2000" fill="hold"/>
                                        <p:tgtEl>
                                          <p:spTgt spid="517"/>
                                        </p:tgtEl>
                                        <p:attrNameLst>
                                          <p:attrName>fill.on</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1.45833E-6 -1.48148E-6 L -1.45833E-6 0.00023 C -0.00234 -0.0044 -0.00508 -0.00856 -0.00729 -0.01296 C -0.01653 -0.03287 -0.00325 -0.01227 -0.01562 -0.02986 C -0.02031 -0.04653 -0.01719 -0.04143 -0.02292 -0.04838 C -0.02448 -0.05278 -0.02682 -0.05856 -0.02799 -0.06296 C -0.02851 -0.06504 -0.02851 -0.0669 -0.02903 -0.06852 C -0.03568 -0.08912 -0.02903 -0.0618 -0.03437 -0.08542 C -0.03398 -0.1 -0.03385 -0.11504 -0.0332 -0.12963 C -0.03294 -0.13657 -0.03216 -0.13866 -0.03125 -0.14444 C -0.02799 -0.16319 -0.02995 -0.15116 -0.02799 -0.16667 C -0.02773 -0.16921 -0.02721 -0.17176 -0.02708 -0.17407 C -0.02656 -0.17847 -0.0263 -0.18287 -0.02591 -0.18704 C -0.02565 -0.19097 -0.02526 -0.19444 -0.02487 -0.19815 C -0.02318 -0.22361 -0.025 -0.20903 -0.02292 -0.22407 C -0.01797 -0.30278 -0.02044 -0.25625 -0.02487 -0.43333 C -0.02513 -0.44051 -0.02708 -0.44491 -0.02903 -0.45 C -0.03112 -0.46805 -0.02864 -0.45231 -0.03216 -0.46481 C -0.03346 -0.46921 -0.03437 -0.47361 -0.03542 -0.47778 C -0.03581 -0.47963 -0.03594 -0.48171 -0.03633 -0.48333 C -0.03724 -0.48657 -0.03854 -0.48958 -0.03958 -0.49259 C -0.04023 -0.49514 -0.04075 -0.49768 -0.04153 -0.5 C -0.04284 -0.50393 -0.04479 -0.50717 -0.0457 -0.51111 C -0.04648 -0.51435 -0.04687 -0.51759 -0.04778 -0.52037 C -0.05 -0.52639 -0.05338 -0.53079 -0.05521 -0.53704 C -0.05846 -0.54884 -0.05586 -0.54074 -0.06028 -0.55185 C -0.06107 -0.5537 -0.06159 -0.55602 -0.0625 -0.55741 C -0.06367 -0.55972 -0.06536 -0.56088 -0.06667 -0.56296 C -0.06745 -0.56458 -0.06784 -0.56713 -0.06862 -0.56852 C -0.06953 -0.57014 -0.07083 -0.57106 -0.07174 -0.57222 C -0.07318 -0.57407 -0.07448 -0.57662 -0.07591 -0.57778 C -0.0793 -0.58079 -0.08294 -0.58287 -0.08633 -0.58518 C -0.0888 -0.58704 -0.09127 -0.58889 -0.09362 -0.59074 C -0.09609 -0.59259 -0.09831 -0.5956 -0.10091 -0.59629 L -0.10716 -0.59815 C -0.11146 -0.60208 -0.11432 -0.60486 -0.11862 -0.60741 C -0.12005 -0.60833 -0.12148 -0.60856 -0.12278 -0.60926 C -0.12539 -0.61088 -0.1276 -0.61366 -0.13008 -0.61481 C -0.13255 -0.6162 -0.13502 -0.61597 -0.13737 -0.61667 C -0.14088 -0.61782 -0.1444 -0.61898 -0.14778 -0.62037 C -0.14922 -0.62106 -0.15065 -0.62176 -0.15195 -0.62222 C -0.16484 -0.62662 -0.16354 -0.62592 -0.17591 -0.62778 C -0.19023 -0.62731 -0.20443 -0.62778 -0.21862 -0.62592 C -0.22057 -0.62592 -0.22213 -0.62361 -0.22383 -0.62222 C -0.22487 -0.62176 -0.22604 -0.62153 -0.22695 -0.62037 C -0.23594 -0.61157 -0.23971 -0.60116 -0.24883 -0.58889 C -0.25547 -0.58032 -0.25182 -0.58565 -0.25924 -0.57222 C -0.26028 -0.57037 -0.26146 -0.56875 -0.26237 -0.56667 C -0.2638 -0.56366 -0.2651 -0.56042 -0.26653 -0.55741 C -0.26797 -0.55486 -0.26953 -0.55278 -0.2707 -0.55 C -0.27239 -0.54653 -0.27344 -0.54259 -0.27487 -0.53889 C -0.27591 -0.53657 -0.27721 -0.53426 -0.27799 -0.53148 C -0.27995 -0.52569 -0.28229 -0.51967 -0.2832 -0.51296 C -0.28359 -0.51065 -0.28372 -0.50787 -0.28424 -0.50555 C -0.28542 -0.50162 -0.28737 -0.49861 -0.28841 -0.49444 C -0.28919 -0.49213 -0.28997 -0.48958 -0.29062 -0.48704 C -0.29101 -0.48542 -0.29088 -0.4831 -0.29153 -0.48148 C -0.2931 -0.47801 -0.29505 -0.47546 -0.29674 -0.47222 C -0.29752 -0.46921 -0.29792 -0.46597 -0.29896 -0.46296 C -0.30104 -0.45717 -0.3043 -0.45162 -0.30716 -0.44629 C -0.30807 -0.44028 -0.30872 -0.43542 -0.31042 -0.42963 C -0.3112 -0.42708 -0.3125 -0.42477 -0.31341 -0.42222 C -0.31849 -0.3956 -0.31185 -0.4287 -0.31966 -0.39815 C -0.3207 -0.39467 -0.32122 -0.39097 -0.32174 -0.38704 C -0.32226 -0.38495 -0.32226 -0.38217 -0.32278 -0.37963 C -0.3237 -0.37662 -0.32487 -0.37361 -0.32604 -0.37037 C -0.32799 -0.35231 -0.32565 -0.37014 -0.32903 -0.35185 C -0.33021 -0.34629 -0.33034 -0.3412 -0.33112 -0.33518 C -0.33151 -0.33333 -0.3319 -0.33171 -0.33229 -0.32963 C -0.33268 -0.32731 -0.33294 -0.32477 -0.3332 -0.32222 C -0.33398 -0.31805 -0.33463 -0.31366 -0.33528 -0.30926 C -0.33568 -0.3044 -0.33594 -0.29954 -0.33646 -0.29444 C -0.33698 -0.28889 -0.33776 -0.28356 -0.33841 -0.27778 C -0.3388 -0.27477 -0.33919 -0.27176 -0.33945 -0.26852 C -0.34023 -0.26134 -0.34036 -0.25694 -0.34167 -0.25 C -0.34297 -0.24259 -0.34466 -0.23542 -0.34583 -0.22778 C -0.34609 -0.22546 -0.34635 -0.22292 -0.34674 -0.22037 C -0.34818 -0.21342 -0.34922 -0.21018 -0.35091 -0.2037 C -0.35417 -0.17037 -0.34896 -0.22199 -0.35508 -0.17592 C -0.35651 -0.1662 -0.35729 -0.15625 -0.3582 -0.14629 C -0.35859 -0.14282 -0.35872 -0.13889 -0.35924 -0.13518 C -0.35976 -0.13217 -0.36081 -0.12917 -0.36133 -0.12592 C -0.36185 -0.12292 -0.36198 -0.11991 -0.36237 -0.11667 C -0.36393 -0.10741 -0.36536 -0.10208 -0.36758 -0.09259 C -0.36797 -0.08773 -0.36797 -0.08264 -0.36862 -0.07778 C -0.36901 -0.07523 -0.37018 -0.07315 -0.3707 -0.07037 C -0.37161 -0.0669 -0.37213 -0.06296 -0.37278 -0.05926 C -0.37344 -0.05625 -0.37435 -0.05324 -0.37487 -0.05 C -0.37825 -0.03241 -0.375 -0.04213 -0.38008 -0.02986 C -0.38242 -0.00949 -0.37956 -0.03055 -0.3832 -0.01296 C -0.38372 -0.01065 -0.38372 -0.00787 -0.38424 -0.00555 C -0.38502 -0.00324 -0.38633 -0.00069 -0.38737 0.00185 C -0.38919 0.01389 -0.3875 0.00533 -0.39153 0.01852 C -0.39349 0.02454 -0.39427 0.02917 -0.39674 0.03519 C -0.39805 0.03773 -0.39948 0.04005 -0.40091 0.04259 C -0.40443 0.04792 -0.40638 0.04884 -0.41028 0.05371 C -0.41146 0.05486 -0.41224 0.05648 -0.41341 0.05741 C -0.4164 0.05926 -0.42656 0.06042 -0.42799 0.06111 C -0.43229 0.06204 -0.43633 0.06343 -0.44049 0.06458 L -0.49258 0.06296 C -0.49778 0.0625 -0.50364 0.04607 -0.50508 0.04445 C -0.51458 0.03171 -0.50338 0.04792 -0.51445 0.02593 C -0.51562 0.02361 -0.51745 0.02222 -0.51862 0.02037 C -0.51992 0.01783 -0.52083 0.01528 -0.52174 0.0125 C -0.52331 0.00903 -0.52422 0.00463 -0.52591 0.00185 C -0.52734 -0.00069 -0.52903 -0.00278 -0.53008 -0.00555 C -0.54818 -0.05092 -0.53203 -0.01065 -0.53737 -0.02986 C -0.53828 -0.03287 -0.53945 -0.03588 -0.54049 -0.03889 C -0.53997 -0.09954 -0.55247 -0.11736 -0.53633 -0.14282 C -0.53437 -0.14583 -0.53242 -0.1493 -0.53008 -0.15185 C -0.52851 -0.1537 -0.52669 -0.1544 -0.52487 -0.15555 C -0.51276 -0.15509 -0.50065 -0.15555 -0.48841 -0.1537 C -0.48698 -0.1537 -0.48568 -0.15162 -0.48424 -0.15 C -0.48216 -0.14815 -0.47539 -0.13935 -0.47174 -0.13704 C -0.4694 -0.13565 -0.46693 -0.13495 -0.46445 -0.13333 C -0.4543 -0.12685 -0.46536 -0.13217 -0.45716 -0.12778 C -0.45586 -0.12708 -0.45443 -0.12685 -0.45299 -0.12592 C -0.45156 -0.12523 -0.45039 -0.12338 -0.44883 -0.12245 C -0.44583 -0.12014 -0.44258 -0.11898 -0.43945 -0.11667 C -0.43776 -0.11551 -0.43607 -0.11389 -0.43424 -0.11296 C -0.43229 -0.11204 -0.43008 -0.1118 -0.42799 -0.11111 C -0.4263 -0.11018 -0.42448 -0.10926 -0.42278 -0.10741 C -0.42109 -0.10602 -0.41953 -0.10347 -0.41758 -0.10185 C -0.41627 -0.10092 -0.41484 -0.10092 -0.41341 -0.1 C -0.40325 -0.09421 -0.41328 -0.09815 -0.40299 -0.09444 C -0.39792 -0.09004 -0.38932 -0.08194 -0.3832 -0.07778 C -0.3819 -0.07708 -0.38047 -0.07685 -0.37903 -0.07592 C -0.36445 -0.0662 -0.3862 -0.07917 -0.3707 -0.0669 C -0.36849 -0.06504 -0.36588 -0.06435 -0.36341 -0.06296 C -0.36224 -0.06157 -0.35729 -0.05393 -0.35508 -0.05185 C -0.35351 -0.05046 -0.35169 -0.04954 -0.35 -0.04838 C -0.34857 -0.04745 -0.34726 -0.0456 -0.34583 -0.04444 C -0.34414 -0.04352 -0.34232 -0.04352 -0.34049 -0.04259 C -0.33776 -0.04167 -0.33229 -0.03889 -0.33229 -0.03866 C -0.32669 -0.03958 -0.32109 -0.03981 -0.31549 -0.04074 C -0.31445 -0.0412 -0.31328 -0.04143 -0.3125 -0.04259 C -0.31146 -0.04421 -0.31094 -0.04653 -0.31042 -0.04838 C -0.3095 -0.05116 -0.30898 -0.0544 -0.3082 -0.05741 C -0.30807 -0.06111 -0.30716 -0.06504 -0.30716 -0.06852 C -0.30716 -0.07268 -0.30872 -0.09074 -0.30924 -0.09629 C -0.3095 -0.09861 -0.31002 -0.1 -0.31042 -0.10185 C -0.31081 -0.1044 -0.31081 -0.10694 -0.31133 -0.10926 C -0.31185 -0.11134 -0.31289 -0.11296 -0.31341 -0.11481 C -0.31393 -0.11667 -0.31393 -0.11898 -0.31458 -0.12037 C -0.31719 -0.1287 -0.31758 -0.12685 -0.32083 -0.13333 C -0.32187 -0.13588 -0.32252 -0.13889 -0.32383 -0.14074 C -0.32539 -0.14329 -0.32747 -0.14421 -0.32903 -0.14629 C -0.35078 -0.17407 -0.3306 -0.15116 -0.34258 -0.16296 C -0.3444 -0.16481 -0.34609 -0.1669 -0.34792 -0.16852 C -0.34922 -0.16991 -0.35065 -0.17106 -0.35195 -0.17222 C -0.35312 -0.17338 -0.35403 -0.17523 -0.35508 -0.17592 C -0.3582 -0.17824 -0.36159 -0.17893 -0.36445 -0.18148 C -0.36588 -0.18287 -0.36719 -0.18449 -0.36862 -0.18518 C -0.3707 -0.18634 -0.37292 -0.18657 -0.37487 -0.18704 C -0.3789 -0.18842 -0.38385 -0.19028 -0.38737 -0.19259 C -0.38958 -0.19421 -0.39153 -0.19676 -0.39362 -0.19815 C -0.39531 -0.1993 -0.39713 -0.19954 -0.39883 -0.2 C -0.40026 -0.20069 -0.40169 -0.20116 -0.40299 -0.20185 C -0.40612 -0.2037 -0.40911 -0.20694 -0.41237 -0.20741 C -0.41966 -0.20856 -0.42708 -0.20856 -0.43424 -0.20926 C -0.44271 -0.21042 -0.45091 -0.2118 -0.45924 -0.21296 L -0.49987 -0.21852 C -0.5013 -0.21921 -0.50273 -0.21991 -0.50403 -0.22037 C -0.50586 -0.22106 -0.50768 -0.22106 -0.50924 -0.22222 C -0.52344 -0.23379 -0.50859 -0.22731 -0.5207 -0.23148 C -0.53229 -0.2419 -0.5138 -0.22616 -0.53528 -0.23889 C -0.5401 -0.2419 -0.53737 -0.24051 -0.54362 -0.24259 C -0.54505 -0.24398 -0.54648 -0.24514 -0.54778 -0.24629 C -0.54896 -0.24745 -0.54987 -0.24907 -0.55091 -0.25 C -0.55495 -0.2537 -0.55573 -0.25324 -0.55924 -0.25555 C -0.56107 -0.25694 -0.56276 -0.2581 -0.56445 -0.25926 C -0.56523 -0.26111 -0.56575 -0.26342 -0.56653 -0.26481 C -0.56745 -0.26643 -0.56862 -0.26759 -0.56966 -0.26852 C -0.57344 -0.27245 -0.57552 -0.27292 -0.57903 -0.27778 C -0.59427 -0.29884 -0.57513 -0.27569 -0.58633 -0.28889 C -0.58711 -0.29074 -0.58776 -0.29282 -0.58841 -0.29444 C -0.59114 -0.30092 -0.59453 -0.30625 -0.59674 -0.31296 C -0.60052 -0.3243 -0.59883 -0.31944 -0.60195 -0.32778 C -0.60417 -0.34676 -0.60195 -0.3294 -0.60403 -0.34259 C -0.60482 -0.34745 -0.60508 -0.35116 -0.60612 -0.35555 C -0.60677 -0.3581 -0.60768 -0.36065 -0.6082 -0.36296 C -0.60872 -0.36481 -0.60898 -0.3669 -0.60924 -0.36852 C -0.61002 -0.37176 -0.61068 -0.37477 -0.61133 -0.37778 C -0.61172 -0.38588 -0.61172 -0.39398 -0.61237 -0.40185 C -0.61276 -0.40579 -0.61393 -0.40926 -0.61445 -0.41296 C -0.61497 -0.41551 -0.6151 -0.41805 -0.61549 -0.42037 C -0.61771 -0.43379 -0.61549 -0.41643 -0.61758 -0.43518 C -0.61732 -0.44699 -0.61771 -0.45879 -0.61653 -0.47037 C -0.61627 -0.47407 -0.61471 -0.47685 -0.61341 -0.47963 C -0.61224 -0.48241 -0.61094 -0.48495 -0.60924 -0.48704 C -0.60807 -0.48889 -0.60651 -0.48958 -0.60508 -0.49074 C -0.60208 -0.49398 -0.60221 -0.49421 -0.59987 -0.49815 " pathEditMode="relative" rAng="0" ptsTypes="AAAAAAAAAAAAAAAAAAAAAAAAAAAAAAAAAAAAAAAAAAAAAAAAAAAAAAAAAAAAAAAAAAAAAAAAAAAAAAAAAAAAAAAAAAAAAAAAAAAAAAAAAAAAAAAAAAAAAAAAAAAAAAAAAAAAAAAAAAAAAAAAAAAAAAAAAAAAAAAAAAAAAAAAAAAAAAAAAAAAAAAAAAAAAAAA">
                                      <p:cBhvr>
                                        <p:cTn id="21" dur="5000" fill="hold"/>
                                        <p:tgtEl>
                                          <p:spTgt spid="404"/>
                                        </p:tgtEl>
                                        <p:attrNameLst>
                                          <p:attrName>ppt_x</p:attrName>
                                          <p:attrName>ppt_y</p:attrName>
                                        </p:attrNameLst>
                                      </p:cBhvr>
                                      <p:rCtr x="-30885" y="-28148"/>
                                    </p:animMotion>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4"/>
          <p:cNvSpPr/>
          <p:nvPr/>
        </p:nvSpPr>
        <p:spPr>
          <a:xfrm>
            <a:off x="335280" y="593228"/>
            <a:ext cx="11448225" cy="4385650"/>
          </a:xfrm>
          <a:prstGeom prst="roundRect">
            <a:avLst/>
          </a:prstGeom>
          <a:solidFill>
            <a:srgbClr val="E7F5A3">
              <a:alpha val="92000"/>
            </a:srgbClr>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a:extLst>
              <a:ext uri="{FF2B5EF4-FFF2-40B4-BE49-F238E27FC236}">
                <a16:creationId xmlns:a16="http://schemas.microsoft.com/office/drawing/2014/main" id="{67FB830F-9C96-380F-1BF5-944F55EAC5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6078" y="630151"/>
            <a:ext cx="1699838" cy="1699838"/>
          </a:xfrm>
          <a:prstGeom prst="rect">
            <a:avLst/>
          </a:prstGeom>
        </p:spPr>
      </p:pic>
      <p:pic>
        <p:nvPicPr>
          <p:cNvPr id="19" name="Picture 18">
            <a:extLst>
              <a:ext uri="{FF2B5EF4-FFF2-40B4-BE49-F238E27FC236}">
                <a16:creationId xmlns:a16="http://schemas.microsoft.com/office/drawing/2014/main" id="{9164EE84-3813-F129-6E87-FF6BFBA7A907}"/>
              </a:ext>
            </a:extLst>
          </p:cNvPr>
          <p:cNvPicPr>
            <a:picLocks noChangeAspect="1"/>
          </p:cNvPicPr>
          <p:nvPr/>
        </p:nvPicPr>
        <p:blipFill rotWithShape="1">
          <a:blip r:embed="rId3"/>
          <a:srcRect t="50509" b="12598"/>
          <a:stretch/>
        </p:blipFill>
        <p:spPr>
          <a:xfrm>
            <a:off x="2048317" y="2961007"/>
            <a:ext cx="9126077" cy="1520502"/>
          </a:xfrm>
          <a:prstGeom prst="rect">
            <a:avLst/>
          </a:prstGeom>
        </p:spPr>
      </p:pic>
      <p:pic>
        <p:nvPicPr>
          <p:cNvPr id="4" name="Picture 3">
            <a:extLst>
              <a:ext uri="{FF2B5EF4-FFF2-40B4-BE49-F238E27FC236}">
                <a16:creationId xmlns:a16="http://schemas.microsoft.com/office/drawing/2014/main" id="{22104E02-04FE-285E-3FAE-F2AEF52F6ABD}"/>
              </a:ext>
            </a:extLst>
          </p:cNvPr>
          <p:cNvPicPr>
            <a:picLocks noChangeAspect="1"/>
          </p:cNvPicPr>
          <p:nvPr/>
        </p:nvPicPr>
        <p:blipFill rotWithShape="1">
          <a:blip r:embed="rId4"/>
          <a:srcRect t="25592"/>
          <a:stretch/>
        </p:blipFill>
        <p:spPr>
          <a:xfrm>
            <a:off x="9748914" y="2855752"/>
            <a:ext cx="2016668" cy="2123126"/>
          </a:xfrm>
          <a:prstGeom prst="ellipse">
            <a:avLst/>
          </a:prstGeom>
          <a:ln>
            <a:noFill/>
          </a:ln>
          <a:effectLst>
            <a:softEdge rad="112500"/>
          </a:effectLst>
        </p:spPr>
      </p:pic>
      <p:pic>
        <p:nvPicPr>
          <p:cNvPr id="7" name="Picture 6"/>
          <p:cNvPicPr>
            <a:picLocks noChangeAspect="1"/>
          </p:cNvPicPr>
          <p:nvPr/>
        </p:nvPicPr>
        <p:blipFill>
          <a:blip r:embed="rId5"/>
          <a:stretch>
            <a:fillRect/>
          </a:stretch>
        </p:blipFill>
        <p:spPr>
          <a:xfrm>
            <a:off x="0" y="1021720"/>
            <a:ext cx="10565284" cy="2792210"/>
          </a:xfrm>
          <a:prstGeom prst="rect">
            <a:avLst/>
          </a:prstGeom>
        </p:spPr>
      </p:pic>
      <p:pic>
        <p:nvPicPr>
          <p:cNvPr id="10" name="图片 9" descr="三只小猪1"/>
          <p:cNvPicPr>
            <a:picLocks noChangeAspect="1"/>
          </p:cNvPicPr>
          <p:nvPr/>
        </p:nvPicPr>
        <p:blipFill>
          <a:blip r:embed="rId6"/>
          <a:stretch>
            <a:fillRect/>
          </a:stretch>
        </p:blipFill>
        <p:spPr>
          <a:xfrm>
            <a:off x="335280" y="1539743"/>
            <a:ext cx="550545" cy="480060"/>
          </a:xfrm>
          <a:prstGeom prst="rect">
            <a:avLst/>
          </a:prstGeom>
        </p:spPr>
      </p:pic>
      <p:pic>
        <p:nvPicPr>
          <p:cNvPr id="9" name="图片 8" descr="三只小猪2"/>
          <p:cNvPicPr>
            <a:picLocks noChangeAspect="1"/>
          </p:cNvPicPr>
          <p:nvPr/>
        </p:nvPicPr>
        <p:blipFill>
          <a:blip r:embed="rId7"/>
          <a:stretch>
            <a:fillRect/>
          </a:stretch>
        </p:blipFill>
        <p:spPr>
          <a:xfrm>
            <a:off x="10516727" y="504190"/>
            <a:ext cx="509270" cy="354965"/>
          </a:xfrm>
          <a:prstGeom prst="rect">
            <a:avLst/>
          </a:prstGeom>
        </p:spPr>
      </p:pic>
      <p:pic>
        <p:nvPicPr>
          <p:cNvPr id="14" name="Picture 13"/>
          <p:cNvPicPr>
            <a:picLocks noChangeAspect="1"/>
          </p:cNvPicPr>
          <p:nvPr/>
        </p:nvPicPr>
        <p:blipFill>
          <a:blip r:embed="rId8"/>
          <a:stretch>
            <a:fillRect/>
          </a:stretch>
        </p:blipFill>
        <p:spPr>
          <a:xfrm>
            <a:off x="1702126" y="417453"/>
            <a:ext cx="6468417" cy="1609483"/>
          </a:xfrm>
          <a:prstGeom prst="rect">
            <a:avLst/>
          </a:prstGeom>
        </p:spPr>
      </p:pic>
      <p:pic>
        <p:nvPicPr>
          <p:cNvPr id="16" name="Picture 15"/>
          <p:cNvPicPr>
            <a:picLocks noChangeAspect="1"/>
          </p:cNvPicPr>
          <p:nvPr/>
        </p:nvPicPr>
        <p:blipFill>
          <a:blip r:embed="rId9"/>
          <a:stretch>
            <a:fillRect/>
          </a:stretch>
        </p:blipFill>
        <p:spPr>
          <a:xfrm>
            <a:off x="7594519" y="4081664"/>
            <a:ext cx="1859441"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1500"/>
                            </p:stCondLst>
                            <p:childTnLst>
                              <p:par>
                                <p:cTn id="26" presetID="14" presetClass="entr" presetSubtype="10"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randombar(horizont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79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13">
            <a:extLst>
              <a:ext uri="{FF2B5EF4-FFF2-40B4-BE49-F238E27FC236}">
                <a16:creationId xmlns:a16="http://schemas.microsoft.com/office/drawing/2014/main" id="{2CE61BF1-98F4-D283-DF35-AA36F0F85DC6}"/>
              </a:ext>
            </a:extLst>
          </p:cNvPr>
          <p:cNvSpPr/>
          <p:nvPr/>
        </p:nvSpPr>
        <p:spPr>
          <a:xfrm>
            <a:off x="37820" y="571500"/>
            <a:ext cx="10794999" cy="5892799"/>
          </a:xfrm>
          <a:prstGeom prst="cloud">
            <a:avLst/>
          </a:prstGeom>
          <a:solidFill>
            <a:schemeClr val="bg1"/>
          </a:solidFill>
          <a:ln w="28575">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黑体 CN Regular" panose="020B0500000000000000" pitchFamily="34" charset="-122"/>
              <a:ea typeface="思源黑体 CN Regular" panose="020B0500000000000000" pitchFamily="34" charset="-122"/>
            </a:endParaRPr>
          </a:p>
        </p:txBody>
      </p:sp>
      <p:pic>
        <p:nvPicPr>
          <p:cNvPr id="2" name="Picture 1"/>
          <p:cNvPicPr>
            <a:picLocks noChangeAspect="1"/>
          </p:cNvPicPr>
          <p:nvPr/>
        </p:nvPicPr>
        <p:blipFill>
          <a:blip r:embed="rId2"/>
          <a:stretch>
            <a:fillRect/>
          </a:stretch>
        </p:blipFill>
        <p:spPr>
          <a:xfrm>
            <a:off x="-177901" y="1468674"/>
            <a:ext cx="11445341" cy="40984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690</TotalTime>
  <Words>821</Words>
  <Application>Microsoft Office PowerPoint</Application>
  <PresentationFormat>Màn hình rộng</PresentationFormat>
  <Paragraphs>59</Paragraphs>
  <Slides>23</Slides>
  <Notes>1</Notes>
  <HiddenSlides>0</HiddenSlides>
  <MMClips>13</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23</vt:i4>
      </vt:variant>
    </vt:vector>
  </HeadingPairs>
  <TitlesOfParts>
    <vt:vector size="32" baseType="lpstr">
      <vt:lpstr>Aptos</vt:lpstr>
      <vt:lpstr>Arial</vt:lpstr>
      <vt:lpstr>Calibri</vt:lpstr>
      <vt:lpstr>Calibri Light</vt:lpstr>
      <vt:lpstr>Cambria</vt:lpstr>
      <vt:lpstr>Roboto</vt:lpstr>
      <vt:lpstr>思源黑体 CN Regular</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MANG NON</cp:keywords>
  <cp:lastModifiedBy>Dung Âu</cp:lastModifiedBy>
  <cp:revision>65</cp:revision>
  <dcterms:created xsi:type="dcterms:W3CDTF">2021-10-04T12:11:00Z</dcterms:created>
  <dcterms:modified xsi:type="dcterms:W3CDTF">2025-03-28T09:28:22Z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85BBD00E60DE434C9B6564D62434B5F6</vt:lpwstr>
  </property>
  <property fmtid="{D5CDD505-2E9C-101B-9397-08002B2CF9AE}" pid="3" name="KSOProductBuildVer">
    <vt:lpwstr>2052-11.1.0.10938</vt:lpwstr>
  </property>
</Properties>
</file>