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3" r:id="rId2"/>
  </p:sldMasterIdLst>
  <p:notesMasterIdLst>
    <p:notesMasterId r:id="rId26"/>
  </p:notesMasterIdLst>
  <p:sldIdLst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8" r:id="rId21"/>
    <p:sldId id="279" r:id="rId22"/>
    <p:sldId id="280" r:id="rId23"/>
    <p:sldId id="281" r:id="rId24"/>
    <p:sldId id="277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</p:embeddedFont>
    <p:embeddedFont>
      <p:font typeface="#9Slide05 Angelline" panose="020B0604020202020204" charset="0"/>
      <p:regular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3F0B"/>
    <a:srgbClr val="FEDE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255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g Âu" userId="0dcb76ad361bda84" providerId="LiveId" clId="{A6F92ADA-1D2A-4295-A87D-28E7867429E8}"/>
    <pc:docChg chg="delSld">
      <pc:chgData name="Dung Âu" userId="0dcb76ad361bda84" providerId="LiveId" clId="{A6F92ADA-1D2A-4295-A87D-28E7867429E8}" dt="2025-03-29T12:43:07.418" v="0" actId="47"/>
      <pc:docMkLst>
        <pc:docMk/>
      </pc:docMkLst>
      <pc:sldChg chg="del">
        <pc:chgData name="Dung Âu" userId="0dcb76ad361bda84" providerId="LiveId" clId="{A6F92ADA-1D2A-4295-A87D-28E7867429E8}" dt="2025-03-29T12:43:07.418" v="0" actId="47"/>
        <pc:sldMkLst>
          <pc:docMk/>
          <pc:sldMk cId="1981422072" sldId="2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D8648-796F-40C3-9D91-6937F154799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55CE6-3FDF-4378-9C3B-F6A633CF9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45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873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38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743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762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444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382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6787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502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Hướ</a:t>
            </a:r>
            <a:r>
              <a:rPr lang="en-US" dirty="0"/>
              <a:t>ng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may</a:t>
            </a:r>
            <a:r>
              <a:rPr lang="en-US" baseline="0" dirty="0"/>
              <a:t> </a:t>
            </a:r>
            <a:r>
              <a:rPr lang="en-US" baseline="0" dirty="0" err="1"/>
              <a:t>mắn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8707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491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625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420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767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738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022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826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1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890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74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8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E765EF-D17C-407F-A94B-2784BFCEF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87DB223-5736-466F-98E3-0F0EDB672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018609-CA19-43A3-8F06-E46BBFA8F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6DD8D5-49AC-4352-ACF0-35E7A0B779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3770C-3F28-43F9-9C15-4FD5AB50091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E35DDA-75FC-451C-83A5-B4D1C0961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7D0032-F1D7-4ED9-9678-D1BD6CC2F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F8BBC-0C41-4A9A-9FD6-E5E96B7E702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27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F68A8-5205-4E19-A59E-BCC1639E9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987350-3F03-4D99-95BE-D5790B32B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B8069A-7615-4339-BB8F-6C807DDE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3770C-3F28-43F9-9C15-4FD5AB50091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956AA5-2741-4938-8707-1D78F192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FAD078-967C-4952-B743-8ACC378CF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F8BBC-0C41-4A9A-9FD6-E5E96B7E702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39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36118F-870E-42FB-9340-4856F679D0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FFDAD26-E10D-447E-A535-75C402564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92B8E1-1762-4381-B53E-AE4AC23C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3770C-3F28-43F9-9C15-4FD5AB50091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A9330-DA42-4C9C-A086-9DEE9FFD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05BEDA-DF57-4F77-AC5D-03EBDF61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F8BBC-0C41-4A9A-9FD6-E5E96B7E702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66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07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25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74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1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23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86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9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73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49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11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75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3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B3D7541-EF6C-4B82-A98F-BB2BD3160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B0D7C5A5-17F6-4C83-A98F-D23F707AA9C9}"/>
              </a:ext>
            </a:extLst>
          </p:cNvPr>
          <p:cNvSpPr/>
          <p:nvPr userDrawn="1"/>
        </p:nvSpPr>
        <p:spPr>
          <a:xfrm>
            <a:off x="472440" y="731520"/>
            <a:ext cx="11247120" cy="5669280"/>
          </a:xfrm>
          <a:prstGeom prst="roundRect">
            <a:avLst>
              <a:gd name="adj" fmla="val 4033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28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4672A8-D035-4EFB-A4DA-00182759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E99FF-E228-462B-AED2-43EC8F0C12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C0EC0E-7174-46CE-B436-DA5B71AFD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FB8004-DA5A-4156-86B0-F5AAE0E11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3770C-3F28-43F9-9C15-4FD5AB50091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63791D-B2DC-44DB-9A2F-4E08C9DC5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CCA87D-5E14-477E-A654-09A46380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F8BBC-0C41-4A9A-9FD6-E5E96B7E702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3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B1D1B6-F718-4B8A-BF4D-264B9F9C7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AFD741-54E2-4F1F-886A-37F03F0C5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679DD33-DEAE-471F-9951-890E1553D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F612163-ED5A-4BB9-A6F5-68FA68D82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78A687D-274A-4A6A-B5D4-9BF916732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55CA9E1-B2E0-4431-9A45-B82B49D0F3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3770C-3F28-43F9-9C15-4FD5AB50091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980E20-CF5B-44E1-8317-F2AC3A8E7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9BAD88-1C57-4DA0-8D06-DC7DF1E54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F8BBC-0C41-4A9A-9FD6-E5E96B7E702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03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4F2F8F-28A9-4B5A-812A-829F670A0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C507BC-23D6-48E0-961C-3413E72B9E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3770C-3F28-43F9-9C15-4FD5AB50091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0DE166-56B9-4DBE-B9FC-7C7461C80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FE70D8-985C-48F6-B3AD-869E8358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F8BBC-0C41-4A9A-9FD6-E5E96B7E702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34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43A8D23-2FBC-46DC-A122-5B005B7F1C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3770C-3F28-43F9-9C15-4FD5AB50091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EC26086-8CE0-4192-A974-A54A2AA1A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B2C47B-635D-4EF6-AAD0-0A212242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F8BBC-0C41-4A9A-9FD6-E5E96B7E702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32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741B3-0DE6-4387-93A2-DBDC9033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FFD0D6-966C-452D-9AA3-E1CD61874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E98609-F2E5-4C33-B90E-4822DEEF1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F7774C-3027-45D1-91D0-93D93CCA60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3770C-3F28-43F9-9C15-4FD5AB50091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E22821-8497-48CB-B607-BF733E21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C3324E-B5DE-44AC-B06B-E9CCFE017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F8BBC-0C41-4A9A-9FD6-E5E96B7E702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55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73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3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31.png"/><Relationship Id="rId4" Type="http://schemas.openxmlformats.org/officeDocument/2006/relationships/image" Target="../media/image18.tiff"/><Relationship Id="rId9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6.xml"/><Relationship Id="rId3" Type="http://schemas.openxmlformats.org/officeDocument/2006/relationships/slide" Target="slide4.xml"/><Relationship Id="rId7" Type="http://schemas.openxmlformats.org/officeDocument/2006/relationships/image" Target="../media/image51.png"/><Relationship Id="rId12" Type="http://schemas.microsoft.com/office/2007/relationships/hdphoto" Target="../media/hdphoto5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.xml"/><Relationship Id="rId11" Type="http://schemas.openxmlformats.org/officeDocument/2006/relationships/image" Target="../media/image53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50.png"/><Relationship Id="rId9" Type="http://schemas.openxmlformats.org/officeDocument/2006/relationships/image" Target="../media/image52.png"/><Relationship Id="rId1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slide" Target="slide1.xml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tiff"/><Relationship Id="rId9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31.png"/><Relationship Id="rId4" Type="http://schemas.openxmlformats.org/officeDocument/2006/relationships/image" Target="../media/image18.tiff"/><Relationship Id="rId9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130" y="4463702"/>
            <a:ext cx="12622742" cy="2482215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77DD03AB-1F25-449E-825A-3754B64BE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1" y="368896"/>
            <a:ext cx="11138263" cy="43990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4246">
            <a:off x="975395" y="3683356"/>
            <a:ext cx="3566469" cy="2572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21" y="5920230"/>
            <a:ext cx="1715979" cy="10256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6781">
            <a:off x="8130760" y="385420"/>
            <a:ext cx="1841152" cy="1810669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086B15CE-FC50-5F45-A13E-01DE66F12BD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385" y="2373212"/>
            <a:ext cx="4572705" cy="45727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4600" y="601704"/>
            <a:ext cx="2883658" cy="19569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9491" y="1486285"/>
            <a:ext cx="7663336" cy="21642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2796" y="3542785"/>
            <a:ext cx="1546603" cy="8319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9" y="463846"/>
            <a:ext cx="1653816" cy="165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6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99" y="911803"/>
            <a:ext cx="5140326" cy="70843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23371" y="2016338"/>
            <a:ext cx="44358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HS tập bơi từ nhỏ và nên tập bơi ở cơ sở trường lớp.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29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1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32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2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0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8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6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44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45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46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1667" t="13457" r="46945" b="11728"/>
          <a:stretch/>
        </p:blipFill>
        <p:spPr>
          <a:xfrm>
            <a:off x="854157" y="1019975"/>
            <a:ext cx="5101410" cy="5187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420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99" y="911803"/>
            <a:ext cx="5140326" cy="70843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23371" y="2016338"/>
            <a:ext cx="44358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ào kín xung quanh các khu vực ngập nước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29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1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32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2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0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8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6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44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45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46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4028" t="12222" r="13056" b="10988"/>
          <a:stretch/>
        </p:blipFill>
        <p:spPr>
          <a:xfrm>
            <a:off x="933557" y="1054487"/>
            <a:ext cx="5245768" cy="527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1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99" y="444877"/>
            <a:ext cx="5140326" cy="118508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28156" y="2126066"/>
            <a:ext cx="44358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 biển để cảnh báo mọi người không đi lại gần khu vực nguy hiểm.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29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1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32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2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0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8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6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44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45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46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517" t="15154" r="56206" b="11655"/>
          <a:stretch/>
        </p:blipFill>
        <p:spPr>
          <a:xfrm>
            <a:off x="824440" y="823370"/>
            <a:ext cx="5578599" cy="556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1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99" y="911803"/>
            <a:ext cx="5140326" cy="70843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15721" y="1849191"/>
            <a:ext cx="44358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 hiện an toàn khi đi đường thủy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29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1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32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2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0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8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6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44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45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6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5071" t="15154" r="13439" b="11277"/>
          <a:stretch/>
        </p:blipFill>
        <p:spPr>
          <a:xfrm>
            <a:off x="752803" y="803915"/>
            <a:ext cx="5566054" cy="55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2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15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5" b="2268"/>
          <a:stretch/>
        </p:blipFill>
        <p:spPr>
          <a:xfrm>
            <a:off x="0" y="5291090"/>
            <a:ext cx="12206024" cy="1549067"/>
          </a:xfrm>
          <a:prstGeom prst="rect">
            <a:avLst/>
          </a:prstGeom>
        </p:spPr>
      </p:pic>
      <p:grpSp>
        <p:nvGrpSpPr>
          <p:cNvPr id="20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21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3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4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4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2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0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8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2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36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37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8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39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5835386" y="597974"/>
            <a:ext cx="7762414" cy="13640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4.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汉仪小麦体简" panose="00020600040101010101" pitchFamily="18" charset="-122"/>
              <a:cs typeface="+mn-cs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47C7A896-0D7C-4DC3-8378-D603985D75C4}"/>
              </a:ext>
            </a:extLst>
          </p:cNvPr>
          <p:cNvSpPr txBox="1"/>
          <p:nvPr/>
        </p:nvSpPr>
        <p:spPr>
          <a:xfrm>
            <a:off x="1985818" y="1707618"/>
            <a:ext cx="9529609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 những việc làm khác để tránh đuối nước.</a:t>
            </a:r>
          </a:p>
        </p:txBody>
      </p:sp>
      <p:pic>
        <p:nvPicPr>
          <p:cNvPr id="146" name="图片 4">
            <a:extLst>
              <a:ext uri="{FF2B5EF4-FFF2-40B4-BE49-F238E27FC236}">
                <a16:creationId xmlns:a16="http://schemas.microsoft.com/office/drawing/2014/main" id="{3FFB2D71-C5A2-2440-B136-D5C2CF06F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60" y="4125300"/>
            <a:ext cx="1692613" cy="273270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28" y="2003140"/>
            <a:ext cx="831215" cy="785991"/>
          </a:xfrm>
          <a:prstGeom prst="rect">
            <a:avLst/>
          </a:prstGeom>
        </p:spPr>
      </p:pic>
      <p:pic>
        <p:nvPicPr>
          <p:cNvPr id="152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918752" flipV="1">
            <a:off x="96273" y="988920"/>
            <a:ext cx="1568801" cy="383204"/>
          </a:xfrm>
          <a:prstGeom prst="rect">
            <a:avLst/>
          </a:prstGeom>
        </p:spPr>
      </p:pic>
      <p:pic>
        <p:nvPicPr>
          <p:cNvPr id="15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889660">
            <a:off x="10903403" y="4880587"/>
            <a:ext cx="1201013" cy="36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8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0711" y="477624"/>
            <a:ext cx="11807952" cy="5953995"/>
          </a:xfrm>
          <a:prstGeom prst="roundRect">
            <a:avLst/>
          </a:prstGeom>
          <a:solidFill>
            <a:schemeClr val="bg1">
              <a:alpha val="9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87" y="2295998"/>
            <a:ext cx="4292600" cy="4292600"/>
          </a:xfrm>
          <a:prstGeom prst="rect">
            <a:avLst/>
          </a:prstGeom>
        </p:spPr>
      </p:pic>
      <p:sp>
        <p:nvSpPr>
          <p:cNvPr id="13" name="文本框 67"/>
          <p:cNvSpPr txBox="1"/>
          <p:nvPr/>
        </p:nvSpPr>
        <p:spPr>
          <a:xfrm>
            <a:off x="667657" y="2244053"/>
            <a:ext cx="3739143" cy="123059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marL="457189" marR="0" lvl="1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189" marR="0" lvl="1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文本框 73"/>
          <p:cNvSpPr txBox="1"/>
          <p:nvPr/>
        </p:nvSpPr>
        <p:spPr>
          <a:xfrm>
            <a:off x="7310455" y="2020867"/>
            <a:ext cx="4468288" cy="168796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Chấp hành tốt các quy định về an toàn khi tham gia các phương tiện giao thông đường thủy. </a:t>
            </a:r>
          </a:p>
        </p:txBody>
      </p:sp>
      <p:sp>
        <p:nvSpPr>
          <p:cNvPr id="21" name="文本框 76"/>
          <p:cNvSpPr txBox="1"/>
          <p:nvPr/>
        </p:nvSpPr>
        <p:spPr>
          <a:xfrm>
            <a:off x="7710934" y="4521782"/>
            <a:ext cx="3816171" cy="12926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Tuyệt đối không lội qua suối khi trời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dông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bão.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5748" y="1136057"/>
            <a:ext cx="9334607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đuối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2734" y="2151720"/>
            <a:ext cx="3955227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1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Không chơi đùa gần ao, hồ, sông, suối. </a:t>
            </a:r>
          </a:p>
        </p:txBody>
      </p:sp>
      <p:sp>
        <p:nvSpPr>
          <p:cNvPr id="25" name="Freeform 5"/>
          <p:cNvSpPr/>
          <p:nvPr/>
        </p:nvSpPr>
        <p:spPr bwMode="auto">
          <a:xfrm>
            <a:off x="192024" y="3787277"/>
            <a:ext cx="373724" cy="355983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Freeform 5"/>
          <p:cNvSpPr/>
          <p:nvPr/>
        </p:nvSpPr>
        <p:spPr bwMode="auto">
          <a:xfrm>
            <a:off x="492783" y="1992122"/>
            <a:ext cx="373724" cy="355983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Freeform 5"/>
          <p:cNvSpPr/>
          <p:nvPr/>
        </p:nvSpPr>
        <p:spPr bwMode="auto">
          <a:xfrm>
            <a:off x="7102022" y="1747580"/>
            <a:ext cx="373724" cy="355983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Freeform 5"/>
          <p:cNvSpPr/>
          <p:nvPr/>
        </p:nvSpPr>
        <p:spPr bwMode="auto">
          <a:xfrm>
            <a:off x="7468326" y="4217399"/>
            <a:ext cx="373724" cy="355983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文本框 70"/>
          <p:cNvSpPr txBox="1"/>
          <p:nvPr/>
        </p:nvSpPr>
        <p:spPr>
          <a:xfrm>
            <a:off x="378886" y="4043880"/>
            <a:ext cx="4556680" cy="168796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Giếng nước phải được xây thành cao và có nắp đậy. Chum , vại, bể nước cũng phải có nắp đậy. </a:t>
            </a:r>
          </a:p>
        </p:txBody>
      </p:sp>
      <p:grpSp>
        <p:nvGrpSpPr>
          <p:cNvPr id="14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15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17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0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495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5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1" grpId="0" animBg="1"/>
      <p:bldP spid="23" grpId="0" animBg="1"/>
      <p:bldP spid="24" grpId="0"/>
      <p:bldP spid="25" grpId="0" animBg="1"/>
      <p:bldP spid="26" grpId="0" animBg="1"/>
      <p:bldP spid="27" grpId="0" animBg="1"/>
      <p:bldP spid="2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8962" y="910884"/>
            <a:ext cx="953104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Nên tập bơi hoặc đi bơi ở những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nơi đông người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có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người cứu hộ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phương tiện cứu hộ.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Sakura Montessori độc quyền chương trình bơi chính khoá Aqua-Tots chuẩn M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2" y="3050434"/>
            <a:ext cx="3795489" cy="3064632"/>
          </a:xfrm>
          <a:prstGeom prst="roundRect">
            <a:avLst/>
          </a:prstGeom>
          <a:noFill/>
          <a:ln w="82550" cmpd="tri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áo Đà Nẵng điện tử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57" b="12221"/>
          <a:stretch/>
        </p:blipFill>
        <p:spPr bwMode="auto">
          <a:xfrm>
            <a:off x="4066201" y="2464601"/>
            <a:ext cx="3310608" cy="3005012"/>
          </a:xfrm>
          <a:prstGeom prst="roundRect">
            <a:avLst/>
          </a:prstGeom>
          <a:noFill/>
          <a:ln w="63500" cmpd="tri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4D3C73-D3DB-2F4E-8E9D-18C6AB68C4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7736" y="2347920"/>
            <a:ext cx="4593609" cy="4593609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2D209F2B-5DE2-7F42-AB4B-1BED001091D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5861" y="2073217"/>
            <a:ext cx="1537365" cy="12811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5616" y="2073217"/>
            <a:ext cx="2177851" cy="1369872"/>
          </a:xfrm>
          <a:prstGeom prst="rect">
            <a:avLst/>
          </a:prstGeom>
        </p:spPr>
      </p:pic>
      <p:grpSp>
        <p:nvGrpSpPr>
          <p:cNvPr id="10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11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14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15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5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3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1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9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7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28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29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583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26" y="-73040"/>
            <a:ext cx="5108429" cy="53466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8039" y="1630783"/>
            <a:ext cx="328579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Tuân thủ các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 định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của hồ bơi.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6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8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9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9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7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5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3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1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22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23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4" name="Picture 2" descr="QUY ĐỊNH QUẢN LÝ HỒ BƠI - Hương Nguyên Spor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95" y="2469031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24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67"/>
          <p:cNvSpPr txBox="1"/>
          <p:nvPr/>
        </p:nvSpPr>
        <p:spPr>
          <a:xfrm>
            <a:off x="963238" y="1158769"/>
            <a:ext cx="6101338" cy="123059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marL="457189" marR="0" lvl="1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189" marR="0" lvl="1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0406" y="1244244"/>
            <a:ext cx="6270001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Trước khi bơi cần phải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vận động, tập các bài 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để tránh bị chuột rút.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2881" y="2126163"/>
            <a:ext cx="5345724" cy="4746754"/>
            <a:chOff x="7063784" y="2198795"/>
            <a:chExt cx="5345724" cy="4816901"/>
          </a:xfrm>
        </p:grpSpPr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id="{D26918B6-76E6-0E4A-B36C-870B95CBA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3784" y="2198795"/>
              <a:ext cx="5345724" cy="4816901"/>
            </a:xfrm>
            <a:prstGeom prst="rect">
              <a:avLst/>
            </a:prstGeom>
          </p:spPr>
        </p:pic>
        <p:sp>
          <p:nvSpPr>
            <p:cNvPr id="15" name="文本框 76"/>
            <p:cNvSpPr txBox="1"/>
            <p:nvPr/>
          </p:nvSpPr>
          <p:spPr>
            <a:xfrm>
              <a:off x="9967210" y="4295008"/>
              <a:ext cx="1945533" cy="119464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68580" tIns="34290" rIns="68580" bIns="3429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trước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574" y="2625118"/>
            <a:ext cx="5053221" cy="439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reeform 5"/>
          <p:cNvSpPr/>
          <p:nvPr/>
        </p:nvSpPr>
        <p:spPr bwMode="auto">
          <a:xfrm>
            <a:off x="2449498" y="581570"/>
            <a:ext cx="377451" cy="355983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907442" y="225404"/>
            <a:ext cx="1284558" cy="1284558"/>
            <a:chOff x="2132930" y="1035327"/>
            <a:chExt cx="1307248" cy="1307248"/>
          </a:xfrm>
        </p:grpSpPr>
        <p:grpSp>
          <p:nvGrpSpPr>
            <p:cNvPr id="22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4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5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9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3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37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981475" y="672903"/>
            <a:ext cx="1862063" cy="1142683"/>
            <a:chOff x="8726219" y="-661205"/>
            <a:chExt cx="2154936" cy="1322409"/>
          </a:xfrm>
        </p:grpSpPr>
        <p:sp>
          <p:nvSpPr>
            <p:cNvPr id="38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39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972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89 0.06042 L 4.375E-6 1.11111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130" y="4463702"/>
            <a:ext cx="12622742" cy="24822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21" y="5920230"/>
            <a:ext cx="1715979" cy="10256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6781">
            <a:off x="8130760" y="385420"/>
            <a:ext cx="1841152" cy="1810669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086B15CE-FC50-5F45-A13E-01DE66F12B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385" y="2373212"/>
            <a:ext cx="4572705" cy="4572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7" y="1469734"/>
            <a:ext cx="10309004" cy="25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8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130" y="4463702"/>
            <a:ext cx="12622742" cy="2482215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77DD03AB-1F25-449E-825A-3754B64BE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6" y="-313838"/>
            <a:ext cx="9259633" cy="5669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21" y="5920230"/>
            <a:ext cx="1715979" cy="10256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6781">
            <a:off x="8130760" y="385420"/>
            <a:ext cx="1841152" cy="1810669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086B15CE-FC50-5F45-A13E-01DE66F12BD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385" y="2373212"/>
            <a:ext cx="4572705" cy="4572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195" y="1255353"/>
            <a:ext cx="8596734" cy="223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4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3665" y="3062763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3073" y="3351168"/>
            <a:ext cx="2649545" cy="330805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6219" y="829205"/>
            <a:ext cx="11412701" cy="54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4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2064338" y="383056"/>
              <a:ext cx="10210233" cy="173664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 hợp nào sau đây sẽ dễ bị đuối nước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412055" y="4045120"/>
              <a:ext cx="5306047" cy="62813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srgbClr val="F7964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 đi tập bơi ở hồ bơi.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6"/>
            <a:ext cx="8819884" cy="1617727"/>
            <a:chOff x="1861723" y="2134893"/>
            <a:chExt cx="8819884" cy="1363858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308134" y="2264301"/>
              <a:ext cx="5952585" cy="123445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srgbClr val="F7964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nhỏ nghịch nước ở bờ sông.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2"/>
            <a:ext cx="8973766" cy="1625767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635532" y="5503825"/>
              <a:ext cx="5306047" cy="103294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Nam nhắc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các bạn không chơi gần ao.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90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406316" y="722392"/>
              <a:ext cx="9272703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Em sẽ</a:t>
              </a:r>
              <a:r>
                <a:rPr kumimoji="0" lang="vi-VN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làm gì khi thấy bạn chơi gần sông suối?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5" name="Picture 94">
              <a:hlinkClick r:id="rId2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379988" y="3878981"/>
            <a:ext cx="10299031" cy="2486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</a:rPr>
              <a:t>Em khuyên bạn không nên đến gần sông suối để chơi khi không có người lớn.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03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08" y="553170"/>
            <a:ext cx="8417174" cy="6304830"/>
          </a:xfrm>
          <a:prstGeom prst="rect">
            <a:avLst/>
          </a:prstGeom>
        </p:spPr>
      </p:pic>
      <p:grpSp>
        <p:nvGrpSpPr>
          <p:cNvPr id="6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9994711" y="410067"/>
            <a:ext cx="1587430" cy="1957289"/>
            <a:chOff x="2132930" y="1035327"/>
            <a:chExt cx="1307248" cy="1307248"/>
          </a:xfrm>
        </p:grpSpPr>
        <p:grpSp>
          <p:nvGrpSpPr>
            <p:cNvPr id="7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12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13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3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1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9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7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068744" y="857567"/>
            <a:ext cx="2301098" cy="1741113"/>
            <a:chOff x="8726219" y="-661205"/>
            <a:chExt cx="2154936" cy="1322409"/>
          </a:xfrm>
        </p:grpSpPr>
        <p:sp>
          <p:nvSpPr>
            <p:cNvPr id="26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7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021" y="3050926"/>
            <a:ext cx="4121253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4.16667E-6 -4.81481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15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5" b="2268"/>
          <a:stretch/>
        </p:blipFill>
        <p:spPr>
          <a:xfrm>
            <a:off x="0" y="5291090"/>
            <a:ext cx="12206024" cy="1549067"/>
          </a:xfrm>
          <a:prstGeom prst="rect">
            <a:avLst/>
          </a:prstGeom>
        </p:spPr>
      </p:pic>
      <p:grpSp>
        <p:nvGrpSpPr>
          <p:cNvPr id="20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21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3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4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4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2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0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8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2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36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37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8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39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540477" y="838314"/>
            <a:ext cx="7762414" cy="7817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47C7A896-0D7C-4DC3-8378-D603985D75C4}"/>
              </a:ext>
            </a:extLst>
          </p:cNvPr>
          <p:cNvSpPr txBox="1"/>
          <p:nvPr/>
        </p:nvSpPr>
        <p:spPr>
          <a:xfrm>
            <a:off x="6056913" y="1643727"/>
            <a:ext cx="5458514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 cho biết việc làm nào có thể dẫn đến nguy cơ đuối nước.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8D68304-775E-467E-BF6E-6660F2360BAD}"/>
              </a:ext>
            </a:extLst>
          </p:cNvPr>
          <p:cNvSpPr txBox="1"/>
          <p:nvPr/>
        </p:nvSpPr>
        <p:spPr>
          <a:xfrm>
            <a:off x="6410473" y="4182295"/>
            <a:ext cx="4864719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 thích vì sao.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6" name="图片 4">
            <a:extLst>
              <a:ext uri="{FF2B5EF4-FFF2-40B4-BE49-F238E27FC236}">
                <a16:creationId xmlns:a16="http://schemas.microsoft.com/office/drawing/2014/main" id="{3FFB2D71-C5A2-2440-B136-D5C2CF06F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60" y="4125300"/>
            <a:ext cx="1692613" cy="273270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340" y="1783764"/>
            <a:ext cx="531712" cy="502783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817" y="4322510"/>
            <a:ext cx="531712" cy="502783"/>
          </a:xfrm>
          <a:prstGeom prst="rect">
            <a:avLst/>
          </a:prstGeom>
        </p:spPr>
      </p:pic>
      <p:pic>
        <p:nvPicPr>
          <p:cNvPr id="152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918752" flipV="1">
            <a:off x="96273" y="988920"/>
            <a:ext cx="1568801" cy="383204"/>
          </a:xfrm>
          <a:prstGeom prst="rect">
            <a:avLst/>
          </a:prstGeom>
        </p:spPr>
      </p:pic>
      <p:pic>
        <p:nvPicPr>
          <p:cNvPr id="15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889660">
            <a:off x="10903403" y="4880587"/>
            <a:ext cx="1201013" cy="36281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17917" y="1725012"/>
            <a:ext cx="4637313" cy="3137267"/>
            <a:chOff x="717917" y="1725012"/>
            <a:chExt cx="4637313" cy="3137267"/>
          </a:xfrm>
        </p:grpSpPr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917" y="1725012"/>
              <a:ext cx="4622206" cy="3137267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19413" y="1783764"/>
              <a:ext cx="4535817" cy="285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67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3" grpId="0"/>
      <p:bldP spid="1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5" b="2268"/>
          <a:stretch/>
        </p:blipFill>
        <p:spPr>
          <a:xfrm>
            <a:off x="-14024" y="4725093"/>
            <a:ext cx="12206024" cy="267510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241760" y="29159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900" cmpd="sng">
                <a:solidFill>
                  <a:srgbClr val="4472C4">
                    <a:satMod val="190000"/>
                    <a:alpha val="55000"/>
                  </a:srgbClr>
                </a:solidFill>
                <a:prstDash val="solid"/>
              </a:ln>
              <a:solidFill>
                <a:srgbClr val="4472C4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472C4">
                    <a:satMod val="190000"/>
                    <a:tint val="100000"/>
                    <a:alpha val="74000"/>
                  </a:srgbClr>
                </a:inn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591" y="2776275"/>
            <a:ext cx="5518049" cy="44124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19" r="100000">
                        <a14:foregroundMark x1="42812" y1="29233" x2="38339" y2="33067"/>
                        <a14:foregroundMark x1="70128" y1="15016" x2="80990" y2="23802"/>
                        <a14:foregroundMark x1="74281" y1="9904" x2="82109" y2="13898"/>
                        <a14:foregroundMark x1="54952" y1="84345" x2="59425" y2="89617"/>
                        <a14:foregroundMark x1="35463" y1="90256" x2="43450" y2="82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74" y="1964236"/>
            <a:ext cx="5435964" cy="5435964"/>
          </a:xfrm>
          <a:prstGeom prst="rect">
            <a:avLst/>
          </a:prstGeom>
        </p:spPr>
      </p:pic>
      <p:sp>
        <p:nvSpPr>
          <p:cNvPr id="35" name="圆角矩形 51"/>
          <p:cNvSpPr/>
          <p:nvPr/>
        </p:nvSpPr>
        <p:spPr>
          <a:xfrm>
            <a:off x="813423" y="546063"/>
            <a:ext cx="10856674" cy="1395501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84751F96-FE80-46FA-8598-7F3567913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24" y="584138"/>
            <a:ext cx="10943619" cy="1380097"/>
          </a:xfrm>
          <a:custGeom>
            <a:avLst/>
            <a:gdLst>
              <a:gd name="connsiteX0" fmla="*/ 0 w 10943619"/>
              <a:gd name="connsiteY0" fmla="*/ 0 h 1380097"/>
              <a:gd name="connsiteX1" fmla="*/ 357108 w 10943619"/>
              <a:gd name="connsiteY1" fmla="*/ 0 h 1380097"/>
              <a:gd name="connsiteX2" fmla="*/ 933088 w 10943619"/>
              <a:gd name="connsiteY2" fmla="*/ 0 h 1380097"/>
              <a:gd name="connsiteX3" fmla="*/ 1509067 w 10943619"/>
              <a:gd name="connsiteY3" fmla="*/ 0 h 1380097"/>
              <a:gd name="connsiteX4" fmla="*/ 1756739 w 10943619"/>
              <a:gd name="connsiteY4" fmla="*/ 0 h 1380097"/>
              <a:gd name="connsiteX5" fmla="*/ 2551591 w 10943619"/>
              <a:gd name="connsiteY5" fmla="*/ 0 h 1380097"/>
              <a:gd name="connsiteX6" fmla="*/ 3018135 w 10943619"/>
              <a:gd name="connsiteY6" fmla="*/ 0 h 1380097"/>
              <a:gd name="connsiteX7" fmla="*/ 3812987 w 10943619"/>
              <a:gd name="connsiteY7" fmla="*/ 0 h 1380097"/>
              <a:gd name="connsiteX8" fmla="*/ 4170095 w 10943619"/>
              <a:gd name="connsiteY8" fmla="*/ 0 h 1380097"/>
              <a:gd name="connsiteX9" fmla="*/ 4746075 w 10943619"/>
              <a:gd name="connsiteY9" fmla="*/ 0 h 1380097"/>
              <a:gd name="connsiteX10" fmla="*/ 5212619 w 10943619"/>
              <a:gd name="connsiteY10" fmla="*/ 0 h 1380097"/>
              <a:gd name="connsiteX11" fmla="*/ 6007471 w 10943619"/>
              <a:gd name="connsiteY11" fmla="*/ 0 h 1380097"/>
              <a:gd name="connsiteX12" fmla="*/ 6692887 w 10943619"/>
              <a:gd name="connsiteY12" fmla="*/ 0 h 1380097"/>
              <a:gd name="connsiteX13" fmla="*/ 6940558 w 10943619"/>
              <a:gd name="connsiteY13" fmla="*/ 0 h 1380097"/>
              <a:gd name="connsiteX14" fmla="*/ 7735411 w 10943619"/>
              <a:gd name="connsiteY14" fmla="*/ 0 h 1380097"/>
              <a:gd name="connsiteX15" fmla="*/ 8420827 w 10943619"/>
              <a:gd name="connsiteY15" fmla="*/ 0 h 1380097"/>
              <a:gd name="connsiteX16" fmla="*/ 8777934 w 10943619"/>
              <a:gd name="connsiteY16" fmla="*/ 0 h 1380097"/>
              <a:gd name="connsiteX17" fmla="*/ 9025606 w 10943619"/>
              <a:gd name="connsiteY17" fmla="*/ 0 h 1380097"/>
              <a:gd name="connsiteX18" fmla="*/ 9601586 w 10943619"/>
              <a:gd name="connsiteY18" fmla="*/ 0 h 1380097"/>
              <a:gd name="connsiteX19" fmla="*/ 10177566 w 10943619"/>
              <a:gd name="connsiteY19" fmla="*/ 0 h 1380097"/>
              <a:gd name="connsiteX20" fmla="*/ 10943619 w 10943619"/>
              <a:gd name="connsiteY20" fmla="*/ 0 h 1380097"/>
              <a:gd name="connsiteX21" fmla="*/ 10943619 w 10943619"/>
              <a:gd name="connsiteY21" fmla="*/ 487634 h 1380097"/>
              <a:gd name="connsiteX22" fmla="*/ 10943619 w 10943619"/>
              <a:gd name="connsiteY22" fmla="*/ 933866 h 1380097"/>
              <a:gd name="connsiteX23" fmla="*/ 10943619 w 10943619"/>
              <a:gd name="connsiteY23" fmla="*/ 1380097 h 1380097"/>
              <a:gd name="connsiteX24" fmla="*/ 10148767 w 10943619"/>
              <a:gd name="connsiteY24" fmla="*/ 1380097 h 1380097"/>
              <a:gd name="connsiteX25" fmla="*/ 9463351 w 10943619"/>
              <a:gd name="connsiteY25" fmla="*/ 1380097 h 1380097"/>
              <a:gd name="connsiteX26" fmla="*/ 8668498 w 10943619"/>
              <a:gd name="connsiteY26" fmla="*/ 1380097 h 1380097"/>
              <a:gd name="connsiteX27" fmla="*/ 8311391 w 10943619"/>
              <a:gd name="connsiteY27" fmla="*/ 1380097 h 1380097"/>
              <a:gd name="connsiteX28" fmla="*/ 7844847 w 10943619"/>
              <a:gd name="connsiteY28" fmla="*/ 1380097 h 1380097"/>
              <a:gd name="connsiteX29" fmla="*/ 7049995 w 10943619"/>
              <a:gd name="connsiteY29" fmla="*/ 1380097 h 1380097"/>
              <a:gd name="connsiteX30" fmla="*/ 6364578 w 10943619"/>
              <a:gd name="connsiteY30" fmla="*/ 1380097 h 1380097"/>
              <a:gd name="connsiteX31" fmla="*/ 6007471 w 10943619"/>
              <a:gd name="connsiteY31" fmla="*/ 1380097 h 1380097"/>
              <a:gd name="connsiteX32" fmla="*/ 5650363 w 10943619"/>
              <a:gd name="connsiteY32" fmla="*/ 1380097 h 1380097"/>
              <a:gd name="connsiteX33" fmla="*/ 5402692 w 10943619"/>
              <a:gd name="connsiteY33" fmla="*/ 1380097 h 1380097"/>
              <a:gd name="connsiteX34" fmla="*/ 5045584 w 10943619"/>
              <a:gd name="connsiteY34" fmla="*/ 1380097 h 1380097"/>
              <a:gd name="connsiteX35" fmla="*/ 4360168 w 10943619"/>
              <a:gd name="connsiteY35" fmla="*/ 1380097 h 1380097"/>
              <a:gd name="connsiteX36" fmla="*/ 3893624 w 10943619"/>
              <a:gd name="connsiteY36" fmla="*/ 1380097 h 1380097"/>
              <a:gd name="connsiteX37" fmla="*/ 3645953 w 10943619"/>
              <a:gd name="connsiteY37" fmla="*/ 1380097 h 1380097"/>
              <a:gd name="connsiteX38" fmla="*/ 3179409 w 10943619"/>
              <a:gd name="connsiteY38" fmla="*/ 1380097 h 1380097"/>
              <a:gd name="connsiteX39" fmla="*/ 2384557 w 10943619"/>
              <a:gd name="connsiteY39" fmla="*/ 1380097 h 1380097"/>
              <a:gd name="connsiteX40" fmla="*/ 1699141 w 10943619"/>
              <a:gd name="connsiteY40" fmla="*/ 1380097 h 1380097"/>
              <a:gd name="connsiteX41" fmla="*/ 1451469 w 10943619"/>
              <a:gd name="connsiteY41" fmla="*/ 1380097 h 1380097"/>
              <a:gd name="connsiteX42" fmla="*/ 984926 w 10943619"/>
              <a:gd name="connsiteY42" fmla="*/ 1380097 h 1380097"/>
              <a:gd name="connsiteX43" fmla="*/ 518382 w 10943619"/>
              <a:gd name="connsiteY43" fmla="*/ 1380097 h 1380097"/>
              <a:gd name="connsiteX44" fmla="*/ 0 w 10943619"/>
              <a:gd name="connsiteY44" fmla="*/ 1380097 h 1380097"/>
              <a:gd name="connsiteX45" fmla="*/ 0 w 10943619"/>
              <a:gd name="connsiteY45" fmla="*/ 920065 h 1380097"/>
              <a:gd name="connsiteX46" fmla="*/ 0 w 10943619"/>
              <a:gd name="connsiteY46" fmla="*/ 446231 h 1380097"/>
              <a:gd name="connsiteX47" fmla="*/ 0 w 10943619"/>
              <a:gd name="connsiteY47" fmla="*/ 0 h 138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943619" h="1380097" fill="none" extrusionOk="0">
                <a:moveTo>
                  <a:pt x="0" y="0"/>
                </a:moveTo>
                <a:cubicBezTo>
                  <a:pt x="84954" y="-33075"/>
                  <a:pt x="253285" y="38616"/>
                  <a:pt x="357108" y="0"/>
                </a:cubicBezTo>
                <a:cubicBezTo>
                  <a:pt x="460931" y="-38616"/>
                  <a:pt x="735413" y="58489"/>
                  <a:pt x="933088" y="0"/>
                </a:cubicBezTo>
                <a:cubicBezTo>
                  <a:pt x="1130763" y="-58489"/>
                  <a:pt x="1332019" y="5982"/>
                  <a:pt x="1509067" y="0"/>
                </a:cubicBezTo>
                <a:cubicBezTo>
                  <a:pt x="1686115" y="-5982"/>
                  <a:pt x="1676479" y="17605"/>
                  <a:pt x="1756739" y="0"/>
                </a:cubicBezTo>
                <a:cubicBezTo>
                  <a:pt x="1836999" y="-17605"/>
                  <a:pt x="2332405" y="43030"/>
                  <a:pt x="2551591" y="0"/>
                </a:cubicBezTo>
                <a:cubicBezTo>
                  <a:pt x="2770777" y="-43030"/>
                  <a:pt x="2913522" y="47742"/>
                  <a:pt x="3018135" y="0"/>
                </a:cubicBezTo>
                <a:cubicBezTo>
                  <a:pt x="3122748" y="-47742"/>
                  <a:pt x="3538298" y="19024"/>
                  <a:pt x="3812987" y="0"/>
                </a:cubicBezTo>
                <a:cubicBezTo>
                  <a:pt x="4087676" y="-19024"/>
                  <a:pt x="4091935" y="22525"/>
                  <a:pt x="4170095" y="0"/>
                </a:cubicBezTo>
                <a:cubicBezTo>
                  <a:pt x="4248255" y="-22525"/>
                  <a:pt x="4599745" y="22597"/>
                  <a:pt x="4746075" y="0"/>
                </a:cubicBezTo>
                <a:cubicBezTo>
                  <a:pt x="4892405" y="-22597"/>
                  <a:pt x="4982923" y="36253"/>
                  <a:pt x="5212619" y="0"/>
                </a:cubicBezTo>
                <a:cubicBezTo>
                  <a:pt x="5442315" y="-36253"/>
                  <a:pt x="5792029" y="86998"/>
                  <a:pt x="6007471" y="0"/>
                </a:cubicBezTo>
                <a:cubicBezTo>
                  <a:pt x="6222913" y="-86998"/>
                  <a:pt x="6472013" y="51096"/>
                  <a:pt x="6692887" y="0"/>
                </a:cubicBezTo>
                <a:cubicBezTo>
                  <a:pt x="6913761" y="-51096"/>
                  <a:pt x="6885178" y="29416"/>
                  <a:pt x="6940558" y="0"/>
                </a:cubicBezTo>
                <a:cubicBezTo>
                  <a:pt x="6995938" y="-29416"/>
                  <a:pt x="7419089" y="48237"/>
                  <a:pt x="7735411" y="0"/>
                </a:cubicBezTo>
                <a:cubicBezTo>
                  <a:pt x="8051733" y="-48237"/>
                  <a:pt x="8124882" y="62196"/>
                  <a:pt x="8420827" y="0"/>
                </a:cubicBezTo>
                <a:cubicBezTo>
                  <a:pt x="8716772" y="-62196"/>
                  <a:pt x="8610774" y="28441"/>
                  <a:pt x="8777934" y="0"/>
                </a:cubicBezTo>
                <a:cubicBezTo>
                  <a:pt x="8945094" y="-28441"/>
                  <a:pt x="8944592" y="4771"/>
                  <a:pt x="9025606" y="0"/>
                </a:cubicBezTo>
                <a:cubicBezTo>
                  <a:pt x="9106620" y="-4771"/>
                  <a:pt x="9454432" y="63678"/>
                  <a:pt x="9601586" y="0"/>
                </a:cubicBezTo>
                <a:cubicBezTo>
                  <a:pt x="9748740" y="-63678"/>
                  <a:pt x="10046907" y="25024"/>
                  <a:pt x="10177566" y="0"/>
                </a:cubicBezTo>
                <a:cubicBezTo>
                  <a:pt x="10308225" y="-25024"/>
                  <a:pt x="10677931" y="8937"/>
                  <a:pt x="10943619" y="0"/>
                </a:cubicBezTo>
                <a:cubicBezTo>
                  <a:pt x="10972626" y="233067"/>
                  <a:pt x="10918306" y="298716"/>
                  <a:pt x="10943619" y="487634"/>
                </a:cubicBezTo>
                <a:cubicBezTo>
                  <a:pt x="10968932" y="676552"/>
                  <a:pt x="10930061" y="801122"/>
                  <a:pt x="10943619" y="933866"/>
                </a:cubicBezTo>
                <a:cubicBezTo>
                  <a:pt x="10957177" y="1066610"/>
                  <a:pt x="10940026" y="1176588"/>
                  <a:pt x="10943619" y="1380097"/>
                </a:cubicBezTo>
                <a:cubicBezTo>
                  <a:pt x="10774781" y="1415951"/>
                  <a:pt x="10327327" y="1348280"/>
                  <a:pt x="10148767" y="1380097"/>
                </a:cubicBezTo>
                <a:cubicBezTo>
                  <a:pt x="9970207" y="1411914"/>
                  <a:pt x="9743035" y="1312531"/>
                  <a:pt x="9463351" y="1380097"/>
                </a:cubicBezTo>
                <a:cubicBezTo>
                  <a:pt x="9183667" y="1447663"/>
                  <a:pt x="9010419" y="1295724"/>
                  <a:pt x="8668498" y="1380097"/>
                </a:cubicBezTo>
                <a:cubicBezTo>
                  <a:pt x="8326577" y="1464470"/>
                  <a:pt x="8428091" y="1375729"/>
                  <a:pt x="8311391" y="1380097"/>
                </a:cubicBezTo>
                <a:cubicBezTo>
                  <a:pt x="8194691" y="1384465"/>
                  <a:pt x="7947850" y="1374365"/>
                  <a:pt x="7844847" y="1380097"/>
                </a:cubicBezTo>
                <a:cubicBezTo>
                  <a:pt x="7741844" y="1385829"/>
                  <a:pt x="7217245" y="1292368"/>
                  <a:pt x="7049995" y="1380097"/>
                </a:cubicBezTo>
                <a:cubicBezTo>
                  <a:pt x="6882745" y="1467826"/>
                  <a:pt x="6662453" y="1326650"/>
                  <a:pt x="6364578" y="1380097"/>
                </a:cubicBezTo>
                <a:cubicBezTo>
                  <a:pt x="6066703" y="1433544"/>
                  <a:pt x="6120426" y="1350620"/>
                  <a:pt x="6007471" y="1380097"/>
                </a:cubicBezTo>
                <a:cubicBezTo>
                  <a:pt x="5894516" y="1409574"/>
                  <a:pt x="5753417" y="1357601"/>
                  <a:pt x="5650363" y="1380097"/>
                </a:cubicBezTo>
                <a:cubicBezTo>
                  <a:pt x="5547309" y="1402593"/>
                  <a:pt x="5476252" y="1373387"/>
                  <a:pt x="5402692" y="1380097"/>
                </a:cubicBezTo>
                <a:cubicBezTo>
                  <a:pt x="5329132" y="1386807"/>
                  <a:pt x="5153964" y="1364315"/>
                  <a:pt x="5045584" y="1380097"/>
                </a:cubicBezTo>
                <a:cubicBezTo>
                  <a:pt x="4937204" y="1395879"/>
                  <a:pt x="4520701" y="1298339"/>
                  <a:pt x="4360168" y="1380097"/>
                </a:cubicBezTo>
                <a:cubicBezTo>
                  <a:pt x="4199635" y="1461855"/>
                  <a:pt x="4072094" y="1367996"/>
                  <a:pt x="3893624" y="1380097"/>
                </a:cubicBezTo>
                <a:cubicBezTo>
                  <a:pt x="3715154" y="1392198"/>
                  <a:pt x="3742908" y="1374449"/>
                  <a:pt x="3645953" y="1380097"/>
                </a:cubicBezTo>
                <a:cubicBezTo>
                  <a:pt x="3548998" y="1385745"/>
                  <a:pt x="3287611" y="1335806"/>
                  <a:pt x="3179409" y="1380097"/>
                </a:cubicBezTo>
                <a:cubicBezTo>
                  <a:pt x="3071207" y="1424388"/>
                  <a:pt x="2780106" y="1309314"/>
                  <a:pt x="2384557" y="1380097"/>
                </a:cubicBezTo>
                <a:cubicBezTo>
                  <a:pt x="1989008" y="1450880"/>
                  <a:pt x="1945158" y="1377620"/>
                  <a:pt x="1699141" y="1380097"/>
                </a:cubicBezTo>
                <a:cubicBezTo>
                  <a:pt x="1453124" y="1382574"/>
                  <a:pt x="1558558" y="1350730"/>
                  <a:pt x="1451469" y="1380097"/>
                </a:cubicBezTo>
                <a:cubicBezTo>
                  <a:pt x="1344380" y="1409464"/>
                  <a:pt x="1082130" y="1346472"/>
                  <a:pt x="984926" y="1380097"/>
                </a:cubicBezTo>
                <a:cubicBezTo>
                  <a:pt x="887722" y="1413722"/>
                  <a:pt x="746489" y="1350914"/>
                  <a:pt x="518382" y="1380097"/>
                </a:cubicBezTo>
                <a:cubicBezTo>
                  <a:pt x="290275" y="1409280"/>
                  <a:pt x="149716" y="1321073"/>
                  <a:pt x="0" y="1380097"/>
                </a:cubicBezTo>
                <a:cubicBezTo>
                  <a:pt x="-20337" y="1262541"/>
                  <a:pt x="6679" y="1127888"/>
                  <a:pt x="0" y="920065"/>
                </a:cubicBezTo>
                <a:cubicBezTo>
                  <a:pt x="-6679" y="712242"/>
                  <a:pt x="54800" y="585935"/>
                  <a:pt x="0" y="446231"/>
                </a:cubicBezTo>
                <a:cubicBezTo>
                  <a:pt x="-54800" y="306527"/>
                  <a:pt x="36367" y="215613"/>
                  <a:pt x="0" y="0"/>
                </a:cubicBezTo>
                <a:close/>
              </a:path>
              <a:path w="10943619" h="1380097" stroke="0" extrusionOk="0">
                <a:moveTo>
                  <a:pt x="0" y="0"/>
                </a:moveTo>
                <a:cubicBezTo>
                  <a:pt x="297884" y="-57496"/>
                  <a:pt x="546620" y="50464"/>
                  <a:pt x="685416" y="0"/>
                </a:cubicBezTo>
                <a:cubicBezTo>
                  <a:pt x="824212" y="-50464"/>
                  <a:pt x="880680" y="16720"/>
                  <a:pt x="933088" y="0"/>
                </a:cubicBezTo>
                <a:cubicBezTo>
                  <a:pt x="985496" y="-16720"/>
                  <a:pt x="1222264" y="15187"/>
                  <a:pt x="1399631" y="0"/>
                </a:cubicBezTo>
                <a:cubicBezTo>
                  <a:pt x="1576998" y="-15187"/>
                  <a:pt x="1586403" y="18205"/>
                  <a:pt x="1647303" y="0"/>
                </a:cubicBezTo>
                <a:cubicBezTo>
                  <a:pt x="1708203" y="-18205"/>
                  <a:pt x="1856359" y="17618"/>
                  <a:pt x="2004410" y="0"/>
                </a:cubicBezTo>
                <a:cubicBezTo>
                  <a:pt x="2152461" y="-17618"/>
                  <a:pt x="2476624" y="47060"/>
                  <a:pt x="2799263" y="0"/>
                </a:cubicBezTo>
                <a:cubicBezTo>
                  <a:pt x="3121902" y="-47060"/>
                  <a:pt x="3148595" y="9096"/>
                  <a:pt x="3375242" y="0"/>
                </a:cubicBezTo>
                <a:cubicBezTo>
                  <a:pt x="3601889" y="-9096"/>
                  <a:pt x="3526513" y="11752"/>
                  <a:pt x="3622914" y="0"/>
                </a:cubicBezTo>
                <a:cubicBezTo>
                  <a:pt x="3719315" y="-11752"/>
                  <a:pt x="3790478" y="4459"/>
                  <a:pt x="3870585" y="0"/>
                </a:cubicBezTo>
                <a:cubicBezTo>
                  <a:pt x="3950692" y="-4459"/>
                  <a:pt x="4173475" y="65746"/>
                  <a:pt x="4446565" y="0"/>
                </a:cubicBezTo>
                <a:cubicBezTo>
                  <a:pt x="4719655" y="-65746"/>
                  <a:pt x="4754366" y="6044"/>
                  <a:pt x="4913109" y="0"/>
                </a:cubicBezTo>
                <a:cubicBezTo>
                  <a:pt x="5071852" y="-6044"/>
                  <a:pt x="5258369" y="2959"/>
                  <a:pt x="5379653" y="0"/>
                </a:cubicBezTo>
                <a:cubicBezTo>
                  <a:pt x="5500937" y="-2959"/>
                  <a:pt x="5832444" y="54531"/>
                  <a:pt x="6174505" y="0"/>
                </a:cubicBezTo>
                <a:cubicBezTo>
                  <a:pt x="6516566" y="-54531"/>
                  <a:pt x="6420868" y="2734"/>
                  <a:pt x="6531613" y="0"/>
                </a:cubicBezTo>
                <a:cubicBezTo>
                  <a:pt x="6642358" y="-2734"/>
                  <a:pt x="6935540" y="34970"/>
                  <a:pt x="7217029" y="0"/>
                </a:cubicBezTo>
                <a:cubicBezTo>
                  <a:pt x="7498518" y="-34970"/>
                  <a:pt x="7394919" y="18989"/>
                  <a:pt x="7464700" y="0"/>
                </a:cubicBezTo>
                <a:cubicBezTo>
                  <a:pt x="7534481" y="-18989"/>
                  <a:pt x="7996197" y="2588"/>
                  <a:pt x="8150116" y="0"/>
                </a:cubicBezTo>
                <a:cubicBezTo>
                  <a:pt x="8304035" y="-2588"/>
                  <a:pt x="8373677" y="35990"/>
                  <a:pt x="8507224" y="0"/>
                </a:cubicBezTo>
                <a:cubicBezTo>
                  <a:pt x="8640771" y="-35990"/>
                  <a:pt x="8985436" y="79882"/>
                  <a:pt x="9192640" y="0"/>
                </a:cubicBezTo>
                <a:cubicBezTo>
                  <a:pt x="9399844" y="-79882"/>
                  <a:pt x="9767538" y="65960"/>
                  <a:pt x="9987492" y="0"/>
                </a:cubicBezTo>
                <a:cubicBezTo>
                  <a:pt x="10207446" y="-65960"/>
                  <a:pt x="10664943" y="36850"/>
                  <a:pt x="10943619" y="0"/>
                </a:cubicBezTo>
                <a:cubicBezTo>
                  <a:pt x="10992380" y="219403"/>
                  <a:pt x="10937178" y="299898"/>
                  <a:pt x="10943619" y="446231"/>
                </a:cubicBezTo>
                <a:cubicBezTo>
                  <a:pt x="10950060" y="592564"/>
                  <a:pt x="10933181" y="818798"/>
                  <a:pt x="10943619" y="920065"/>
                </a:cubicBezTo>
                <a:cubicBezTo>
                  <a:pt x="10954057" y="1021332"/>
                  <a:pt x="10907912" y="1172626"/>
                  <a:pt x="10943619" y="1380097"/>
                </a:cubicBezTo>
                <a:cubicBezTo>
                  <a:pt x="10622287" y="1381725"/>
                  <a:pt x="10579208" y="1373790"/>
                  <a:pt x="10258203" y="1380097"/>
                </a:cubicBezTo>
                <a:cubicBezTo>
                  <a:pt x="9937198" y="1386404"/>
                  <a:pt x="9836313" y="1364547"/>
                  <a:pt x="9682223" y="1380097"/>
                </a:cubicBezTo>
                <a:cubicBezTo>
                  <a:pt x="9528133" y="1395647"/>
                  <a:pt x="9331082" y="1375038"/>
                  <a:pt x="9106243" y="1380097"/>
                </a:cubicBezTo>
                <a:cubicBezTo>
                  <a:pt x="8881404" y="1385156"/>
                  <a:pt x="8733012" y="1376681"/>
                  <a:pt x="8639699" y="1380097"/>
                </a:cubicBezTo>
                <a:cubicBezTo>
                  <a:pt x="8546386" y="1383513"/>
                  <a:pt x="8469000" y="1354381"/>
                  <a:pt x="8392028" y="1380097"/>
                </a:cubicBezTo>
                <a:cubicBezTo>
                  <a:pt x="8315056" y="1405813"/>
                  <a:pt x="7895148" y="1363479"/>
                  <a:pt x="7597176" y="1380097"/>
                </a:cubicBezTo>
                <a:cubicBezTo>
                  <a:pt x="7299204" y="1396715"/>
                  <a:pt x="7066526" y="1323614"/>
                  <a:pt x="6911759" y="1380097"/>
                </a:cubicBezTo>
                <a:cubicBezTo>
                  <a:pt x="6756992" y="1436580"/>
                  <a:pt x="6689085" y="1363559"/>
                  <a:pt x="6554652" y="1380097"/>
                </a:cubicBezTo>
                <a:cubicBezTo>
                  <a:pt x="6420219" y="1396635"/>
                  <a:pt x="6365687" y="1375928"/>
                  <a:pt x="6306980" y="1380097"/>
                </a:cubicBezTo>
                <a:cubicBezTo>
                  <a:pt x="6248273" y="1384266"/>
                  <a:pt x="6181383" y="1357991"/>
                  <a:pt x="6059309" y="1380097"/>
                </a:cubicBezTo>
                <a:cubicBezTo>
                  <a:pt x="5937235" y="1402203"/>
                  <a:pt x="5694169" y="1358800"/>
                  <a:pt x="5592765" y="1380097"/>
                </a:cubicBezTo>
                <a:cubicBezTo>
                  <a:pt x="5491361" y="1401394"/>
                  <a:pt x="4986840" y="1294783"/>
                  <a:pt x="4797913" y="1380097"/>
                </a:cubicBezTo>
                <a:cubicBezTo>
                  <a:pt x="4608986" y="1465411"/>
                  <a:pt x="4658865" y="1352735"/>
                  <a:pt x="4550242" y="1380097"/>
                </a:cubicBezTo>
                <a:cubicBezTo>
                  <a:pt x="4441619" y="1407459"/>
                  <a:pt x="4113548" y="1351202"/>
                  <a:pt x="3974262" y="1380097"/>
                </a:cubicBezTo>
                <a:cubicBezTo>
                  <a:pt x="3834976" y="1408992"/>
                  <a:pt x="3657247" y="1324584"/>
                  <a:pt x="3507718" y="1380097"/>
                </a:cubicBezTo>
                <a:cubicBezTo>
                  <a:pt x="3358189" y="1435610"/>
                  <a:pt x="3322327" y="1378029"/>
                  <a:pt x="3260047" y="1380097"/>
                </a:cubicBezTo>
                <a:cubicBezTo>
                  <a:pt x="3197767" y="1382165"/>
                  <a:pt x="3120894" y="1358178"/>
                  <a:pt x="3012375" y="1380097"/>
                </a:cubicBezTo>
                <a:cubicBezTo>
                  <a:pt x="2903856" y="1402016"/>
                  <a:pt x="2863158" y="1377071"/>
                  <a:pt x="2764704" y="1380097"/>
                </a:cubicBezTo>
                <a:cubicBezTo>
                  <a:pt x="2666250" y="1383123"/>
                  <a:pt x="2167255" y="1357706"/>
                  <a:pt x="1969851" y="1380097"/>
                </a:cubicBezTo>
                <a:cubicBezTo>
                  <a:pt x="1772447" y="1402488"/>
                  <a:pt x="1589415" y="1364964"/>
                  <a:pt x="1393871" y="1380097"/>
                </a:cubicBezTo>
                <a:cubicBezTo>
                  <a:pt x="1198327" y="1395230"/>
                  <a:pt x="1048857" y="1346879"/>
                  <a:pt x="708455" y="1380097"/>
                </a:cubicBezTo>
                <a:cubicBezTo>
                  <a:pt x="368053" y="1413315"/>
                  <a:pt x="331747" y="1346708"/>
                  <a:pt x="0" y="1380097"/>
                </a:cubicBezTo>
                <a:cubicBezTo>
                  <a:pt x="-29568" y="1228268"/>
                  <a:pt x="38165" y="1076482"/>
                  <a:pt x="0" y="933866"/>
                </a:cubicBezTo>
                <a:cubicBezTo>
                  <a:pt x="-38165" y="791250"/>
                  <a:pt x="16936" y="654528"/>
                  <a:pt x="0" y="460032"/>
                </a:cubicBezTo>
                <a:cubicBezTo>
                  <a:pt x="-16936" y="265536"/>
                  <a:pt x="20590" y="212411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4321226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120000"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 1: Các bạn nhỏ đang bơi ở sông suối mà không có người lớn.</a:t>
            </a:r>
          </a:p>
          <a:p>
            <a:pPr marL="0" marR="0" lvl="0" indent="3175" algn="just" defTabSz="914377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120000"/>
              <a:buFontTx/>
              <a:buNone/>
              <a:tabLst/>
              <a:defRPr/>
            </a:pPr>
            <a:endParaRPr kumimoji="0" lang="en-US" alt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6773" t="33689" r="40142" b="9763"/>
          <a:stretch/>
        </p:blipFill>
        <p:spPr>
          <a:xfrm>
            <a:off x="5504025" y="2161331"/>
            <a:ext cx="6672361" cy="4446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3614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5" b="2268"/>
          <a:stretch/>
        </p:blipFill>
        <p:spPr>
          <a:xfrm>
            <a:off x="-14024" y="4725093"/>
            <a:ext cx="12206024" cy="267510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241760" y="29159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900" cmpd="sng">
                <a:solidFill>
                  <a:srgbClr val="4472C4">
                    <a:satMod val="190000"/>
                    <a:alpha val="55000"/>
                  </a:srgbClr>
                </a:solidFill>
                <a:prstDash val="solid"/>
              </a:ln>
              <a:solidFill>
                <a:srgbClr val="4472C4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472C4">
                    <a:satMod val="190000"/>
                    <a:tint val="100000"/>
                    <a:alpha val="74000"/>
                  </a:srgbClr>
                </a:innerShdw>
              </a:effectLst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28" name="圆角矩形 51"/>
          <p:cNvSpPr/>
          <p:nvPr/>
        </p:nvSpPr>
        <p:spPr>
          <a:xfrm>
            <a:off x="160046" y="174074"/>
            <a:ext cx="11378812" cy="185610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 3 : Các bạn học sinh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 nghịch nước khi ngồi trên thuyền.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65" y="1757815"/>
            <a:ext cx="4459693" cy="35661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19" r="100000">
                        <a14:foregroundMark x1="42812" y1="29233" x2="38339" y2="33067"/>
                        <a14:foregroundMark x1="70128" y1="15016" x2="80990" y2="23802"/>
                        <a14:foregroundMark x1="74281" y1="9904" x2="82109" y2="13898"/>
                        <a14:foregroundMark x1="54952" y1="84345" x2="59425" y2="89617"/>
                        <a14:foregroundMark x1="35463" y1="90256" x2="43450" y2="82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95" y="2134295"/>
            <a:ext cx="5265906" cy="52659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8688" t="23854" r="41525" b="19977"/>
          <a:stretch/>
        </p:blipFill>
        <p:spPr>
          <a:xfrm>
            <a:off x="402665" y="2286000"/>
            <a:ext cx="7204363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442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5" b="2268"/>
          <a:stretch/>
        </p:blipFill>
        <p:spPr>
          <a:xfrm>
            <a:off x="-14024" y="4725093"/>
            <a:ext cx="12206024" cy="267510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241760" y="29159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900" cmpd="sng">
                <a:solidFill>
                  <a:srgbClr val="4472C4">
                    <a:satMod val="190000"/>
                    <a:alpha val="55000"/>
                  </a:srgbClr>
                </a:solidFill>
                <a:prstDash val="solid"/>
              </a:ln>
              <a:solidFill>
                <a:srgbClr val="4472C4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472C4">
                    <a:satMod val="190000"/>
                    <a:tint val="100000"/>
                    <a:alpha val="74000"/>
                  </a:srgbClr>
                </a:inn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591" y="2776275"/>
            <a:ext cx="5518049" cy="44124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19" r="100000">
                        <a14:foregroundMark x1="42812" y1="29233" x2="38339" y2="33067"/>
                        <a14:foregroundMark x1="70128" y1="15016" x2="80990" y2="23802"/>
                        <a14:foregroundMark x1="74281" y1="9904" x2="82109" y2="13898"/>
                        <a14:foregroundMark x1="54952" y1="84345" x2="59425" y2="89617"/>
                        <a14:foregroundMark x1="35463" y1="90256" x2="43450" y2="82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74" y="1964236"/>
            <a:ext cx="5435964" cy="5435964"/>
          </a:xfrm>
          <a:prstGeom prst="rect">
            <a:avLst/>
          </a:prstGeom>
        </p:spPr>
      </p:pic>
      <p:sp>
        <p:nvSpPr>
          <p:cNvPr id="35" name="圆角矩形 51"/>
          <p:cNvSpPr/>
          <p:nvPr/>
        </p:nvSpPr>
        <p:spPr>
          <a:xfrm>
            <a:off x="813423" y="546063"/>
            <a:ext cx="10856674" cy="1395501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84751F96-FE80-46FA-8598-7F3567913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24" y="584138"/>
            <a:ext cx="10943619" cy="1380097"/>
          </a:xfrm>
          <a:custGeom>
            <a:avLst/>
            <a:gdLst>
              <a:gd name="connsiteX0" fmla="*/ 0 w 10943619"/>
              <a:gd name="connsiteY0" fmla="*/ 0 h 1380097"/>
              <a:gd name="connsiteX1" fmla="*/ 357108 w 10943619"/>
              <a:gd name="connsiteY1" fmla="*/ 0 h 1380097"/>
              <a:gd name="connsiteX2" fmla="*/ 933088 w 10943619"/>
              <a:gd name="connsiteY2" fmla="*/ 0 h 1380097"/>
              <a:gd name="connsiteX3" fmla="*/ 1509067 w 10943619"/>
              <a:gd name="connsiteY3" fmla="*/ 0 h 1380097"/>
              <a:gd name="connsiteX4" fmla="*/ 1756739 w 10943619"/>
              <a:gd name="connsiteY4" fmla="*/ 0 h 1380097"/>
              <a:gd name="connsiteX5" fmla="*/ 2551591 w 10943619"/>
              <a:gd name="connsiteY5" fmla="*/ 0 h 1380097"/>
              <a:gd name="connsiteX6" fmla="*/ 3018135 w 10943619"/>
              <a:gd name="connsiteY6" fmla="*/ 0 h 1380097"/>
              <a:gd name="connsiteX7" fmla="*/ 3812987 w 10943619"/>
              <a:gd name="connsiteY7" fmla="*/ 0 h 1380097"/>
              <a:gd name="connsiteX8" fmla="*/ 4170095 w 10943619"/>
              <a:gd name="connsiteY8" fmla="*/ 0 h 1380097"/>
              <a:gd name="connsiteX9" fmla="*/ 4746075 w 10943619"/>
              <a:gd name="connsiteY9" fmla="*/ 0 h 1380097"/>
              <a:gd name="connsiteX10" fmla="*/ 5212619 w 10943619"/>
              <a:gd name="connsiteY10" fmla="*/ 0 h 1380097"/>
              <a:gd name="connsiteX11" fmla="*/ 6007471 w 10943619"/>
              <a:gd name="connsiteY11" fmla="*/ 0 h 1380097"/>
              <a:gd name="connsiteX12" fmla="*/ 6692887 w 10943619"/>
              <a:gd name="connsiteY12" fmla="*/ 0 h 1380097"/>
              <a:gd name="connsiteX13" fmla="*/ 6940558 w 10943619"/>
              <a:gd name="connsiteY13" fmla="*/ 0 h 1380097"/>
              <a:gd name="connsiteX14" fmla="*/ 7735411 w 10943619"/>
              <a:gd name="connsiteY14" fmla="*/ 0 h 1380097"/>
              <a:gd name="connsiteX15" fmla="*/ 8420827 w 10943619"/>
              <a:gd name="connsiteY15" fmla="*/ 0 h 1380097"/>
              <a:gd name="connsiteX16" fmla="*/ 8777934 w 10943619"/>
              <a:gd name="connsiteY16" fmla="*/ 0 h 1380097"/>
              <a:gd name="connsiteX17" fmla="*/ 9025606 w 10943619"/>
              <a:gd name="connsiteY17" fmla="*/ 0 h 1380097"/>
              <a:gd name="connsiteX18" fmla="*/ 9601586 w 10943619"/>
              <a:gd name="connsiteY18" fmla="*/ 0 h 1380097"/>
              <a:gd name="connsiteX19" fmla="*/ 10177566 w 10943619"/>
              <a:gd name="connsiteY19" fmla="*/ 0 h 1380097"/>
              <a:gd name="connsiteX20" fmla="*/ 10943619 w 10943619"/>
              <a:gd name="connsiteY20" fmla="*/ 0 h 1380097"/>
              <a:gd name="connsiteX21" fmla="*/ 10943619 w 10943619"/>
              <a:gd name="connsiteY21" fmla="*/ 487634 h 1380097"/>
              <a:gd name="connsiteX22" fmla="*/ 10943619 w 10943619"/>
              <a:gd name="connsiteY22" fmla="*/ 933866 h 1380097"/>
              <a:gd name="connsiteX23" fmla="*/ 10943619 w 10943619"/>
              <a:gd name="connsiteY23" fmla="*/ 1380097 h 1380097"/>
              <a:gd name="connsiteX24" fmla="*/ 10148767 w 10943619"/>
              <a:gd name="connsiteY24" fmla="*/ 1380097 h 1380097"/>
              <a:gd name="connsiteX25" fmla="*/ 9463351 w 10943619"/>
              <a:gd name="connsiteY25" fmla="*/ 1380097 h 1380097"/>
              <a:gd name="connsiteX26" fmla="*/ 8668498 w 10943619"/>
              <a:gd name="connsiteY26" fmla="*/ 1380097 h 1380097"/>
              <a:gd name="connsiteX27" fmla="*/ 8311391 w 10943619"/>
              <a:gd name="connsiteY27" fmla="*/ 1380097 h 1380097"/>
              <a:gd name="connsiteX28" fmla="*/ 7844847 w 10943619"/>
              <a:gd name="connsiteY28" fmla="*/ 1380097 h 1380097"/>
              <a:gd name="connsiteX29" fmla="*/ 7049995 w 10943619"/>
              <a:gd name="connsiteY29" fmla="*/ 1380097 h 1380097"/>
              <a:gd name="connsiteX30" fmla="*/ 6364578 w 10943619"/>
              <a:gd name="connsiteY30" fmla="*/ 1380097 h 1380097"/>
              <a:gd name="connsiteX31" fmla="*/ 6007471 w 10943619"/>
              <a:gd name="connsiteY31" fmla="*/ 1380097 h 1380097"/>
              <a:gd name="connsiteX32" fmla="*/ 5650363 w 10943619"/>
              <a:gd name="connsiteY32" fmla="*/ 1380097 h 1380097"/>
              <a:gd name="connsiteX33" fmla="*/ 5402692 w 10943619"/>
              <a:gd name="connsiteY33" fmla="*/ 1380097 h 1380097"/>
              <a:gd name="connsiteX34" fmla="*/ 5045584 w 10943619"/>
              <a:gd name="connsiteY34" fmla="*/ 1380097 h 1380097"/>
              <a:gd name="connsiteX35" fmla="*/ 4360168 w 10943619"/>
              <a:gd name="connsiteY35" fmla="*/ 1380097 h 1380097"/>
              <a:gd name="connsiteX36" fmla="*/ 3893624 w 10943619"/>
              <a:gd name="connsiteY36" fmla="*/ 1380097 h 1380097"/>
              <a:gd name="connsiteX37" fmla="*/ 3645953 w 10943619"/>
              <a:gd name="connsiteY37" fmla="*/ 1380097 h 1380097"/>
              <a:gd name="connsiteX38" fmla="*/ 3179409 w 10943619"/>
              <a:gd name="connsiteY38" fmla="*/ 1380097 h 1380097"/>
              <a:gd name="connsiteX39" fmla="*/ 2384557 w 10943619"/>
              <a:gd name="connsiteY39" fmla="*/ 1380097 h 1380097"/>
              <a:gd name="connsiteX40" fmla="*/ 1699141 w 10943619"/>
              <a:gd name="connsiteY40" fmla="*/ 1380097 h 1380097"/>
              <a:gd name="connsiteX41" fmla="*/ 1451469 w 10943619"/>
              <a:gd name="connsiteY41" fmla="*/ 1380097 h 1380097"/>
              <a:gd name="connsiteX42" fmla="*/ 984926 w 10943619"/>
              <a:gd name="connsiteY42" fmla="*/ 1380097 h 1380097"/>
              <a:gd name="connsiteX43" fmla="*/ 518382 w 10943619"/>
              <a:gd name="connsiteY43" fmla="*/ 1380097 h 1380097"/>
              <a:gd name="connsiteX44" fmla="*/ 0 w 10943619"/>
              <a:gd name="connsiteY44" fmla="*/ 1380097 h 1380097"/>
              <a:gd name="connsiteX45" fmla="*/ 0 w 10943619"/>
              <a:gd name="connsiteY45" fmla="*/ 920065 h 1380097"/>
              <a:gd name="connsiteX46" fmla="*/ 0 w 10943619"/>
              <a:gd name="connsiteY46" fmla="*/ 446231 h 1380097"/>
              <a:gd name="connsiteX47" fmla="*/ 0 w 10943619"/>
              <a:gd name="connsiteY47" fmla="*/ 0 h 138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943619" h="1380097" fill="none" extrusionOk="0">
                <a:moveTo>
                  <a:pt x="0" y="0"/>
                </a:moveTo>
                <a:cubicBezTo>
                  <a:pt x="84954" y="-33075"/>
                  <a:pt x="253285" y="38616"/>
                  <a:pt x="357108" y="0"/>
                </a:cubicBezTo>
                <a:cubicBezTo>
                  <a:pt x="460931" y="-38616"/>
                  <a:pt x="735413" y="58489"/>
                  <a:pt x="933088" y="0"/>
                </a:cubicBezTo>
                <a:cubicBezTo>
                  <a:pt x="1130763" y="-58489"/>
                  <a:pt x="1332019" y="5982"/>
                  <a:pt x="1509067" y="0"/>
                </a:cubicBezTo>
                <a:cubicBezTo>
                  <a:pt x="1686115" y="-5982"/>
                  <a:pt x="1676479" y="17605"/>
                  <a:pt x="1756739" y="0"/>
                </a:cubicBezTo>
                <a:cubicBezTo>
                  <a:pt x="1836999" y="-17605"/>
                  <a:pt x="2332405" y="43030"/>
                  <a:pt x="2551591" y="0"/>
                </a:cubicBezTo>
                <a:cubicBezTo>
                  <a:pt x="2770777" y="-43030"/>
                  <a:pt x="2913522" y="47742"/>
                  <a:pt x="3018135" y="0"/>
                </a:cubicBezTo>
                <a:cubicBezTo>
                  <a:pt x="3122748" y="-47742"/>
                  <a:pt x="3538298" y="19024"/>
                  <a:pt x="3812987" y="0"/>
                </a:cubicBezTo>
                <a:cubicBezTo>
                  <a:pt x="4087676" y="-19024"/>
                  <a:pt x="4091935" y="22525"/>
                  <a:pt x="4170095" y="0"/>
                </a:cubicBezTo>
                <a:cubicBezTo>
                  <a:pt x="4248255" y="-22525"/>
                  <a:pt x="4599745" y="22597"/>
                  <a:pt x="4746075" y="0"/>
                </a:cubicBezTo>
                <a:cubicBezTo>
                  <a:pt x="4892405" y="-22597"/>
                  <a:pt x="4982923" y="36253"/>
                  <a:pt x="5212619" y="0"/>
                </a:cubicBezTo>
                <a:cubicBezTo>
                  <a:pt x="5442315" y="-36253"/>
                  <a:pt x="5792029" y="86998"/>
                  <a:pt x="6007471" y="0"/>
                </a:cubicBezTo>
                <a:cubicBezTo>
                  <a:pt x="6222913" y="-86998"/>
                  <a:pt x="6472013" y="51096"/>
                  <a:pt x="6692887" y="0"/>
                </a:cubicBezTo>
                <a:cubicBezTo>
                  <a:pt x="6913761" y="-51096"/>
                  <a:pt x="6885178" y="29416"/>
                  <a:pt x="6940558" y="0"/>
                </a:cubicBezTo>
                <a:cubicBezTo>
                  <a:pt x="6995938" y="-29416"/>
                  <a:pt x="7419089" y="48237"/>
                  <a:pt x="7735411" y="0"/>
                </a:cubicBezTo>
                <a:cubicBezTo>
                  <a:pt x="8051733" y="-48237"/>
                  <a:pt x="8124882" y="62196"/>
                  <a:pt x="8420827" y="0"/>
                </a:cubicBezTo>
                <a:cubicBezTo>
                  <a:pt x="8716772" y="-62196"/>
                  <a:pt x="8610774" y="28441"/>
                  <a:pt x="8777934" y="0"/>
                </a:cubicBezTo>
                <a:cubicBezTo>
                  <a:pt x="8945094" y="-28441"/>
                  <a:pt x="8944592" y="4771"/>
                  <a:pt x="9025606" y="0"/>
                </a:cubicBezTo>
                <a:cubicBezTo>
                  <a:pt x="9106620" y="-4771"/>
                  <a:pt x="9454432" y="63678"/>
                  <a:pt x="9601586" y="0"/>
                </a:cubicBezTo>
                <a:cubicBezTo>
                  <a:pt x="9748740" y="-63678"/>
                  <a:pt x="10046907" y="25024"/>
                  <a:pt x="10177566" y="0"/>
                </a:cubicBezTo>
                <a:cubicBezTo>
                  <a:pt x="10308225" y="-25024"/>
                  <a:pt x="10677931" y="8937"/>
                  <a:pt x="10943619" y="0"/>
                </a:cubicBezTo>
                <a:cubicBezTo>
                  <a:pt x="10972626" y="233067"/>
                  <a:pt x="10918306" y="298716"/>
                  <a:pt x="10943619" y="487634"/>
                </a:cubicBezTo>
                <a:cubicBezTo>
                  <a:pt x="10968932" y="676552"/>
                  <a:pt x="10930061" y="801122"/>
                  <a:pt x="10943619" y="933866"/>
                </a:cubicBezTo>
                <a:cubicBezTo>
                  <a:pt x="10957177" y="1066610"/>
                  <a:pt x="10940026" y="1176588"/>
                  <a:pt x="10943619" y="1380097"/>
                </a:cubicBezTo>
                <a:cubicBezTo>
                  <a:pt x="10774781" y="1415951"/>
                  <a:pt x="10327327" y="1348280"/>
                  <a:pt x="10148767" y="1380097"/>
                </a:cubicBezTo>
                <a:cubicBezTo>
                  <a:pt x="9970207" y="1411914"/>
                  <a:pt x="9743035" y="1312531"/>
                  <a:pt x="9463351" y="1380097"/>
                </a:cubicBezTo>
                <a:cubicBezTo>
                  <a:pt x="9183667" y="1447663"/>
                  <a:pt x="9010419" y="1295724"/>
                  <a:pt x="8668498" y="1380097"/>
                </a:cubicBezTo>
                <a:cubicBezTo>
                  <a:pt x="8326577" y="1464470"/>
                  <a:pt x="8428091" y="1375729"/>
                  <a:pt x="8311391" y="1380097"/>
                </a:cubicBezTo>
                <a:cubicBezTo>
                  <a:pt x="8194691" y="1384465"/>
                  <a:pt x="7947850" y="1374365"/>
                  <a:pt x="7844847" y="1380097"/>
                </a:cubicBezTo>
                <a:cubicBezTo>
                  <a:pt x="7741844" y="1385829"/>
                  <a:pt x="7217245" y="1292368"/>
                  <a:pt x="7049995" y="1380097"/>
                </a:cubicBezTo>
                <a:cubicBezTo>
                  <a:pt x="6882745" y="1467826"/>
                  <a:pt x="6662453" y="1326650"/>
                  <a:pt x="6364578" y="1380097"/>
                </a:cubicBezTo>
                <a:cubicBezTo>
                  <a:pt x="6066703" y="1433544"/>
                  <a:pt x="6120426" y="1350620"/>
                  <a:pt x="6007471" y="1380097"/>
                </a:cubicBezTo>
                <a:cubicBezTo>
                  <a:pt x="5894516" y="1409574"/>
                  <a:pt x="5753417" y="1357601"/>
                  <a:pt x="5650363" y="1380097"/>
                </a:cubicBezTo>
                <a:cubicBezTo>
                  <a:pt x="5547309" y="1402593"/>
                  <a:pt x="5476252" y="1373387"/>
                  <a:pt x="5402692" y="1380097"/>
                </a:cubicBezTo>
                <a:cubicBezTo>
                  <a:pt x="5329132" y="1386807"/>
                  <a:pt x="5153964" y="1364315"/>
                  <a:pt x="5045584" y="1380097"/>
                </a:cubicBezTo>
                <a:cubicBezTo>
                  <a:pt x="4937204" y="1395879"/>
                  <a:pt x="4520701" y="1298339"/>
                  <a:pt x="4360168" y="1380097"/>
                </a:cubicBezTo>
                <a:cubicBezTo>
                  <a:pt x="4199635" y="1461855"/>
                  <a:pt x="4072094" y="1367996"/>
                  <a:pt x="3893624" y="1380097"/>
                </a:cubicBezTo>
                <a:cubicBezTo>
                  <a:pt x="3715154" y="1392198"/>
                  <a:pt x="3742908" y="1374449"/>
                  <a:pt x="3645953" y="1380097"/>
                </a:cubicBezTo>
                <a:cubicBezTo>
                  <a:pt x="3548998" y="1385745"/>
                  <a:pt x="3287611" y="1335806"/>
                  <a:pt x="3179409" y="1380097"/>
                </a:cubicBezTo>
                <a:cubicBezTo>
                  <a:pt x="3071207" y="1424388"/>
                  <a:pt x="2780106" y="1309314"/>
                  <a:pt x="2384557" y="1380097"/>
                </a:cubicBezTo>
                <a:cubicBezTo>
                  <a:pt x="1989008" y="1450880"/>
                  <a:pt x="1945158" y="1377620"/>
                  <a:pt x="1699141" y="1380097"/>
                </a:cubicBezTo>
                <a:cubicBezTo>
                  <a:pt x="1453124" y="1382574"/>
                  <a:pt x="1558558" y="1350730"/>
                  <a:pt x="1451469" y="1380097"/>
                </a:cubicBezTo>
                <a:cubicBezTo>
                  <a:pt x="1344380" y="1409464"/>
                  <a:pt x="1082130" y="1346472"/>
                  <a:pt x="984926" y="1380097"/>
                </a:cubicBezTo>
                <a:cubicBezTo>
                  <a:pt x="887722" y="1413722"/>
                  <a:pt x="746489" y="1350914"/>
                  <a:pt x="518382" y="1380097"/>
                </a:cubicBezTo>
                <a:cubicBezTo>
                  <a:pt x="290275" y="1409280"/>
                  <a:pt x="149716" y="1321073"/>
                  <a:pt x="0" y="1380097"/>
                </a:cubicBezTo>
                <a:cubicBezTo>
                  <a:pt x="-20337" y="1262541"/>
                  <a:pt x="6679" y="1127888"/>
                  <a:pt x="0" y="920065"/>
                </a:cubicBezTo>
                <a:cubicBezTo>
                  <a:pt x="-6679" y="712242"/>
                  <a:pt x="54800" y="585935"/>
                  <a:pt x="0" y="446231"/>
                </a:cubicBezTo>
                <a:cubicBezTo>
                  <a:pt x="-54800" y="306527"/>
                  <a:pt x="36367" y="215613"/>
                  <a:pt x="0" y="0"/>
                </a:cubicBezTo>
                <a:close/>
              </a:path>
              <a:path w="10943619" h="1380097" stroke="0" extrusionOk="0">
                <a:moveTo>
                  <a:pt x="0" y="0"/>
                </a:moveTo>
                <a:cubicBezTo>
                  <a:pt x="297884" y="-57496"/>
                  <a:pt x="546620" y="50464"/>
                  <a:pt x="685416" y="0"/>
                </a:cubicBezTo>
                <a:cubicBezTo>
                  <a:pt x="824212" y="-50464"/>
                  <a:pt x="880680" y="16720"/>
                  <a:pt x="933088" y="0"/>
                </a:cubicBezTo>
                <a:cubicBezTo>
                  <a:pt x="985496" y="-16720"/>
                  <a:pt x="1222264" y="15187"/>
                  <a:pt x="1399631" y="0"/>
                </a:cubicBezTo>
                <a:cubicBezTo>
                  <a:pt x="1576998" y="-15187"/>
                  <a:pt x="1586403" y="18205"/>
                  <a:pt x="1647303" y="0"/>
                </a:cubicBezTo>
                <a:cubicBezTo>
                  <a:pt x="1708203" y="-18205"/>
                  <a:pt x="1856359" y="17618"/>
                  <a:pt x="2004410" y="0"/>
                </a:cubicBezTo>
                <a:cubicBezTo>
                  <a:pt x="2152461" y="-17618"/>
                  <a:pt x="2476624" y="47060"/>
                  <a:pt x="2799263" y="0"/>
                </a:cubicBezTo>
                <a:cubicBezTo>
                  <a:pt x="3121902" y="-47060"/>
                  <a:pt x="3148595" y="9096"/>
                  <a:pt x="3375242" y="0"/>
                </a:cubicBezTo>
                <a:cubicBezTo>
                  <a:pt x="3601889" y="-9096"/>
                  <a:pt x="3526513" y="11752"/>
                  <a:pt x="3622914" y="0"/>
                </a:cubicBezTo>
                <a:cubicBezTo>
                  <a:pt x="3719315" y="-11752"/>
                  <a:pt x="3790478" y="4459"/>
                  <a:pt x="3870585" y="0"/>
                </a:cubicBezTo>
                <a:cubicBezTo>
                  <a:pt x="3950692" y="-4459"/>
                  <a:pt x="4173475" y="65746"/>
                  <a:pt x="4446565" y="0"/>
                </a:cubicBezTo>
                <a:cubicBezTo>
                  <a:pt x="4719655" y="-65746"/>
                  <a:pt x="4754366" y="6044"/>
                  <a:pt x="4913109" y="0"/>
                </a:cubicBezTo>
                <a:cubicBezTo>
                  <a:pt x="5071852" y="-6044"/>
                  <a:pt x="5258369" y="2959"/>
                  <a:pt x="5379653" y="0"/>
                </a:cubicBezTo>
                <a:cubicBezTo>
                  <a:pt x="5500937" y="-2959"/>
                  <a:pt x="5832444" y="54531"/>
                  <a:pt x="6174505" y="0"/>
                </a:cubicBezTo>
                <a:cubicBezTo>
                  <a:pt x="6516566" y="-54531"/>
                  <a:pt x="6420868" y="2734"/>
                  <a:pt x="6531613" y="0"/>
                </a:cubicBezTo>
                <a:cubicBezTo>
                  <a:pt x="6642358" y="-2734"/>
                  <a:pt x="6935540" y="34970"/>
                  <a:pt x="7217029" y="0"/>
                </a:cubicBezTo>
                <a:cubicBezTo>
                  <a:pt x="7498518" y="-34970"/>
                  <a:pt x="7394919" y="18989"/>
                  <a:pt x="7464700" y="0"/>
                </a:cubicBezTo>
                <a:cubicBezTo>
                  <a:pt x="7534481" y="-18989"/>
                  <a:pt x="7996197" y="2588"/>
                  <a:pt x="8150116" y="0"/>
                </a:cubicBezTo>
                <a:cubicBezTo>
                  <a:pt x="8304035" y="-2588"/>
                  <a:pt x="8373677" y="35990"/>
                  <a:pt x="8507224" y="0"/>
                </a:cubicBezTo>
                <a:cubicBezTo>
                  <a:pt x="8640771" y="-35990"/>
                  <a:pt x="8985436" y="79882"/>
                  <a:pt x="9192640" y="0"/>
                </a:cubicBezTo>
                <a:cubicBezTo>
                  <a:pt x="9399844" y="-79882"/>
                  <a:pt x="9767538" y="65960"/>
                  <a:pt x="9987492" y="0"/>
                </a:cubicBezTo>
                <a:cubicBezTo>
                  <a:pt x="10207446" y="-65960"/>
                  <a:pt x="10664943" y="36850"/>
                  <a:pt x="10943619" y="0"/>
                </a:cubicBezTo>
                <a:cubicBezTo>
                  <a:pt x="10992380" y="219403"/>
                  <a:pt x="10937178" y="299898"/>
                  <a:pt x="10943619" y="446231"/>
                </a:cubicBezTo>
                <a:cubicBezTo>
                  <a:pt x="10950060" y="592564"/>
                  <a:pt x="10933181" y="818798"/>
                  <a:pt x="10943619" y="920065"/>
                </a:cubicBezTo>
                <a:cubicBezTo>
                  <a:pt x="10954057" y="1021332"/>
                  <a:pt x="10907912" y="1172626"/>
                  <a:pt x="10943619" y="1380097"/>
                </a:cubicBezTo>
                <a:cubicBezTo>
                  <a:pt x="10622287" y="1381725"/>
                  <a:pt x="10579208" y="1373790"/>
                  <a:pt x="10258203" y="1380097"/>
                </a:cubicBezTo>
                <a:cubicBezTo>
                  <a:pt x="9937198" y="1386404"/>
                  <a:pt x="9836313" y="1364547"/>
                  <a:pt x="9682223" y="1380097"/>
                </a:cubicBezTo>
                <a:cubicBezTo>
                  <a:pt x="9528133" y="1395647"/>
                  <a:pt x="9331082" y="1375038"/>
                  <a:pt x="9106243" y="1380097"/>
                </a:cubicBezTo>
                <a:cubicBezTo>
                  <a:pt x="8881404" y="1385156"/>
                  <a:pt x="8733012" y="1376681"/>
                  <a:pt x="8639699" y="1380097"/>
                </a:cubicBezTo>
                <a:cubicBezTo>
                  <a:pt x="8546386" y="1383513"/>
                  <a:pt x="8469000" y="1354381"/>
                  <a:pt x="8392028" y="1380097"/>
                </a:cubicBezTo>
                <a:cubicBezTo>
                  <a:pt x="8315056" y="1405813"/>
                  <a:pt x="7895148" y="1363479"/>
                  <a:pt x="7597176" y="1380097"/>
                </a:cubicBezTo>
                <a:cubicBezTo>
                  <a:pt x="7299204" y="1396715"/>
                  <a:pt x="7066526" y="1323614"/>
                  <a:pt x="6911759" y="1380097"/>
                </a:cubicBezTo>
                <a:cubicBezTo>
                  <a:pt x="6756992" y="1436580"/>
                  <a:pt x="6689085" y="1363559"/>
                  <a:pt x="6554652" y="1380097"/>
                </a:cubicBezTo>
                <a:cubicBezTo>
                  <a:pt x="6420219" y="1396635"/>
                  <a:pt x="6365687" y="1375928"/>
                  <a:pt x="6306980" y="1380097"/>
                </a:cubicBezTo>
                <a:cubicBezTo>
                  <a:pt x="6248273" y="1384266"/>
                  <a:pt x="6181383" y="1357991"/>
                  <a:pt x="6059309" y="1380097"/>
                </a:cubicBezTo>
                <a:cubicBezTo>
                  <a:pt x="5937235" y="1402203"/>
                  <a:pt x="5694169" y="1358800"/>
                  <a:pt x="5592765" y="1380097"/>
                </a:cubicBezTo>
                <a:cubicBezTo>
                  <a:pt x="5491361" y="1401394"/>
                  <a:pt x="4986840" y="1294783"/>
                  <a:pt x="4797913" y="1380097"/>
                </a:cubicBezTo>
                <a:cubicBezTo>
                  <a:pt x="4608986" y="1465411"/>
                  <a:pt x="4658865" y="1352735"/>
                  <a:pt x="4550242" y="1380097"/>
                </a:cubicBezTo>
                <a:cubicBezTo>
                  <a:pt x="4441619" y="1407459"/>
                  <a:pt x="4113548" y="1351202"/>
                  <a:pt x="3974262" y="1380097"/>
                </a:cubicBezTo>
                <a:cubicBezTo>
                  <a:pt x="3834976" y="1408992"/>
                  <a:pt x="3657247" y="1324584"/>
                  <a:pt x="3507718" y="1380097"/>
                </a:cubicBezTo>
                <a:cubicBezTo>
                  <a:pt x="3358189" y="1435610"/>
                  <a:pt x="3322327" y="1378029"/>
                  <a:pt x="3260047" y="1380097"/>
                </a:cubicBezTo>
                <a:cubicBezTo>
                  <a:pt x="3197767" y="1382165"/>
                  <a:pt x="3120894" y="1358178"/>
                  <a:pt x="3012375" y="1380097"/>
                </a:cubicBezTo>
                <a:cubicBezTo>
                  <a:pt x="2903856" y="1402016"/>
                  <a:pt x="2863158" y="1377071"/>
                  <a:pt x="2764704" y="1380097"/>
                </a:cubicBezTo>
                <a:cubicBezTo>
                  <a:pt x="2666250" y="1383123"/>
                  <a:pt x="2167255" y="1357706"/>
                  <a:pt x="1969851" y="1380097"/>
                </a:cubicBezTo>
                <a:cubicBezTo>
                  <a:pt x="1772447" y="1402488"/>
                  <a:pt x="1589415" y="1364964"/>
                  <a:pt x="1393871" y="1380097"/>
                </a:cubicBezTo>
                <a:cubicBezTo>
                  <a:pt x="1198327" y="1395230"/>
                  <a:pt x="1048857" y="1346879"/>
                  <a:pt x="708455" y="1380097"/>
                </a:cubicBezTo>
                <a:cubicBezTo>
                  <a:pt x="368053" y="1413315"/>
                  <a:pt x="331747" y="1346708"/>
                  <a:pt x="0" y="1380097"/>
                </a:cubicBezTo>
                <a:cubicBezTo>
                  <a:pt x="-29568" y="1228268"/>
                  <a:pt x="38165" y="1076482"/>
                  <a:pt x="0" y="933866"/>
                </a:cubicBezTo>
                <a:cubicBezTo>
                  <a:pt x="-38165" y="791250"/>
                  <a:pt x="16936" y="654528"/>
                  <a:pt x="0" y="460032"/>
                </a:cubicBezTo>
                <a:cubicBezTo>
                  <a:pt x="-16936" y="265536"/>
                  <a:pt x="20590" y="212411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4321226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120000"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 4: Đường ngập nước không thể xác định được đường.</a:t>
            </a:r>
          </a:p>
          <a:p>
            <a:pPr marL="0" marR="0" lvl="0" indent="3175" algn="just" defTabSz="914377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120000"/>
              <a:buFontTx/>
              <a:buNone/>
              <a:tabLst/>
              <a:defRPr/>
            </a:pPr>
            <a:endParaRPr kumimoji="0" lang="en-US" alt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21560" t="25744" r="28121" b="16950"/>
          <a:stretch/>
        </p:blipFill>
        <p:spPr>
          <a:xfrm>
            <a:off x="5394036" y="2498086"/>
            <a:ext cx="6587492" cy="4219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2504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15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5" b="2268"/>
          <a:stretch/>
        </p:blipFill>
        <p:spPr>
          <a:xfrm>
            <a:off x="0" y="5291090"/>
            <a:ext cx="12206024" cy="1549067"/>
          </a:xfrm>
          <a:prstGeom prst="rect">
            <a:avLst/>
          </a:prstGeom>
        </p:spPr>
      </p:pic>
      <p:grpSp>
        <p:nvGrpSpPr>
          <p:cNvPr id="20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21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3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4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4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2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0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8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2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36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37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38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39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5835386" y="597974"/>
            <a:ext cx="7762414" cy="13640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47C7A896-0D7C-4DC3-8378-D603985D75C4}"/>
              </a:ext>
            </a:extLst>
          </p:cNvPr>
          <p:cNvSpPr txBox="1"/>
          <p:nvPr/>
        </p:nvSpPr>
        <p:spPr>
          <a:xfrm>
            <a:off x="1985818" y="1707618"/>
            <a:ext cx="9529609" cy="31393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 những tình huống khác có nguy cơ đuối nước mà em biết.</a:t>
            </a:r>
          </a:p>
        </p:txBody>
      </p:sp>
      <p:pic>
        <p:nvPicPr>
          <p:cNvPr id="146" name="图片 4">
            <a:extLst>
              <a:ext uri="{FF2B5EF4-FFF2-40B4-BE49-F238E27FC236}">
                <a16:creationId xmlns:a16="http://schemas.microsoft.com/office/drawing/2014/main" id="{3FFB2D71-C5A2-2440-B136-D5C2CF06F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60" y="4125300"/>
            <a:ext cx="1692613" cy="273270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28" y="2003140"/>
            <a:ext cx="831215" cy="785991"/>
          </a:xfrm>
          <a:prstGeom prst="rect">
            <a:avLst/>
          </a:prstGeom>
        </p:spPr>
      </p:pic>
      <p:pic>
        <p:nvPicPr>
          <p:cNvPr id="152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918752" flipV="1">
            <a:off x="96273" y="988920"/>
            <a:ext cx="1568801" cy="383204"/>
          </a:xfrm>
          <a:prstGeom prst="rect">
            <a:avLst/>
          </a:prstGeom>
        </p:spPr>
      </p:pic>
      <p:pic>
        <p:nvPicPr>
          <p:cNvPr id="15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889660">
            <a:off x="10903403" y="4880587"/>
            <a:ext cx="1201013" cy="36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9296" y="-552966"/>
            <a:ext cx="5337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https://www.youtube.com/watch?v=OuL_oWaeuao</a:t>
            </a:r>
          </a:p>
        </p:txBody>
      </p:sp>
      <p:pic>
        <p:nvPicPr>
          <p:cNvPr id="3" name="Thanh niên 17 tuổi đuối nước ở hồ bơi có đông người nhưng không ai biế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2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437" y="-169852"/>
            <a:ext cx="7337221" cy="26264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8624" y="752245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 sát tranh,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 luận nhóm đôi: </a:t>
            </a:r>
          </a:p>
        </p:txBody>
      </p:sp>
      <p:sp>
        <p:nvSpPr>
          <p:cNvPr id="5" name="文本框 70"/>
          <p:cNvSpPr txBox="1"/>
          <p:nvPr/>
        </p:nvSpPr>
        <p:spPr>
          <a:xfrm>
            <a:off x="144652" y="3183778"/>
            <a:ext cx="6919132" cy="14234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Việc làm của những người trong hình 2 có ích lợi gì?</a:t>
            </a:r>
          </a:p>
        </p:txBody>
      </p:sp>
      <p:pic>
        <p:nvPicPr>
          <p:cNvPr id="10" name="图片 20">
            <a:extLst>
              <a:ext uri="{FF2B5EF4-FFF2-40B4-BE49-F238E27FC236}">
                <a16:creationId xmlns:a16="http://schemas.microsoft.com/office/drawing/2014/main" id="{C80979EF-E1B7-3045-8028-BF15E163B4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128" y="3858615"/>
            <a:ext cx="3227275" cy="322727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308666" y="2198795"/>
            <a:ext cx="5345724" cy="4816901"/>
            <a:chOff x="7063784" y="2198795"/>
            <a:chExt cx="5345724" cy="4816901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D26918B6-76E6-0E4A-B36C-870B95CBA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3784" y="2198795"/>
              <a:ext cx="5345724" cy="4816901"/>
            </a:xfrm>
            <a:prstGeom prst="rect">
              <a:avLst/>
            </a:prstGeom>
          </p:spPr>
        </p:pic>
        <p:sp>
          <p:nvSpPr>
            <p:cNvPr id="12" name="文本框 76"/>
            <p:cNvSpPr txBox="1"/>
            <p:nvPr/>
          </p:nvSpPr>
          <p:spPr>
            <a:xfrm>
              <a:off x="9911818" y="3748908"/>
              <a:ext cx="2321527" cy="21005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68580" tIns="34290" rIns="68580" bIns="3429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Vì sao?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138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思源黑体 CN Regular"/>
        <a:cs typeface=""/>
      </a:majorFont>
      <a:minorFont>
        <a:latin typeface="Arial" panose="020F0502020204030204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452</Words>
  <Application>Microsoft Office PowerPoint</Application>
  <PresentationFormat>Màn hình rộng</PresentationFormat>
  <Paragraphs>56</Paragraphs>
  <Slides>23</Slides>
  <Notes>19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23</vt:i4>
      </vt:variant>
    </vt:vector>
  </HeadingPairs>
  <TitlesOfParts>
    <vt:vector size="34" baseType="lpstr">
      <vt:lpstr>UTM Avo</vt:lpstr>
      <vt:lpstr>Cambria</vt:lpstr>
      <vt:lpstr>#9Slide05 Angelline</vt:lpstr>
      <vt:lpstr>汉仪小麦体简</vt:lpstr>
      <vt:lpstr>inpin heiti</vt:lpstr>
      <vt:lpstr>等线</vt:lpstr>
      <vt:lpstr>Arial</vt:lpstr>
      <vt:lpstr>Times New Roman</vt:lpstr>
      <vt:lpstr>Calibri</vt:lpstr>
      <vt:lpstr>Office 主题​​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Dung Âu</cp:lastModifiedBy>
  <cp:revision>23</cp:revision>
  <dcterms:created xsi:type="dcterms:W3CDTF">2024-03-09T04:52:10Z</dcterms:created>
  <dcterms:modified xsi:type="dcterms:W3CDTF">2025-03-29T12:43:11Z</dcterms:modified>
</cp:coreProperties>
</file>