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118"/>
    <a:srgbClr val="D3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866E3D7E-94B6-4177-8014-AA51E127905E}"/>
    <pc:docChg chg="delSld">
      <pc:chgData name="Dung Âu" userId="0dcb76ad361bda84" providerId="LiveId" clId="{866E3D7E-94B6-4177-8014-AA51E127905E}" dt="2025-03-27T08:09:46.111" v="4" actId="47"/>
      <pc:docMkLst>
        <pc:docMk/>
      </pc:docMkLst>
      <pc:sldChg chg="del">
        <pc:chgData name="Dung Âu" userId="0dcb76ad361bda84" providerId="LiveId" clId="{866E3D7E-94B6-4177-8014-AA51E127905E}" dt="2025-03-27T08:08:17.148" v="0" actId="47"/>
        <pc:sldMkLst>
          <pc:docMk/>
          <pc:sldMk cId="0" sldId="257"/>
        </pc:sldMkLst>
      </pc:sldChg>
      <pc:sldChg chg="del">
        <pc:chgData name="Dung Âu" userId="0dcb76ad361bda84" providerId="LiveId" clId="{866E3D7E-94B6-4177-8014-AA51E127905E}" dt="2025-03-27T08:09:44.251" v="2" actId="47"/>
        <pc:sldMkLst>
          <pc:docMk/>
          <pc:sldMk cId="0" sldId="258"/>
        </pc:sldMkLst>
      </pc:sldChg>
      <pc:sldChg chg="del">
        <pc:chgData name="Dung Âu" userId="0dcb76ad361bda84" providerId="LiveId" clId="{866E3D7E-94B6-4177-8014-AA51E127905E}" dt="2025-03-27T08:09:45.448" v="3" actId="47"/>
        <pc:sldMkLst>
          <pc:docMk/>
          <pc:sldMk cId="0" sldId="259"/>
        </pc:sldMkLst>
      </pc:sldChg>
      <pc:sldChg chg="del">
        <pc:chgData name="Dung Âu" userId="0dcb76ad361bda84" providerId="LiveId" clId="{866E3D7E-94B6-4177-8014-AA51E127905E}" dt="2025-03-27T08:08:23.614" v="1" actId="47"/>
        <pc:sldMkLst>
          <pc:docMk/>
          <pc:sldMk cId="1013257432" sldId="282"/>
        </pc:sldMkLst>
      </pc:sldChg>
      <pc:sldChg chg="del">
        <pc:chgData name="Dung Âu" userId="0dcb76ad361bda84" providerId="LiveId" clId="{866E3D7E-94B6-4177-8014-AA51E127905E}" dt="2025-03-27T08:09:46.111" v="4" actId="47"/>
        <pc:sldMkLst>
          <pc:docMk/>
          <pc:sldMk cId="283479579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AC4A-125C-157B-3F4F-98205C3B2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17EA-6233-E593-6DA1-8C62A798D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F1DE-EF95-47B2-0E3F-C44282FA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BE2D-9163-BE78-628E-52BC55D8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56528-E45E-20E8-7957-78EBB7D5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5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67B4-E9BF-DBBA-C668-A57ED865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68221-CA93-C72F-D9BA-73517E4C6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B117-464A-3EBB-469A-88D62F80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C5BE3-DC8B-6AD7-B9DB-F4E67CA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06DC-1B56-4352-732B-C4CDEB52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0F0AA-0C23-95F1-2EAE-293C88AF6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28CA4-DF34-ABA3-030B-AF516AE1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75A9-80B1-B39F-D788-D21EC434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D605-305B-BB7F-AB20-674DBFF2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C883-0492-671C-33BE-232777F8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35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2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4ADD-92B2-1FA7-506C-86A636B2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8A43B-BD4D-3B5A-4092-69D14021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C5AF-5FDF-19B0-EC3B-AD6CD5DE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A14A-3801-5AEA-F13B-334F036A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B29A-FCBF-C531-C8E7-1D9B94D3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6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9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F07-C113-448C-A7E8-6B0F2189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F8AF-32A0-1BC4-136F-A6291743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B4A38-CD81-36B5-7849-62E66D02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BDB5-E035-F26F-80BD-197DEEF8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B68C-9A28-52E7-77B1-F8B65B12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5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BD24-49A4-93C1-39D3-2B76A9DB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DC57-7713-0ED0-2FC3-80C095EC6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93384-9A2F-4B2B-BFD0-BDCD99CE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69CE-D14C-F644-2D98-7DB74082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CFB00-3BBA-DC4A-43FF-FF89E13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EB47-7064-37B9-F8D6-C3BB55F5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E37D-ACCB-E5ED-449F-1923FFE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A7496-4C77-BD1D-EBD1-DA828546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D0521-2266-ABF6-4FB5-D0FB8B0FA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6CF51-9C00-6129-D216-B8C0CA243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CF8F-09DD-292D-AB8F-5DB60FE43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F21DA-ABF0-35E4-B66C-C2A7BB38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67E3F-F83B-AEA3-60A8-1FFD3C4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D50F6-BD3F-116E-B0DA-D2CA9608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3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8DB1-2A2E-3F91-4ED9-2445D5E3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F4225-447F-B110-FC93-9D952A3C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B754B-F26C-BAF4-EF55-21EE0A77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4864D-345D-01A1-DF13-40A6B30E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BBB75-45E1-DB74-8DE6-6A8A5F1F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4AA6-D0B1-177D-F267-27B97D0D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0B03F-EAC4-BE1B-B99D-A9E18B59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F009-446D-0682-3CD8-F4A01E63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C0C7-853E-D4D3-5099-B3873098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A5CA4-606B-7157-5708-DA7EB8B9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1D9F2-A717-7DDC-A0A5-857EB832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5C1F6-7069-6C68-FCC2-C3ED2DED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3DB4A-5D00-E515-9FFE-F78AC706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FEF8-7447-E022-731E-0E1F06B7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63D86-44D1-5B7F-5DCD-50D7DE73E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D0166-36E6-7325-BB89-944703414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B624A-4839-FF53-ACA2-B17E4303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D8136-E353-4B56-7E1F-79538460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6464C-EB64-B958-2DAA-AF34B204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020EE-EF10-5869-E44B-4E70F575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9A467-04FC-A0B0-9EB4-C221B4F5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3FCD-419B-040B-E103-3F7891EF0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778D-08F2-425C-89EE-3B6393DEBC4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7058-9B6A-840B-E891-3CC4E8504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214A-DEFA-C537-5121-32BC6FD8A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0.svg"/><Relationship Id="rId5" Type="http://schemas.openxmlformats.org/officeDocument/2006/relationships/image" Target="../media/image24.svg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0.svg"/><Relationship Id="rId5" Type="http://schemas.openxmlformats.org/officeDocument/2006/relationships/image" Target="../media/image24.svg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0.svg"/><Relationship Id="rId5" Type="http://schemas.openxmlformats.org/officeDocument/2006/relationships/image" Target="../media/image24.svg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15.png"/><Relationship Id="rId5" Type="http://schemas.openxmlformats.org/officeDocument/2006/relationships/image" Target="../media/image24.svg"/><Relationship Id="rId1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47.svg"/><Relationship Id="rId4" Type="http://schemas.openxmlformats.org/officeDocument/2006/relationships/image" Target="../media/image23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6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34.png"/><Relationship Id="rId17" Type="http://schemas.openxmlformats.org/officeDocument/2006/relationships/image" Target="../media/image37.svg"/><Relationship Id="rId2" Type="http://schemas.openxmlformats.org/officeDocument/2006/relationships/image" Target="../media/image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3.sv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43.png"/><Relationship Id="rId5" Type="http://schemas.openxmlformats.org/officeDocument/2006/relationships/image" Target="../media/image24.sv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4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5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49.png"/><Relationship Id="rId5" Type="http://schemas.openxmlformats.org/officeDocument/2006/relationships/image" Target="../media/image24.sv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0.svg"/><Relationship Id="rId5" Type="http://schemas.openxmlformats.org/officeDocument/2006/relationships/image" Target="../media/image24.svg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0E65-AD32-6A99-45AB-6ED03D24AF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AF5B9-4BEF-25A6-D7A2-54787BE431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125" y="-5511"/>
            <a:ext cx="4090771" cy="1926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B6735-A33D-6B57-1CE3-9067D2C23C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935" y="1387240"/>
            <a:ext cx="8699746" cy="3913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AEC7F-D13D-A20B-9183-462F3F1C92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7836" y="4409765"/>
            <a:ext cx="3828620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234" y="707323"/>
            <a:ext cx="974751" cy="974751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BF2DD-D359-B941-B61D-6885FC157619}"/>
              </a:ext>
            </a:extLst>
          </p:cNvPr>
          <p:cNvGrpSpPr/>
          <p:nvPr/>
        </p:nvGrpSpPr>
        <p:grpSpPr>
          <a:xfrm>
            <a:off x="685800" y="2083798"/>
            <a:ext cx="6297625" cy="2343824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55213" y="2684724"/>
              <a:ext cx="576643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nhỏ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sách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vở</a:t>
              </a:r>
              <a:endParaRPr lang="en-US" sz="480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101191" y="1682074"/>
            <a:ext cx="4158575" cy="4328809"/>
          </a:xfrm>
          <a:custGeom>
            <a:avLst/>
            <a:gdLst/>
            <a:ahLst/>
            <a:cxnLst/>
            <a:rect l="l" t="t" r="r" b="b"/>
            <a:pathLst>
              <a:path w="6237862" h="6493213">
                <a:moveTo>
                  <a:pt x="0" y="0"/>
                </a:moveTo>
                <a:lnTo>
                  <a:pt x="6237862" y="0"/>
                </a:lnTo>
                <a:lnTo>
                  <a:pt x="6237862" y="6493213"/>
                </a:lnTo>
                <a:lnTo>
                  <a:pt x="0" y="6493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908" t="-8445" r="-4568" b="-115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6118" y="81377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C5AF7-394B-A9BF-67BD-F57B4DF09F2B}"/>
              </a:ext>
            </a:extLst>
          </p:cNvPr>
          <p:cNvGrpSpPr/>
          <p:nvPr/>
        </p:nvGrpSpPr>
        <p:grpSpPr>
          <a:xfrm>
            <a:off x="685800" y="2083797"/>
            <a:ext cx="6297625" cy="2959883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5141" y="2449755"/>
              <a:ext cx="5326576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thanh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toán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viện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979608" y="1360702"/>
            <a:ext cx="4973490" cy="4659113"/>
          </a:xfrm>
          <a:custGeom>
            <a:avLst/>
            <a:gdLst/>
            <a:ahLst/>
            <a:cxnLst/>
            <a:rect l="l" t="t" r="r" b="b"/>
            <a:pathLst>
              <a:path w="7460235" h="6988670">
                <a:moveTo>
                  <a:pt x="0" y="0"/>
                </a:moveTo>
                <a:lnTo>
                  <a:pt x="7460235" y="0"/>
                </a:lnTo>
                <a:lnTo>
                  <a:pt x="7460235" y="6988670"/>
                </a:lnTo>
                <a:lnTo>
                  <a:pt x="0" y="69886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545" r="-112516" b="-1809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86613F-78F6-C241-99DD-C28B4F734EB0}"/>
              </a:ext>
            </a:extLst>
          </p:cNvPr>
          <p:cNvGrpSpPr/>
          <p:nvPr/>
        </p:nvGrpSpPr>
        <p:grpSpPr>
          <a:xfrm>
            <a:off x="442609" y="2219942"/>
            <a:ext cx="6297625" cy="2959883"/>
            <a:chOff x="500918" y="2085119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500918" y="2085119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6123" y="2491736"/>
              <a:ext cx="538142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nam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sinh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nhật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em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887247" y="1512542"/>
            <a:ext cx="5100182" cy="4355432"/>
          </a:xfrm>
          <a:custGeom>
            <a:avLst/>
            <a:gdLst/>
            <a:ahLst/>
            <a:cxnLst/>
            <a:rect l="l" t="t" r="r" b="b"/>
            <a:pathLst>
              <a:path w="8426566" h="7199706">
                <a:moveTo>
                  <a:pt x="0" y="0"/>
                </a:moveTo>
                <a:lnTo>
                  <a:pt x="8426566" y="0"/>
                </a:lnTo>
                <a:lnTo>
                  <a:pt x="8426566" y="7199706"/>
                </a:lnTo>
                <a:lnTo>
                  <a:pt x="0" y="7199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5281" t="-3530" r="-2864" b="-4560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4965" y="770200"/>
            <a:ext cx="6744486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Một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số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7D9FB-F160-0452-D5DA-900F88780E51}"/>
              </a:ext>
            </a:extLst>
          </p:cNvPr>
          <p:cNvGrpSpPr/>
          <p:nvPr/>
        </p:nvGrpSpPr>
        <p:grpSpPr>
          <a:xfrm>
            <a:off x="468460" y="1883491"/>
            <a:ext cx="7257516" cy="1228510"/>
            <a:chOff x="1791934" y="1928208"/>
            <a:chExt cx="7257516" cy="1228510"/>
          </a:xfrm>
        </p:grpSpPr>
        <p:sp>
          <p:nvSpPr>
            <p:cNvPr id="6" name="Freeform 6"/>
            <p:cNvSpPr/>
            <p:nvPr/>
          </p:nvSpPr>
          <p:spPr>
            <a:xfrm>
              <a:off x="1791934" y="1928208"/>
              <a:ext cx="7257516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201178" y="2150217"/>
              <a:ext cx="6744486" cy="60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 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thực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phẩm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nấu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ăn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0005D-C32D-7940-F852-500F50D8B7A6}"/>
              </a:ext>
            </a:extLst>
          </p:cNvPr>
          <p:cNvGrpSpPr/>
          <p:nvPr/>
        </p:nvGrpSpPr>
        <p:grpSpPr>
          <a:xfrm>
            <a:off x="2599180" y="3289757"/>
            <a:ext cx="5603529" cy="1228510"/>
            <a:chOff x="1760733" y="3592663"/>
            <a:chExt cx="5603529" cy="1228510"/>
          </a:xfrm>
        </p:grpSpPr>
        <p:sp>
          <p:nvSpPr>
            <p:cNvPr id="9" name="Freeform 9"/>
            <p:cNvSpPr/>
            <p:nvPr/>
          </p:nvSpPr>
          <p:spPr>
            <a:xfrm>
              <a:off x="1760733" y="3592663"/>
              <a:ext cx="5603529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1"/>
                  </a:lnTo>
                  <a:lnTo>
                    <a:pt x="0" y="238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002302" y="3851687"/>
              <a:ext cx="5120393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vật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liệu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xây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nhà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A0458A-8BDA-D662-6A4F-461AC17744D8}"/>
              </a:ext>
            </a:extLst>
          </p:cNvPr>
          <p:cNvGrpSpPr/>
          <p:nvPr/>
        </p:nvGrpSpPr>
        <p:grpSpPr>
          <a:xfrm>
            <a:off x="4641715" y="4851821"/>
            <a:ext cx="4502285" cy="1026943"/>
            <a:chOff x="1898515" y="5343315"/>
            <a:chExt cx="4502285" cy="1026943"/>
          </a:xfrm>
        </p:grpSpPr>
        <p:sp>
          <p:nvSpPr>
            <p:cNvPr id="11" name="Freeform 11"/>
            <p:cNvSpPr/>
            <p:nvPr/>
          </p:nvSpPr>
          <p:spPr>
            <a:xfrm>
              <a:off x="1898515" y="5343315"/>
              <a:ext cx="4093698" cy="1026943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304964" y="5553787"/>
              <a:ext cx="4095836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Đóng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học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9">
            <a:extLst>
              <a:ext uri="{FF2B5EF4-FFF2-40B4-BE49-F238E27FC236}">
                <a16:creationId xmlns:a16="http://schemas.microsoft.com/office/drawing/2014/main" id="{D957B971-4876-BB77-8A0A-C8370B46B7A6}"/>
              </a:ext>
            </a:extLst>
          </p:cNvPr>
          <p:cNvSpPr/>
          <p:nvPr/>
        </p:nvSpPr>
        <p:spPr>
          <a:xfrm>
            <a:off x="8609158" y="2048747"/>
            <a:ext cx="3616159" cy="3283021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415" y="275530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2"/>
                </a:lnTo>
                <a:lnTo>
                  <a:pt x="0" y="9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839F29-B0DB-150D-464E-A6F89C6F9AA2}"/>
              </a:ext>
            </a:extLst>
          </p:cNvPr>
          <p:cNvGrpSpPr/>
          <p:nvPr/>
        </p:nvGrpSpPr>
        <p:grpSpPr>
          <a:xfrm>
            <a:off x="830402" y="1781068"/>
            <a:ext cx="10314629" cy="4415195"/>
            <a:chOff x="830402" y="1781068"/>
            <a:chExt cx="10314629" cy="4415195"/>
          </a:xfrm>
        </p:grpSpPr>
        <p:sp>
          <p:nvSpPr>
            <p:cNvPr id="5" name="Freeform 5"/>
            <p:cNvSpPr/>
            <p:nvPr/>
          </p:nvSpPr>
          <p:spPr>
            <a:xfrm>
              <a:off x="830402" y="1781068"/>
              <a:ext cx="10314629" cy="4415195"/>
            </a:xfrm>
            <a:custGeom>
              <a:avLst/>
              <a:gdLst/>
              <a:ahLst/>
              <a:cxnLst/>
              <a:rect l="l" t="t" r="r" b="b"/>
              <a:pathLst>
                <a:path w="15471944" h="3906666">
                  <a:moveTo>
                    <a:pt x="0" y="0"/>
                  </a:moveTo>
                  <a:lnTo>
                    <a:pt x="15471944" y="0"/>
                  </a:lnTo>
                  <a:lnTo>
                    <a:pt x="15471944" y="3906666"/>
                  </a:lnTo>
                  <a:lnTo>
                    <a:pt x="0" y="390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560680" y="2088679"/>
              <a:ext cx="9070642" cy="387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20"/>
                </a:lnSpc>
              </a:pP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   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hóa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dịch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phục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tiết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kiệm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gửi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ngân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dự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phòng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việc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nhiều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trong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tương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lai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5D1CC3-133D-63BC-4258-80A410BE0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023" y="551230"/>
            <a:ext cx="517595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54937" y="2036230"/>
            <a:ext cx="6889569" cy="4122162"/>
          </a:xfrm>
          <a:custGeom>
            <a:avLst/>
            <a:gdLst/>
            <a:ahLst/>
            <a:cxnLst/>
            <a:rect l="l" t="t" r="r" b="b"/>
            <a:pathLst>
              <a:path w="10334353" h="6183243">
                <a:moveTo>
                  <a:pt x="0" y="0"/>
                </a:moveTo>
                <a:lnTo>
                  <a:pt x="10334353" y="0"/>
                </a:lnTo>
                <a:lnTo>
                  <a:pt x="10334353" y="6183243"/>
                </a:lnTo>
                <a:lnTo>
                  <a:pt x="0" y="6183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7292" y="603216"/>
            <a:ext cx="9905975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Khám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phá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3960" spc="3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6259" y="1341933"/>
            <a:ext cx="6744486" cy="60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960" b="1" i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45732" y="641350"/>
            <a:ext cx="5711758" cy="6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688"/>
              </a:lnSpc>
            </a:pP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Hũ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bạc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cha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3361" y="1329132"/>
            <a:ext cx="10487721" cy="435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Ngày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dân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siêng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năng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để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hũ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bạc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Tuy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vậy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buồn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của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con: “Cha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muốn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kiếm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nổi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”.</a:t>
            </a:r>
          </a:p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dúi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cầm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còn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trở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vứt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xuống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vẫn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thản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nhiên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nghiêm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phải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91437" y="1030204"/>
            <a:ext cx="10730912" cy="479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đường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tìm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xin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thuê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Xay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thúng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Suốt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tháng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mươi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ngồi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sưởi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đem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ném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chấp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nóng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vội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giờ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tin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lụng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quý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.”</a:t>
            </a:r>
          </a:p>
          <a:p>
            <a:pPr algn="r" defTabSz="609630">
              <a:lnSpc>
                <a:spcPts val="3323"/>
              </a:lnSpc>
              <a:spcBef>
                <a:spcPct val="0"/>
              </a:spcBef>
            </a:pP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NXB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2020)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6928" y="682066"/>
            <a:ext cx="1183798" cy="126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2576" y="593049"/>
            <a:ext cx="10533737" cy="265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2303433" y="3247365"/>
            <a:ext cx="7585133" cy="3362603"/>
          </a:xfrm>
          <a:custGeom>
            <a:avLst/>
            <a:gdLst/>
            <a:ahLst/>
            <a:cxnLst/>
            <a:rect l="l" t="t" r="r" b="b"/>
            <a:pathLst>
              <a:path w="9283441" h="4142735">
                <a:moveTo>
                  <a:pt x="0" y="0"/>
                </a:moveTo>
                <a:lnTo>
                  <a:pt x="9283441" y="0"/>
                </a:lnTo>
                <a:lnTo>
                  <a:pt x="9283441" y="4142735"/>
                </a:lnTo>
                <a:lnTo>
                  <a:pt x="0" y="41427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1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7F0B3-4B8A-5370-DC5E-A58554788C80}"/>
              </a:ext>
            </a:extLst>
          </p:cNvPr>
          <p:cNvGrpSpPr/>
          <p:nvPr/>
        </p:nvGrpSpPr>
        <p:grpSpPr>
          <a:xfrm>
            <a:off x="992697" y="2320176"/>
            <a:ext cx="10149048" cy="3128211"/>
            <a:chOff x="830180" y="2057400"/>
            <a:chExt cx="10149048" cy="3128211"/>
          </a:xfrm>
        </p:grpSpPr>
        <p:sp>
          <p:nvSpPr>
            <p:cNvPr id="6" name="Freeform 6"/>
            <p:cNvSpPr/>
            <p:nvPr/>
          </p:nvSpPr>
          <p:spPr>
            <a:xfrm>
              <a:off x="830180" y="2057400"/>
              <a:ext cx="10149048" cy="3128211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24562" y="2518433"/>
              <a:ext cx="9165210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thản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nhiên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xuống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tự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biết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55343" y="2014319"/>
            <a:ext cx="6423757" cy="4157881"/>
          </a:xfrm>
          <a:custGeom>
            <a:avLst/>
            <a:gdLst/>
            <a:ahLst/>
            <a:cxnLst/>
            <a:rect l="l" t="t" r="r" b="b"/>
            <a:pathLst>
              <a:path w="9635635" h="6236822">
                <a:moveTo>
                  <a:pt x="0" y="0"/>
                </a:moveTo>
                <a:lnTo>
                  <a:pt x="9635635" y="0"/>
                </a:lnTo>
                <a:lnTo>
                  <a:pt x="9635635" y="6236822"/>
                </a:lnTo>
                <a:lnTo>
                  <a:pt x="0" y="62368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5700" y="414258"/>
            <a:ext cx="8770418" cy="1417194"/>
          </a:xfrm>
          <a:custGeom>
            <a:avLst/>
            <a:gdLst/>
            <a:ahLst/>
            <a:cxnLst/>
            <a:rect l="l" t="t" r="r" b="b"/>
            <a:pathLst>
              <a:path w="8418976" h="2125791">
                <a:moveTo>
                  <a:pt x="0" y="0"/>
                </a:moveTo>
                <a:lnTo>
                  <a:pt x="8418976" y="0"/>
                </a:lnTo>
                <a:lnTo>
                  <a:pt x="8418976" y="2125791"/>
                </a:lnTo>
                <a:lnTo>
                  <a:pt x="0" y="21257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60669" y="507302"/>
            <a:ext cx="77450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Bạn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nhỏ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bài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hát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đã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làm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Việc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tác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dụng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0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AF491-8D79-8474-77FA-E07A83970C17}"/>
              </a:ext>
            </a:extLst>
          </p:cNvPr>
          <p:cNvGrpSpPr/>
          <p:nvPr/>
        </p:nvGrpSpPr>
        <p:grpSpPr>
          <a:xfrm>
            <a:off x="442609" y="2083797"/>
            <a:ext cx="11215991" cy="3583078"/>
            <a:chOff x="442609" y="2083797"/>
            <a:chExt cx="11215991" cy="3583078"/>
          </a:xfrm>
        </p:grpSpPr>
        <p:sp>
          <p:nvSpPr>
            <p:cNvPr id="6" name="Freeform 6"/>
            <p:cNvSpPr/>
            <p:nvPr/>
          </p:nvSpPr>
          <p:spPr>
            <a:xfrm>
              <a:off x="442609" y="2083797"/>
              <a:ext cx="11215991" cy="3583078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7237" y="2354849"/>
              <a:ext cx="9901990" cy="2894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95000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hai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vội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bếp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mặc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nóng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 Anh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vậy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ra.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6" y="126066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12562" y="2419346"/>
            <a:ext cx="2789654" cy="3605368"/>
          </a:xfrm>
          <a:custGeom>
            <a:avLst/>
            <a:gdLst/>
            <a:ahLst/>
            <a:cxnLst/>
            <a:rect l="l" t="t" r="r" b="b"/>
            <a:pathLst>
              <a:path w="4184481" h="5408052">
                <a:moveTo>
                  <a:pt x="0" y="0"/>
                </a:moveTo>
                <a:lnTo>
                  <a:pt x="4184480" y="0"/>
                </a:lnTo>
                <a:lnTo>
                  <a:pt x="4184480" y="5408052"/>
                </a:lnTo>
                <a:lnTo>
                  <a:pt x="0" y="5408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241" y="1048081"/>
            <a:ext cx="11506200" cy="58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F266F0-DBD3-FBD6-F261-161079052248}"/>
              </a:ext>
            </a:extLst>
          </p:cNvPr>
          <p:cNvGrpSpPr/>
          <p:nvPr/>
        </p:nvGrpSpPr>
        <p:grpSpPr>
          <a:xfrm>
            <a:off x="628241" y="2083796"/>
            <a:ext cx="7652531" cy="3715425"/>
            <a:chOff x="628241" y="2083796"/>
            <a:chExt cx="7652531" cy="3715425"/>
          </a:xfrm>
        </p:grpSpPr>
        <p:sp>
          <p:nvSpPr>
            <p:cNvPr id="5" name="Freeform 5"/>
            <p:cNvSpPr/>
            <p:nvPr/>
          </p:nvSpPr>
          <p:spPr>
            <a:xfrm>
              <a:off x="628241" y="2083796"/>
              <a:ext cx="7652531" cy="3715425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94875" y="2564701"/>
              <a:ext cx="6569241" cy="269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	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Chúng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công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sức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lao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động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mỗi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6644729" y="118214"/>
            <a:ext cx="6370480" cy="6598425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761358">
            <a:off x="-3522316" y="3905424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3845" y="2229256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5824312" h="6172200">
                <a:moveTo>
                  <a:pt x="0" y="0"/>
                </a:moveTo>
                <a:lnTo>
                  <a:pt x="5824312" y="0"/>
                </a:lnTo>
                <a:lnTo>
                  <a:pt x="582431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906810-2D25-CB75-C935-A1E4C495A3AE}"/>
              </a:ext>
            </a:extLst>
          </p:cNvPr>
          <p:cNvGrpSpPr/>
          <p:nvPr/>
        </p:nvGrpSpPr>
        <p:grpSpPr>
          <a:xfrm>
            <a:off x="6448207" y="935317"/>
            <a:ext cx="898131" cy="930268"/>
            <a:chOff x="6448207" y="935317"/>
            <a:chExt cx="898131" cy="930268"/>
          </a:xfrm>
        </p:grpSpPr>
        <p:sp>
          <p:nvSpPr>
            <p:cNvPr id="4" name="Freeform 4"/>
            <p:cNvSpPr/>
            <p:nvPr/>
          </p:nvSpPr>
          <p:spPr>
            <a:xfrm>
              <a:off x="6448207" y="935317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6566444" y="1214606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D85BDD-1ACF-01EA-ED1F-5CA29369E8F7}"/>
              </a:ext>
            </a:extLst>
          </p:cNvPr>
          <p:cNvGrpSpPr/>
          <p:nvPr/>
        </p:nvGrpSpPr>
        <p:grpSpPr>
          <a:xfrm>
            <a:off x="6448207" y="3429000"/>
            <a:ext cx="898131" cy="930268"/>
            <a:chOff x="6448207" y="3429000"/>
            <a:chExt cx="898131" cy="930268"/>
          </a:xfrm>
        </p:grpSpPr>
        <p:sp>
          <p:nvSpPr>
            <p:cNvPr id="5" name="Freeform 5"/>
            <p:cNvSpPr/>
            <p:nvPr/>
          </p:nvSpPr>
          <p:spPr>
            <a:xfrm>
              <a:off x="6448207" y="3429000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566444" y="3708288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09180" y="807018"/>
            <a:ext cx="486232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64"/>
              </a:lnSpc>
            </a:pPr>
            <a:r>
              <a:rPr lang="en-US" sz="4626" dirty="0">
                <a:solidFill>
                  <a:srgbClr val="51413A"/>
                </a:solidFill>
                <a:latin typeface="Cambria Bold"/>
              </a:rPr>
              <a:t>Chia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sẻ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học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với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người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thân</a:t>
            </a:r>
            <a:endParaRPr lang="en-US" sz="4626" dirty="0">
              <a:solidFill>
                <a:srgbClr val="51413A"/>
              </a:solidFill>
              <a:latin typeface="Cambri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82026" y="3237935"/>
            <a:ext cx="328985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5"/>
              </a:lnSpc>
            </a:pP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Chuẩn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bị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mới</a:t>
            </a:r>
            <a:endParaRPr lang="en-US" sz="4930" dirty="0">
              <a:solidFill>
                <a:srgbClr val="51413A"/>
              </a:solidFill>
              <a:latin typeface="Cambria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BD177-D4E1-4FF2-401C-715EE9BB6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364" y="166924"/>
            <a:ext cx="6279424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11314" y="1807548"/>
            <a:ext cx="5010154" cy="3242904"/>
          </a:xfrm>
          <a:custGeom>
            <a:avLst/>
            <a:gdLst/>
            <a:ahLst/>
            <a:cxnLst/>
            <a:rect l="l" t="t" r="r" b="b"/>
            <a:pathLst>
              <a:path w="7515231" h="4864356">
                <a:moveTo>
                  <a:pt x="0" y="0"/>
                </a:moveTo>
                <a:lnTo>
                  <a:pt x="7515232" y="0"/>
                </a:lnTo>
                <a:lnTo>
                  <a:pt x="7515232" y="4864356"/>
                </a:lnTo>
                <a:lnTo>
                  <a:pt x="0" y="48643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56035" y="1362321"/>
            <a:ext cx="5836407" cy="416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 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trong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bài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hát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dành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nuôi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heo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(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lợn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).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giúp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những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ích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sau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này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của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nhắc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nhở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chúng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ta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phải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quý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trọng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đồng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,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bảo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quản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0493965" y="4253330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749748" y="521088"/>
            <a:ext cx="7181945" cy="3698702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1A164D-F9A9-CDB6-F7BE-65F46657F6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81138" y="-127114"/>
            <a:ext cx="7876715" cy="527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680" y="2205618"/>
            <a:ext cx="5927321" cy="3463153"/>
          </a:xfrm>
          <a:custGeom>
            <a:avLst/>
            <a:gdLst/>
            <a:ahLst/>
            <a:cxnLst/>
            <a:rect l="l" t="t" r="r" b="b"/>
            <a:pathLst>
              <a:path w="8890981" h="5194730">
                <a:moveTo>
                  <a:pt x="0" y="0"/>
                </a:moveTo>
                <a:lnTo>
                  <a:pt x="8890981" y="0"/>
                </a:lnTo>
                <a:lnTo>
                  <a:pt x="8890981" y="5194730"/>
                </a:lnTo>
                <a:lnTo>
                  <a:pt x="0" y="519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36975" y="1944870"/>
            <a:ext cx="6297467" cy="3984651"/>
          </a:xfrm>
          <a:custGeom>
            <a:avLst/>
            <a:gdLst/>
            <a:ahLst/>
            <a:cxnLst/>
            <a:rect l="l" t="t" r="r" b="b"/>
            <a:pathLst>
              <a:path w="9446200" h="5976977">
                <a:moveTo>
                  <a:pt x="0" y="0"/>
                </a:moveTo>
                <a:lnTo>
                  <a:pt x="9446200" y="0"/>
                </a:lnTo>
                <a:lnTo>
                  <a:pt x="9446200" y="5976976"/>
                </a:lnTo>
                <a:lnTo>
                  <a:pt x="0" y="5976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387" y="641350"/>
            <a:ext cx="6327118" cy="64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364"/>
              </a:lnSpc>
            </a:pP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Tìm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hiểu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4191" spc="4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8607" y="1297128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200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70241" y="659344"/>
            <a:ext cx="8595939" cy="4000529"/>
          </a:xfrm>
          <a:custGeom>
            <a:avLst/>
            <a:gdLst/>
            <a:ahLst/>
            <a:cxnLst/>
            <a:rect l="l" t="t" r="r" b="b"/>
            <a:pathLst>
              <a:path w="12893908" h="6000793">
                <a:moveTo>
                  <a:pt x="0" y="0"/>
                </a:moveTo>
                <a:lnTo>
                  <a:pt x="12893908" y="0"/>
                </a:lnTo>
                <a:lnTo>
                  <a:pt x="12893908" y="6000793"/>
                </a:lnTo>
                <a:lnTo>
                  <a:pt x="0" y="600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5471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6443" y="4552157"/>
            <a:ext cx="1183798" cy="12660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7900" y="392890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62"/>
              </a:lnSpc>
            </a:pP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173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45690" y="4660137"/>
            <a:ext cx="9860510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.</a:t>
            </a:r>
          </a:p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còn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có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nào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35186" y="3007201"/>
            <a:ext cx="7321627" cy="3267276"/>
          </a:xfrm>
          <a:custGeom>
            <a:avLst/>
            <a:gdLst/>
            <a:ahLst/>
            <a:cxnLst/>
            <a:rect l="l" t="t" r="r" b="b"/>
            <a:pathLst>
              <a:path w="10982440" h="4900914">
                <a:moveTo>
                  <a:pt x="0" y="0"/>
                </a:moveTo>
                <a:lnTo>
                  <a:pt x="10982440" y="0"/>
                </a:lnTo>
                <a:lnTo>
                  <a:pt x="10982440" y="4900913"/>
                </a:lnTo>
                <a:lnTo>
                  <a:pt x="0" y="4900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51913" y="1880344"/>
            <a:ext cx="9781770" cy="111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4"/>
              </a:lnSpc>
            </a:pP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Hãy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cùng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thảo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luận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nhóm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quan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sát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tranh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trả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lời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các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câu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hỏi</a:t>
            </a:r>
            <a:endParaRPr lang="en-US" sz="3488" spc="3" dirty="0">
              <a:solidFill>
                <a:srgbClr val="111111"/>
              </a:solidFill>
              <a:latin typeface="Cambria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8B80C-B060-08B3-AE17-5DF43417D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81" y="215934"/>
            <a:ext cx="1055918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9146" y="1771520"/>
            <a:ext cx="6288459" cy="3674156"/>
          </a:xfrm>
          <a:custGeom>
            <a:avLst/>
            <a:gdLst/>
            <a:ahLst/>
            <a:cxnLst/>
            <a:rect l="l" t="t" r="r" b="b"/>
            <a:pathLst>
              <a:path w="9432688" h="5511234">
                <a:moveTo>
                  <a:pt x="0" y="0"/>
                </a:moveTo>
                <a:lnTo>
                  <a:pt x="9432688" y="0"/>
                </a:lnTo>
                <a:lnTo>
                  <a:pt x="9432688" y="5511234"/>
                </a:lnTo>
                <a:lnTo>
                  <a:pt x="0" y="551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9829" y="799902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353ED-0389-4FEF-6947-CCB512601F6A}"/>
              </a:ext>
            </a:extLst>
          </p:cNvPr>
          <p:cNvGrpSpPr/>
          <p:nvPr/>
        </p:nvGrpSpPr>
        <p:grpSpPr>
          <a:xfrm>
            <a:off x="493018" y="2158120"/>
            <a:ext cx="5272565" cy="2900956"/>
            <a:chOff x="493018" y="2158120"/>
            <a:chExt cx="5272565" cy="2900956"/>
          </a:xfrm>
        </p:grpSpPr>
        <p:sp>
          <p:nvSpPr>
            <p:cNvPr id="7" name="Freeform 7"/>
            <p:cNvSpPr/>
            <p:nvPr/>
          </p:nvSpPr>
          <p:spPr>
            <a:xfrm>
              <a:off x="493018" y="2158120"/>
              <a:ext cx="5272565" cy="2900956"/>
            </a:xfrm>
            <a:custGeom>
              <a:avLst/>
              <a:gdLst/>
              <a:ahLst/>
              <a:cxnLst/>
              <a:rect l="l" t="t" r="r" b="b"/>
              <a:pathLst>
                <a:path w="7315200" h="3438144">
                  <a:moveTo>
                    <a:pt x="0" y="0"/>
                  </a:moveTo>
                  <a:lnTo>
                    <a:pt x="7315200" y="0"/>
                  </a:lnTo>
                  <a:lnTo>
                    <a:pt x="7315200" y="3438144"/>
                  </a:lnTo>
                  <a:lnTo>
                    <a:pt x="0" y="3438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57656" y="2508695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được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chiếc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xe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đạp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33449D-6D62-8A2A-E8FF-6A3FFE605DA0}"/>
              </a:ext>
            </a:extLst>
          </p:cNvPr>
          <p:cNvGrpSpPr/>
          <p:nvPr/>
        </p:nvGrpSpPr>
        <p:grpSpPr>
          <a:xfrm>
            <a:off x="1034716" y="2298032"/>
            <a:ext cx="5498431" cy="2491620"/>
            <a:chOff x="1034716" y="2298032"/>
            <a:chExt cx="5498431" cy="2491620"/>
          </a:xfrm>
        </p:grpSpPr>
        <p:sp>
          <p:nvSpPr>
            <p:cNvPr id="6" name="Freeform 6"/>
            <p:cNvSpPr/>
            <p:nvPr/>
          </p:nvSpPr>
          <p:spPr>
            <a:xfrm>
              <a:off x="1034716" y="2298032"/>
              <a:ext cx="5498431" cy="2322094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523931" y="2635216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đình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nguồn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vốn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đầu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buôn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  <a:p>
              <a:pPr algn="just" defTabSz="609630">
                <a:lnSpc>
                  <a:spcPts val="4238"/>
                </a:lnSpc>
              </a:pP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396097" y="1316467"/>
            <a:ext cx="3583130" cy="4855733"/>
          </a:xfrm>
          <a:custGeom>
            <a:avLst/>
            <a:gdLst/>
            <a:ahLst/>
            <a:cxnLst/>
            <a:rect l="l" t="t" r="r" b="b"/>
            <a:pathLst>
              <a:path w="5374695" h="7283600">
                <a:moveTo>
                  <a:pt x="0" y="0"/>
                </a:moveTo>
                <a:lnTo>
                  <a:pt x="5374695" y="0"/>
                </a:lnTo>
                <a:lnTo>
                  <a:pt x="5374695" y="7283600"/>
                </a:lnTo>
                <a:lnTo>
                  <a:pt x="0" y="7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29191" b="-701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901</Words>
  <Application>Microsoft Office PowerPoint</Application>
  <PresentationFormat>Màn hình rộng</PresentationFormat>
  <Paragraphs>44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Âu</cp:lastModifiedBy>
  <cp:revision>9</cp:revision>
  <dcterms:created xsi:type="dcterms:W3CDTF">2024-02-09T00:56:52Z</dcterms:created>
  <dcterms:modified xsi:type="dcterms:W3CDTF">2025-03-27T08:09:50Z</dcterms:modified>
</cp:coreProperties>
</file>