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0"/>
  </p:notesMasterIdLst>
  <p:sldIdLst>
    <p:sldId id="286" r:id="rId3"/>
    <p:sldId id="329" r:id="rId4"/>
    <p:sldId id="257" r:id="rId5"/>
    <p:sldId id="258" r:id="rId6"/>
    <p:sldId id="259" r:id="rId7"/>
    <p:sldId id="330" r:id="rId8"/>
    <p:sldId id="256" r:id="rId9"/>
    <p:sldId id="287" r:id="rId10"/>
    <p:sldId id="260" r:id="rId11"/>
    <p:sldId id="289" r:id="rId12"/>
    <p:sldId id="290" r:id="rId13"/>
    <p:sldId id="294" r:id="rId14"/>
    <p:sldId id="291" r:id="rId15"/>
    <p:sldId id="293" r:id="rId16"/>
    <p:sldId id="308" r:id="rId17"/>
    <p:sldId id="295" r:id="rId18"/>
    <p:sldId id="328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8"/>
    <a:srgbClr val="EC6A2E"/>
    <a:srgbClr val="FFFFFF"/>
    <a:srgbClr val="5A9FE4"/>
    <a:srgbClr val="404040"/>
    <a:srgbClr val="FDDC19"/>
    <a:srgbClr val="423434"/>
    <a:srgbClr val="FFAD1D"/>
    <a:srgbClr val="39352E"/>
    <a:srgbClr val="A6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9" autoAdjust="0"/>
    <p:restoredTop sz="94684" autoAdjust="0"/>
  </p:normalViewPr>
  <p:slideViewPr>
    <p:cSldViewPr snapToGrid="0">
      <p:cViewPr>
        <p:scale>
          <a:sx n="50" d="100"/>
          <a:sy n="50" d="100"/>
        </p:scale>
        <p:origin x="1746" y="714"/>
      </p:cViewPr>
      <p:guideLst>
        <p:guide orient="horz" pos="2157"/>
        <p:guide pos="36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5F310-B020-46B1-95F8-E8266E385C9A}" type="datetimeFigureOut">
              <a:rPr lang="en-SG" smtClean="0"/>
              <a:t>27/3/2025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7C5A7-5B19-4B90-856D-076567712D5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8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2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7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2025/3/27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8C8EF4-0813-EF93-9531-82579A07C6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07CE3-F6CE-08DB-9530-389852EAD5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487EB-AE48-E951-473D-A5314ABE01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F053C-7E52-84EB-3586-F49E5E965D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AB9990-F18A-ACF5-DB85-E8578DBA6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DA9C80-2575-B3FA-A190-C6BDA8EA8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86AB5-5559-FC6F-1A97-7C1D011D4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79D3DB-2F5B-3AA3-E144-CCFAB943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344F-0A59-469C-BC7E-9F9CE9EF9FA4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4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microsoft.com/office/2007/relationships/hdphoto" Target="../media/hdphoto20.wdp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microsoft.com/office/2007/relationships/hdphoto" Target="../media/hdphoto21.wdp"/><Relationship Id="rId5" Type="http://schemas.openxmlformats.org/officeDocument/2006/relationships/image" Target="../media/image59.png"/><Relationship Id="rId10" Type="http://schemas.openxmlformats.org/officeDocument/2006/relationships/image" Target="../media/image75.png"/><Relationship Id="rId4" Type="http://schemas.openxmlformats.org/officeDocument/2006/relationships/image" Target="../media/image56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slide" Target="slide5.xml"/><Relationship Id="rId21" Type="http://schemas.microsoft.com/office/2007/relationships/hdphoto" Target="../media/hdphoto8.wdp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24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26.png"/><Relationship Id="rId28" Type="http://schemas.openxmlformats.org/officeDocument/2006/relationships/slide" Target="slide7.xml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microsoft.com/office/2007/relationships/hdphoto" Target="../media/hdphoto15.wdp"/><Relationship Id="rId7" Type="http://schemas.openxmlformats.org/officeDocument/2006/relationships/image" Target="../media/image32.png"/><Relationship Id="rId12" Type="http://schemas.microsoft.com/office/2007/relationships/hdphoto" Target="../media/hdphoto11.wdp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microsoft.com/office/2007/relationships/hdphoto" Target="../media/hdphoto13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image" Target="../media/image34.png"/><Relationship Id="rId24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23" Type="http://schemas.microsoft.com/office/2007/relationships/hdphoto" Target="../media/hdphoto16.wdp"/><Relationship Id="rId10" Type="http://schemas.microsoft.com/office/2007/relationships/hdphoto" Target="../media/hdphoto10.wdp"/><Relationship Id="rId19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microsoft.com/office/2007/relationships/hdphoto" Target="../media/hdphoto12.wdp"/><Relationship Id="rId22" Type="http://schemas.openxmlformats.org/officeDocument/2006/relationships/image" Target="../media/image40.png"/><Relationship Id="rId27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36.png"/><Relationship Id="rId24" Type="http://schemas.openxmlformats.org/officeDocument/2006/relationships/image" Target="../media/image44.png"/><Relationship Id="rId5" Type="http://schemas.openxmlformats.org/officeDocument/2006/relationships/image" Target="../media/image3.png"/><Relationship Id="rId15" Type="http://schemas.microsoft.com/office/2007/relationships/hdphoto" Target="../media/hdphoto14.wdp"/><Relationship Id="rId23" Type="http://schemas.openxmlformats.org/officeDocument/2006/relationships/image" Target="../media/image43.png"/><Relationship Id="rId28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microsoft.com/office/2007/relationships/hdphoto" Target="../media/hdphoto12.wdp"/><Relationship Id="rId27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slide" Target="slide3.xml"/><Relationship Id="rId3" Type="http://schemas.openxmlformats.org/officeDocument/2006/relationships/audio" Target="../media/audio1.wav"/><Relationship Id="rId21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36.png"/><Relationship Id="rId24" Type="http://schemas.openxmlformats.org/officeDocument/2006/relationships/image" Target="../media/image44.png"/><Relationship Id="rId5" Type="http://schemas.openxmlformats.org/officeDocument/2006/relationships/image" Target="../media/image3.png"/><Relationship Id="rId15" Type="http://schemas.microsoft.com/office/2007/relationships/hdphoto" Target="../media/hdphoto14.wdp"/><Relationship Id="rId23" Type="http://schemas.openxmlformats.org/officeDocument/2006/relationships/image" Target="../media/image43.png"/><Relationship Id="rId28" Type="http://schemas.microsoft.com/office/2007/relationships/hdphoto" Target="../media/hdphoto18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microsoft.com/office/2007/relationships/hdphoto" Target="../media/hdphoto12.wdp"/><Relationship Id="rId27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8.pn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5" Type="http://schemas.microsoft.com/office/2007/relationships/hdphoto" Target="../media/hdphoto19.wdp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710" y="5513070"/>
            <a:ext cx="1141095" cy="65278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789940" y="2842895"/>
            <a:ext cx="878205" cy="333121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6" name="图片 115" descr="E:\设计\PPT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66568" y="2738120"/>
            <a:ext cx="3321685" cy="354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r="53335"/>
          <a:stretch/>
        </p:blipFill>
        <p:spPr>
          <a:xfrm>
            <a:off x="2200275" y="908844"/>
            <a:ext cx="5844902" cy="3989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46685" t="-38635"/>
          <a:stretch/>
        </p:blipFill>
        <p:spPr>
          <a:xfrm>
            <a:off x="2583477" y="1559827"/>
            <a:ext cx="6652598" cy="5510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78622"/>
            <a:ext cx="11652712" cy="6653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E5582-4D25-9863-6813-CB35CB036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7930"/>
          <a:stretch/>
        </p:blipFill>
        <p:spPr>
          <a:xfrm>
            <a:off x="6102921" y="293368"/>
            <a:ext cx="6089079" cy="281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C095D8-1696-5574-33D7-E9FC3E613C62}"/>
              </a:ext>
            </a:extLst>
          </p:cNvPr>
          <p:cNvSpPr/>
          <p:nvPr/>
        </p:nvSpPr>
        <p:spPr>
          <a:xfrm>
            <a:off x="7816269" y="2667000"/>
            <a:ext cx="2953331" cy="13085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9A22E-5C8B-0080-E02B-DC73E0323616}"/>
              </a:ext>
            </a:extLst>
          </p:cNvPr>
          <p:cNvSpPr txBox="1"/>
          <p:nvPr/>
        </p:nvSpPr>
        <p:spPr>
          <a:xfrm>
            <a:off x="698183" y="465874"/>
            <a:ext cx="519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đã tô màu nhiều hơn Mai, ta có: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/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EC6A2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EC6A2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blipFill>
                <a:blip r:embed="rId7"/>
                <a:stretch>
                  <a:fillRect b="-1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0E8589-4A1F-0D7F-B45F-789CA226EA8B}"/>
              </a:ext>
            </a:extLst>
          </p:cNvPr>
          <p:cNvSpPr txBox="1"/>
          <p:nvPr/>
        </p:nvSpPr>
        <p:spPr>
          <a:xfrm>
            <a:off x="756936" y="2699658"/>
            <a:ext cx="519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/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Quy đồng mẫu số</a:t>
                </a:r>
                <a14:m>
                  <m:oMath xmlns:m="http://schemas.openxmlformats.org/officeDocument/2006/math">
                    <m:r>
                      <a:rPr lang="vi-VN" sz="3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So sánh hai phân số cùng mẫu số: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blipFill>
                <a:blip r:embed="rId8"/>
                <a:stretch>
                  <a:fillRect l="-2008" b="-326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" name="五角星 162"/>
          <p:cNvSpPr/>
          <p:nvPr/>
        </p:nvSpPr>
        <p:spPr>
          <a:xfrm>
            <a:off x="11283315" y="304165"/>
            <a:ext cx="505460" cy="476250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Google Shape;4025;p26"/>
          <p:cNvGrpSpPr/>
          <p:nvPr/>
        </p:nvGrpSpPr>
        <p:grpSpPr>
          <a:xfrm rot="5400000">
            <a:off x="10413365" y="49898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125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椭圆 21"/>
          <p:cNvSpPr/>
          <p:nvPr/>
        </p:nvSpPr>
        <p:spPr>
          <a:xfrm>
            <a:off x="6518275" y="1520190"/>
            <a:ext cx="4364990" cy="4364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1320800" y="911225"/>
            <a:ext cx="9972675" cy="777240"/>
            <a:chOff x="2080" y="1435"/>
            <a:chExt cx="15705" cy="122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6083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06" name="组合 105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08" name="五角星 107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五角星 108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0" name="五角星 109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080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11" name="组合 110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12" name="五角星 111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五角星 134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五角星 135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0E4D85-E600-821C-DDDC-2048CB51ED46}"/>
              </a:ext>
            </a:extLst>
          </p:cNvPr>
          <p:cNvSpPr txBox="1"/>
          <p:nvPr/>
        </p:nvSpPr>
        <p:spPr>
          <a:xfrm>
            <a:off x="1231507" y="1474716"/>
            <a:ext cx="9557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muốn so sánh hai phân số khác mẫu số, ta có thể quy đồng mẫu số hai phân số đó, rồi so sánh hai phân số cùng mẫu</a:t>
            </a:r>
            <a:r>
              <a:rPr lang="vi-VN" sz="6000" dirty="0"/>
              <a:t>.</a:t>
            </a:r>
            <a:endParaRPr lang="en-SG" sz="6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ldLvl="0" animBg="1"/>
      <p:bldP spid="163" grpId="1" animBg="1"/>
      <p:bldP spid="22" grpId="0" animBg="1"/>
      <p:bldP spid="22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AF4557-A48C-A2BA-3475-88AFA7F0D4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2049"/>
          <a:stretch/>
        </p:blipFill>
        <p:spPr>
          <a:xfrm>
            <a:off x="1817467" y="974228"/>
            <a:ext cx="6925848" cy="3878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1158F-5B3B-B1E1-B039-6EBE0A41B0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446" t="-16954"/>
          <a:stretch/>
        </p:blipFill>
        <p:spPr>
          <a:xfrm>
            <a:off x="2446017" y="2737794"/>
            <a:ext cx="7231380" cy="44045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2" descr="E:\设计\PPT\图层 1.png图层 1">
            <a:extLst>
              <a:ext uri="{FF2B5EF4-FFF2-40B4-BE49-F238E27FC236}">
                <a16:creationId xmlns:a16="http://schemas.microsoft.com/office/drawing/2014/main" id="{E207C85F-97F5-F17B-9586-235EE98A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DC621-A84C-89B9-35A7-ED8570CBA615}"/>
              </a:ext>
            </a:extLst>
          </p:cNvPr>
          <p:cNvSpPr txBox="1"/>
          <p:nvPr/>
        </p:nvSpPr>
        <p:spPr>
          <a:xfrm>
            <a:off x="1231265" y="719205"/>
            <a:ext cx="953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So sánh hai phân số (theo mẫu)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7ED6E-3B4E-758F-CE6D-09297EB1E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36" y="1861430"/>
            <a:ext cx="10204357" cy="3822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梯形 13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梯形 7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梯形 75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矩形 1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矩形 1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矩形 1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矩形 15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矩形 15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矩形 16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589738BF-3BA8-FBB9-21BA-01753DB1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blipFill>
                <a:blip r:embed="rId5"/>
                <a:stretch>
                  <a:fillRect l="-4886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y</m:t>
                    </m:r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7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5A983-3334-9505-AA97-A9C5852B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5961F5F-D37A-8F93-BA31-7D1850F106A9}"/>
              </a:ext>
            </a:extLst>
          </p:cNvPr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D1A1D4B4-8FA7-28B4-9A5C-DB487CBF65D3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>
                <a:extLst>
                  <a:ext uri="{FF2B5EF4-FFF2-40B4-BE49-F238E27FC236}">
                    <a16:creationId xmlns:a16="http://schemas.microsoft.com/office/drawing/2014/main" id="{EE8FB4D7-D2A7-387F-5F7B-72FE0BF9EB6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7" name="Freeform 6">
                <a:extLst>
                  <a:ext uri="{FF2B5EF4-FFF2-40B4-BE49-F238E27FC236}">
                    <a16:creationId xmlns:a16="http://schemas.microsoft.com/office/drawing/2014/main" id="{820501AB-5A27-BC2A-2864-894FE8CB162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29A079C-B473-7560-FBBB-A0A039261D9B}"/>
                </a:ext>
              </a:extLst>
            </p:cNvPr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6F9FE5D-B413-4FE7-D42C-9CCAAB3C7B4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AF31730-A46C-50AA-9DC6-1C02F815504B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A609D882-31E2-1A1E-80F2-A352DA24C088}"/>
              </a:ext>
            </a:extLst>
          </p:cNvPr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76B8E5-9A9A-5B3A-F19B-A584AF6134D4}"/>
              </a:ext>
            </a:extLst>
          </p:cNvPr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7D89FEB-E4C0-E42F-0F23-439F7EA5CC04}"/>
                </a:ext>
              </a:extLst>
            </p:cNvPr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>
                <a:extLst>
                  <a:ext uri="{FF2B5EF4-FFF2-40B4-BE49-F238E27FC236}">
                    <a16:creationId xmlns:a16="http://schemas.microsoft.com/office/drawing/2014/main" id="{CA700B1A-D395-2DFB-25B8-5AB8D853B0F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BB6C929-6D58-0335-91CB-EDA18770C1EC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梯形 13">
                <a:extLst>
                  <a:ext uri="{FF2B5EF4-FFF2-40B4-BE49-F238E27FC236}">
                    <a16:creationId xmlns:a16="http://schemas.microsoft.com/office/drawing/2014/main" id="{CBC4DE07-D800-6302-24F2-52A8BA9F98E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21588C3-7444-2440-828E-8E494B49BB6D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4BE2A0-F9DE-93F5-923E-5ABB864006C8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圆角矩形 17">
                <a:extLst>
                  <a:ext uri="{FF2B5EF4-FFF2-40B4-BE49-F238E27FC236}">
                    <a16:creationId xmlns:a16="http://schemas.microsoft.com/office/drawing/2014/main" id="{B5D540BF-9388-7204-C8FF-5B55E1F1B729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54F532F6-0007-5258-5136-4BF623B70B94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50F5B8AE-A55E-4607-C490-3975063AD238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>
                <a:extLst>
                  <a:ext uri="{FF2B5EF4-FFF2-40B4-BE49-F238E27FC236}">
                    <a16:creationId xmlns:a16="http://schemas.microsoft.com/office/drawing/2014/main" id="{68B7D6C8-A699-9909-249E-377385C72AD9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3" name="圆角矩形 22">
                <a:extLst>
                  <a:ext uri="{FF2B5EF4-FFF2-40B4-BE49-F238E27FC236}">
                    <a16:creationId xmlns:a16="http://schemas.microsoft.com/office/drawing/2014/main" id="{7B71E6CC-713A-3BD2-3FF5-B6E00A9B495A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51AC996B-C76A-FB94-F75F-0A9EBAB7B460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圆角矩形 27">
                <a:extLst>
                  <a:ext uri="{FF2B5EF4-FFF2-40B4-BE49-F238E27FC236}">
                    <a16:creationId xmlns:a16="http://schemas.microsoft.com/office/drawing/2014/main" id="{267B0532-E832-453F-0CB0-4CC0B8AF1E57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B81840D5-52F3-936E-FABC-4B789CC969FA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>
                <a:extLst>
                  <a:ext uri="{FF2B5EF4-FFF2-40B4-BE49-F238E27FC236}">
                    <a16:creationId xmlns:a16="http://schemas.microsoft.com/office/drawing/2014/main" id="{B6AC83A0-C679-50DE-2ED4-CDB51D19AD60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>
                <a:extLst>
                  <a:ext uri="{FF2B5EF4-FFF2-40B4-BE49-F238E27FC236}">
                    <a16:creationId xmlns:a16="http://schemas.microsoft.com/office/drawing/2014/main" id="{AE46FB00-6544-5710-5B3D-CF682A87C055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圆角矩形 33">
                <a:extLst>
                  <a:ext uri="{FF2B5EF4-FFF2-40B4-BE49-F238E27FC236}">
                    <a16:creationId xmlns:a16="http://schemas.microsoft.com/office/drawing/2014/main" id="{EDE6536B-C6D5-143C-3F39-A42006A373AA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圆角矩形 34">
                <a:extLst>
                  <a:ext uri="{FF2B5EF4-FFF2-40B4-BE49-F238E27FC236}">
                    <a16:creationId xmlns:a16="http://schemas.microsoft.com/office/drawing/2014/main" id="{B1100040-DD65-FB3B-BB2F-F0C9C22BED81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2BCA53B-C9A4-9B58-88B3-4E77E2060A79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3ED41E8-7BEA-432D-FFC6-016C2B50E52F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2E71900E-44FD-6A80-0FB8-74950D7BAA01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0B23DF5-7445-23BB-577C-5642A27700E8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FFFEFAD9-ABB9-AC50-40DB-0C463CEF39FC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AC631AE0-D729-B49D-6A30-C7AA8D0191A7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D62225F-35FE-6FB7-79C5-F90DA93C0BE9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AFE399E-8230-F25C-BD83-97731E206947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F0F32F4-FD74-8518-D49B-8C7BC72CFD45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237E832-637E-898F-BE00-95C531FD5115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F9EFB41-EACB-015B-B879-20F6C977604F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2ED8AC51-D628-4D08-8619-089E00BFE967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41C5B096-05DD-7A6E-D0B6-3BB1A96FE8D1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299BBF3F-7831-3082-D1E3-EDDC07F5FDED}"/>
                </a:ext>
              </a:extLst>
            </p:cNvPr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7FA57903-F4E9-5703-A3A1-15DD4047235B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075AF755-A662-4F3F-5258-1C1AC569B561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41AB0648-A836-80F0-DB43-0664FA0EA05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CC4F5EBF-CB4B-F12C-0360-8FD7A110145E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FB55E1B2-A980-C64F-736D-268F4B7D7D3A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306873DD-6EF4-7187-AAFE-96353F6FEFB7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4" name="圆角矩形 83">
                <a:extLst>
                  <a:ext uri="{FF2B5EF4-FFF2-40B4-BE49-F238E27FC236}">
                    <a16:creationId xmlns:a16="http://schemas.microsoft.com/office/drawing/2014/main" id="{B92CEF1C-CD3D-8589-A928-84531181A787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5" name="圆角矩形 84">
                <a:extLst>
                  <a:ext uri="{FF2B5EF4-FFF2-40B4-BE49-F238E27FC236}">
                    <a16:creationId xmlns:a16="http://schemas.microsoft.com/office/drawing/2014/main" id="{BEF8C58B-4B0F-BEB7-4B2A-C0F69992D772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6" name="圆角矩形 85">
                <a:extLst>
                  <a:ext uri="{FF2B5EF4-FFF2-40B4-BE49-F238E27FC236}">
                    <a16:creationId xmlns:a16="http://schemas.microsoft.com/office/drawing/2014/main" id="{69006E48-A6A1-DC17-E614-485B7DD3648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7" name="圆角矩形 86">
                <a:extLst>
                  <a:ext uri="{FF2B5EF4-FFF2-40B4-BE49-F238E27FC236}">
                    <a16:creationId xmlns:a16="http://schemas.microsoft.com/office/drawing/2014/main" id="{B93CC623-DAFC-78BF-2952-D34E80407779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8" name="圆角矩形 87">
                <a:extLst>
                  <a:ext uri="{FF2B5EF4-FFF2-40B4-BE49-F238E27FC236}">
                    <a16:creationId xmlns:a16="http://schemas.microsoft.com/office/drawing/2014/main" id="{57DC7A54-E720-AE50-9075-80B5B0F7BDA8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9" name="圆角矩形 88">
                <a:extLst>
                  <a:ext uri="{FF2B5EF4-FFF2-40B4-BE49-F238E27FC236}">
                    <a16:creationId xmlns:a16="http://schemas.microsoft.com/office/drawing/2014/main" id="{6C046ADD-CE1E-9423-C378-EA0526D5B505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0" name="圆角矩形 89">
                <a:extLst>
                  <a:ext uri="{FF2B5EF4-FFF2-40B4-BE49-F238E27FC236}">
                    <a16:creationId xmlns:a16="http://schemas.microsoft.com/office/drawing/2014/main" id="{C5F09A57-3B02-853B-440D-1AE92BF5C4D9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1" name="圆角矩形 90">
                <a:extLst>
                  <a:ext uri="{FF2B5EF4-FFF2-40B4-BE49-F238E27FC236}">
                    <a16:creationId xmlns:a16="http://schemas.microsoft.com/office/drawing/2014/main" id="{6D6AD383-B059-A797-A28C-0E84176A19EE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2" name="圆角矩形 91">
                <a:extLst>
                  <a:ext uri="{FF2B5EF4-FFF2-40B4-BE49-F238E27FC236}">
                    <a16:creationId xmlns:a16="http://schemas.microsoft.com/office/drawing/2014/main" id="{91551F34-1B74-FDCD-A0E5-F7D135D5E7D8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3" name="圆角矩形 92">
                <a:extLst>
                  <a:ext uri="{FF2B5EF4-FFF2-40B4-BE49-F238E27FC236}">
                    <a16:creationId xmlns:a16="http://schemas.microsoft.com/office/drawing/2014/main" id="{7A15F902-42DB-1569-5C60-1A3944574AD7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4" name="圆角矩形 93">
                <a:extLst>
                  <a:ext uri="{FF2B5EF4-FFF2-40B4-BE49-F238E27FC236}">
                    <a16:creationId xmlns:a16="http://schemas.microsoft.com/office/drawing/2014/main" id="{7D45DFEC-E345-6198-C46A-EC6F922BC88F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40C38BC6-D579-ECDB-C929-5860ED827CBF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ACCAFE03-A57A-BF1E-6ED7-5ECE08B1A8F7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5E9C701-AC23-4CC0-9630-FE78DA8CFF14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AE7E1604-53E5-7C39-0AF4-D2FFD500542D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A1C03C89-DFF3-5DCE-3F11-ADB507021E04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9B9A02D1-7A45-1CE8-FA2C-BFBB28CACB5F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DB52DE5B-FC46-5568-7C66-DA8B0D48AF8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488D65B6-44FC-280D-4E95-DE81EFD6DCC4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7F4120DB-940F-A310-BDFE-B4F33BF90E4D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F61C611-9D31-4501-6148-DE211F81EE4A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A47873AE-9765-5E5B-9B3E-A3B82D2DA382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B257E055-D2A0-1BB0-528B-8A3FA3B4C404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DC9EAC37-F5B6-1E3A-E9B1-8D3123787ACA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278D4C0-B6FE-15FF-8E58-B6D72EE6EAC1}"/>
                </a:ext>
              </a:extLst>
            </p:cNvPr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>
                <a:extLst>
                  <a:ext uri="{FF2B5EF4-FFF2-40B4-BE49-F238E27FC236}">
                    <a16:creationId xmlns:a16="http://schemas.microsoft.com/office/drawing/2014/main" id="{147E809E-3C3C-8AC1-0CF6-2B85C582841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D5AC9F7E-D720-F47E-D304-2CC741D3041B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6" name="梯形 75">
                <a:extLst>
                  <a:ext uri="{FF2B5EF4-FFF2-40B4-BE49-F238E27FC236}">
                    <a16:creationId xmlns:a16="http://schemas.microsoft.com/office/drawing/2014/main" id="{49531803-51EC-8079-4159-1C927960A70E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32B1CD3-2222-EB50-AD95-497140090584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A4801B35-8CEF-FACA-D23C-AFE3889FF775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>
                <a:extLst>
                  <a:ext uri="{FF2B5EF4-FFF2-40B4-BE49-F238E27FC236}">
                    <a16:creationId xmlns:a16="http://schemas.microsoft.com/office/drawing/2014/main" id="{B554876C-A2D5-93E8-8193-58C2AB1DD2DC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8E546FFD-789D-A744-39D8-7431AAB1B933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>
                <a:extLst>
                  <a:ext uri="{FF2B5EF4-FFF2-40B4-BE49-F238E27FC236}">
                    <a16:creationId xmlns:a16="http://schemas.microsoft.com/office/drawing/2014/main" id="{E91AC159-E21C-4CB0-CD94-D28087110C77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>
                <a:extLst>
                  <a:ext uri="{FF2B5EF4-FFF2-40B4-BE49-F238E27FC236}">
                    <a16:creationId xmlns:a16="http://schemas.microsoft.com/office/drawing/2014/main" id="{A3A4EB08-16A9-265D-5989-6C1668C3240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>
                <a:extLst>
                  <a:ext uri="{FF2B5EF4-FFF2-40B4-BE49-F238E27FC236}">
                    <a16:creationId xmlns:a16="http://schemas.microsoft.com/office/drawing/2014/main" id="{E5212413-84B3-E6D2-3358-B6F436EE3143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>
                <a:extLst>
                  <a:ext uri="{FF2B5EF4-FFF2-40B4-BE49-F238E27FC236}">
                    <a16:creationId xmlns:a16="http://schemas.microsoft.com/office/drawing/2014/main" id="{D3E89E44-7CA2-878E-F9FA-438EDF826684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>
                <a:extLst>
                  <a:ext uri="{FF2B5EF4-FFF2-40B4-BE49-F238E27FC236}">
                    <a16:creationId xmlns:a16="http://schemas.microsoft.com/office/drawing/2014/main" id="{FE8DBCA5-C661-0B5A-4385-1761AA9303FE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>
                <a:extLst>
                  <a:ext uri="{FF2B5EF4-FFF2-40B4-BE49-F238E27FC236}">
                    <a16:creationId xmlns:a16="http://schemas.microsoft.com/office/drawing/2014/main" id="{863E211C-4440-2DB7-E4B5-B64FE476A85C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>
                <a:extLst>
                  <a:ext uri="{FF2B5EF4-FFF2-40B4-BE49-F238E27FC236}">
                    <a16:creationId xmlns:a16="http://schemas.microsoft.com/office/drawing/2014/main" id="{E5D5B965-9761-D1C5-4CC8-7515801727F2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>
                <a:extLst>
                  <a:ext uri="{FF2B5EF4-FFF2-40B4-BE49-F238E27FC236}">
                    <a16:creationId xmlns:a16="http://schemas.microsoft.com/office/drawing/2014/main" id="{0D27675F-ACDD-B752-A60E-B71FEABB584A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>
                <a:extLst>
                  <a:ext uri="{FF2B5EF4-FFF2-40B4-BE49-F238E27FC236}">
                    <a16:creationId xmlns:a16="http://schemas.microsoft.com/office/drawing/2014/main" id="{A8A17F0F-CB5E-E10E-3E1D-5A35000EA7BC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>
                <a:extLst>
                  <a:ext uri="{FF2B5EF4-FFF2-40B4-BE49-F238E27FC236}">
                    <a16:creationId xmlns:a16="http://schemas.microsoft.com/office/drawing/2014/main" id="{B2DA7644-893D-7779-2753-2C77220109B5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870B398B-7EFF-090E-78FF-FDED61E47546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86A9F2A-E611-10E5-48E3-174261CF3809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211B7136-9608-AF53-DD8B-605770634C9D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588BCA4-669A-9FB3-6F48-593654E1689C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0574171-4087-E722-6D3D-0A5C9AAFFDBB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35B0CE0B-538C-F365-DC2E-B281092BBA58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322946A7-46D8-0615-6225-517309DF2CD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8F2ACBFC-2384-460E-0075-A71CE818F068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1631DC4-7901-6DAB-04E8-F1A01BF7F122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223160E5-36AE-95B6-FE21-4D22FDA848DF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1F06D54-A3D7-A95A-A3B8-0C6A3457BD25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965E0FE0-5E26-8204-0772-187DD125E0F9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7B6D77AF-F949-0A8A-0440-2A4C63EA011F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D891EAD2-77F1-99B3-51CA-A045378F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blipFill>
                <a:blip r:embed="rId5"/>
                <a:stretch>
                  <a:fillRect l="-4886" t="-370" b="-137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có</a:t>
                </a: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6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 descr="E:\设计\PPT\图层 1.png图层 1">
            <a:extLst>
              <a:ext uri="{FF2B5EF4-FFF2-40B4-BE49-F238E27FC236}">
                <a16:creationId xmlns:a16="http://schemas.microsoft.com/office/drawing/2014/main" id="{80BC0339-B561-2064-BFB2-72D731680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668" y="76835"/>
            <a:ext cx="11741332" cy="6704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4EA2428-8D9F-0F2A-69AA-FB5BA48B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943" y="2577595"/>
            <a:ext cx="5635766" cy="197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/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Để tới được cây hoa, ốc sên nâu 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ốc sên đen bò đoạn đường dài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lang="en-SG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blipFill>
                <a:blip r:embed="rId7"/>
                <a:stretch>
                  <a:fillRect l="-1433" t="-3148" r="-1433" b="-5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/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blipFill>
                <a:blip r:embed="rId8"/>
                <a:stretch>
                  <a:fillRect b="-1218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/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Ta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5000" i="1">
                        <a:latin typeface="Cambria Math" panose="02040503050406030204" pitchFamily="18" charset="0"/>
                      </a:rPr>
                      <m:t>ó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blipFill>
                <a:blip r:embed="rId9"/>
                <a:stretch>
                  <a:fillRect b="-127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/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i="1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blipFill>
                <a:blip r:embed="rId10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F3BDC8F-836F-80A7-3B51-414A244F63BA}"/>
              </a:ext>
            </a:extLst>
          </p:cNvPr>
          <p:cNvSpPr txBox="1"/>
          <p:nvPr/>
        </p:nvSpPr>
        <p:spPr>
          <a:xfrm>
            <a:off x="1519613" y="5600583"/>
            <a:ext cx="1062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ốc sên đen bò đoạn đường dài nhất.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EFAC5-735E-FA90-B1EB-58921742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256B3FA5-98CC-1A0B-BB39-6CDB2BF35803}"/>
              </a:ext>
            </a:extLst>
          </p:cNvPr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>
              <a:extLst>
                <a:ext uri="{FF2B5EF4-FFF2-40B4-BE49-F238E27FC236}">
                  <a16:creationId xmlns:a16="http://schemas.microsoft.com/office/drawing/2014/main" id="{BD23F4C9-BB73-AE57-BA79-995A49F6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>
              <a:extLst>
                <a:ext uri="{FF2B5EF4-FFF2-40B4-BE49-F238E27FC236}">
                  <a16:creationId xmlns:a16="http://schemas.microsoft.com/office/drawing/2014/main" id="{EBED6961-E456-11F4-D93F-13EE3D92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CD55100D-47B1-379B-EBBE-DFAFD2FF9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>
            <a:extLst>
              <a:ext uri="{FF2B5EF4-FFF2-40B4-BE49-F238E27FC236}">
                <a16:creationId xmlns:a16="http://schemas.microsoft.com/office/drawing/2014/main" id="{6FCA0A3A-E866-EFA4-EE82-E925D5912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B5B461DB-FD24-6584-2DE0-2196F5ED57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>
            <a:extLst>
              <a:ext uri="{FF2B5EF4-FFF2-40B4-BE49-F238E27FC236}">
                <a16:creationId xmlns:a16="http://schemas.microsoft.com/office/drawing/2014/main" id="{44E8123F-0286-BF8E-767E-38BA93C0B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>
            <a:extLst>
              <a:ext uri="{FF2B5EF4-FFF2-40B4-BE49-F238E27FC236}">
                <a16:creationId xmlns:a16="http://schemas.microsoft.com/office/drawing/2014/main" id="{00C06F93-400B-6CE0-1266-8B53A3BEA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20749FAA-E2E1-B8A6-15F5-C3455B96B910}"/>
              </a:ext>
            </a:extLst>
          </p:cNvPr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>
              <a:extLst>
                <a:ext uri="{FF2B5EF4-FFF2-40B4-BE49-F238E27FC236}">
                  <a16:creationId xmlns:a16="http://schemas.microsoft.com/office/drawing/2014/main" id="{7AF2DF02-1F92-30FF-548D-12FC89C90D6B}"/>
                </a:ext>
              </a:extLst>
            </p:cNvPr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7" name="Freeform 6">
              <a:extLst>
                <a:ext uri="{FF2B5EF4-FFF2-40B4-BE49-F238E27FC236}">
                  <a16:creationId xmlns:a16="http://schemas.microsoft.com/office/drawing/2014/main" id="{64165240-26C1-F062-1118-BF28D14B352A}"/>
                </a:ext>
              </a:extLst>
            </p:cNvPr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>
            <a:extLst>
              <a:ext uri="{FF2B5EF4-FFF2-40B4-BE49-F238E27FC236}">
                <a16:creationId xmlns:a16="http://schemas.microsoft.com/office/drawing/2014/main" id="{B3DF189F-652E-C33E-E2D3-3EBA15DEFA06}"/>
              </a:ext>
            </a:extLst>
          </p:cNvPr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>
              <a:extLst>
                <a:ext uri="{FF2B5EF4-FFF2-40B4-BE49-F238E27FC236}">
                  <a16:creationId xmlns:a16="http://schemas.microsoft.com/office/drawing/2014/main" id="{804B0B75-4137-1AAC-720A-3951000C1E4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Google Shape;4027;p26">
              <a:extLst>
                <a:ext uri="{FF2B5EF4-FFF2-40B4-BE49-F238E27FC236}">
                  <a16:creationId xmlns:a16="http://schemas.microsoft.com/office/drawing/2014/main" id="{A1787CAD-4EA0-892B-C11E-C921C956FC17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Google Shape;4028;p26">
              <a:extLst>
                <a:ext uri="{FF2B5EF4-FFF2-40B4-BE49-F238E27FC236}">
                  <a16:creationId xmlns:a16="http://schemas.microsoft.com/office/drawing/2014/main" id="{E192A364-D186-D712-4C91-9D39BC231E91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Google Shape;4029;p26">
              <a:extLst>
                <a:ext uri="{FF2B5EF4-FFF2-40B4-BE49-F238E27FC236}">
                  <a16:creationId xmlns:a16="http://schemas.microsoft.com/office/drawing/2014/main" id="{3315074E-2369-F901-7DC5-84D89EE0EFFA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Google Shape;4030;p26">
              <a:extLst>
                <a:ext uri="{FF2B5EF4-FFF2-40B4-BE49-F238E27FC236}">
                  <a16:creationId xmlns:a16="http://schemas.microsoft.com/office/drawing/2014/main" id="{B75CDB13-517A-77E1-4664-2C5CDAB24473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Google Shape;4031;p26">
              <a:extLst>
                <a:ext uri="{FF2B5EF4-FFF2-40B4-BE49-F238E27FC236}">
                  <a16:creationId xmlns:a16="http://schemas.microsoft.com/office/drawing/2014/main" id="{C7948571-306C-4EC7-7355-9ACC26C361FE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Google Shape;4032;p26">
              <a:extLst>
                <a:ext uri="{FF2B5EF4-FFF2-40B4-BE49-F238E27FC236}">
                  <a16:creationId xmlns:a16="http://schemas.microsoft.com/office/drawing/2014/main" id="{B0B35A4F-443F-3A87-FDC3-411B3E5F4BEF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Google Shape;4033;p26">
              <a:extLst>
                <a:ext uri="{FF2B5EF4-FFF2-40B4-BE49-F238E27FC236}">
                  <a16:creationId xmlns:a16="http://schemas.microsoft.com/office/drawing/2014/main" id="{EDD3C199-DF01-1536-BDDB-4B32C8EE327B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Google Shape;4034;p26">
              <a:extLst>
                <a:ext uri="{FF2B5EF4-FFF2-40B4-BE49-F238E27FC236}">
                  <a16:creationId xmlns:a16="http://schemas.microsoft.com/office/drawing/2014/main" id="{1B2DBBEB-981F-87A5-1C6D-3A835FBA9A32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Google Shape;4035;p26">
              <a:extLst>
                <a:ext uri="{FF2B5EF4-FFF2-40B4-BE49-F238E27FC236}">
                  <a16:creationId xmlns:a16="http://schemas.microsoft.com/office/drawing/2014/main" id="{37F45848-745C-75BE-BB98-3A33E41E3D1D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6" name="Google Shape;4025;p26">
            <a:extLst>
              <a:ext uri="{FF2B5EF4-FFF2-40B4-BE49-F238E27FC236}">
                <a16:creationId xmlns:a16="http://schemas.microsoft.com/office/drawing/2014/main" id="{948A6A84-48EB-EAE3-9E48-194DAC18F136}"/>
              </a:ext>
            </a:extLst>
          </p:cNvPr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>
              <a:extLst>
                <a:ext uri="{FF2B5EF4-FFF2-40B4-BE49-F238E27FC236}">
                  <a16:creationId xmlns:a16="http://schemas.microsoft.com/office/drawing/2014/main" id="{B1D29DDB-60DB-D440-612A-44EFD64242F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Google Shape;4027;p26">
              <a:extLst>
                <a:ext uri="{FF2B5EF4-FFF2-40B4-BE49-F238E27FC236}">
                  <a16:creationId xmlns:a16="http://schemas.microsoft.com/office/drawing/2014/main" id="{CD25795E-1A18-0BEA-749F-AB0C9053E52C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Google Shape;4028;p26">
              <a:extLst>
                <a:ext uri="{FF2B5EF4-FFF2-40B4-BE49-F238E27FC236}">
                  <a16:creationId xmlns:a16="http://schemas.microsoft.com/office/drawing/2014/main" id="{A4C3C603-A8BE-E189-F26A-17E864F6D25E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Google Shape;4029;p26">
              <a:extLst>
                <a:ext uri="{FF2B5EF4-FFF2-40B4-BE49-F238E27FC236}">
                  <a16:creationId xmlns:a16="http://schemas.microsoft.com/office/drawing/2014/main" id="{F9632DBA-085E-D7F8-A6A7-D11642E098B9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Google Shape;4030;p26">
              <a:extLst>
                <a:ext uri="{FF2B5EF4-FFF2-40B4-BE49-F238E27FC236}">
                  <a16:creationId xmlns:a16="http://schemas.microsoft.com/office/drawing/2014/main" id="{6EACF13F-0130-8904-646F-84389837E5DC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Google Shape;4031;p26">
              <a:extLst>
                <a:ext uri="{FF2B5EF4-FFF2-40B4-BE49-F238E27FC236}">
                  <a16:creationId xmlns:a16="http://schemas.microsoft.com/office/drawing/2014/main" id="{40B46870-F7FD-2C10-C149-6C72D8E5F51F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Google Shape;4032;p26">
              <a:extLst>
                <a:ext uri="{FF2B5EF4-FFF2-40B4-BE49-F238E27FC236}">
                  <a16:creationId xmlns:a16="http://schemas.microsoft.com/office/drawing/2014/main" id="{EBD77D2F-D357-9099-5503-599CBD9636CB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Google Shape;4033;p26">
              <a:extLst>
                <a:ext uri="{FF2B5EF4-FFF2-40B4-BE49-F238E27FC236}">
                  <a16:creationId xmlns:a16="http://schemas.microsoft.com/office/drawing/2014/main" id="{DAB55D17-464C-8EA2-55DC-8BBBC89AD7F4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Google Shape;4034;p26">
              <a:extLst>
                <a:ext uri="{FF2B5EF4-FFF2-40B4-BE49-F238E27FC236}">
                  <a16:creationId xmlns:a16="http://schemas.microsoft.com/office/drawing/2014/main" id="{69EB7C39-D091-BC1A-F32D-200A83598EF3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Google Shape;4035;p26">
              <a:extLst>
                <a:ext uri="{FF2B5EF4-FFF2-40B4-BE49-F238E27FC236}">
                  <a16:creationId xmlns:a16="http://schemas.microsoft.com/office/drawing/2014/main" id="{887A255C-3666-9488-22C0-C2EEBB0383BE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5" name="图片 84" descr="矢量智能对象-4">
            <a:extLst>
              <a:ext uri="{FF2B5EF4-FFF2-40B4-BE49-F238E27FC236}">
                <a16:creationId xmlns:a16="http://schemas.microsoft.com/office/drawing/2014/main" id="{8DF0E945-B81F-D8D1-65C4-257122671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FB3D7675-2091-4D74-F58E-F4C30805C53F}"/>
              </a:ext>
            </a:extLst>
          </p:cNvPr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AF5A5C0B-94FB-BF05-CE41-6C36169A1AF3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>
                <a:extLst>
                  <a:ext uri="{FF2B5EF4-FFF2-40B4-BE49-F238E27FC236}">
                    <a16:creationId xmlns:a16="http://schemas.microsoft.com/office/drawing/2014/main" id="{968CCEBE-135B-3ED6-AF6A-60E9D48DF0C5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" name="五角星 45">
                <a:extLst>
                  <a:ext uri="{FF2B5EF4-FFF2-40B4-BE49-F238E27FC236}">
                    <a16:creationId xmlns:a16="http://schemas.microsoft.com/office/drawing/2014/main" id="{D4D18CE5-B9EC-067C-59EF-A0995CAB834C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86" name="五角星 85">
              <a:extLst>
                <a:ext uri="{FF2B5EF4-FFF2-40B4-BE49-F238E27FC236}">
                  <a16:creationId xmlns:a16="http://schemas.microsoft.com/office/drawing/2014/main" id="{569B853F-81CF-A1C1-370F-9904B94FADC8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571C816A-7523-7C6E-F009-7349BFB52408}"/>
              </a:ext>
            </a:extLst>
          </p:cNvPr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22D28CF1-C329-E08E-9E68-41D4BA054D78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>
                <a:extLst>
                  <a:ext uri="{FF2B5EF4-FFF2-40B4-BE49-F238E27FC236}">
                    <a16:creationId xmlns:a16="http://schemas.microsoft.com/office/drawing/2014/main" id="{521D20FC-8567-DEFD-F758-8C1EA9F6ED81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9" name="五角星 108">
                <a:extLst>
                  <a:ext uri="{FF2B5EF4-FFF2-40B4-BE49-F238E27FC236}">
                    <a16:creationId xmlns:a16="http://schemas.microsoft.com/office/drawing/2014/main" id="{D36B17D7-E9A0-3D71-4528-8F754C073797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0" name="五角星 109">
              <a:extLst>
                <a:ext uri="{FF2B5EF4-FFF2-40B4-BE49-F238E27FC236}">
                  <a16:creationId xmlns:a16="http://schemas.microsoft.com/office/drawing/2014/main" id="{90B09340-DCC4-88FE-0C24-87566FF6EAFD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A027A8-FF20-6E9E-778D-B69B80FCF4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315" y="1639895"/>
            <a:ext cx="10277939" cy="4065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7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1" y="150331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18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3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26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26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BC016A7E-CEBC-F091-7BA0-3ABE54F0BC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04407" y="4240369"/>
            <a:ext cx="2853354" cy="28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520736" y="1068154"/>
            <a:ext cx="9458325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chemeClr val="tx1"/>
                </a:solidFill>
              </a:rPr>
              <a:t> 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134319" y="427973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029797" y="4192758"/>
            <a:ext cx="5181260" cy="213184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70583" y="4697643"/>
              <a:ext cx="1876056" cy="618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9902180" y="4067146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281887" y="2417521"/>
            <a:ext cx="5931630" cy="2039582"/>
            <a:chOff x="5115910" y="2453780"/>
            <a:chExt cx="5931630" cy="2039582"/>
          </a:xfrm>
        </p:grpSpPr>
        <p:grpSp>
          <p:nvGrpSpPr>
            <p:cNvPr id="18" name="Group 17"/>
            <p:cNvGrpSpPr/>
            <p:nvPr/>
          </p:nvGrpSpPr>
          <p:grpSpPr>
            <a:xfrm>
              <a:off x="5115910" y="2453780"/>
              <a:ext cx="5931630" cy="2039582"/>
              <a:chOff x="5183644" y="1663558"/>
              <a:chExt cx="5931630" cy="203958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183644" y="1663558"/>
                <a:ext cx="5931630" cy="20395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594471" y="196303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855235" y="2901969"/>
              <a:ext cx="290591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nhau.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5402" y="2617932"/>
            <a:ext cx="5709886" cy="1824756"/>
            <a:chOff x="1534307" y="2629860"/>
            <a:chExt cx="5709886" cy="182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1534307" y="2629860"/>
              <a:ext cx="5709886" cy="1824756"/>
              <a:chOff x="1602041" y="1839638"/>
              <a:chExt cx="5709886" cy="1824756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602041" y="1839638"/>
                <a:ext cx="5709886" cy="182475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142314" y="3005886"/>
              <a:ext cx="282235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lớn hơn thì phân số đó lớn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172250" y="4351927"/>
            <a:ext cx="5565028" cy="1824755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178301" y="4457127"/>
              <a:ext cx="2236503" cy="115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bé hơn thì phân số đó bé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782422" y="2341144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790392" y="4435831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317236" y="2500934"/>
            <a:ext cx="1706242" cy="17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……..</m:t>
                      </m:r>
                      <m:f>
                        <m:fPr>
                          <m:ctrlPr>
                            <a:rPr kumimoji="0" lang="vi-VN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14343" y="4034509"/>
            <a:ext cx="6477657" cy="2031822"/>
            <a:chOff x="6004189" y="4215007"/>
            <a:chExt cx="4784421" cy="20318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04189" y="4215007"/>
              <a:ext cx="4784421" cy="2031822"/>
              <a:chOff x="6004189" y="4215007"/>
              <a:chExt cx="4784421" cy="20318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4" y="4215007"/>
                <a:ext cx="4601476" cy="203182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04189" y="4450261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244476" y="4550731"/>
              <a:ext cx="18760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Không so sánh được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9848340" y="417726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…….</m:t>
                      </m:r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77191" y="4239696"/>
            <a:ext cx="4943109" cy="1883335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51174" y="4410989"/>
              <a:ext cx="1876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so sánh được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179841" y="3957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8259388" y="2297492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784831" y="298662"/>
            <a:ext cx="2321942" cy="27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555750" y="1341892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五角星 45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五角星 85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CE58E-4AFF-9768-9C78-C81293BEF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511" y="1456094"/>
            <a:ext cx="9120134" cy="4608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9B34B-BA66-9DBA-60F1-A44D4ACF66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8994" b="84472"/>
          <a:stretch/>
        </p:blipFill>
        <p:spPr>
          <a:xfrm>
            <a:off x="4014795" y="1277305"/>
            <a:ext cx="3529965" cy="1033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041A76-7C30-4A33-ACF5-9E2F458F81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969" b="66219"/>
          <a:stretch/>
        </p:blipFill>
        <p:spPr>
          <a:xfrm>
            <a:off x="7576273" y="843001"/>
            <a:ext cx="1825399" cy="1509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8E2CF8-C267-94F6-F72E-2F177AEA9B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939"/>
          <a:stretch/>
        </p:blipFill>
        <p:spPr>
          <a:xfrm>
            <a:off x="1447946" y="945515"/>
            <a:ext cx="7821551" cy="5347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5AC11-B480-83E1-83DF-4F142FF3D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925" t="-13037" b="1"/>
          <a:stretch/>
        </p:blipFill>
        <p:spPr>
          <a:xfrm>
            <a:off x="2977116" y="2206800"/>
            <a:ext cx="5914618" cy="6054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CC1673-AAFB-979A-9A11-5B4FF9EC3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549" y="818803"/>
            <a:ext cx="9404242" cy="60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圆角矩形 47"/>
          <p:cNvSpPr/>
          <p:nvPr/>
        </p:nvSpPr>
        <p:spPr>
          <a:xfrm>
            <a:off x="1576274" y="0"/>
            <a:ext cx="5446826" cy="840627"/>
          </a:xfrm>
          <a:prstGeom prst="roundRect">
            <a:avLst/>
          </a:prstGeom>
          <a:solidFill>
            <a:srgbClr val="5A9FE4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solidFill>
                  <a:schemeClr val="bg1"/>
                </a:solidFill>
              </a:ln>
              <a:solidFill>
                <a:srgbClr val="5A9FE4"/>
              </a:solidFill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57F66-112D-3D5F-E709-4384A4EEFE9F}"/>
              </a:ext>
            </a:extLst>
          </p:cNvPr>
          <p:cNvSpPr txBox="1"/>
          <p:nvPr/>
        </p:nvSpPr>
        <p:spPr>
          <a:xfrm>
            <a:off x="1633682" y="127925"/>
            <a:ext cx="574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hai hình tròn như nhau: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458</Words>
  <Application>Microsoft Office PowerPoint</Application>
  <PresentationFormat>Màn hình rộng</PresentationFormat>
  <Paragraphs>49</Paragraphs>
  <Slides>17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30" baseType="lpstr">
      <vt:lpstr>#9Slide06 SVNLemon Tuesday</vt:lpstr>
      <vt:lpstr>#9Slide07 IcielKoni</vt:lpstr>
      <vt:lpstr>Arial</vt:lpstr>
      <vt:lpstr>Calibri</vt:lpstr>
      <vt:lpstr>Calibri Light</vt:lpstr>
      <vt:lpstr>Cambria</vt:lpstr>
      <vt:lpstr>Cambria Math</vt:lpstr>
      <vt:lpstr>Times New Roman</vt:lpstr>
      <vt:lpstr>UTM Flavour</vt:lpstr>
      <vt:lpstr>Wingdings</vt:lpstr>
      <vt:lpstr>字魂151号-联盟综艺体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Dung Âu</cp:lastModifiedBy>
  <cp:revision>11</cp:revision>
  <dcterms:created xsi:type="dcterms:W3CDTF">2019-06-19T02:08:00Z</dcterms:created>
  <dcterms:modified xsi:type="dcterms:W3CDTF">2025-03-27T07:52:30Z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8A83A2F62F554BB0B5702B27937C08D7</vt:lpwstr>
  </property>
</Properties>
</file>