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8" r:id="rId3"/>
    <p:sldId id="341" r:id="rId4"/>
    <p:sldId id="363" r:id="rId5"/>
    <p:sldId id="365" r:id="rId6"/>
    <p:sldId id="366" r:id="rId7"/>
    <p:sldId id="367" r:id="rId8"/>
    <p:sldId id="368" r:id="rId9"/>
    <p:sldId id="385" r:id="rId10"/>
    <p:sldId id="370" r:id="rId11"/>
    <p:sldId id="386" r:id="rId12"/>
    <p:sldId id="387" r:id="rId13"/>
    <p:sldId id="259" r:id="rId14"/>
    <p:sldId id="372" r:id="rId15"/>
    <p:sldId id="373" r:id="rId16"/>
    <p:sldId id="374" r:id="rId17"/>
    <p:sldId id="375" r:id="rId18"/>
    <p:sldId id="379" r:id="rId19"/>
    <p:sldId id="376" r:id="rId20"/>
    <p:sldId id="377" r:id="rId21"/>
    <p:sldId id="378" r:id="rId22"/>
    <p:sldId id="364" r:id="rId23"/>
    <p:sldId id="346" r:id="rId24"/>
    <p:sldId id="389" r:id="rId25"/>
    <p:sldId id="390" r:id="rId26"/>
    <p:sldId id="380" r:id="rId27"/>
    <p:sldId id="381" r:id="rId28"/>
    <p:sldId id="382" r:id="rId29"/>
    <p:sldId id="383" r:id="rId30"/>
    <p:sldId id="39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78" d="100"/>
          <a:sy n="78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8739B65E-54BB-40AD-A6BA-8986F11D479D}"/>
    <pc:docChg chg="delSld delMainMaster">
      <pc:chgData name="Dung Âu" userId="0dcb76ad361bda84" providerId="LiveId" clId="{8739B65E-54BB-40AD-A6BA-8986F11D479D}" dt="2025-03-22T09:03:12.930" v="1" actId="47"/>
      <pc:docMkLst>
        <pc:docMk/>
      </pc:docMkLst>
      <pc:sldChg chg="del">
        <pc:chgData name="Dung Âu" userId="0dcb76ad361bda84" providerId="LiveId" clId="{8739B65E-54BB-40AD-A6BA-8986F11D479D}" dt="2025-03-22T09:03:12.930" v="1" actId="47"/>
        <pc:sldMkLst>
          <pc:docMk/>
          <pc:sldMk cId="1887242617" sldId="257"/>
        </pc:sldMkLst>
      </pc:sldChg>
      <pc:sldChg chg="del">
        <pc:chgData name="Dung Âu" userId="0dcb76ad361bda84" providerId="LiveId" clId="{8739B65E-54BB-40AD-A6BA-8986F11D479D}" dt="2025-03-22T09:03:09.426" v="0" actId="47"/>
        <pc:sldMkLst>
          <pc:docMk/>
          <pc:sldMk cId="3516802898" sldId="392"/>
        </pc:sldMkLst>
      </pc:sldChg>
      <pc:sldMasterChg chg="del delSldLayout">
        <pc:chgData name="Dung Âu" userId="0dcb76ad361bda84" providerId="LiveId" clId="{8739B65E-54BB-40AD-A6BA-8986F11D479D}" dt="2025-03-22T09:03:09.426" v="0" actId="47"/>
        <pc:sldMasterMkLst>
          <pc:docMk/>
          <pc:sldMasterMk cId="4042675557" sldId="2147483672"/>
        </pc:sldMasterMkLst>
        <pc:sldLayoutChg chg="del">
          <pc:chgData name="Dung Âu" userId="0dcb76ad361bda84" providerId="LiveId" clId="{8739B65E-54BB-40AD-A6BA-8986F11D479D}" dt="2025-03-22T09:03:09.426" v="0" actId="47"/>
          <pc:sldLayoutMkLst>
            <pc:docMk/>
            <pc:sldMasterMk cId="4042675557" sldId="2147483672"/>
            <pc:sldLayoutMk cId="1419802734" sldId="2147483673"/>
          </pc:sldLayoutMkLst>
        </pc:sldLayoutChg>
        <pc:sldLayoutChg chg="del">
          <pc:chgData name="Dung Âu" userId="0dcb76ad361bda84" providerId="LiveId" clId="{8739B65E-54BB-40AD-A6BA-8986F11D479D}" dt="2025-03-22T09:03:09.426" v="0" actId="47"/>
          <pc:sldLayoutMkLst>
            <pc:docMk/>
            <pc:sldMasterMk cId="4042675557" sldId="2147483672"/>
            <pc:sldLayoutMk cId="4292871399" sldId="2147483674"/>
          </pc:sldLayoutMkLst>
        </pc:sldLayoutChg>
        <pc:sldLayoutChg chg="del">
          <pc:chgData name="Dung Âu" userId="0dcb76ad361bda84" providerId="LiveId" clId="{8739B65E-54BB-40AD-A6BA-8986F11D479D}" dt="2025-03-22T09:03:09.426" v="0" actId="47"/>
          <pc:sldLayoutMkLst>
            <pc:docMk/>
            <pc:sldMasterMk cId="4042675557" sldId="2147483672"/>
            <pc:sldLayoutMk cId="328272104" sldId="2147483675"/>
          </pc:sldLayoutMkLst>
        </pc:sldLayoutChg>
        <pc:sldLayoutChg chg="del">
          <pc:chgData name="Dung Âu" userId="0dcb76ad361bda84" providerId="LiveId" clId="{8739B65E-54BB-40AD-A6BA-8986F11D479D}" dt="2025-03-22T09:03:09.426" v="0" actId="47"/>
          <pc:sldLayoutMkLst>
            <pc:docMk/>
            <pc:sldMasterMk cId="4042675557" sldId="2147483672"/>
            <pc:sldLayoutMk cId="3543383951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23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08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1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16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56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67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6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8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80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57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12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image" Target="../media/image21.jpg"/><Relationship Id="rId7" Type="http://schemas.openxmlformats.org/officeDocument/2006/relationships/image" Target="../media/image560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9.wdp"/><Relationship Id="rId5" Type="http://schemas.openxmlformats.org/officeDocument/2006/relationships/image" Target="../media/image540.pn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microsoft.com/office/2007/relationships/hdphoto" Target="../media/hdphoto11.wdp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2.png"/><Relationship Id="rId10" Type="http://schemas.openxmlformats.org/officeDocument/2006/relationships/image" Target="../media/image83.png"/><Relationship Id="rId4" Type="http://schemas.openxmlformats.org/officeDocument/2006/relationships/image" Target="../media/image34.jpg"/><Relationship Id="rId9" Type="http://schemas.openxmlformats.org/officeDocument/2006/relationships/image" Target="../media/image7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4.jpg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790.png"/><Relationship Id="rId4" Type="http://schemas.openxmlformats.org/officeDocument/2006/relationships/image" Target="../media/image84.png"/><Relationship Id="rId9" Type="http://schemas.openxmlformats.org/officeDocument/2006/relationships/image" Target="../media/image82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11.png"/><Relationship Id="rId5" Type="http://schemas.openxmlformats.org/officeDocument/2006/relationships/image" Target="../media/image86.png"/><Relationship Id="rId15" Type="http://schemas.openxmlformats.org/officeDocument/2006/relationships/image" Target="../media/image8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6.wdp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image" Target="../media/image34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7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6.wdp"/><Relationship Id="rId1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2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641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607</Words>
  <Application>Microsoft Office PowerPoint</Application>
  <PresentationFormat>Màn hình rộng</PresentationFormat>
  <Paragraphs>89</Paragraphs>
  <Slides>29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42" baseType="lpstr">
      <vt:lpstr>等线</vt:lpstr>
      <vt:lpstr>#9Slide07 HoneyCream</vt:lpstr>
      <vt:lpstr>.VnArial Narrow</vt:lpstr>
      <vt:lpstr>Arial</vt:lpstr>
      <vt:lpstr>Calibri</vt:lpstr>
      <vt:lpstr>Cambria</vt:lpstr>
      <vt:lpstr>Cambria Math</vt:lpstr>
      <vt:lpstr>SVN-Newton</vt:lpstr>
      <vt:lpstr>Times New Roman</vt:lpstr>
      <vt:lpstr>UTM Sharnay</vt:lpstr>
      <vt:lpstr>字魂59号-创粗黑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Dung Âu</cp:lastModifiedBy>
  <cp:revision>101</cp:revision>
  <dcterms:created xsi:type="dcterms:W3CDTF">2019-08-06T05:56:47Z</dcterms:created>
  <dcterms:modified xsi:type="dcterms:W3CDTF">2025-03-22T09:03:15Z</dcterms:modified>
  <cp:version>B32</cp:version>
</cp:coreProperties>
</file>