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33"/>
  </p:notesMasterIdLst>
  <p:sldIdLst>
    <p:sldId id="8672" r:id="rId4"/>
    <p:sldId id="466" r:id="rId5"/>
    <p:sldId id="471" r:id="rId6"/>
    <p:sldId id="470" r:id="rId7"/>
    <p:sldId id="472" r:id="rId8"/>
    <p:sldId id="8671" r:id="rId9"/>
    <p:sldId id="8678" r:id="rId10"/>
    <p:sldId id="3304" r:id="rId11"/>
    <p:sldId id="3308" r:id="rId12"/>
    <p:sldId id="3300" r:id="rId13"/>
    <p:sldId id="3408" r:id="rId14"/>
    <p:sldId id="3258" r:id="rId15"/>
    <p:sldId id="3299" r:id="rId16"/>
    <p:sldId id="3306" r:id="rId17"/>
    <p:sldId id="3311" r:id="rId18"/>
    <p:sldId id="8681" r:id="rId19"/>
    <p:sldId id="8679" r:id="rId20"/>
    <p:sldId id="3314" r:id="rId21"/>
    <p:sldId id="8682" r:id="rId22"/>
    <p:sldId id="8683" r:id="rId23"/>
    <p:sldId id="8684" r:id="rId24"/>
    <p:sldId id="8685" r:id="rId25"/>
    <p:sldId id="8677" r:id="rId26"/>
    <p:sldId id="8686" r:id="rId27"/>
    <p:sldId id="8687" r:id="rId28"/>
    <p:sldId id="8688" r:id="rId29"/>
    <p:sldId id="8689" r:id="rId30"/>
    <p:sldId id="8690" r:id="rId31"/>
    <p:sldId id="8691"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81" d="100"/>
          <a:sy n="81" d="100"/>
        </p:scale>
        <p:origin x="858" y="4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5BBB0985-CFE1-4637-A188-4B7FA09632C0}"/>
    <pc:docChg chg="delSld delMainMaster">
      <pc:chgData name="Dung Âu" userId="0dcb76ad361bda84" providerId="LiveId" clId="{5BBB0985-CFE1-4637-A188-4B7FA09632C0}" dt="2025-03-22T04:22:55.335" v="0" actId="47"/>
      <pc:docMkLst>
        <pc:docMk/>
      </pc:docMkLst>
      <pc:sldChg chg="del">
        <pc:chgData name="Dung Âu" userId="0dcb76ad361bda84" providerId="LiveId" clId="{5BBB0985-CFE1-4637-A188-4B7FA09632C0}" dt="2025-03-22T04:22:55.335" v="0" actId="47"/>
        <pc:sldMkLst>
          <pc:docMk/>
          <pc:sldMk cId="2770323218" sldId="4410"/>
        </pc:sldMkLst>
      </pc:sldChg>
      <pc:sldMasterChg chg="del delSldLayout">
        <pc:chgData name="Dung Âu" userId="0dcb76ad361bda84" providerId="LiveId" clId="{5BBB0985-CFE1-4637-A188-4B7FA09632C0}" dt="2025-03-22T04:22:55.335" v="0" actId="47"/>
        <pc:sldMasterMkLst>
          <pc:docMk/>
          <pc:sldMasterMk cId="438694388" sldId="2147483694"/>
        </pc:sldMasterMkLst>
        <pc:sldLayoutChg chg="del">
          <pc:chgData name="Dung Âu" userId="0dcb76ad361bda84" providerId="LiveId" clId="{5BBB0985-CFE1-4637-A188-4B7FA09632C0}" dt="2025-03-22T04:22:55.335" v="0" actId="47"/>
          <pc:sldLayoutMkLst>
            <pc:docMk/>
            <pc:sldMasterMk cId="438694388" sldId="2147483694"/>
            <pc:sldLayoutMk cId="2687485473" sldId="2147483695"/>
          </pc:sldLayoutMkLst>
        </pc:sldLayoutChg>
        <pc:sldLayoutChg chg="del">
          <pc:chgData name="Dung Âu" userId="0dcb76ad361bda84" providerId="LiveId" clId="{5BBB0985-CFE1-4637-A188-4B7FA09632C0}" dt="2025-03-22T04:22:55.335" v="0" actId="47"/>
          <pc:sldLayoutMkLst>
            <pc:docMk/>
            <pc:sldMasterMk cId="438694388" sldId="2147483694"/>
            <pc:sldLayoutMk cId="3919804110" sldId="2147483696"/>
          </pc:sldLayoutMkLst>
        </pc:sldLayoutChg>
        <pc:sldLayoutChg chg="del">
          <pc:chgData name="Dung Âu" userId="0dcb76ad361bda84" providerId="LiveId" clId="{5BBB0985-CFE1-4637-A188-4B7FA09632C0}" dt="2025-03-22T04:22:55.335" v="0" actId="47"/>
          <pc:sldLayoutMkLst>
            <pc:docMk/>
            <pc:sldMasterMk cId="438694388" sldId="2147483694"/>
            <pc:sldLayoutMk cId="3603144841" sldId="2147483697"/>
          </pc:sldLayoutMkLst>
        </pc:sldLayoutChg>
        <pc:sldLayoutChg chg="del">
          <pc:chgData name="Dung Âu" userId="0dcb76ad361bda84" providerId="LiveId" clId="{5BBB0985-CFE1-4637-A188-4B7FA09632C0}" dt="2025-03-22T04:22:55.335" v="0" actId="47"/>
          <pc:sldLayoutMkLst>
            <pc:docMk/>
            <pc:sldMasterMk cId="438694388" sldId="2147483694"/>
            <pc:sldLayoutMk cId="706474141" sldId="2147483698"/>
          </pc:sldLayoutMkLst>
        </pc:sldLayoutChg>
        <pc:sldLayoutChg chg="del">
          <pc:chgData name="Dung Âu" userId="0dcb76ad361bda84" providerId="LiveId" clId="{5BBB0985-CFE1-4637-A188-4B7FA09632C0}" dt="2025-03-22T04:22:55.335" v="0" actId="47"/>
          <pc:sldLayoutMkLst>
            <pc:docMk/>
            <pc:sldMasterMk cId="438694388" sldId="2147483694"/>
            <pc:sldLayoutMk cId="3483661805" sldId="2147483699"/>
          </pc:sldLayoutMkLst>
        </pc:sldLayoutChg>
        <pc:sldLayoutChg chg="del">
          <pc:chgData name="Dung Âu" userId="0dcb76ad361bda84" providerId="LiveId" clId="{5BBB0985-CFE1-4637-A188-4B7FA09632C0}" dt="2025-03-22T04:22:55.335" v="0" actId="47"/>
          <pc:sldLayoutMkLst>
            <pc:docMk/>
            <pc:sldMasterMk cId="438694388" sldId="2147483694"/>
            <pc:sldLayoutMk cId="30258631" sldId="2147483700"/>
          </pc:sldLayoutMkLst>
        </pc:sldLayoutChg>
        <pc:sldLayoutChg chg="del">
          <pc:chgData name="Dung Âu" userId="0dcb76ad361bda84" providerId="LiveId" clId="{5BBB0985-CFE1-4637-A188-4B7FA09632C0}" dt="2025-03-22T04:22:55.335" v="0" actId="47"/>
          <pc:sldLayoutMkLst>
            <pc:docMk/>
            <pc:sldMasterMk cId="438694388" sldId="2147483694"/>
            <pc:sldLayoutMk cId="3513348495" sldId="2147483701"/>
          </pc:sldLayoutMkLst>
        </pc:sldLayoutChg>
        <pc:sldLayoutChg chg="del">
          <pc:chgData name="Dung Âu" userId="0dcb76ad361bda84" providerId="LiveId" clId="{5BBB0985-CFE1-4637-A188-4B7FA09632C0}" dt="2025-03-22T04:22:55.335" v="0" actId="47"/>
          <pc:sldLayoutMkLst>
            <pc:docMk/>
            <pc:sldMasterMk cId="438694388" sldId="2147483694"/>
            <pc:sldLayoutMk cId="3713409157" sldId="2147483702"/>
          </pc:sldLayoutMkLst>
        </pc:sldLayoutChg>
        <pc:sldLayoutChg chg="del">
          <pc:chgData name="Dung Âu" userId="0dcb76ad361bda84" providerId="LiveId" clId="{5BBB0985-CFE1-4637-A188-4B7FA09632C0}" dt="2025-03-22T04:22:55.335" v="0" actId="47"/>
          <pc:sldLayoutMkLst>
            <pc:docMk/>
            <pc:sldMasterMk cId="438694388" sldId="2147483694"/>
            <pc:sldLayoutMk cId="4052095826" sldId="2147483703"/>
          </pc:sldLayoutMkLst>
        </pc:sldLayoutChg>
        <pc:sldLayoutChg chg="del">
          <pc:chgData name="Dung Âu" userId="0dcb76ad361bda84" providerId="LiveId" clId="{5BBB0985-CFE1-4637-A188-4B7FA09632C0}" dt="2025-03-22T04:22:55.335" v="0" actId="47"/>
          <pc:sldLayoutMkLst>
            <pc:docMk/>
            <pc:sldMasterMk cId="438694388" sldId="2147483694"/>
            <pc:sldLayoutMk cId="3948976535" sldId="2147483704"/>
          </pc:sldLayoutMkLst>
        </pc:sldLayoutChg>
        <pc:sldLayoutChg chg="del">
          <pc:chgData name="Dung Âu" userId="0dcb76ad361bda84" providerId="LiveId" clId="{5BBB0985-CFE1-4637-A188-4B7FA09632C0}" dt="2025-03-22T04:22:55.335" v="0" actId="47"/>
          <pc:sldLayoutMkLst>
            <pc:docMk/>
            <pc:sldMasterMk cId="438694388" sldId="2147483694"/>
            <pc:sldLayoutMk cId="4246539058" sldId="21474837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2025/3/22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2025/3/22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3/22/2025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2025/3/22</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2025/3/22</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3/22/2025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1860</Words>
  <Application>Microsoft Office PowerPoint</Application>
  <PresentationFormat>Màn hình rộng</PresentationFormat>
  <Paragraphs>126</Paragraphs>
  <Slides>29</Slides>
  <Notes>22</Notes>
  <HiddenSlides>0</HiddenSlides>
  <MMClips>0</MMClips>
  <ScaleCrop>false</ScaleCrop>
  <HeadingPairs>
    <vt:vector size="6" baseType="variant">
      <vt:variant>
        <vt:lpstr>Phông được Dùng</vt:lpstr>
      </vt:variant>
      <vt:variant>
        <vt:i4>15</vt:i4>
      </vt:variant>
      <vt:variant>
        <vt:lpstr>Chủ đề</vt:lpstr>
      </vt:variant>
      <vt:variant>
        <vt:i4>3</vt:i4>
      </vt:variant>
      <vt:variant>
        <vt:lpstr>Tiêu đề Bản chiếu</vt:lpstr>
      </vt:variant>
      <vt:variant>
        <vt:i4>29</vt:i4>
      </vt:variant>
    </vt:vector>
  </HeadingPairs>
  <TitlesOfParts>
    <vt:vector size="47" baseType="lpstr">
      <vt:lpstr>等线</vt:lpstr>
      <vt:lpstr>等线 Light</vt:lpstr>
      <vt:lpstr>微软雅黑</vt:lpstr>
      <vt:lpstr>Arial</vt:lpstr>
      <vt:lpstr>Calibri</vt:lpstr>
      <vt:lpstr>Calibri Light</vt:lpstr>
      <vt:lpstr>Cambria</vt:lpstr>
      <vt:lpstr>iCiel Cadena</vt:lpstr>
      <vt:lpstr>iCiel Pony</vt:lpstr>
      <vt:lpstr>Lato Hairline</vt:lpstr>
      <vt:lpstr>Lato Light</vt:lpstr>
      <vt:lpstr>Lato Regular</vt:lpstr>
      <vt:lpstr>Wingdings</vt:lpstr>
      <vt:lpstr>字魂105号-简雅黑</vt:lpstr>
      <vt:lpstr>字魂59号-创粗黑</vt:lpstr>
      <vt:lpstr>千图网海量PPT模板www.58pic.com​​</vt:lpstr>
      <vt:lpstr>1_Office 主题​​</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Dung Âu</cp:lastModifiedBy>
  <cp:revision>138</cp:revision>
  <dcterms:created xsi:type="dcterms:W3CDTF">2018-04-10T08:10:31Z</dcterms:created>
  <dcterms:modified xsi:type="dcterms:W3CDTF">2025-03-22T04:23:01Z</dcterms:modified>
</cp:coreProperties>
</file>