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76" r:id="rId5"/>
    <p:sldId id="260" r:id="rId6"/>
    <p:sldId id="270" r:id="rId7"/>
    <p:sldId id="273" r:id="rId8"/>
    <p:sldId id="277" r:id="rId9"/>
    <p:sldId id="274" r:id="rId10"/>
    <p:sldId id="27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7E26"/>
    <a:srgbClr val="F58D56"/>
    <a:srgbClr val="64CEA4"/>
    <a:srgbClr val="F7F2BC"/>
    <a:srgbClr val="F79B8E"/>
    <a:srgbClr val="FFE4A9"/>
    <a:srgbClr val="9148C8"/>
    <a:srgbClr val="81C240"/>
    <a:srgbClr val="4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80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22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6695" y="4453993"/>
            <a:ext cx="827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VẬN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5035-9A8C-4C8A-A32E-43229D711A4A}"/>
              </a:ext>
            </a:extLst>
          </p:cNvPr>
          <p:cNvSpPr txBox="1"/>
          <p:nvPr/>
        </p:nvSpPr>
        <p:spPr>
          <a:xfrm>
            <a:off x="5000487" y="131510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</a:p>
        </p:txBody>
      </p:sp>
      <p:pic>
        <p:nvPicPr>
          <p:cNvPr id="2050" name="Picture 2" descr="Kids Playing Football Cartoon Vector Illustration">
            <a:extLst>
              <a:ext uri="{FF2B5EF4-FFF2-40B4-BE49-F238E27FC236}">
                <a16:creationId xmlns:a16="http://schemas.microsoft.com/office/drawing/2014/main" id="{7AEDC014-1C41-4195-B30A-39DD69F4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7126514" y="1550856"/>
            <a:ext cx="4732893" cy="4475374"/>
          </a:xfrm>
          <a:prstGeom prst="teardrop">
            <a:avLst>
              <a:gd name="adj" fmla="val 623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E1A73-B837-430A-91DB-E454FF9D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95" y="379222"/>
            <a:ext cx="11453210" cy="60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181726"/>
            <a:ext cx="784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Khi em bị ngã em cảm thấy như thế nào? Cơ quan nào dễ bị thương nhất khi ngã?</a:t>
            </a:r>
          </a:p>
        </p:txBody>
      </p:sp>
      <p:pic>
        <p:nvPicPr>
          <p:cNvPr id="1026" name="Picture 2" descr="Bệnh nhân vui tính: Tui… Dễ té lắm! | tcsuckhoe.com">
            <a:extLst>
              <a:ext uri="{FF2B5EF4-FFF2-40B4-BE49-F238E27FC236}">
                <a16:creationId xmlns:a16="http://schemas.microsoft.com/office/drawing/2014/main" id="{C2FBFED3-CA8C-4D03-9CC0-1D417B2C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2" y="1501122"/>
            <a:ext cx="3376984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7328EEA-9236-416A-A834-3C9D69249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7" y="181726"/>
            <a:ext cx="5766618" cy="75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56" y="1611782"/>
            <a:ext cx="9528687" cy="4652837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960864"/>
            <a:ext cx="4203519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960864"/>
            <a:ext cx="391278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Tư thế ngồi học đúng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623" y="1611782"/>
            <a:ext cx="9611312" cy="467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856842"/>
            <a:ext cx="4203519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Ăn uống đầy đủ chất dinh dưỡng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856841"/>
            <a:ext cx="3912787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Đạp xe rèn luyện cơ chân, cơ tay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D4922D-519D-4302-AA3D-9C6076CECD91}"/>
              </a:ext>
            </a:extLst>
          </p:cNvPr>
          <p:cNvSpPr txBox="1"/>
          <p:nvPr/>
        </p:nvSpPr>
        <p:spPr>
          <a:xfrm>
            <a:off x="4737094" y="170516"/>
            <a:ext cx="6938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Kể những việc làm có lợi cho cơ quan vận động.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Em đã thực hiện được những việc làm nào?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48C2B-EC0C-4D7A-AC70-093020390F78}"/>
              </a:ext>
            </a:extLst>
          </p:cNvPr>
          <p:cNvSpPr txBox="1"/>
          <p:nvPr/>
        </p:nvSpPr>
        <p:spPr>
          <a:xfrm>
            <a:off x="691685" y="2228194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V Boli" panose="02000500030200090000" pitchFamily="2" charset="0"/>
              </a:rPr>
              <a:t>Xem video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3.33333E-6 L 4.791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8E613-EBB3-4346-A5CB-7ACD8B38A028}"/>
              </a:ext>
            </a:extLst>
          </p:cNvPr>
          <p:cNvSpPr txBox="1"/>
          <p:nvPr/>
        </p:nvSpPr>
        <p:spPr>
          <a:xfrm>
            <a:off x="4320046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Nêu các yêu cầu về tư thế ngồi học để cột sống không bị cong vẹo.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E86ED-758D-4106-911E-8732418D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375" y="1355287"/>
            <a:ext cx="7715250" cy="461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34C8A-0C79-4FED-849C-8A2D69173272}"/>
              </a:ext>
            </a:extLst>
          </p:cNvPr>
          <p:cNvSpPr txBox="1"/>
          <p:nvPr/>
        </p:nvSpPr>
        <p:spPr>
          <a:xfrm>
            <a:off x="133350" y="6035482"/>
            <a:ext cx="1166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Em hãy tự nhận xét tư thế ngồi học của mình và điều chỉnh cho đúng.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60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4EF68-E7EC-4C79-B535-76D89ED28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91" y="2222801"/>
            <a:ext cx="10564617" cy="4163334"/>
          </a:xfrm>
          <a:prstGeom prst="rect">
            <a:avLst/>
          </a:prstGeom>
        </p:spPr>
      </p:pic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256279" y="4570418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107243" y="444871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10195689" y="4683501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6732449" y="447330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D72B3A-515C-4147-B104-8B6BF74B81C1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16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639D-0030-4101-A756-0849B92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72" y="2058355"/>
            <a:ext cx="9573308" cy="4442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43083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267491" y="471888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673451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45631" y="475383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13D5A4-183F-4093-A142-A5DE57F9C6FD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89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0D5BA-4175-46AA-AB0D-ADADF445EE90}"/>
              </a:ext>
            </a:extLst>
          </p:cNvPr>
          <p:cNvSpPr txBox="1"/>
          <p:nvPr/>
        </p:nvSpPr>
        <p:spPr>
          <a:xfrm>
            <a:off x="1025013" y="1933703"/>
            <a:ext cx="2868561" cy="3416320"/>
          </a:xfrm>
          <a:prstGeom prst="rect">
            <a:avLst/>
          </a:prstGeom>
          <a:solidFill>
            <a:srgbClr val="FF5D5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Chia sẻ với bạn cách em đã làm để phòng tránh cong vẹo cột sống.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003F4-75B1-4F73-8ACD-DDFCC9CB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846" y="453702"/>
            <a:ext cx="7697287" cy="5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282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44</cp:revision>
  <dcterms:created xsi:type="dcterms:W3CDTF">2021-06-02T02:35:09Z</dcterms:created>
  <dcterms:modified xsi:type="dcterms:W3CDTF">2025-02-27T08:13:48Z</dcterms:modified>
</cp:coreProperties>
</file>