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5" r:id="rId2"/>
    <p:sldId id="259" r:id="rId3"/>
    <p:sldId id="263" r:id="rId4"/>
    <p:sldId id="483" r:id="rId5"/>
    <p:sldId id="264" r:id="rId6"/>
    <p:sldId id="266" r:id="rId7"/>
    <p:sldId id="328" r:id="rId8"/>
    <p:sldId id="262" r:id="rId9"/>
    <p:sldId id="484" r:id="rId10"/>
    <p:sldId id="261" r:id="rId11"/>
    <p:sldId id="333" r:id="rId12"/>
    <p:sldId id="294" r:id="rId13"/>
    <p:sldId id="332" r:id="rId14"/>
    <p:sldId id="2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48E"/>
    <a:srgbClr val="008E40"/>
    <a:srgbClr val="6F8F26"/>
    <a:srgbClr val="DEDEEA"/>
    <a:srgbClr val="B0D792"/>
    <a:srgbClr val="FFD05A"/>
    <a:srgbClr val="E8E6EB"/>
    <a:srgbClr val="ECF6E1"/>
    <a:srgbClr val="C0C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61" d="100"/>
          <a:sy n="61" d="100"/>
        </p:scale>
        <p:origin x="-102" y="-22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9373E-5B1D-4FE6-8E60-ED2C6BEC0683}"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89CDD-236D-4F4F-86FE-2A985613A716}" type="slidenum">
              <a:rPr lang="en-US" smtClean="0"/>
              <a:t>‹#›</a:t>
            </a:fld>
            <a:endParaRPr lang="en-US"/>
          </a:p>
        </p:txBody>
      </p:sp>
    </p:spTree>
    <p:extLst>
      <p:ext uri="{BB962C8B-B14F-4D97-AF65-F5344CB8AC3E}">
        <p14:creationId xmlns:p14="http://schemas.microsoft.com/office/powerpoint/2010/main" val="28466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2/2/2024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xmlns="" id="{95BF4D81-799D-4AA2-91A2-AD3F1E52BA8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1452"/>
            <a:ext cx="12801600" cy="72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584A7D1F-560F-4A46-BB6F-7A50CE177F0A}"/>
              </a:ext>
            </a:extLst>
          </p:cNvPr>
          <p:cNvSpPr/>
          <p:nvPr/>
        </p:nvSpPr>
        <p:spPr>
          <a:xfrm>
            <a:off x="3062035" y="990600"/>
            <a:ext cx="6067927" cy="646331"/>
          </a:xfrm>
          <a:prstGeom prst="rect">
            <a:avLst/>
          </a:prstGeom>
        </p:spPr>
        <p:txBody>
          <a:bodyPr wrap="square">
            <a:spAutoFit/>
          </a:bodyPr>
          <a:lstStyle/>
          <a:p>
            <a:pPr algn="ctr">
              <a:spcAft>
                <a:spcPts val="600"/>
              </a:spcAft>
              <a:defRPr/>
            </a:pPr>
            <a:r>
              <a:rPr lang="en-US" sz="3600" b="1" kern="10" dirty="0" err="1" smtClean="0">
                <a:solidFill>
                  <a:srgbClr val="FF0000"/>
                </a:solidFill>
                <a:latin typeface="Aarian"/>
                <a:cs typeface="Times New Roman" panose="02020603050405020304" pitchFamily="18" charset="0"/>
              </a:rPr>
              <a:t>Tiếng</a:t>
            </a:r>
            <a:r>
              <a:rPr lang="en-US" sz="3600" b="1" kern="10" dirty="0" smtClean="0">
                <a:solidFill>
                  <a:srgbClr val="FF0000"/>
                </a:solidFill>
                <a:latin typeface="Aarian"/>
                <a:cs typeface="Times New Roman" panose="02020603050405020304" pitchFamily="18" charset="0"/>
              </a:rPr>
              <a:t> </a:t>
            </a:r>
            <a:r>
              <a:rPr lang="en-US" sz="3600" b="1" kern="10" dirty="0" err="1">
                <a:solidFill>
                  <a:srgbClr val="FF0000"/>
                </a:solidFill>
                <a:latin typeface="Aarian"/>
                <a:cs typeface="Times New Roman" panose="02020603050405020304" pitchFamily="18" charset="0"/>
              </a:rPr>
              <a:t>Việt</a:t>
            </a:r>
            <a:r>
              <a:rPr lang="en-US" sz="3600" b="1" kern="10" dirty="0">
                <a:solidFill>
                  <a:srgbClr val="FF0000"/>
                </a:solidFill>
                <a:latin typeface="Aarian"/>
                <a:cs typeface="Times New Roman" panose="02020603050405020304" pitchFamily="18" charset="0"/>
              </a:rPr>
              <a:t> </a:t>
            </a:r>
          </a:p>
        </p:txBody>
      </p:sp>
      <p:sp>
        <p:nvSpPr>
          <p:cNvPr id="5" name="Title 1">
            <a:extLst>
              <a:ext uri="{FF2B5EF4-FFF2-40B4-BE49-F238E27FC236}">
                <a16:creationId xmlns:a16="http://schemas.microsoft.com/office/drawing/2014/main" xmlns="" id="{51EE5E93-B970-4BF6-AC2E-A2F0FD9A4B91}"/>
              </a:ext>
            </a:extLst>
          </p:cNvPr>
          <p:cNvSpPr txBox="1">
            <a:spLocks/>
          </p:cNvSpPr>
          <p:nvPr/>
        </p:nvSpPr>
        <p:spPr>
          <a:xfrm>
            <a:off x="468629" y="1752600"/>
            <a:ext cx="10656571" cy="138466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err="1" smtClean="0">
                <a:solidFill>
                  <a:srgbClr val="008E40"/>
                </a:solidFill>
                <a:latin typeface="Aarian"/>
                <a:cs typeface="Times New Roman" panose="02020603050405020304" pitchFamily="18" charset="0"/>
              </a:rPr>
              <a:t>Luyện</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tập</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Viết</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đoạn</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văn</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nêu</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tình</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cảm</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cảm</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xúc</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của</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em</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về</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cảnh</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vật</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trong</a:t>
            </a:r>
            <a:r>
              <a:rPr lang="en-US" sz="4000" b="1" dirty="0" smtClean="0">
                <a:solidFill>
                  <a:srgbClr val="008E40"/>
                </a:solidFill>
                <a:latin typeface="Aarian"/>
                <a:cs typeface="Times New Roman" panose="02020603050405020304" pitchFamily="18" charset="0"/>
              </a:rPr>
              <a:t> </a:t>
            </a:r>
            <a:r>
              <a:rPr lang="en-US" sz="4000" b="1" dirty="0" err="1" smtClean="0">
                <a:solidFill>
                  <a:srgbClr val="008E40"/>
                </a:solidFill>
                <a:latin typeface="Aarian"/>
                <a:cs typeface="Times New Roman" panose="02020603050405020304" pitchFamily="18" charset="0"/>
              </a:rPr>
              <a:t>tranh</a:t>
            </a:r>
            <a:r>
              <a:rPr lang="en-US" sz="4000" b="1" dirty="0" smtClean="0">
                <a:solidFill>
                  <a:srgbClr val="008E40"/>
                </a:solidFill>
                <a:latin typeface="Aarian"/>
                <a:cs typeface="Times New Roman" panose="02020603050405020304" pitchFamily="18" charset="0"/>
              </a:rPr>
              <a:t> </a:t>
            </a:r>
            <a:endParaRPr lang="en-US" sz="4000" b="1" dirty="0">
              <a:solidFill>
                <a:srgbClr val="008E40"/>
              </a:solidFill>
              <a:latin typeface="Aarian"/>
              <a:cs typeface="Times New Roman" panose="02020603050405020304" pitchFamily="18" charset="0"/>
            </a:endParaRPr>
          </a:p>
        </p:txBody>
      </p:sp>
    </p:spTree>
    <p:extLst>
      <p:ext uri="{BB962C8B-B14F-4D97-AF65-F5344CB8AC3E}">
        <p14:creationId xmlns:p14="http://schemas.microsoft.com/office/powerpoint/2010/main" val="1494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32BB1F2-5127-41D2-B8EC-E8C03CD0D36E}"/>
              </a:ext>
            </a:extLst>
          </p:cNvPr>
          <p:cNvPicPr>
            <a:picLocks noChangeAspect="1"/>
          </p:cNvPicPr>
          <p:nvPr/>
        </p:nvPicPr>
        <p:blipFill>
          <a:blip r:embed="rId3"/>
          <a:stretch>
            <a:fillRect/>
          </a:stretch>
        </p:blipFill>
        <p:spPr>
          <a:xfrm>
            <a:off x="0" y="1673"/>
            <a:ext cx="12192000" cy="6854653"/>
          </a:xfrm>
          <a:prstGeom prst="rect">
            <a:avLst/>
          </a:prstGeom>
        </p:spPr>
      </p:pic>
      <p:sp>
        <p:nvSpPr>
          <p:cNvPr id="9" name="Rectangle: Rounded Corners 8">
            <a:extLst>
              <a:ext uri="{FF2B5EF4-FFF2-40B4-BE49-F238E27FC236}">
                <a16:creationId xmlns:a16="http://schemas.microsoft.com/office/drawing/2014/main" xmlns="" id="{7D436D1D-7023-4C01-88BD-6030917F006C}"/>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arian"/>
            </a:endParaRPr>
          </a:p>
        </p:txBody>
      </p:sp>
      <p:sp>
        <p:nvSpPr>
          <p:cNvPr id="10" name="TextBox 9">
            <a:extLst>
              <a:ext uri="{FF2B5EF4-FFF2-40B4-BE49-F238E27FC236}">
                <a16:creationId xmlns:a16="http://schemas.microsoft.com/office/drawing/2014/main" xmlns="" id="{68FAC6A6-173F-48B3-986B-3F72E74EA68E}"/>
              </a:ext>
            </a:extLst>
          </p:cNvPr>
          <p:cNvSpPr txBox="1"/>
          <p:nvPr/>
        </p:nvSpPr>
        <p:spPr>
          <a:xfrm>
            <a:off x="190500" y="152400"/>
            <a:ext cx="11811000" cy="132802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600" b="1" dirty="0">
                <a:solidFill>
                  <a:srgbClr val="FF0000"/>
                </a:solidFill>
                <a:latin typeface="Aarian"/>
                <a:ea typeface="Tahoma" panose="020B0604030504040204" pitchFamily="34" charset="0"/>
                <a:cs typeface="Tahoma" panose="020B0604030504040204" pitchFamily="34" charset="0"/>
              </a:rPr>
              <a:t>3. </a:t>
            </a:r>
            <a:r>
              <a:rPr lang="en-US" sz="3600" b="1" dirty="0" err="1">
                <a:solidFill>
                  <a:srgbClr val="FF0000"/>
                </a:solidFill>
                <a:latin typeface="Aarian"/>
                <a:ea typeface="Tahoma" panose="020B0604030504040204" pitchFamily="34" charset="0"/>
                <a:cs typeface="Tahoma" panose="020B0604030504040204" pitchFamily="34" charset="0"/>
              </a:rPr>
              <a:t>Đọc</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lại</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đoạn</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văn</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em</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viết</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phát</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hiện</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lỗi</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và</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sửa</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lỗi</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dùng</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từ</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đặt</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câu</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sắp</a:t>
            </a:r>
            <a:r>
              <a:rPr lang="en-US" sz="3600" b="1" dirty="0">
                <a:solidFill>
                  <a:srgbClr val="FF0000"/>
                </a:solidFill>
                <a:latin typeface="Aarian"/>
                <a:ea typeface="Tahoma" panose="020B0604030504040204" pitchFamily="34" charset="0"/>
                <a:cs typeface="Tahoma" panose="020B0604030504040204" pitchFamily="34" charset="0"/>
              </a:rPr>
              <a:t> </a:t>
            </a:r>
            <a:r>
              <a:rPr lang="en-US" sz="3600" b="1" dirty="0" err="1">
                <a:solidFill>
                  <a:srgbClr val="FF0000"/>
                </a:solidFill>
                <a:latin typeface="Aarian"/>
                <a:ea typeface="Tahoma" panose="020B0604030504040204" pitchFamily="34" charset="0"/>
                <a:cs typeface="Tahoma" panose="020B0604030504040204" pitchFamily="34" charset="0"/>
              </a:rPr>
              <a:t>xếp</a:t>
            </a:r>
            <a:r>
              <a:rPr lang="en-US" sz="3600" b="1" dirty="0">
                <a:solidFill>
                  <a:srgbClr val="FF0000"/>
                </a:solidFill>
                <a:latin typeface="Aarian"/>
                <a:ea typeface="Tahoma" panose="020B0604030504040204" pitchFamily="34" charset="0"/>
                <a:cs typeface="Tahoma" panose="020B0604030504040204" pitchFamily="34" charset="0"/>
              </a:rPr>
              <a:t> ý,...)</a:t>
            </a:r>
          </a:p>
        </p:txBody>
      </p:sp>
      <p:grpSp>
        <p:nvGrpSpPr>
          <p:cNvPr id="18" name="Group 17">
            <a:extLst>
              <a:ext uri="{FF2B5EF4-FFF2-40B4-BE49-F238E27FC236}">
                <a16:creationId xmlns:a16="http://schemas.microsoft.com/office/drawing/2014/main" xmlns="" id="{E7EC1872-214C-4A1C-A864-22C5C6DCE7B5}"/>
              </a:ext>
            </a:extLst>
          </p:cNvPr>
          <p:cNvGrpSpPr/>
          <p:nvPr/>
        </p:nvGrpSpPr>
        <p:grpSpPr>
          <a:xfrm>
            <a:off x="963931" y="1676399"/>
            <a:ext cx="2703239" cy="2336751"/>
            <a:chOff x="1105147" y="1463040"/>
            <a:chExt cx="2935362" cy="2926080"/>
          </a:xfrm>
        </p:grpSpPr>
        <p:pic>
          <p:nvPicPr>
            <p:cNvPr id="19" name="Picture 18" descr="A picture containing icon&#10;&#10;Description automatically generated">
              <a:extLst>
                <a:ext uri="{FF2B5EF4-FFF2-40B4-BE49-F238E27FC236}">
                  <a16:creationId xmlns:a16="http://schemas.microsoft.com/office/drawing/2014/main" xmlns="" id="{7D6E26AE-46B7-4A9D-A2A3-F49E3B70E6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0" name="TextBox 19">
              <a:extLst>
                <a:ext uri="{FF2B5EF4-FFF2-40B4-BE49-F238E27FC236}">
                  <a16:creationId xmlns:a16="http://schemas.microsoft.com/office/drawing/2014/main" xmlns="" id="{607BE907-C60C-4D25-98BF-7E9B7A942A90}"/>
                </a:ext>
              </a:extLst>
            </p:cNvPr>
            <p:cNvSpPr txBox="1"/>
            <p:nvPr/>
          </p:nvSpPr>
          <p:spPr>
            <a:xfrm>
              <a:off x="1399778" y="2177030"/>
              <a:ext cx="2346100" cy="15030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43F8B"/>
                  </a:solidFill>
                  <a:latin typeface="Aarian"/>
                  <a:ea typeface="Tahoma" panose="020B0604030504040204" pitchFamily="34" charset="0"/>
                  <a:cs typeface="Tahoma" panose="020B0604030504040204" pitchFamily="34" charset="0"/>
                </a:rPr>
                <a:t>Đọc</a:t>
              </a:r>
              <a:r>
                <a:rPr lang="en-US" sz="2400" b="1" dirty="0">
                  <a:solidFill>
                    <a:srgbClr val="243F8B"/>
                  </a:solidFill>
                  <a:latin typeface="Aarian"/>
                  <a:ea typeface="Tahoma" panose="020B0604030504040204" pitchFamily="34" charset="0"/>
                  <a:cs typeface="Tahoma" panose="020B0604030504040204" pitchFamily="34" charset="0"/>
                </a:rPr>
                <a:t> </a:t>
              </a:r>
              <a:r>
                <a:rPr lang="en-US" sz="2400" b="1" dirty="0" err="1">
                  <a:solidFill>
                    <a:srgbClr val="243F8B"/>
                  </a:solidFill>
                  <a:latin typeface="Aarian"/>
                  <a:ea typeface="Tahoma" panose="020B0604030504040204" pitchFamily="34" charset="0"/>
                  <a:cs typeface="Tahoma" panose="020B0604030504040204" pitchFamily="34" charset="0"/>
                </a:rPr>
                <a:t>bài</a:t>
              </a:r>
              <a:r>
                <a:rPr lang="en-US" sz="2400" b="1" dirty="0">
                  <a:solidFill>
                    <a:srgbClr val="243F8B"/>
                  </a:solidFill>
                  <a:latin typeface="Aarian"/>
                  <a:ea typeface="Tahoma" panose="020B0604030504040204" pitchFamily="34" charset="0"/>
                  <a:cs typeface="Tahoma" panose="020B0604030504040204" pitchFamily="34" charset="0"/>
                </a:rPr>
                <a:t> </a:t>
              </a:r>
              <a:r>
                <a:rPr lang="en-US" sz="2400" b="1" dirty="0" err="1">
                  <a:solidFill>
                    <a:srgbClr val="243F8B"/>
                  </a:solidFill>
                  <a:latin typeface="Aarian"/>
                  <a:ea typeface="Tahoma" panose="020B0604030504040204" pitchFamily="34" charset="0"/>
                  <a:cs typeface="Tahoma" panose="020B0604030504040204" pitchFamily="34" charset="0"/>
                </a:rPr>
                <a:t>viết</a:t>
              </a:r>
              <a:r>
                <a:rPr lang="en-US" sz="2400" b="1" dirty="0">
                  <a:solidFill>
                    <a:srgbClr val="243F8B"/>
                  </a:solidFill>
                  <a:latin typeface="Aarian"/>
                  <a:ea typeface="Tahoma" panose="020B0604030504040204" pitchFamily="34" charset="0"/>
                  <a:cs typeface="Tahoma" panose="020B0604030504040204" pitchFamily="34" charset="0"/>
                </a:rPr>
                <a:t> </a:t>
              </a:r>
              <a:r>
                <a:rPr lang="en-US" sz="2400" b="1" dirty="0" err="1">
                  <a:solidFill>
                    <a:srgbClr val="243F8B"/>
                  </a:solidFill>
                  <a:latin typeface="Aarian"/>
                  <a:ea typeface="Tahoma" panose="020B0604030504040204" pitchFamily="34" charset="0"/>
                  <a:cs typeface="Tahoma" panose="020B0604030504040204" pitchFamily="34" charset="0"/>
                </a:rPr>
                <a:t>và</a:t>
              </a:r>
              <a:r>
                <a:rPr lang="en-US" sz="2400" b="1" dirty="0">
                  <a:solidFill>
                    <a:srgbClr val="243F8B"/>
                  </a:solidFill>
                  <a:latin typeface="Aarian"/>
                  <a:ea typeface="Tahoma" panose="020B0604030504040204" pitchFamily="34" charset="0"/>
                  <a:cs typeface="Tahoma" panose="020B0604030504040204" pitchFamily="34" charset="0"/>
                </a:rPr>
                <a:t> </a:t>
              </a:r>
              <a:r>
                <a:rPr lang="en-US" sz="2400" b="1" dirty="0" err="1">
                  <a:solidFill>
                    <a:srgbClr val="243F8B"/>
                  </a:solidFill>
                  <a:latin typeface="Aarian"/>
                  <a:ea typeface="Tahoma" panose="020B0604030504040204" pitchFamily="34" charset="0"/>
                  <a:cs typeface="Tahoma" panose="020B0604030504040204" pitchFamily="34" charset="0"/>
                </a:rPr>
                <a:t>góp</a:t>
              </a:r>
              <a:r>
                <a:rPr lang="en-US" sz="2400" b="1" dirty="0">
                  <a:solidFill>
                    <a:srgbClr val="243F8B"/>
                  </a:solidFill>
                  <a:latin typeface="Aarian"/>
                  <a:ea typeface="Tahoma" panose="020B0604030504040204" pitchFamily="34" charset="0"/>
                  <a:cs typeface="Tahoma" panose="020B0604030504040204" pitchFamily="34" charset="0"/>
                </a:rPr>
                <a:t> ý </a:t>
              </a:r>
              <a:r>
                <a:rPr lang="en-US" sz="2400" b="1" dirty="0" err="1">
                  <a:solidFill>
                    <a:srgbClr val="243F8B"/>
                  </a:solidFill>
                  <a:latin typeface="Aarian"/>
                  <a:ea typeface="Tahoma" panose="020B0604030504040204" pitchFamily="34" charset="0"/>
                  <a:cs typeface="Tahoma" panose="020B0604030504040204" pitchFamily="34" charset="0"/>
                </a:rPr>
                <a:t>cho</a:t>
              </a:r>
              <a:r>
                <a:rPr lang="en-US" sz="2400" b="1" dirty="0">
                  <a:solidFill>
                    <a:srgbClr val="243F8B"/>
                  </a:solidFill>
                  <a:latin typeface="Aarian"/>
                  <a:ea typeface="Tahoma" panose="020B0604030504040204" pitchFamily="34" charset="0"/>
                  <a:cs typeface="Tahoma" panose="020B0604030504040204" pitchFamily="34" charset="0"/>
                </a:rPr>
                <a:t> </a:t>
              </a:r>
              <a:r>
                <a:rPr lang="en-US" sz="2400" b="1" dirty="0" err="1">
                  <a:solidFill>
                    <a:srgbClr val="243F8B"/>
                  </a:solidFill>
                  <a:latin typeface="Aarian"/>
                  <a:ea typeface="Tahoma" panose="020B0604030504040204" pitchFamily="34" charset="0"/>
                  <a:cs typeface="Tahoma" panose="020B0604030504040204" pitchFamily="34" charset="0"/>
                </a:rPr>
                <a:t>bạn</a:t>
              </a:r>
              <a:endParaRPr kumimoji="0" lang="en-US" sz="2400" b="1" i="0" u="none" strike="noStrike" kern="1200" cap="none" spc="0" normalizeH="0" baseline="0" noProof="0" dirty="0">
                <a:ln>
                  <a:noFill/>
                </a:ln>
                <a:solidFill>
                  <a:srgbClr val="243F8B"/>
                </a:solidFill>
                <a:effectLst/>
                <a:uLnTx/>
                <a:uFillTx/>
                <a:latin typeface="Aarian"/>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xmlns="" id="{E0D4642B-2679-4FCD-8FD7-9BF0B2C74155}"/>
              </a:ext>
            </a:extLst>
          </p:cNvPr>
          <p:cNvGrpSpPr/>
          <p:nvPr/>
        </p:nvGrpSpPr>
        <p:grpSpPr>
          <a:xfrm>
            <a:off x="4114800" y="1480423"/>
            <a:ext cx="3444530" cy="2178650"/>
            <a:chOff x="4363621" y="960035"/>
            <a:chExt cx="3227298" cy="2743200"/>
          </a:xfrm>
        </p:grpSpPr>
        <p:pic>
          <p:nvPicPr>
            <p:cNvPr id="22" name="Picture 21" descr="A picture containing icon&#10;&#10;Description automatically generated">
              <a:extLst>
                <a:ext uri="{FF2B5EF4-FFF2-40B4-BE49-F238E27FC236}">
                  <a16:creationId xmlns:a16="http://schemas.microsoft.com/office/drawing/2014/main" xmlns="" id="{208C158D-935A-4657-B1E5-EEC28D0DB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10" t="5121" r="47903" b="53750"/>
            <a:stretch/>
          </p:blipFill>
          <p:spPr>
            <a:xfrm rot="708905">
              <a:off x="4363621" y="960035"/>
              <a:ext cx="3227298" cy="2743200"/>
            </a:xfrm>
            <a:prstGeom prst="rect">
              <a:avLst/>
            </a:prstGeom>
          </p:spPr>
        </p:pic>
        <p:sp>
          <p:nvSpPr>
            <p:cNvPr id="23" name="TextBox 22">
              <a:extLst>
                <a:ext uri="{FF2B5EF4-FFF2-40B4-BE49-F238E27FC236}">
                  <a16:creationId xmlns:a16="http://schemas.microsoft.com/office/drawing/2014/main" xmlns="" id="{8D0AB951-D441-4BCE-A6EA-4CB169DDFE98}"/>
                </a:ext>
              </a:extLst>
            </p:cNvPr>
            <p:cNvSpPr txBox="1"/>
            <p:nvPr/>
          </p:nvSpPr>
          <p:spPr>
            <a:xfrm>
              <a:off x="4540823" y="1843865"/>
              <a:ext cx="2935362" cy="9755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Nghe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bạn</a:t>
              </a: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góp</a:t>
              </a: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 ý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viết</a:t>
              </a: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08E40"/>
                  </a:solidFill>
                  <a:effectLst/>
                  <a:uLnTx/>
                  <a:uFillTx/>
                  <a:latin typeface="Aarian"/>
                  <a:ea typeface="Tahoma" panose="020B0604030504040204" pitchFamily="34" charset="0"/>
                  <a:cs typeface="Tahoma" panose="020B0604030504040204" pitchFamily="34" charset="0"/>
                </a:rPr>
                <a:t>mình</a:t>
              </a:r>
              <a:endParaRPr kumimoji="0" lang="en-US" sz="24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xmlns="" id="{3944568E-B122-4108-870C-97158E826327}"/>
              </a:ext>
            </a:extLst>
          </p:cNvPr>
          <p:cNvGrpSpPr/>
          <p:nvPr/>
        </p:nvGrpSpPr>
        <p:grpSpPr>
          <a:xfrm>
            <a:off x="8608210" y="1404941"/>
            <a:ext cx="2961767" cy="2468880"/>
            <a:chOff x="8953499" y="2009510"/>
            <a:chExt cx="2961767" cy="2468880"/>
          </a:xfrm>
        </p:grpSpPr>
        <p:pic>
          <p:nvPicPr>
            <p:cNvPr id="25" name="Picture 24" descr="A picture containing icon&#10;&#10;Description automatically generated">
              <a:extLst>
                <a:ext uri="{FF2B5EF4-FFF2-40B4-BE49-F238E27FC236}">
                  <a16:creationId xmlns:a16="http://schemas.microsoft.com/office/drawing/2014/main" xmlns="" id="{8A55E032-4042-4761-A075-DB02EE1CC5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53499" y="2009510"/>
              <a:ext cx="2961767" cy="2468880"/>
            </a:xfrm>
            <a:prstGeom prst="rect">
              <a:avLst/>
            </a:prstGeom>
          </p:spPr>
        </p:pic>
        <p:sp>
          <p:nvSpPr>
            <p:cNvPr id="26" name="TextBox 25">
              <a:extLst>
                <a:ext uri="{FF2B5EF4-FFF2-40B4-BE49-F238E27FC236}">
                  <a16:creationId xmlns:a16="http://schemas.microsoft.com/office/drawing/2014/main" xmlns="" id="{03DA08DA-E93F-47C8-B059-15597DD759A6}"/>
                </a:ext>
              </a:extLst>
            </p:cNvPr>
            <p:cNvSpPr txBox="1"/>
            <p:nvPr/>
          </p:nvSpPr>
          <p:spPr>
            <a:xfrm>
              <a:off x="9305065" y="2828451"/>
              <a:ext cx="22586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E048E"/>
                  </a:solidFill>
                  <a:effectLst/>
                  <a:uLnTx/>
                  <a:uFillTx/>
                  <a:latin typeface="Aarian"/>
                  <a:ea typeface="Tahoma" panose="020B0604030504040204" pitchFamily="34" charset="0"/>
                  <a:cs typeface="Tahoma" panose="020B0604030504040204" pitchFamily="34" charset="0"/>
                </a:rPr>
                <a:t>Sửa</a:t>
              </a:r>
              <a:r>
                <a:rPr kumimoji="0" lang="en-US" sz="2400" b="1" i="0" u="none" strike="noStrike" kern="1200" cap="none" spc="0" normalizeH="0" baseline="0" noProof="0" dirty="0">
                  <a:ln>
                    <a:noFill/>
                  </a:ln>
                  <a:solidFill>
                    <a:srgbClr val="0E048E"/>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E048E"/>
                  </a:solidFill>
                  <a:effectLst/>
                  <a:uLnTx/>
                  <a:uFillTx/>
                  <a:latin typeface="Aarian"/>
                  <a:ea typeface="Tahoma" panose="020B0604030504040204" pitchFamily="34" charset="0"/>
                  <a:cs typeface="Tahoma" panose="020B0604030504040204" pitchFamily="34" charset="0"/>
                </a:rPr>
                <a:t>lại</a:t>
              </a:r>
              <a:r>
                <a:rPr kumimoji="0" lang="en-US" sz="2400" b="1" i="0" u="none" strike="noStrike" kern="1200" cap="none" spc="0" normalizeH="0" baseline="0" noProof="0" dirty="0">
                  <a:ln>
                    <a:noFill/>
                  </a:ln>
                  <a:solidFill>
                    <a:srgbClr val="0E048E"/>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E048E"/>
                  </a:solidFill>
                  <a:effectLst/>
                  <a:uLnTx/>
                  <a:uFillTx/>
                  <a:latin typeface="Aarian"/>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0E048E"/>
                  </a:solidFill>
                  <a:effectLst/>
                  <a:uLnTx/>
                  <a:uFillTx/>
                  <a:latin typeface="Aarian"/>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0E048E"/>
                  </a:solidFill>
                  <a:effectLst/>
                  <a:uLnTx/>
                  <a:uFillTx/>
                  <a:latin typeface="Aarian"/>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0E048E"/>
                  </a:solidFill>
                  <a:effectLst/>
                  <a:uLnTx/>
                  <a:uFillTx/>
                  <a:latin typeface="Aarian"/>
                  <a:ea typeface="Tahoma" panose="020B0604030504040204" pitchFamily="34" charset="0"/>
                  <a:cs typeface="Tahoma" panose="020B0604030504040204" pitchFamily="34" charset="0"/>
                </a:rPr>
                <a:t> hay </a:t>
              </a:r>
              <a:r>
                <a:rPr kumimoji="0" lang="en-US" sz="2400" b="1" i="0" u="none" strike="noStrike" kern="1200" cap="none" spc="0" normalizeH="0" baseline="0" noProof="0" dirty="0" err="1">
                  <a:ln>
                    <a:noFill/>
                  </a:ln>
                  <a:solidFill>
                    <a:srgbClr val="0E048E"/>
                  </a:solidFill>
                  <a:effectLst/>
                  <a:uLnTx/>
                  <a:uFillTx/>
                  <a:latin typeface="Aarian"/>
                  <a:ea typeface="Tahoma" panose="020B0604030504040204" pitchFamily="34" charset="0"/>
                  <a:cs typeface="Tahoma" panose="020B0604030504040204" pitchFamily="34" charset="0"/>
                </a:rPr>
                <a:t>hơn</a:t>
              </a:r>
              <a:endParaRPr kumimoji="0" lang="en-US" sz="2400" b="1" i="0" u="none" strike="noStrike" kern="1200" cap="none" spc="0" normalizeH="0" baseline="0" noProof="0" dirty="0">
                <a:ln>
                  <a:noFill/>
                </a:ln>
                <a:solidFill>
                  <a:srgbClr val="0E048E"/>
                </a:solidFill>
                <a:effectLst/>
                <a:uLnTx/>
                <a:uFillTx/>
                <a:latin typeface="Aarian"/>
                <a:ea typeface="Tahoma" panose="020B0604030504040204" pitchFamily="34" charset="0"/>
                <a:cs typeface="Tahoma" panose="020B0604030504040204" pitchFamily="34" charset="0"/>
              </a:endParaRPr>
            </a:p>
          </p:txBody>
        </p:sp>
      </p:grpSp>
      <p:pic>
        <p:nvPicPr>
          <p:cNvPr id="27" name="Picture 26" descr="A picture containing icon&#10;&#10;Description automatically generated">
            <a:extLst>
              <a:ext uri="{FF2B5EF4-FFF2-40B4-BE49-F238E27FC236}">
                <a16:creationId xmlns:a16="http://schemas.microsoft.com/office/drawing/2014/main" xmlns="" id="{5EA9E3D7-B6F9-459A-914A-3626FFC5169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7937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21899" y="1775385"/>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F92D67"/>
                </a:solidFill>
                <a:effectLst/>
                <a:uLnTx/>
                <a:uFillTx/>
                <a:latin typeface="Aarian"/>
              </a:rPr>
              <a:t>Vận</a:t>
            </a:r>
            <a:r>
              <a:rPr kumimoji="0" lang="en-US" sz="8000" b="0" i="0" u="none" strike="noStrike" kern="1200" cap="none" spc="0" normalizeH="0" noProof="0" dirty="0">
                <a:ln>
                  <a:noFill/>
                </a:ln>
                <a:solidFill>
                  <a:srgbClr val="F92D67"/>
                </a:solidFill>
                <a:effectLst/>
                <a:uLnTx/>
                <a:uFillTx/>
                <a:latin typeface="Aarian"/>
              </a:rPr>
              <a:t> </a:t>
            </a:r>
            <a:r>
              <a:rPr kumimoji="0" lang="en-US" sz="8000" b="0" i="0" u="none" strike="noStrike" kern="1200" cap="none" spc="0" normalizeH="0" noProof="0" dirty="0" err="1">
                <a:ln>
                  <a:noFill/>
                </a:ln>
                <a:solidFill>
                  <a:srgbClr val="F92D67"/>
                </a:solidFill>
                <a:effectLst/>
                <a:uLnTx/>
                <a:uFillTx/>
                <a:latin typeface="Aarian"/>
              </a:rPr>
              <a:t>dụng</a:t>
            </a:r>
            <a:endParaRPr kumimoji="0" lang="en-US" sz="8000" b="0" i="0" u="none" strike="noStrike" kern="1200" cap="none" spc="0" normalizeH="0" baseline="0" noProof="0" dirty="0">
              <a:ln>
                <a:noFill/>
              </a:ln>
              <a:solidFill>
                <a:srgbClr val="F92D67"/>
              </a:solidFill>
              <a:effectLst/>
              <a:uLnTx/>
              <a:uFillTx/>
              <a:latin typeface="Aarian"/>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6F02BF-4090-2341-3AFE-6578647D3280}"/>
              </a:ext>
            </a:extLst>
          </p:cNvPr>
          <p:cNvPicPr>
            <a:picLocks noChangeAspect="1"/>
          </p:cNvPicPr>
          <p:nvPr/>
        </p:nvPicPr>
        <p:blipFill>
          <a:blip r:embed="rId2"/>
          <a:stretch>
            <a:fillRect/>
          </a:stretch>
        </p:blipFill>
        <p:spPr>
          <a:xfrm>
            <a:off x="-53928" y="-23813"/>
            <a:ext cx="12192000" cy="6858000"/>
          </a:xfrm>
          <a:prstGeom prst="rect">
            <a:avLst/>
          </a:prstGeom>
        </p:spPr>
      </p:pic>
      <p:sp>
        <p:nvSpPr>
          <p:cNvPr id="2" name="Rectangle: Rounded Corners 1">
            <a:extLst>
              <a:ext uri="{FF2B5EF4-FFF2-40B4-BE49-F238E27FC236}">
                <a16:creationId xmlns:a16="http://schemas.microsoft.com/office/drawing/2014/main" xmlns="" id="{51058A95-F8BE-F163-5F01-95A46DF675D2}"/>
              </a:ext>
            </a:extLst>
          </p:cNvPr>
          <p:cNvSpPr/>
          <p:nvPr/>
        </p:nvSpPr>
        <p:spPr>
          <a:xfrm>
            <a:off x="3220" y="11749"/>
            <a:ext cx="12188780" cy="9672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FF00"/>
                </a:solidFill>
                <a:latin typeface="Aarian"/>
              </a:rPr>
              <a:t>Tìm</a:t>
            </a:r>
            <a:r>
              <a:rPr lang="en-US" sz="3200" b="1" dirty="0">
                <a:solidFill>
                  <a:srgbClr val="FFFF00"/>
                </a:solidFill>
                <a:latin typeface="Aarian"/>
              </a:rPr>
              <a:t> </a:t>
            </a:r>
            <a:r>
              <a:rPr lang="en-US" sz="3200" b="1" dirty="0" err="1">
                <a:solidFill>
                  <a:srgbClr val="FFFF00"/>
                </a:solidFill>
                <a:latin typeface="Aarian"/>
              </a:rPr>
              <a:t>đọc</a:t>
            </a:r>
            <a:r>
              <a:rPr lang="en-US" sz="3200" b="1" dirty="0">
                <a:solidFill>
                  <a:srgbClr val="FFFF00"/>
                </a:solidFill>
                <a:latin typeface="Aarian"/>
              </a:rPr>
              <a:t> </a:t>
            </a:r>
            <a:r>
              <a:rPr lang="en-US" sz="3200" b="1" dirty="0" err="1">
                <a:solidFill>
                  <a:srgbClr val="FFFF00"/>
                </a:solidFill>
                <a:latin typeface="Aarian"/>
              </a:rPr>
              <a:t>những</a:t>
            </a:r>
            <a:r>
              <a:rPr lang="en-US" sz="3200" b="1" dirty="0">
                <a:solidFill>
                  <a:srgbClr val="FFFF00"/>
                </a:solidFill>
                <a:latin typeface="Aarian"/>
              </a:rPr>
              <a:t> </a:t>
            </a:r>
            <a:r>
              <a:rPr lang="en-US" sz="3200" b="1" dirty="0" err="1">
                <a:solidFill>
                  <a:srgbClr val="FFFF00"/>
                </a:solidFill>
                <a:latin typeface="Aarian"/>
              </a:rPr>
              <a:t>câu</a:t>
            </a:r>
            <a:r>
              <a:rPr lang="en-US" sz="3200" b="1" dirty="0">
                <a:solidFill>
                  <a:srgbClr val="FFFF00"/>
                </a:solidFill>
                <a:latin typeface="Aarian"/>
              </a:rPr>
              <a:t> </a:t>
            </a:r>
            <a:r>
              <a:rPr lang="en-US" sz="3200" b="1" dirty="0" err="1">
                <a:solidFill>
                  <a:srgbClr val="FFFF00"/>
                </a:solidFill>
                <a:latin typeface="Aarian"/>
              </a:rPr>
              <a:t>chuyện</a:t>
            </a:r>
            <a:r>
              <a:rPr lang="en-US" sz="3200" b="1" dirty="0">
                <a:solidFill>
                  <a:srgbClr val="FFFF00"/>
                </a:solidFill>
                <a:latin typeface="Aarian"/>
              </a:rPr>
              <a:t>, </a:t>
            </a:r>
            <a:r>
              <a:rPr lang="en-US" sz="3200" b="1" dirty="0" err="1">
                <a:solidFill>
                  <a:srgbClr val="FFFF00"/>
                </a:solidFill>
                <a:latin typeface="Aarian"/>
              </a:rPr>
              <a:t>bài</a:t>
            </a:r>
            <a:r>
              <a:rPr lang="en-US" sz="3200" b="1" dirty="0">
                <a:solidFill>
                  <a:srgbClr val="FFFF00"/>
                </a:solidFill>
                <a:latin typeface="Aarian"/>
              </a:rPr>
              <a:t> </a:t>
            </a:r>
            <a:r>
              <a:rPr lang="en-US" sz="3200" b="1" dirty="0" err="1">
                <a:solidFill>
                  <a:srgbClr val="FFFF00"/>
                </a:solidFill>
                <a:latin typeface="Aarian"/>
              </a:rPr>
              <a:t>văn</a:t>
            </a:r>
            <a:r>
              <a:rPr lang="en-US" sz="3200" b="1" dirty="0">
                <a:solidFill>
                  <a:srgbClr val="FFFF00"/>
                </a:solidFill>
                <a:latin typeface="Aarian"/>
              </a:rPr>
              <a:t>, </a:t>
            </a:r>
            <a:r>
              <a:rPr lang="en-US" sz="3200" b="1" dirty="0" err="1">
                <a:solidFill>
                  <a:srgbClr val="FFFF00"/>
                </a:solidFill>
                <a:latin typeface="Aarian"/>
              </a:rPr>
              <a:t>bài</a:t>
            </a:r>
            <a:r>
              <a:rPr lang="en-US" sz="3200" b="1" dirty="0">
                <a:solidFill>
                  <a:srgbClr val="FFFF00"/>
                </a:solidFill>
                <a:latin typeface="Aarian"/>
              </a:rPr>
              <a:t> </a:t>
            </a:r>
            <a:r>
              <a:rPr lang="en-US" sz="3200" b="1" dirty="0" err="1">
                <a:solidFill>
                  <a:srgbClr val="FFFF00"/>
                </a:solidFill>
                <a:latin typeface="Aarian"/>
              </a:rPr>
              <a:t>thơ</a:t>
            </a:r>
            <a:r>
              <a:rPr lang="en-US" sz="3200" b="1" dirty="0">
                <a:solidFill>
                  <a:srgbClr val="FFFF00"/>
                </a:solidFill>
                <a:latin typeface="Aarian"/>
              </a:rPr>
              <a:t>,… </a:t>
            </a:r>
            <a:r>
              <a:rPr lang="en-US" sz="3200" b="1" dirty="0" err="1">
                <a:solidFill>
                  <a:srgbClr val="FFFF00"/>
                </a:solidFill>
                <a:latin typeface="Aarian"/>
              </a:rPr>
              <a:t>về</a:t>
            </a:r>
            <a:r>
              <a:rPr lang="en-US" sz="3200" b="1" dirty="0">
                <a:solidFill>
                  <a:srgbClr val="FFFF00"/>
                </a:solidFill>
                <a:latin typeface="Aarian"/>
              </a:rPr>
              <a:t> </a:t>
            </a:r>
            <a:r>
              <a:rPr lang="en-US" sz="3200" b="1" dirty="0" err="1">
                <a:solidFill>
                  <a:srgbClr val="FFFF00"/>
                </a:solidFill>
                <a:latin typeface="Aarian"/>
              </a:rPr>
              <a:t>cây</a:t>
            </a:r>
            <a:r>
              <a:rPr lang="en-US" sz="3200" b="1" dirty="0">
                <a:solidFill>
                  <a:srgbClr val="FFFF00"/>
                </a:solidFill>
                <a:latin typeface="Aarian"/>
              </a:rPr>
              <a:t> </a:t>
            </a:r>
            <a:r>
              <a:rPr lang="en-US" sz="3200" b="1" dirty="0" err="1">
                <a:solidFill>
                  <a:srgbClr val="FFFF00"/>
                </a:solidFill>
                <a:latin typeface="Aarian"/>
              </a:rPr>
              <a:t>cối</a:t>
            </a:r>
            <a:r>
              <a:rPr lang="en-US" sz="3200" b="1" dirty="0">
                <a:solidFill>
                  <a:srgbClr val="FFFF00"/>
                </a:solidFill>
                <a:latin typeface="Aarian"/>
              </a:rPr>
              <a:t>, </a:t>
            </a:r>
            <a:r>
              <a:rPr lang="en-US" sz="3200" b="1" dirty="0" err="1">
                <a:solidFill>
                  <a:srgbClr val="FFFF00"/>
                </a:solidFill>
                <a:latin typeface="Aarian"/>
              </a:rPr>
              <a:t>muông</a:t>
            </a:r>
            <a:r>
              <a:rPr lang="en-US" sz="3200" b="1" dirty="0">
                <a:solidFill>
                  <a:srgbClr val="FFFF00"/>
                </a:solidFill>
                <a:latin typeface="Aarian"/>
              </a:rPr>
              <a:t> </a:t>
            </a:r>
            <a:r>
              <a:rPr lang="en-US" sz="3200" b="1" dirty="0" err="1">
                <a:solidFill>
                  <a:srgbClr val="FFFF00"/>
                </a:solidFill>
                <a:latin typeface="Aarian"/>
              </a:rPr>
              <a:t>thú</a:t>
            </a:r>
            <a:r>
              <a:rPr lang="en-US" sz="3200" b="1" dirty="0">
                <a:solidFill>
                  <a:srgbClr val="FFFF00"/>
                </a:solidFill>
                <a:latin typeface="Aarian"/>
              </a:rPr>
              <a:t>.</a:t>
            </a:r>
          </a:p>
        </p:txBody>
      </p:sp>
      <p:grpSp>
        <p:nvGrpSpPr>
          <p:cNvPr id="13" name="Group 12">
            <a:extLst>
              <a:ext uri="{FF2B5EF4-FFF2-40B4-BE49-F238E27FC236}">
                <a16:creationId xmlns:a16="http://schemas.microsoft.com/office/drawing/2014/main" xmlns="" id="{C033993F-48BF-4300-9567-70C3EEDDF26B}"/>
              </a:ext>
            </a:extLst>
          </p:cNvPr>
          <p:cNvGrpSpPr/>
          <p:nvPr/>
        </p:nvGrpSpPr>
        <p:grpSpPr>
          <a:xfrm>
            <a:off x="-30116" y="1032179"/>
            <a:ext cx="12163425" cy="5685089"/>
            <a:chOff x="-30116" y="1032179"/>
            <a:chExt cx="12163425" cy="5685089"/>
          </a:xfrm>
        </p:grpSpPr>
        <p:sp>
          <p:nvSpPr>
            <p:cNvPr id="14" name="TextBox 8">
              <a:extLst>
                <a:ext uri="{FF2B5EF4-FFF2-40B4-BE49-F238E27FC236}">
                  <a16:creationId xmlns:a16="http://schemas.microsoft.com/office/drawing/2014/main" xmlns="" id="{32896E8D-15B0-F68D-D148-9102EBEEE639}"/>
                </a:ext>
              </a:extLst>
            </p:cNvPr>
            <p:cNvSpPr txBox="1"/>
            <p:nvPr/>
          </p:nvSpPr>
          <p:spPr>
            <a:xfrm>
              <a:off x="5293709" y="1818973"/>
              <a:ext cx="6839600" cy="1804749"/>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Aarian"/>
                  <a:cs typeface="Times New Roman" panose="02020603050405020304" pitchFamily="18" charset="0"/>
                </a:rPr>
                <a:t>       </a:t>
              </a:r>
              <a:r>
                <a:rPr lang="vi-VN" sz="2000" dirty="0">
                  <a:latin typeface="Aarian"/>
                  <a:cs typeface="Times New Roman" panose="02020603050405020304" pitchFamily="18" charset="0"/>
                </a:rPr>
                <a:t>Mùa xuân về lúc nào không rõ. Tôi nghe tiếng vườn gọi.</a:t>
              </a:r>
            </a:p>
            <a:p>
              <a:pPr algn="just"/>
              <a:r>
                <a:rPr lang="en-US" sz="2000" dirty="0">
                  <a:latin typeface="Aarian"/>
                  <a:cs typeface="Times New Roman" panose="02020603050405020304" pitchFamily="18" charset="0"/>
                </a:rPr>
                <a:t>       </a:t>
              </a:r>
              <a:r>
                <a:rPr lang="vi-VN" sz="2000" dirty="0">
                  <a:latin typeface="Aarian"/>
                  <a:cs typeface="Times New Roman" panose="02020603050405020304" pitchFamily="18" charset="0"/>
                </a:rPr>
                <a:t>Trong vườn, cây muỗm khoe </a:t>
              </a:r>
              <a:r>
                <a:rPr lang="en-US" sz="2000" dirty="0" err="1">
                  <a:latin typeface="Aarian"/>
                  <a:cs typeface="Times New Roman" panose="02020603050405020304" pitchFamily="18" charset="0"/>
                </a:rPr>
                <a:t>vồng</a:t>
              </a:r>
              <a:r>
                <a:rPr lang="vi-VN" sz="2000" dirty="0">
                  <a:latin typeface="Aarian"/>
                  <a:cs typeface="Times New Roman" panose="02020603050405020304" pitchFamily="18" charset="0"/>
                </a:rPr>
                <a:t> hoa mới. Hoa muỗm tua tủa trổ thẳng lên trời. </a:t>
              </a:r>
              <a:r>
                <a:rPr lang="en-US" sz="2000" dirty="0" err="1">
                  <a:latin typeface="Aarian"/>
                  <a:cs typeface="Times New Roman" panose="02020603050405020304" pitchFamily="18" charset="0"/>
                </a:rPr>
                <a:t>Hoa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muỗm</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chính</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là</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chiếc</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đồng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hồ</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mùa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xuân</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đấy</a:t>
              </a:r>
              <a:r>
                <a:rPr lang="en-US" sz="2000" dirty="0">
                  <a:latin typeface="Aarian"/>
                  <a:cs typeface="Times New Roman" panose="02020603050405020304" pitchFamily="18" charset="0"/>
                </a:rPr>
                <a:t>.</a:t>
              </a:r>
            </a:p>
          </p:txBody>
        </p:sp>
        <p:sp>
          <p:nvSpPr>
            <p:cNvPr id="23" name="TextBox 8">
              <a:extLst>
                <a:ext uri="{FF2B5EF4-FFF2-40B4-BE49-F238E27FC236}">
                  <a16:creationId xmlns:a16="http://schemas.microsoft.com/office/drawing/2014/main" xmlns="" id="{4809DE8C-7E66-8467-8FB1-7F01F47F6907}"/>
                </a:ext>
              </a:extLst>
            </p:cNvPr>
            <p:cNvSpPr txBox="1"/>
            <p:nvPr/>
          </p:nvSpPr>
          <p:spPr>
            <a:xfrm>
              <a:off x="2228995" y="4572000"/>
              <a:ext cx="9871112" cy="2145268"/>
            </a:xfrm>
            <a:prstGeom prst="roundRect">
              <a:avLst/>
            </a:prstGeom>
            <a:solidFill>
              <a:srgbClr val="EAF9FF"/>
            </a:solidFill>
            <a:ln>
              <a:solidFill>
                <a:schemeClr val="tx1"/>
              </a:solidFill>
              <a:prstDash val="lgDash"/>
            </a:ln>
          </p:spPr>
          <p:txBody>
            <a:bodyPr wrap="square" numCol="1">
              <a:spAutoFit/>
            </a:bodyPr>
            <a:lstStyle/>
            <a:p>
              <a:r>
                <a:rPr lang="en-US" sz="2000" dirty="0">
                  <a:solidFill>
                    <a:srgbClr val="002060"/>
                  </a:solidFill>
                  <a:latin typeface="Aarian"/>
                </a:rPr>
                <a:t>      </a:t>
              </a:r>
              <a:r>
                <a:rPr lang="vi-VN" sz="2000" dirty="0">
                  <a:latin typeface="Aarian"/>
                </a:rPr>
                <a:t>Khi hoa nhài nở, hoa bưởi cũng đua nhau nở. Từng chùm hoa bưởi, cánh trắng </a:t>
              </a:r>
              <a:r>
                <a:rPr lang="en-US" sz="2000" dirty="0" err="1">
                  <a:latin typeface="Aarian"/>
                </a:rPr>
                <a:t>cũng</a:t>
              </a:r>
              <a:r>
                <a:rPr lang="en-US" sz="2000" dirty="0">
                  <a:latin typeface="Aarian"/>
                </a:rPr>
                <a:t> </a:t>
              </a:r>
              <a:r>
                <a:rPr lang="vi-VN" sz="2000" dirty="0">
                  <a:latin typeface="Aarian"/>
                </a:rPr>
                <a:t>chẳng kém hoa nhài, nhưng lại có những tua nhị vàng </a:t>
              </a:r>
              <a:r>
                <a:rPr lang="en-US" sz="2000" dirty="0" err="1">
                  <a:latin typeface="Aarian"/>
                </a:rPr>
                <a:t>ngấn</a:t>
              </a:r>
              <a:r>
                <a:rPr lang="en-US" sz="2000" dirty="0">
                  <a:latin typeface="Aarian"/>
                </a:rPr>
                <a:t> </a:t>
              </a:r>
              <a:r>
                <a:rPr lang="en-US" sz="2000" dirty="0" err="1">
                  <a:latin typeface="Aarian"/>
                </a:rPr>
                <a:t>lên</a:t>
              </a:r>
              <a:r>
                <a:rPr lang="en-US" sz="2000" dirty="0">
                  <a:latin typeface="Aarian"/>
                </a:rPr>
                <a:t> </a:t>
              </a:r>
              <a:r>
                <a:rPr lang="en-US" sz="2000" dirty="0" err="1">
                  <a:latin typeface="Aarian"/>
                </a:rPr>
                <a:t>giữa</a:t>
              </a:r>
              <a:r>
                <a:rPr lang="en-US" sz="2000" dirty="0">
                  <a:latin typeface="Aarian"/>
                </a:rPr>
                <a:t> </a:t>
              </a:r>
              <a:r>
                <a:rPr lang="en-US" sz="2000" dirty="0" err="1">
                  <a:latin typeface="Aarian"/>
                </a:rPr>
                <a:t>lòng</a:t>
              </a:r>
              <a:r>
                <a:rPr lang="en-US" sz="2000" dirty="0">
                  <a:latin typeface="Aarian"/>
                </a:rPr>
                <a:t> </a:t>
              </a:r>
              <a:r>
                <a:rPr lang="en-US" sz="2000" dirty="0" err="1">
                  <a:latin typeface="Aarian"/>
                </a:rPr>
                <a:t>hoa</a:t>
              </a:r>
              <a:r>
                <a:rPr lang="en-US" sz="2000" dirty="0">
                  <a:latin typeface="Aarian"/>
                </a:rPr>
                <a:t>, </a:t>
              </a:r>
              <a:r>
                <a:rPr lang="en-US" sz="2000" dirty="0" err="1">
                  <a:latin typeface="Aarian"/>
                </a:rPr>
                <a:t>chẳng</a:t>
              </a:r>
              <a:r>
                <a:rPr lang="en-US" sz="2000" dirty="0">
                  <a:latin typeface="Aarian"/>
                </a:rPr>
                <a:t> </a:t>
              </a:r>
              <a:r>
                <a:rPr lang="en-US" sz="2000" dirty="0" err="1">
                  <a:latin typeface="Aarian"/>
                </a:rPr>
                <a:t>khác</a:t>
              </a:r>
              <a:r>
                <a:rPr lang="en-US" sz="2000" dirty="0">
                  <a:latin typeface="Aarian"/>
                </a:rPr>
                <a:t> </a:t>
              </a:r>
              <a:r>
                <a:rPr lang="en-US" sz="2000" dirty="0" err="1">
                  <a:latin typeface="Aarian"/>
                </a:rPr>
                <a:t>gì</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bông</a:t>
              </a:r>
              <a:r>
                <a:rPr lang="en-US" sz="2000" dirty="0">
                  <a:latin typeface="Aarian"/>
                </a:rPr>
                <a:t> </a:t>
              </a:r>
              <a:r>
                <a:rPr lang="en-US" sz="2000" dirty="0" err="1">
                  <a:latin typeface="Aarian"/>
                </a:rPr>
                <a:t>thủy</a:t>
              </a:r>
              <a:r>
                <a:rPr lang="en-US" sz="2000" dirty="0">
                  <a:latin typeface="Aarian"/>
                </a:rPr>
                <a:t> </a:t>
              </a:r>
              <a:r>
                <a:rPr lang="en-US" sz="2000" dirty="0" err="1">
                  <a:latin typeface="Aarian"/>
                </a:rPr>
                <a:t>tiên</a:t>
              </a:r>
              <a:r>
                <a:rPr lang="en-US" sz="2000" dirty="0">
                  <a:latin typeface="Aarian"/>
                </a:rPr>
                <a:t> </a:t>
              </a:r>
              <a:r>
                <a:rPr lang="en-US" sz="2000" dirty="0" err="1">
                  <a:latin typeface="Aarian"/>
                </a:rPr>
                <a:t>thu</a:t>
              </a:r>
              <a:r>
                <a:rPr lang="en-US" sz="2000" dirty="0">
                  <a:latin typeface="Aarian"/>
                </a:rPr>
                <a:t> </a:t>
              </a:r>
              <a:r>
                <a:rPr lang="en-US" sz="2000" dirty="0" err="1">
                  <a:latin typeface="Aarian"/>
                </a:rPr>
                <a:t>nhỏ</a:t>
              </a:r>
              <a:r>
                <a:rPr lang="en-US" sz="2000" dirty="0">
                  <a:latin typeface="Aarian"/>
                </a:rPr>
                <a:t>. </a:t>
              </a:r>
              <a:r>
                <a:rPr lang="en-US" sz="2000" dirty="0" err="1">
                  <a:latin typeface="Aarian"/>
                </a:rPr>
                <a:t>Hoa</a:t>
              </a:r>
              <a:r>
                <a:rPr lang="en-US" sz="2000" dirty="0">
                  <a:latin typeface="Aarian"/>
                </a:rPr>
                <a:t> </a:t>
              </a:r>
              <a:r>
                <a:rPr lang="en-US" sz="2000" dirty="0" err="1">
                  <a:latin typeface="Aarian"/>
                </a:rPr>
                <a:t>bưởi</a:t>
              </a:r>
              <a:r>
                <a:rPr lang="en-US" sz="2000" dirty="0">
                  <a:latin typeface="Aarian"/>
                </a:rPr>
                <a:t> </a:t>
              </a:r>
              <a:r>
                <a:rPr lang="en-US" sz="2000" dirty="0" err="1">
                  <a:latin typeface="Aarian"/>
                </a:rPr>
                <a:t>là</a:t>
              </a:r>
              <a:r>
                <a:rPr lang="en-US" sz="2000" dirty="0">
                  <a:latin typeface="Aarian"/>
                </a:rPr>
                <a:t> </a:t>
              </a:r>
              <a:r>
                <a:rPr lang="en-US" sz="2000" dirty="0" err="1">
                  <a:latin typeface="Aarian"/>
                </a:rPr>
                <a:t>hoa</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còn</a:t>
              </a:r>
              <a:r>
                <a:rPr lang="en-US" sz="2000" dirty="0">
                  <a:latin typeface="Aarian"/>
                </a:rPr>
                <a:t> </a:t>
              </a:r>
              <a:r>
                <a:rPr lang="en-US" sz="2000" dirty="0" err="1">
                  <a:latin typeface="Aarian"/>
                </a:rPr>
                <a:t>hoa</a:t>
              </a:r>
              <a:r>
                <a:rPr lang="en-US" sz="2000" dirty="0">
                  <a:latin typeface="Aarian"/>
                </a:rPr>
                <a:t> </a:t>
              </a:r>
              <a:r>
                <a:rPr lang="en-US" sz="2000" dirty="0" err="1">
                  <a:latin typeface="Aarian"/>
                </a:rPr>
                <a:t>nhài</a:t>
              </a:r>
              <a:r>
                <a:rPr lang="en-US" sz="2000" dirty="0">
                  <a:latin typeface="Aarian"/>
                </a:rPr>
                <a:t> </a:t>
              </a:r>
              <a:r>
                <a:rPr lang="en-US" sz="2000" dirty="0" err="1">
                  <a:latin typeface="Aarian"/>
                </a:rPr>
                <a:t>là</a:t>
              </a:r>
              <a:r>
                <a:rPr lang="en-US" sz="2000" dirty="0">
                  <a:latin typeface="Aarian"/>
                </a:rPr>
                <a:t> </a:t>
              </a:r>
              <a:r>
                <a:rPr lang="en-US" sz="2000" dirty="0" err="1">
                  <a:latin typeface="Aarian"/>
                </a:rPr>
                <a:t>hoa</a:t>
              </a:r>
              <a:r>
                <a:rPr lang="en-US" sz="2000" dirty="0">
                  <a:latin typeface="Aarian"/>
                </a:rPr>
                <a:t> </a:t>
              </a:r>
              <a:r>
                <a:rPr lang="en-US" sz="2000" dirty="0" err="1">
                  <a:latin typeface="Aarian"/>
                </a:rPr>
                <a:t>bụi</a:t>
              </a:r>
              <a:r>
                <a:rPr lang="en-US" sz="2000" dirty="0">
                  <a:latin typeface="Aarian"/>
                </a:rPr>
                <a:t>. </a:t>
              </a:r>
              <a:r>
                <a:rPr lang="en-US" sz="2000" dirty="0" err="1">
                  <a:latin typeface="Aarian"/>
                </a:rPr>
                <a:t>Hoa</a:t>
              </a:r>
              <a:r>
                <a:rPr lang="en-US" sz="2000" dirty="0">
                  <a:latin typeface="Aarian"/>
                </a:rPr>
                <a:t> </a:t>
              </a:r>
              <a:r>
                <a:rPr lang="en-US" sz="2000" dirty="0" err="1">
                  <a:latin typeface="Aarian"/>
                </a:rPr>
                <a:t>cây</a:t>
              </a:r>
              <a:r>
                <a:rPr lang="en-US" sz="2000" dirty="0">
                  <a:latin typeface="Aarian"/>
                </a:rPr>
                <a:t> </a:t>
              </a:r>
              <a:r>
                <a:rPr lang="en-US" sz="2000" dirty="0" err="1">
                  <a:latin typeface="Aarian"/>
                </a:rPr>
                <a:t>có</a:t>
              </a:r>
              <a:r>
                <a:rPr lang="en-US" sz="2000" dirty="0">
                  <a:latin typeface="Aarian"/>
                </a:rPr>
                <a:t> </a:t>
              </a:r>
              <a:r>
                <a:rPr lang="en-US" sz="2000" dirty="0" err="1">
                  <a:latin typeface="Aarian"/>
                </a:rPr>
                <a:t>sức</a:t>
              </a:r>
              <a:r>
                <a:rPr lang="en-US" sz="2000" dirty="0">
                  <a:latin typeface="Aarian"/>
                </a:rPr>
                <a:t> </a:t>
              </a:r>
              <a:r>
                <a:rPr lang="en-US" sz="2000" dirty="0" err="1">
                  <a:latin typeface="Aarian"/>
                </a:rPr>
                <a:t>sống</a:t>
              </a:r>
              <a:r>
                <a:rPr lang="en-US" sz="2000" dirty="0">
                  <a:latin typeface="Aarian"/>
                </a:rPr>
                <a:t> </a:t>
              </a:r>
              <a:r>
                <a:rPr lang="en-US" sz="2000" dirty="0" err="1">
                  <a:latin typeface="Aarian"/>
                </a:rPr>
                <a:t>mạnh</a:t>
              </a:r>
              <a:r>
                <a:rPr lang="en-US" sz="2000" dirty="0">
                  <a:latin typeface="Aarian"/>
                </a:rPr>
                <a:t> </a:t>
              </a:r>
              <a:r>
                <a:rPr lang="en-US" sz="2000" dirty="0" err="1">
                  <a:latin typeface="Aarian"/>
                </a:rPr>
                <a:t>mẽ</a:t>
              </a:r>
              <a:r>
                <a:rPr lang="en-US" sz="2000" dirty="0">
                  <a:latin typeface="Aarian"/>
                </a:rPr>
                <a:t>. </a:t>
              </a:r>
              <a:r>
                <a:rPr lang="en-US" sz="2000" dirty="0" err="1">
                  <a:latin typeface="Aarian"/>
                </a:rPr>
                <a:t>Hoa</a:t>
              </a:r>
              <a:r>
                <a:rPr lang="en-US" sz="2000" dirty="0">
                  <a:latin typeface="Aarian"/>
                </a:rPr>
                <a:t> </a:t>
              </a:r>
              <a:r>
                <a:rPr lang="en-US" sz="2000" dirty="0" err="1">
                  <a:latin typeface="Aarian"/>
                </a:rPr>
                <a:t>bụi</a:t>
              </a:r>
              <a:r>
                <a:rPr lang="en-US" sz="2000" dirty="0">
                  <a:latin typeface="Aarian"/>
                </a:rPr>
                <a:t> </a:t>
              </a:r>
              <a:r>
                <a:rPr lang="en-US" sz="2000" dirty="0" err="1">
                  <a:latin typeface="Aarian"/>
                </a:rPr>
                <a:t>có</a:t>
              </a:r>
              <a:r>
                <a:rPr lang="en-US" sz="2000" dirty="0">
                  <a:latin typeface="Aarian"/>
                </a:rPr>
                <a:t> </a:t>
              </a:r>
              <a:r>
                <a:rPr lang="en-US" sz="2000" dirty="0" err="1">
                  <a:latin typeface="Aarian"/>
                </a:rPr>
                <a:t>chút</a:t>
              </a:r>
              <a:r>
                <a:rPr lang="en-US" sz="2000" dirty="0">
                  <a:latin typeface="Aarian"/>
                </a:rPr>
                <a:t> </a:t>
              </a:r>
              <a:r>
                <a:rPr lang="en-US" sz="2000" dirty="0" err="1">
                  <a:latin typeface="Aarian"/>
                </a:rPr>
                <a:t>gì</a:t>
              </a:r>
              <a:r>
                <a:rPr lang="en-US" sz="2000" dirty="0">
                  <a:latin typeface="Aarian"/>
                </a:rPr>
                <a:t> </a:t>
              </a:r>
              <a:r>
                <a:rPr lang="en-US" sz="2000" dirty="0" err="1">
                  <a:latin typeface="Aarian"/>
                </a:rPr>
                <a:t>giản</a:t>
              </a:r>
              <a:r>
                <a:rPr lang="en-US" sz="2000" dirty="0">
                  <a:latin typeface="Aarian"/>
                </a:rPr>
                <a:t> </a:t>
              </a:r>
              <a:r>
                <a:rPr lang="en-US" sz="2000" dirty="0" err="1">
                  <a:latin typeface="Aarian"/>
                </a:rPr>
                <a:t>dị</a:t>
              </a:r>
              <a:r>
                <a:rPr lang="en-US" sz="2000" dirty="0">
                  <a:latin typeface="Aarian"/>
                </a:rPr>
                <a:t> </a:t>
              </a:r>
              <a:r>
                <a:rPr lang="en-US" sz="2000" dirty="0" err="1">
                  <a:latin typeface="Aarian"/>
                </a:rPr>
                <a:t>hơn</a:t>
              </a:r>
              <a:r>
                <a:rPr lang="en-US" sz="2000" dirty="0">
                  <a:latin typeface="Aarian"/>
                </a:rPr>
                <a:t>. </a:t>
              </a:r>
              <a:r>
                <a:rPr lang="en-US" sz="2000" dirty="0" err="1">
                  <a:latin typeface="Aarian"/>
                </a:rPr>
                <a:t>Hương</a:t>
              </a:r>
              <a:r>
                <a:rPr lang="en-US" sz="2000" dirty="0">
                  <a:latin typeface="Aarian"/>
                </a:rPr>
                <a:t> </a:t>
              </a:r>
              <a:r>
                <a:rPr lang="en-US" sz="2000" dirty="0" err="1">
                  <a:latin typeface="Aarian"/>
                </a:rPr>
                <a:t>tỏa</a:t>
              </a:r>
              <a:r>
                <a:rPr lang="en-US" sz="2000" dirty="0">
                  <a:latin typeface="Aarian"/>
                </a:rPr>
                <a:t> </a:t>
              </a:r>
              <a:r>
                <a:rPr lang="en-US" sz="2000" dirty="0" err="1">
                  <a:latin typeface="Aarian"/>
                </a:rPr>
                <a:t>từ</a:t>
              </a:r>
              <a:r>
                <a:rPr lang="en-US" sz="2000" dirty="0">
                  <a:latin typeface="Aarian"/>
                </a:rPr>
                <a:t> </a:t>
              </a:r>
              <a:r>
                <a:rPr lang="en-US" sz="2000" dirty="0" err="1">
                  <a:latin typeface="Aarian"/>
                </a:rPr>
                <a:t>những</a:t>
              </a:r>
              <a:r>
                <a:rPr lang="en-US" sz="2000" dirty="0">
                  <a:latin typeface="Aarian"/>
                </a:rPr>
                <a:t> </a:t>
              </a:r>
              <a:r>
                <a:rPr lang="en-US" sz="2000" dirty="0" err="1">
                  <a:latin typeface="Aarian"/>
                </a:rPr>
                <a:t>cánh</a:t>
              </a:r>
              <a:r>
                <a:rPr lang="en-US" sz="2000" dirty="0">
                  <a:latin typeface="Aarian"/>
                </a:rPr>
                <a:t> </a:t>
              </a:r>
              <a:r>
                <a:rPr lang="en-US" sz="2000" dirty="0" err="1">
                  <a:latin typeface="Aarian"/>
                </a:rPr>
                <a:t>hoa</a:t>
              </a:r>
              <a:r>
                <a:rPr lang="en-US" sz="2000" dirty="0">
                  <a:latin typeface="Aarian"/>
                </a:rPr>
                <a:t>, </a:t>
              </a:r>
              <a:r>
                <a:rPr lang="en-US" sz="2000" dirty="0" err="1">
                  <a:latin typeface="Aarian"/>
                </a:rPr>
                <a:t>nhưng</a:t>
              </a:r>
              <a:r>
                <a:rPr lang="en-US" sz="2000" dirty="0">
                  <a:latin typeface="Aarian"/>
                </a:rPr>
                <a:t> </a:t>
              </a:r>
              <a:r>
                <a:rPr lang="en-US" sz="2000" dirty="0" err="1">
                  <a:latin typeface="Aarian"/>
                </a:rPr>
                <a:t>hương</a:t>
              </a:r>
              <a:r>
                <a:rPr lang="en-US" sz="2000" dirty="0">
                  <a:latin typeface="Aarian"/>
                </a:rPr>
                <a:t> </a:t>
              </a:r>
              <a:r>
                <a:rPr lang="en-US" sz="2000" dirty="0" err="1">
                  <a:latin typeface="Aarian"/>
                </a:rPr>
                <a:t>bưởi</a:t>
              </a:r>
              <a:r>
                <a:rPr lang="en-US" sz="2000" dirty="0">
                  <a:latin typeface="Aarian"/>
                </a:rPr>
                <a:t> </a:t>
              </a:r>
              <a:r>
                <a:rPr lang="en-US" sz="2000" dirty="0" err="1">
                  <a:latin typeface="Aarian"/>
                </a:rPr>
                <a:t>và</a:t>
              </a:r>
              <a:r>
                <a:rPr lang="en-US" sz="2000" dirty="0">
                  <a:latin typeface="Aarian"/>
                </a:rPr>
                <a:t> </a:t>
              </a:r>
              <a:r>
                <a:rPr lang="en-US" sz="2000" dirty="0" err="1">
                  <a:latin typeface="Aarian"/>
                </a:rPr>
                <a:t>hương</a:t>
              </a:r>
              <a:r>
                <a:rPr lang="en-US" sz="2000" dirty="0">
                  <a:latin typeface="Aarian"/>
                </a:rPr>
                <a:t> </a:t>
              </a:r>
              <a:r>
                <a:rPr lang="en-US" sz="2000" dirty="0" err="1">
                  <a:latin typeface="Aarian"/>
                </a:rPr>
                <a:t>nhài</a:t>
              </a:r>
              <a:r>
                <a:rPr lang="en-US" sz="2000" dirty="0">
                  <a:latin typeface="Aarian"/>
                </a:rPr>
                <a:t> </a:t>
              </a:r>
              <a:r>
                <a:rPr lang="en-US" sz="2000" dirty="0" err="1">
                  <a:latin typeface="Aarian"/>
                </a:rPr>
                <a:t>chẳng</a:t>
              </a:r>
              <a:r>
                <a:rPr lang="en-US" sz="2000" dirty="0">
                  <a:latin typeface="Aarian"/>
                </a:rPr>
                <a:t> bao </a:t>
              </a:r>
              <a:r>
                <a:rPr lang="en-US" sz="2000" dirty="0" err="1">
                  <a:latin typeface="Aarian"/>
                </a:rPr>
                <a:t>giờ</a:t>
              </a:r>
              <a:r>
                <a:rPr lang="en-US" sz="2000" dirty="0">
                  <a:latin typeface="Aarian"/>
                </a:rPr>
                <a:t> </a:t>
              </a:r>
              <a:r>
                <a:rPr lang="en-US" sz="2000" dirty="0" err="1">
                  <a:latin typeface="Aarian"/>
                </a:rPr>
                <a:t>lẫn</a:t>
              </a:r>
              <a:r>
                <a:rPr lang="en-US" sz="2000" dirty="0">
                  <a:latin typeface="Aarian"/>
                </a:rPr>
                <a:t>.</a:t>
              </a:r>
            </a:p>
            <a:p>
              <a:r>
                <a:rPr lang="en-US" sz="2000" dirty="0">
                  <a:latin typeface="Aarian"/>
                </a:rPr>
                <a:t>       </a:t>
              </a:r>
              <a:r>
                <a:rPr lang="en-US" sz="2000" dirty="0" err="1">
                  <a:latin typeface="Aarian"/>
                </a:rPr>
                <a:t>Mỗi</a:t>
              </a:r>
              <a:r>
                <a:rPr lang="en-US" sz="2000" dirty="0">
                  <a:latin typeface="Aarian"/>
                </a:rPr>
                <a:t> </a:t>
              </a:r>
              <a:r>
                <a:rPr lang="en-US" sz="2000" dirty="0" err="1">
                  <a:latin typeface="Aarian"/>
                </a:rPr>
                <a:t>thứ</a:t>
              </a:r>
              <a:r>
                <a:rPr lang="en-US" sz="2000" dirty="0">
                  <a:latin typeface="Aarian"/>
                </a:rPr>
                <a:t> </a:t>
              </a:r>
              <a:r>
                <a:rPr lang="en-US" sz="2000" dirty="0" err="1">
                  <a:latin typeface="Aarian"/>
                </a:rPr>
                <a:t>hoa</a:t>
              </a:r>
              <a:r>
                <a:rPr lang="en-US" sz="2000" dirty="0">
                  <a:latin typeface="Aarian"/>
                </a:rPr>
                <a:t> </a:t>
              </a:r>
              <a:r>
                <a:rPr lang="en-US" sz="2000" dirty="0" err="1">
                  <a:latin typeface="Aarian"/>
                </a:rPr>
                <a:t>đều</a:t>
              </a:r>
              <a:r>
                <a:rPr lang="en-US" sz="2000" dirty="0">
                  <a:latin typeface="Aarian"/>
                </a:rPr>
                <a:t> </a:t>
              </a:r>
              <a:r>
                <a:rPr lang="en-US" sz="2000" dirty="0" err="1">
                  <a:latin typeface="Aarian"/>
                </a:rPr>
                <a:t>có</a:t>
              </a:r>
              <a:r>
                <a:rPr lang="en-US" sz="2000" dirty="0">
                  <a:latin typeface="Aarian"/>
                </a:rPr>
                <a:t> </a:t>
              </a:r>
              <a:r>
                <a:rPr lang="en-US" sz="2000" dirty="0" err="1">
                  <a:latin typeface="Aarian"/>
                </a:rPr>
                <a:t>tiếng</a:t>
              </a:r>
              <a:r>
                <a:rPr lang="en-US" sz="2000" dirty="0">
                  <a:latin typeface="Aarian"/>
                </a:rPr>
                <a:t> </a:t>
              </a:r>
              <a:r>
                <a:rPr lang="en-US" sz="2000" dirty="0" err="1">
                  <a:latin typeface="Aarian"/>
                </a:rPr>
                <a:t>nói</a:t>
              </a:r>
              <a:r>
                <a:rPr lang="en-US" sz="2000" dirty="0">
                  <a:latin typeface="Aarian"/>
                </a:rPr>
                <a:t> </a:t>
              </a:r>
              <a:r>
                <a:rPr lang="en-US" sz="2000" dirty="0" err="1">
                  <a:latin typeface="Aarian"/>
                </a:rPr>
                <a:t>của</a:t>
              </a:r>
              <a:r>
                <a:rPr lang="en-US" sz="2000" dirty="0">
                  <a:latin typeface="Aarian"/>
                </a:rPr>
                <a:t> </a:t>
              </a:r>
              <a:r>
                <a:rPr lang="en-US" sz="2000" dirty="0" err="1">
                  <a:latin typeface="Aarian"/>
                </a:rPr>
                <a:t>riêng</a:t>
              </a:r>
              <a:r>
                <a:rPr lang="en-US" sz="2000" dirty="0">
                  <a:latin typeface="Aarian"/>
                </a:rPr>
                <a:t> </a:t>
              </a:r>
              <a:r>
                <a:rPr lang="en-US" sz="2000" dirty="0" err="1">
                  <a:latin typeface="Aarian"/>
                </a:rPr>
                <a:t>mình</a:t>
              </a:r>
              <a:r>
                <a:rPr lang="en-US" sz="2000" dirty="0" smtClean="0">
                  <a:latin typeface="Aarian"/>
                </a:rPr>
                <a:t>.            </a:t>
              </a:r>
              <a:r>
                <a:rPr lang="en-US" sz="2000" dirty="0" smtClean="0">
                  <a:solidFill>
                    <a:srgbClr val="002060"/>
                  </a:solidFill>
                  <a:latin typeface="Aarian"/>
                </a:rPr>
                <a:t>                                                    </a:t>
              </a:r>
              <a:endParaRPr lang="en-US" sz="2000" dirty="0">
                <a:solidFill>
                  <a:srgbClr val="002060"/>
                </a:solidFill>
                <a:latin typeface="Aarian"/>
              </a:endParaRPr>
            </a:p>
          </p:txBody>
        </p:sp>
        <p:sp>
          <p:nvSpPr>
            <p:cNvPr id="26" name="Hộp Văn bản 25">
              <a:extLst>
                <a:ext uri="{FF2B5EF4-FFF2-40B4-BE49-F238E27FC236}">
                  <a16:creationId xmlns:a16="http://schemas.microsoft.com/office/drawing/2014/main" xmlns="" id="{1DFFE0C8-FB16-2B9B-3861-6CFD755F854E}"/>
                </a:ext>
              </a:extLst>
            </p:cNvPr>
            <p:cNvSpPr txBox="1"/>
            <p:nvPr/>
          </p:nvSpPr>
          <p:spPr>
            <a:xfrm>
              <a:off x="4649951" y="1041879"/>
              <a:ext cx="2514600" cy="523220"/>
            </a:xfrm>
            <a:prstGeom prst="rect">
              <a:avLst/>
            </a:prstGeom>
            <a:solidFill>
              <a:schemeClr val="accent2">
                <a:lumMod val="20000"/>
                <a:lumOff val="80000"/>
              </a:schemeClr>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arian"/>
                  <a:cs typeface="#9Slide03 Arima Madurai Black" panose="020B0604020202020204" charset="0"/>
                </a:rPr>
                <a:t>Tiếng</a:t>
              </a:r>
              <a:r>
                <a:rPr kumimoji="0" lang="en-US" sz="2800" b="1" i="0" u="none" strike="noStrike" kern="1200" cap="none" spc="0" normalizeH="0" noProof="0" dirty="0">
                  <a:ln>
                    <a:noFill/>
                  </a:ln>
                  <a:solidFill>
                    <a:srgbClr val="C00000"/>
                  </a:solidFill>
                  <a:effectLst/>
                  <a:uLnTx/>
                  <a:uFillTx/>
                  <a:latin typeface="Aarian"/>
                  <a:cs typeface="#9Slide03 Arima Madurai Black" panose="020B0604020202020204" charset="0"/>
                </a:rPr>
                <a:t> </a:t>
              </a:r>
              <a:r>
                <a:rPr kumimoji="0" lang="en-US" sz="2800" b="1" i="0" u="none" strike="noStrike" kern="1200" cap="none" spc="0" normalizeH="0" noProof="0" dirty="0" err="1">
                  <a:ln>
                    <a:noFill/>
                  </a:ln>
                  <a:solidFill>
                    <a:srgbClr val="C00000"/>
                  </a:solidFill>
                  <a:effectLst/>
                  <a:uLnTx/>
                  <a:uFillTx/>
                  <a:latin typeface="Aarian"/>
                  <a:cs typeface="#9Slide03 Arima Madurai Black" panose="020B0604020202020204" charset="0"/>
                </a:rPr>
                <a:t>vườn</a:t>
              </a:r>
              <a:endParaRPr kumimoji="0" lang="vi-VN" sz="2800" b="0" i="0" u="none" strike="noStrike" kern="1200" cap="none" spc="0" normalizeH="0" baseline="0" noProof="0" dirty="0">
                <a:ln>
                  <a:noFill/>
                </a:ln>
                <a:solidFill>
                  <a:srgbClr val="C00000"/>
                </a:solidFill>
                <a:effectLst/>
                <a:uLnTx/>
                <a:uFillTx/>
                <a:latin typeface="Aarian"/>
                <a:cs typeface="#9Slide03 Arima Madurai Black" panose="020B0604020202020204" charset="0"/>
              </a:endParaRPr>
            </a:p>
          </p:txBody>
        </p:sp>
        <p:sp>
          <p:nvSpPr>
            <p:cNvPr id="10" name="TextBox 8">
              <a:extLst>
                <a:ext uri="{FF2B5EF4-FFF2-40B4-BE49-F238E27FC236}">
                  <a16:creationId xmlns:a16="http://schemas.microsoft.com/office/drawing/2014/main" xmlns="" id="{A694F9ED-1392-44D5-876C-AC87EF8AA2C7}"/>
                </a:ext>
              </a:extLst>
            </p:cNvPr>
            <p:cNvSpPr txBox="1"/>
            <p:nvPr/>
          </p:nvSpPr>
          <p:spPr>
            <a:xfrm>
              <a:off x="-30116" y="2209800"/>
              <a:ext cx="5130104" cy="2145268"/>
            </a:xfrm>
            <a:prstGeom prst="roundRect">
              <a:avLst/>
            </a:prstGeom>
            <a:solidFill>
              <a:srgbClr val="EAF9FF"/>
            </a:solidFill>
            <a:ln>
              <a:solidFill>
                <a:schemeClr val="tx1"/>
              </a:solidFill>
              <a:prstDash val="lgDashDot"/>
            </a:ln>
          </p:spPr>
          <p:txBody>
            <a:bodyPr wrap="square" numCol="1">
              <a:spAutoFit/>
            </a:bodyPr>
            <a:lstStyle/>
            <a:p>
              <a:pPr algn="just"/>
              <a:r>
                <a:rPr lang="en-US" sz="2000" dirty="0">
                  <a:latin typeface="Aarian"/>
                  <a:cs typeface="Times New Roman" panose="02020603050405020304" pitchFamily="18" charset="0"/>
                </a:rPr>
                <a:t>        </a:t>
              </a:r>
              <a:r>
                <a:rPr lang="vi-VN" sz="2000" dirty="0">
                  <a:latin typeface="Aarian"/>
                  <a:cs typeface="Times New Roman" panose="02020603050405020304" pitchFamily="18" charset="0"/>
                </a:rPr>
                <a:t>Hoa nhài trắng xoá bên vại nước. </a:t>
              </a:r>
              <a:r>
                <a:rPr lang="en-US" sz="2000" dirty="0" err="1">
                  <a:latin typeface="Aarian"/>
                  <a:cs typeface="Times New Roman" panose="02020603050405020304" pitchFamily="18" charset="0"/>
                </a:rPr>
                <a:t>Hoa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gọi</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người</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bằng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hương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bằng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sắc</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Những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bông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hoa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nhài</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xinh</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một</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màu</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trắng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tinh</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khôi</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hương</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ngào</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ngạt</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sực</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nức</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Hoa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nhài</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nở</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vào</a:t>
              </a:r>
              <a:r>
                <a:rPr lang="en-US" sz="2000" dirty="0">
                  <a:latin typeface="Aarian"/>
                  <a:cs typeface="Times New Roman" panose="02020603050405020304" pitchFamily="18" charset="0"/>
                </a:rPr>
                <a:t> ban </a:t>
              </a:r>
              <a:r>
                <a:rPr lang="en-US" sz="2000" dirty="0" err="1">
                  <a:latin typeface="Aarian"/>
                  <a:cs typeface="Times New Roman" panose="02020603050405020304" pitchFamily="18" charset="0"/>
                </a:rPr>
                <a:t>đêm</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Mưa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xuân</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lác</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đác</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hoa</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nhài</a:t>
              </a:r>
              <a:r>
                <a:rPr lang="en-US" sz="2000" dirty="0">
                  <a:latin typeface="Aarian"/>
                  <a:cs typeface="Times New Roman" panose="02020603050405020304" pitchFamily="18" charset="0"/>
                </a:rPr>
                <a:t> </a:t>
              </a:r>
              <a:r>
                <a:rPr lang="en-US" sz="2000" dirty="0" err="1">
                  <a:latin typeface="Aarian"/>
                  <a:cs typeface="Times New Roman" panose="02020603050405020304" pitchFamily="18" charset="0"/>
                </a:rPr>
                <a:t>nở</a:t>
              </a:r>
              <a:r>
                <a:rPr lang="en-US" sz="2000" dirty="0">
                  <a:latin typeface="Aarian"/>
                  <a:cs typeface="Times New Roman" panose="02020603050405020304" pitchFamily="18" charset="0"/>
                </a:rPr>
                <a:t> ra,…</a:t>
              </a:r>
              <a:endParaRPr lang="vi-VN" sz="2000" dirty="0">
                <a:latin typeface="Aarian"/>
                <a:cs typeface="Times New Roman" panose="02020603050405020304" pitchFamily="18" charset="0"/>
              </a:endParaRPr>
            </a:p>
          </p:txBody>
        </p:sp>
        <p:pic>
          <p:nvPicPr>
            <p:cNvPr id="5" name="Picture 4">
              <a:extLst>
                <a:ext uri="{FF2B5EF4-FFF2-40B4-BE49-F238E27FC236}">
                  <a16:creationId xmlns:a16="http://schemas.microsoft.com/office/drawing/2014/main" xmlns="" id="{3EACA526-CEDF-4E87-96FC-053DBB731E63}"/>
                </a:ext>
              </a:extLst>
            </p:cNvPr>
            <p:cNvPicPr>
              <a:picLocks noChangeAspect="1"/>
            </p:cNvPicPr>
            <p:nvPr/>
          </p:nvPicPr>
          <p:blipFill rotWithShape="1">
            <a:blip r:embed="rId3"/>
            <a:srcRect t="-2306" r="69139"/>
            <a:stretch/>
          </p:blipFill>
          <p:spPr>
            <a:xfrm>
              <a:off x="3657600" y="1032179"/>
              <a:ext cx="1082060" cy="1023225"/>
            </a:xfrm>
            <a:prstGeom prst="rect">
              <a:avLst/>
            </a:prstGeom>
            <a:ln>
              <a:noFill/>
            </a:ln>
            <a:effectLst>
              <a:softEdge rad="112500"/>
            </a:effectLst>
          </p:spPr>
        </p:pic>
        <p:pic>
          <p:nvPicPr>
            <p:cNvPr id="8" name="Picture 7">
              <a:extLst>
                <a:ext uri="{FF2B5EF4-FFF2-40B4-BE49-F238E27FC236}">
                  <a16:creationId xmlns:a16="http://schemas.microsoft.com/office/drawing/2014/main" xmlns="" id="{36CE8E5A-04AE-4EC8-8551-A5B49481C664}"/>
                </a:ext>
              </a:extLst>
            </p:cNvPr>
            <p:cNvPicPr>
              <a:picLocks noChangeAspect="1"/>
            </p:cNvPicPr>
            <p:nvPr/>
          </p:nvPicPr>
          <p:blipFill rotWithShape="1">
            <a:blip r:embed="rId4"/>
            <a:srcRect l="57122"/>
            <a:stretch/>
          </p:blipFill>
          <p:spPr>
            <a:xfrm>
              <a:off x="5346262" y="3590679"/>
              <a:ext cx="1391620" cy="1020842"/>
            </a:xfrm>
            <a:prstGeom prst="rect">
              <a:avLst/>
            </a:prstGeom>
            <a:ln>
              <a:noFill/>
            </a:ln>
            <a:effectLst>
              <a:softEdge rad="112500"/>
            </a:effectLst>
          </p:spPr>
        </p:pic>
      </p:grpSp>
      <p:pic>
        <p:nvPicPr>
          <p:cNvPr id="12" name="Picture 11">
            <a:extLst>
              <a:ext uri="{FF2B5EF4-FFF2-40B4-BE49-F238E27FC236}">
                <a16:creationId xmlns:a16="http://schemas.microsoft.com/office/drawing/2014/main" xmlns="" id="{9F15F8AD-0C3F-40FA-8470-AA14004AA89E}"/>
              </a:ext>
            </a:extLst>
          </p:cNvPr>
          <p:cNvPicPr>
            <a:picLocks noChangeAspect="1"/>
          </p:cNvPicPr>
          <p:nvPr/>
        </p:nvPicPr>
        <p:blipFill rotWithShape="1">
          <a:blip r:embed="rId5"/>
          <a:srcRect l="2576" t="5080" r="59763" b="20053"/>
          <a:stretch/>
        </p:blipFill>
        <p:spPr>
          <a:xfrm>
            <a:off x="3222" y="4763504"/>
            <a:ext cx="2338940" cy="2070683"/>
          </a:xfrm>
          <a:prstGeom prst="rect">
            <a:avLst/>
          </a:prstGeom>
          <a:ln>
            <a:noFill/>
          </a:ln>
          <a:effectLst>
            <a:softEdge rad="112500"/>
          </a:effectLst>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xmlns=""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F979313-83FB-F3EB-1880-0FD34EF83B28}"/>
                </a:ext>
              </a:extLst>
            </p:cNvPr>
            <p:cNvSpPr txBox="1"/>
            <p:nvPr/>
          </p:nvSpPr>
          <p:spPr>
            <a:xfrm>
              <a:off x="3009899" y="1913675"/>
              <a:ext cx="6972300" cy="3123392"/>
            </a:xfrm>
            <a:prstGeom prst="rect">
              <a:avLst/>
            </a:prstGeom>
            <a:noFill/>
          </p:spPr>
          <p:txBody>
            <a:bodyPr wrap="square" rtlCol="0">
              <a:spAutoFit/>
            </a:bodyPr>
            <a:lstStyle/>
            <a:p>
              <a:pPr lvl="0" algn="just">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Nunito Black" panose="020B0604020202020204" charset="0"/>
                </a:rPr>
                <a:t/>
              </a: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r>
                <a:rPr kumimoji="0" lang="vi-VN" sz="3200" b="0" i="0" u="none" strike="noStrike" kern="1200" cap="none" spc="0" normalizeH="0" baseline="0" noProof="0" dirty="0">
                  <a:ln>
                    <a:noFill/>
                  </a:ln>
                  <a:solidFill>
                    <a:prstClr val="black"/>
                  </a:solidFill>
                  <a:effectLst/>
                  <a:uLnTx/>
                  <a:uFillTx/>
                  <a:latin typeface="Nunito Black" panose="020B0604020202020204" charset="0"/>
                </a:rPr>
                <a:t/>
              </a: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xmlns=""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xmlns="" id="{D028E1FD-3543-4F02-B38A-4E007D67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780" y="1166897"/>
            <a:ext cx="8412999" cy="2262105"/>
          </a:xfrm>
          <a:prstGeom prst="rect">
            <a:avLst/>
          </a:prstGeom>
        </p:spPr>
      </p:pic>
      <p:pic>
        <p:nvPicPr>
          <p:cNvPr id="4" name="Picture 3" descr="F:\未标题-1.png">
            <a:extLst>
              <a:ext uri="{FF2B5EF4-FFF2-40B4-BE49-F238E27FC236}">
                <a16:creationId xmlns:a16="http://schemas.microsoft.com/office/drawing/2014/main" xmlns="" id="{FBCDE6C3-5C39-4867-80B5-B209763F6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9235940"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xmlns=""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xmlns=""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dirty="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KHỞI ĐỘNG</a:t>
            </a:r>
          </a:p>
        </p:txBody>
      </p:sp>
      <p:pic>
        <p:nvPicPr>
          <p:cNvPr id="7" name="Picture 12">
            <a:extLst>
              <a:ext uri="{FF2B5EF4-FFF2-40B4-BE49-F238E27FC236}">
                <a16:creationId xmlns:a16="http://schemas.microsoft.com/office/drawing/2014/main" xmlns=""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7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 (online-video-cutter.com) (1)">
            <a:hlinkClick r:id="" action="ppaction://media"/>
            <a:extLst>
              <a:ext uri="{FF2B5EF4-FFF2-40B4-BE49-F238E27FC236}">
                <a16:creationId xmlns:a16="http://schemas.microsoft.com/office/drawing/2014/main" xmlns="" id="{D19A2E4A-973C-4F12-804F-4544DF11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891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xmlns=""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xmlns=""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dirty="0" smtClean="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LUYỆN TẬP</a:t>
            </a:r>
            <a:endParaRPr lang="en-US" sz="11500" dirty="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endParaRPr>
          </a:p>
        </p:txBody>
      </p:sp>
      <p:pic>
        <p:nvPicPr>
          <p:cNvPr id="7" name="Picture 12">
            <a:extLst>
              <a:ext uri="{FF2B5EF4-FFF2-40B4-BE49-F238E27FC236}">
                <a16:creationId xmlns:a16="http://schemas.microsoft.com/office/drawing/2014/main" xmlns=""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095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1E0CBE-05E1-4F41-AE79-33A98799D8F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Rounded Corners 5">
            <a:extLst>
              <a:ext uri="{FF2B5EF4-FFF2-40B4-BE49-F238E27FC236}">
                <a16:creationId xmlns:a16="http://schemas.microsoft.com/office/drawing/2014/main" xmlns="" id="{1DA21429-1DBE-4695-93A3-6B39BC97EBB9}"/>
              </a:ext>
            </a:extLst>
          </p:cNvPr>
          <p:cNvSpPr/>
          <p:nvPr/>
        </p:nvSpPr>
        <p:spPr>
          <a:xfrm>
            <a:off x="152400" y="457200"/>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771370A7-A68D-44AC-9ADA-D28794C0EA6A}"/>
              </a:ext>
            </a:extLst>
          </p:cNvPr>
          <p:cNvPicPr>
            <a:picLocks noChangeAspect="1"/>
          </p:cNvPicPr>
          <p:nvPr/>
        </p:nvPicPr>
        <p:blipFill>
          <a:blip r:embed="rId3"/>
          <a:stretch>
            <a:fillRect/>
          </a:stretch>
        </p:blipFill>
        <p:spPr>
          <a:xfrm>
            <a:off x="457201" y="1371600"/>
            <a:ext cx="11277600" cy="5334000"/>
          </a:xfrm>
          <a:prstGeom prst="rect">
            <a:avLst/>
          </a:prstGeom>
          <a:ln>
            <a:noFill/>
          </a:ln>
          <a:effectLst>
            <a:softEdge rad="112500"/>
          </a:effectLst>
        </p:spPr>
      </p:pic>
      <p:sp>
        <p:nvSpPr>
          <p:cNvPr id="8" name="TextBox 7">
            <a:extLst>
              <a:ext uri="{FF2B5EF4-FFF2-40B4-BE49-F238E27FC236}">
                <a16:creationId xmlns:a16="http://schemas.microsoft.com/office/drawing/2014/main" xmlns="" id="{AF8905CF-9B22-4A7C-9E2F-383FFAA2F2EA}"/>
              </a:ext>
            </a:extLst>
          </p:cNvPr>
          <p:cNvSpPr txBox="1"/>
          <p:nvPr/>
        </p:nvSpPr>
        <p:spPr>
          <a:xfrm>
            <a:off x="144194" y="40635"/>
            <a:ext cx="11819206" cy="1191816"/>
          </a:xfrm>
          <a:prstGeom prst="roundRect">
            <a:avLst/>
          </a:prstGeom>
          <a:solidFill>
            <a:srgbClr val="FFFFCC"/>
          </a:solidFill>
          <a:ln w="28575">
            <a:solidFill>
              <a:schemeClr val="tx1"/>
            </a:solidFill>
            <a:prstDash val="sysDash"/>
          </a:ln>
        </p:spPr>
        <p:txBody>
          <a:bodyPr wrap="square">
            <a:spAutoFit/>
          </a:bodyPr>
          <a:lstStyle/>
          <a:p>
            <a:pPr lvl="0"/>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1. Quan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sát</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tranh</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nêu</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cảm</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xúc</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về</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cảnh</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vật</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Aarian"/>
                <a:ea typeface="Tahoma" panose="020B0604030504040204" pitchFamily="34" charset="0"/>
                <a:cs typeface="Times New Roman" panose="02020603050405020304" pitchFamily="18" charset="0"/>
              </a:rPr>
              <a:t>tranh</a:t>
            </a:r>
            <a:r>
              <a:rPr lang="en-US" sz="3200" b="1" dirty="0">
                <a:solidFill>
                  <a:srgbClr val="FF0000"/>
                </a:solidFill>
                <a:latin typeface="Aarian"/>
                <a:ea typeface="Tahoma" panose="020B060403050404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Aarian"/>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873784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9C3F6DF3-D484-4EA3-9FC0-1744C6AD4B38}"/>
              </a:ext>
            </a:extLst>
          </p:cNvPr>
          <p:cNvPicPr>
            <a:picLocks noChangeAspect="1"/>
          </p:cNvPicPr>
          <p:nvPr/>
        </p:nvPicPr>
        <p:blipFill>
          <a:blip r:embed="rId2"/>
          <a:stretch>
            <a:fillRect/>
          </a:stretch>
        </p:blipFill>
        <p:spPr>
          <a:xfrm>
            <a:off x="0" y="1673"/>
            <a:ext cx="12192000" cy="6854653"/>
          </a:xfrm>
          <a:prstGeom prst="rect">
            <a:avLst/>
          </a:prstGeom>
        </p:spPr>
      </p:pic>
      <p:sp>
        <p:nvSpPr>
          <p:cNvPr id="41" name="Rectangle: Rounded Corners 40">
            <a:extLst>
              <a:ext uri="{FF2B5EF4-FFF2-40B4-BE49-F238E27FC236}">
                <a16:creationId xmlns:a16="http://schemas.microsoft.com/office/drawing/2014/main" xmlns="" id="{D17BF37D-5DDC-4D98-97EB-01C867DBAD55}"/>
              </a:ext>
            </a:extLst>
          </p:cNvPr>
          <p:cNvSpPr/>
          <p:nvPr/>
        </p:nvSpPr>
        <p:spPr>
          <a:xfrm>
            <a:off x="76200" y="96813"/>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rgbClr val="002060"/>
              </a:solidFill>
              <a:latin typeface="Aarian"/>
              <a:cs typeface="Times New Roman" panose="02020603050405020304" pitchFamily="18" charset="0"/>
            </a:endParaRPr>
          </a:p>
        </p:txBody>
      </p:sp>
      <p:sp>
        <p:nvSpPr>
          <p:cNvPr id="3" name="TextBox 2">
            <a:extLst>
              <a:ext uri="{FF2B5EF4-FFF2-40B4-BE49-F238E27FC236}">
                <a16:creationId xmlns:a16="http://schemas.microsoft.com/office/drawing/2014/main" xmlns="" id="{EAAD9D16-B07A-475F-9F5F-F956ADD65A50}"/>
              </a:ext>
            </a:extLst>
          </p:cNvPr>
          <p:cNvSpPr txBox="1"/>
          <p:nvPr/>
        </p:nvSpPr>
        <p:spPr>
          <a:xfrm>
            <a:off x="219066" y="1637347"/>
            <a:ext cx="2573007" cy="1906905"/>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algn="ctr"/>
            <a:r>
              <a:rPr lang="en-US" sz="2800" b="1" dirty="0" err="1">
                <a:solidFill>
                  <a:srgbClr val="FF0000"/>
                </a:solidFill>
                <a:latin typeface="Aarian"/>
                <a:cs typeface="Times New Roman" panose="02020603050405020304" pitchFamily="18" charset="0"/>
              </a:rPr>
              <a:t>Nêu</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tình</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cảm</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cảm</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xúc</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về</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cảnh</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vật</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trong</a:t>
            </a:r>
            <a:r>
              <a:rPr lang="en-US" sz="2800" b="1" dirty="0">
                <a:solidFill>
                  <a:srgbClr val="FF0000"/>
                </a:solidFill>
                <a:latin typeface="Aarian"/>
                <a:cs typeface="Times New Roman" panose="02020603050405020304" pitchFamily="18" charset="0"/>
              </a:rPr>
              <a:t> </a:t>
            </a:r>
            <a:r>
              <a:rPr lang="en-US" sz="2800" b="1" dirty="0" err="1">
                <a:solidFill>
                  <a:srgbClr val="FF0000"/>
                </a:solidFill>
                <a:latin typeface="Aarian"/>
                <a:cs typeface="Times New Roman" panose="02020603050405020304" pitchFamily="18" charset="0"/>
              </a:rPr>
              <a:t>tranh</a:t>
            </a:r>
            <a:endParaRPr lang="en-US" sz="2800" b="1" dirty="0">
              <a:solidFill>
                <a:srgbClr val="FF0000"/>
              </a:solidFill>
              <a:latin typeface="Aarian"/>
              <a:cs typeface="Times New Roman" panose="02020603050405020304" pitchFamily="18" charset="0"/>
            </a:endParaRPr>
          </a:p>
        </p:txBody>
      </p:sp>
      <p:sp>
        <p:nvSpPr>
          <p:cNvPr id="10" name="TextBox 9">
            <a:extLst>
              <a:ext uri="{FF2B5EF4-FFF2-40B4-BE49-F238E27FC236}">
                <a16:creationId xmlns:a16="http://schemas.microsoft.com/office/drawing/2014/main" xmlns="" id="{27B3AE22-2F3D-43D0-B7D8-6D32AC3F718B}"/>
              </a:ext>
            </a:extLst>
          </p:cNvPr>
          <p:cNvSpPr txBox="1"/>
          <p:nvPr/>
        </p:nvSpPr>
        <p:spPr>
          <a:xfrm>
            <a:off x="4270082" y="286042"/>
            <a:ext cx="7737574" cy="817245"/>
          </a:xfrm>
          <a:prstGeom prst="roundRect">
            <a:avLst/>
          </a:prstGeom>
          <a:solidFill>
            <a:schemeClr val="accent5">
              <a:lumMod val="20000"/>
              <a:lumOff val="80000"/>
            </a:schemeClr>
          </a:solidFill>
          <a:ln>
            <a:noFill/>
          </a:ln>
        </p:spPr>
        <p:txBody>
          <a:bodyPr wrap="square" lIns="0" tIns="0" rIns="0" bIns="0" rtlCol="0">
            <a:spAutoFit/>
          </a:bodyPr>
          <a:lstStyle/>
          <a:p>
            <a:pPr algn="just"/>
            <a:r>
              <a:rPr lang="en-US" sz="2400" b="1" dirty="0">
                <a:solidFill>
                  <a:srgbClr val="0E048E"/>
                </a:solidFill>
                <a:latin typeface="Aarian"/>
                <a:cs typeface="Times New Roman" panose="02020603050405020304" pitchFamily="18" charset="0"/>
              </a:rPr>
              <a:t>a. </a:t>
            </a:r>
            <a:r>
              <a:rPr lang="en-US" sz="2400" b="1" dirty="0" err="1">
                <a:solidFill>
                  <a:srgbClr val="0E048E"/>
                </a:solidFill>
                <a:latin typeface="Aarian"/>
                <a:cs typeface="Times New Roman" panose="02020603050405020304" pitchFamily="18" charset="0"/>
              </a:rPr>
              <a:t>Giới</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thiệu</a:t>
            </a:r>
            <a:r>
              <a:rPr lang="en-US" sz="2400" b="1" dirty="0">
                <a:solidFill>
                  <a:srgbClr val="0E048E"/>
                </a:solidFill>
                <a:latin typeface="Aarian"/>
                <a:cs typeface="Times New Roman" panose="02020603050405020304" pitchFamily="18" charset="0"/>
              </a:rPr>
              <a:t> bao </a:t>
            </a:r>
            <a:r>
              <a:rPr lang="en-US" sz="2400" b="1" dirty="0" err="1">
                <a:solidFill>
                  <a:srgbClr val="0E048E"/>
                </a:solidFill>
                <a:latin typeface="Aarian"/>
                <a:cs typeface="Times New Roman" panose="02020603050405020304" pitchFamily="18" charset="0"/>
              </a:rPr>
              <a:t>quát</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về</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cảnh</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vật</a:t>
            </a:r>
            <a:r>
              <a:rPr lang="en-US" sz="2400" b="1" dirty="0">
                <a:solidFill>
                  <a:srgbClr val="0E048E"/>
                </a:solidFill>
                <a:latin typeface="Aarian"/>
                <a:cs typeface="Times New Roman" panose="02020603050405020304" pitchFamily="18" charset="0"/>
              </a:rPr>
              <a:t>.</a:t>
            </a:r>
          </a:p>
          <a:p>
            <a:pPr algn="just"/>
            <a:r>
              <a:rPr lang="en-US" sz="2400" b="1" dirty="0" err="1">
                <a:latin typeface="Aarian"/>
                <a:cs typeface="Times New Roman" panose="02020603050405020304" pitchFamily="18" charset="0"/>
              </a:rPr>
              <a:t>Ví</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dụ</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Bức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tranh</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vẽ</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khu</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vườn</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với</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nhiều</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cây</a:t>
            </a:r>
            <a:r>
              <a:rPr lang="en-US" sz="2400" b="1" dirty="0">
                <a:latin typeface="Aarian"/>
                <a:cs typeface="Times New Roman" panose="02020603050405020304" pitchFamily="18" charset="0"/>
              </a:rPr>
              <a:t> </a:t>
            </a:r>
            <a:r>
              <a:rPr lang="en-US" sz="2400" b="1" dirty="0" err="1" smtClean="0">
                <a:latin typeface="Aarian"/>
                <a:cs typeface="Times New Roman" panose="02020603050405020304" pitchFamily="18" charset="0"/>
              </a:rPr>
              <a:t>trái</a:t>
            </a:r>
            <a:r>
              <a:rPr lang="en-US" sz="2400" b="1" dirty="0" smtClean="0">
                <a:latin typeface="Aarian"/>
                <a:cs typeface="Times New Roman" panose="02020603050405020304" pitchFamily="18" charset="0"/>
              </a:rPr>
              <a:t>.</a:t>
            </a:r>
            <a:endParaRPr lang="en-US" sz="2400" b="1" dirty="0">
              <a:latin typeface="Aarian"/>
              <a:cs typeface="Times New Roman" panose="02020603050405020304" pitchFamily="18" charset="0"/>
            </a:endParaRPr>
          </a:p>
        </p:txBody>
      </p:sp>
      <p:sp>
        <p:nvSpPr>
          <p:cNvPr id="12" name="TextBox 11">
            <a:extLst>
              <a:ext uri="{FF2B5EF4-FFF2-40B4-BE49-F238E27FC236}">
                <a16:creationId xmlns:a16="http://schemas.microsoft.com/office/drawing/2014/main" xmlns="" id="{AD24E7BA-6231-4EE4-A1B0-E25553946120}"/>
              </a:ext>
            </a:extLst>
          </p:cNvPr>
          <p:cNvSpPr txBox="1"/>
          <p:nvPr/>
        </p:nvSpPr>
        <p:spPr>
          <a:xfrm>
            <a:off x="4226998" y="1753173"/>
            <a:ext cx="7780657" cy="1225868"/>
          </a:xfrm>
          <a:prstGeom prst="roundRect">
            <a:avLst/>
          </a:prstGeom>
          <a:solidFill>
            <a:schemeClr val="accent4">
              <a:lumMod val="40000"/>
              <a:lumOff val="60000"/>
            </a:schemeClr>
          </a:solidFill>
          <a:ln>
            <a:noFill/>
          </a:ln>
        </p:spPr>
        <p:txBody>
          <a:bodyPr wrap="square" lIns="0" tIns="0" rIns="0" bIns="0" rtlCol="0">
            <a:spAutoFit/>
          </a:bodyPr>
          <a:lstStyle/>
          <a:p>
            <a:pPr algn="just"/>
            <a:r>
              <a:rPr lang="en-US" sz="2400" b="1" dirty="0">
                <a:solidFill>
                  <a:srgbClr val="0E048E"/>
                </a:solidFill>
                <a:latin typeface="Aarian"/>
                <a:cs typeface="Times New Roman" panose="02020603050405020304" pitchFamily="18" charset="0"/>
              </a:rPr>
              <a:t>b. </a:t>
            </a:r>
            <a:r>
              <a:rPr lang="en-US" sz="2400" b="1" dirty="0" err="1">
                <a:solidFill>
                  <a:srgbClr val="0E048E"/>
                </a:solidFill>
                <a:latin typeface="Aarian"/>
                <a:cs typeface="Times New Roman" panose="02020603050405020304" pitchFamily="18" charset="0"/>
              </a:rPr>
              <a:t>Nêu</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đặc</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điểm</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nổi</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bật</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của</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cảnh</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vật</a:t>
            </a:r>
            <a:r>
              <a:rPr lang="en-US" sz="2400" b="1" dirty="0">
                <a:solidFill>
                  <a:srgbClr val="0E048E"/>
                </a:solidFill>
                <a:latin typeface="Aarian"/>
                <a:cs typeface="Times New Roman" panose="02020603050405020304" pitchFamily="18" charset="0"/>
              </a:rPr>
              <a:t>.</a:t>
            </a:r>
          </a:p>
          <a:p>
            <a:pPr algn="just"/>
            <a:r>
              <a:rPr lang="en-US" sz="2400" b="1" dirty="0" err="1">
                <a:latin typeface="Aarian"/>
                <a:cs typeface="Times New Roman" panose="02020603050405020304" pitchFamily="18" charset="0"/>
              </a:rPr>
              <a:t>Ví</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dụ</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Cảnh</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vật</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có</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nhiều</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màu</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sắc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của</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cây</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cỏ</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hoa</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trái</a:t>
            </a:r>
            <a:r>
              <a:rPr lang="en-US" sz="2400" b="1" dirty="0">
                <a:latin typeface="Aarian"/>
                <a:cs typeface="Times New Roman" panose="02020603050405020304" pitchFamily="18" charset="0"/>
              </a:rPr>
              <a:t>,…</a:t>
            </a:r>
          </a:p>
        </p:txBody>
      </p:sp>
      <p:sp>
        <p:nvSpPr>
          <p:cNvPr id="13" name="TextBox 12">
            <a:extLst>
              <a:ext uri="{FF2B5EF4-FFF2-40B4-BE49-F238E27FC236}">
                <a16:creationId xmlns:a16="http://schemas.microsoft.com/office/drawing/2014/main" xmlns="" id="{4FC103C4-A609-4331-924D-681A8A6E1572}"/>
              </a:ext>
            </a:extLst>
          </p:cNvPr>
          <p:cNvSpPr txBox="1"/>
          <p:nvPr/>
        </p:nvSpPr>
        <p:spPr>
          <a:xfrm>
            <a:off x="4204433" y="3544252"/>
            <a:ext cx="7787691" cy="2451735"/>
          </a:xfrm>
          <a:prstGeom prst="roundRect">
            <a:avLst/>
          </a:prstGeom>
          <a:solidFill>
            <a:schemeClr val="accent6">
              <a:lumMod val="40000"/>
              <a:lumOff val="60000"/>
            </a:schemeClr>
          </a:solidFill>
          <a:ln>
            <a:noFill/>
          </a:ln>
        </p:spPr>
        <p:txBody>
          <a:bodyPr wrap="square" lIns="0" tIns="0" rIns="0" bIns="0" rtlCol="0">
            <a:spAutoFit/>
          </a:bodyPr>
          <a:lstStyle/>
          <a:p>
            <a:pPr algn="just"/>
            <a:r>
              <a:rPr lang="en-US" sz="2400" b="1" dirty="0">
                <a:solidFill>
                  <a:srgbClr val="0E048E"/>
                </a:solidFill>
                <a:latin typeface="Aarian"/>
                <a:cs typeface="Times New Roman" panose="02020603050405020304" pitchFamily="18" charset="0"/>
              </a:rPr>
              <a:t>c. </a:t>
            </a:r>
            <a:r>
              <a:rPr lang="en-US" sz="2400" b="1" dirty="0" err="1">
                <a:solidFill>
                  <a:srgbClr val="0E048E"/>
                </a:solidFill>
                <a:latin typeface="Aarian"/>
                <a:cs typeface="Times New Roman" panose="02020603050405020304" pitchFamily="18" charset="0"/>
              </a:rPr>
              <a:t>Nêu</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tình</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cảm</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cảm</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xúc</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của</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em</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đối</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với</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cảnh</a:t>
            </a:r>
            <a:r>
              <a:rPr lang="en-US" sz="2400" b="1" dirty="0">
                <a:solidFill>
                  <a:srgbClr val="0E048E"/>
                </a:solidFill>
                <a:latin typeface="Aarian"/>
                <a:cs typeface="Times New Roman" panose="02020603050405020304" pitchFamily="18" charset="0"/>
              </a:rPr>
              <a:t> </a:t>
            </a:r>
            <a:r>
              <a:rPr lang="en-US" sz="2400" b="1" dirty="0" err="1">
                <a:solidFill>
                  <a:srgbClr val="0E048E"/>
                </a:solidFill>
                <a:latin typeface="Aarian"/>
                <a:cs typeface="Times New Roman" panose="02020603050405020304" pitchFamily="18" charset="0"/>
              </a:rPr>
              <a:t>vật</a:t>
            </a:r>
            <a:r>
              <a:rPr lang="en-US" sz="2400" b="1" dirty="0">
                <a:solidFill>
                  <a:srgbClr val="0E048E"/>
                </a:solidFill>
                <a:latin typeface="Aarian"/>
                <a:cs typeface="Times New Roman" panose="02020603050405020304" pitchFamily="18" charset="0"/>
              </a:rPr>
              <a:t>.</a:t>
            </a:r>
          </a:p>
          <a:p>
            <a:pPr algn="just"/>
            <a:r>
              <a:rPr lang="en-US" sz="2400" b="1" dirty="0" smtClean="0">
                <a:latin typeface="Aarian"/>
                <a:cs typeface="Times New Roman" panose="02020603050405020304" pitchFamily="18" charset="0"/>
              </a:rPr>
              <a:t>- </a:t>
            </a:r>
            <a:r>
              <a:rPr lang="en-US" sz="2400" b="1" dirty="0" err="1" smtClean="0">
                <a:latin typeface="Aarian"/>
                <a:cs typeface="Times New Roman" panose="02020603050405020304" pitchFamily="18" charset="0"/>
              </a:rPr>
              <a:t>Tình</a:t>
            </a:r>
            <a:r>
              <a:rPr lang="en-US" sz="2400" b="1" dirty="0" smtClean="0">
                <a:latin typeface="Aarian"/>
                <a:cs typeface="Times New Roman" panose="02020603050405020304" pitchFamily="18" charset="0"/>
              </a:rPr>
              <a:t> </a:t>
            </a:r>
            <a:r>
              <a:rPr lang="en-US" sz="2400" b="1" dirty="0" err="1">
                <a:latin typeface="Aarian"/>
                <a:cs typeface="Times New Roman" panose="02020603050405020304" pitchFamily="18" charset="0"/>
              </a:rPr>
              <a:t>cảm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xúc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trước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vẻ</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đẹp</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của</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cảnh</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vật</a:t>
            </a:r>
            <a:r>
              <a:rPr lang="en-US" sz="2400" b="1" dirty="0">
                <a:latin typeface="Aarian"/>
                <a:cs typeface="Times New Roman" panose="02020603050405020304" pitchFamily="18" charset="0"/>
              </a:rPr>
              <a:t>.</a:t>
            </a:r>
          </a:p>
          <a:p>
            <a:pPr algn="just"/>
            <a:r>
              <a:rPr lang="en-US" sz="2400" b="1" dirty="0" smtClean="0">
                <a:latin typeface="Aarian"/>
                <a:cs typeface="Times New Roman" panose="02020603050405020304" pitchFamily="18" charset="0"/>
              </a:rPr>
              <a:t>- </a:t>
            </a:r>
            <a:r>
              <a:rPr lang="en-US" sz="2400" b="1" dirty="0" err="1" smtClean="0">
                <a:latin typeface="Aarian"/>
                <a:cs typeface="Times New Roman" panose="02020603050405020304" pitchFamily="18" charset="0"/>
              </a:rPr>
              <a:t>Tình</a:t>
            </a:r>
            <a:r>
              <a:rPr lang="en-US" sz="2400" b="1" dirty="0" smtClean="0">
                <a:latin typeface="Aarian"/>
                <a:cs typeface="Times New Roman" panose="02020603050405020304" pitchFamily="18" charset="0"/>
              </a:rPr>
              <a:t> </a:t>
            </a:r>
            <a:r>
              <a:rPr lang="en-US" sz="2400" b="1" dirty="0" err="1">
                <a:latin typeface="Aarian"/>
                <a:cs typeface="Times New Roman" panose="02020603050405020304" pitchFamily="18" charset="0"/>
              </a:rPr>
              <a:t>cảm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xúc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về</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vai</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trò</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của</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cảnh</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vật</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trong</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cuộc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sống</a:t>
            </a:r>
            <a:r>
              <a:rPr lang="en-US" sz="2400" b="1" dirty="0">
                <a:latin typeface="Aarian"/>
                <a:cs typeface="Times New Roman" panose="02020603050405020304" pitchFamily="18" charset="0"/>
              </a:rPr>
              <a:t>.</a:t>
            </a:r>
          </a:p>
          <a:p>
            <a:pPr algn="just"/>
            <a:r>
              <a:rPr lang="en-US" sz="2400" b="1" dirty="0" smtClean="0">
                <a:latin typeface="Aarian"/>
                <a:cs typeface="Times New Roman" panose="02020603050405020304" pitchFamily="18" charset="0"/>
              </a:rPr>
              <a:t>- </a:t>
            </a:r>
            <a:r>
              <a:rPr lang="en-US" sz="2400" b="1" dirty="0" err="1" smtClean="0">
                <a:latin typeface="Aarian"/>
                <a:cs typeface="Times New Roman" panose="02020603050405020304" pitchFamily="18" charset="0"/>
              </a:rPr>
              <a:t>Tình</a:t>
            </a:r>
            <a:r>
              <a:rPr lang="en-US" sz="2400" b="1" dirty="0" smtClean="0">
                <a:latin typeface="Aarian"/>
                <a:cs typeface="Times New Roman" panose="02020603050405020304" pitchFamily="18" charset="0"/>
              </a:rPr>
              <a:t> </a:t>
            </a:r>
            <a:r>
              <a:rPr lang="en-US" sz="2400" b="1" dirty="0" err="1">
                <a:latin typeface="Aarian"/>
                <a:cs typeface="Times New Roman" panose="02020603050405020304" pitchFamily="18" charset="0"/>
              </a:rPr>
              <a:t>cảm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xúc</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khi</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nghĩ</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đến</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những</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người</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làm</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nên</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cảnh</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vật</a:t>
            </a:r>
            <a:r>
              <a:rPr lang="en-US" sz="2400" b="1" dirty="0">
                <a:latin typeface="Aarian"/>
                <a:cs typeface="Times New Roman" panose="02020603050405020304" pitchFamily="18" charset="0"/>
              </a:rPr>
              <a:t> </a:t>
            </a:r>
            <a:r>
              <a:rPr lang="en-US" sz="2400" b="1" dirty="0" smtClean="0">
                <a:latin typeface="Aarian"/>
                <a:cs typeface="Times New Roman" panose="02020603050405020304" pitchFamily="18" charset="0"/>
              </a:rPr>
              <a:t>(</a:t>
            </a:r>
            <a:r>
              <a:rPr lang="en-US" sz="2400" b="1" dirty="0" err="1" smtClean="0">
                <a:latin typeface="Aarian"/>
                <a:cs typeface="Times New Roman" panose="02020603050405020304" pitchFamily="18" charset="0"/>
              </a:rPr>
              <a:t>hoặc</a:t>
            </a:r>
            <a:r>
              <a:rPr lang="en-US" sz="2400" b="1" dirty="0" smtClean="0">
                <a:latin typeface="Aarian"/>
                <a:cs typeface="Times New Roman" panose="02020603050405020304" pitchFamily="18" charset="0"/>
              </a:rPr>
              <a:t> </a:t>
            </a:r>
            <a:r>
              <a:rPr lang="en-US" sz="2400" b="1" dirty="0" err="1">
                <a:latin typeface="Aarian"/>
                <a:cs typeface="Times New Roman" panose="02020603050405020304" pitchFamily="18" charset="0"/>
              </a:rPr>
              <a:t>giữ</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gìn</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bảo</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vệ</a:t>
            </a:r>
            <a:r>
              <a:rPr lang="en-US" sz="2400" b="1" dirty="0">
                <a:latin typeface="Aarian"/>
                <a:cs typeface="Times New Roman" panose="02020603050405020304" pitchFamily="18" charset="0"/>
              </a:rPr>
              <a:t> </a:t>
            </a:r>
            <a:r>
              <a:rPr lang="en-US" sz="2400" b="1" dirty="0" err="1">
                <a:latin typeface="Aarian"/>
                <a:cs typeface="Times New Roman" panose="02020603050405020304" pitchFamily="18" charset="0"/>
              </a:rPr>
              <a:t>cảnh</a:t>
            </a:r>
            <a:r>
              <a:rPr lang="en-US" sz="2400" b="1" dirty="0">
                <a:latin typeface="Aarian"/>
                <a:cs typeface="Times New Roman" panose="02020603050405020304" pitchFamily="18" charset="0"/>
              </a:rPr>
              <a:t> </a:t>
            </a:r>
            <a:r>
              <a:rPr lang="en-US" sz="2400" b="1" dirty="0" err="1" smtClean="0">
                <a:latin typeface="Aarian"/>
                <a:cs typeface="Times New Roman" panose="02020603050405020304" pitchFamily="18" charset="0"/>
              </a:rPr>
              <a:t>vật</a:t>
            </a:r>
            <a:r>
              <a:rPr lang="en-US" sz="2400" b="1" dirty="0" smtClean="0">
                <a:latin typeface="Aarian"/>
                <a:cs typeface="Times New Roman" panose="02020603050405020304" pitchFamily="18" charset="0"/>
              </a:rPr>
              <a:t>).</a:t>
            </a:r>
            <a:endParaRPr lang="en-US" sz="2400" b="1" dirty="0">
              <a:latin typeface="Aarian"/>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xmlns="" id="{4E5DE2F9-BB60-4B72-912B-2EA67AC9B0A6}"/>
              </a:ext>
            </a:extLst>
          </p:cNvPr>
          <p:cNvCxnSpPr>
            <a:cxnSpLocks/>
          </p:cNvCxnSpPr>
          <p:nvPr/>
        </p:nvCxnSpPr>
        <p:spPr>
          <a:xfrm flipV="1">
            <a:off x="2792073" y="690543"/>
            <a:ext cx="1486215" cy="167556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A632ECC0-A3BD-40BD-8890-4E2EDFDC85F4}"/>
              </a:ext>
            </a:extLst>
          </p:cNvPr>
          <p:cNvCxnSpPr>
            <a:cxnSpLocks/>
          </p:cNvCxnSpPr>
          <p:nvPr/>
        </p:nvCxnSpPr>
        <p:spPr>
          <a:xfrm>
            <a:off x="2765108" y="2590800"/>
            <a:ext cx="146189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E9297669-D3E3-4039-8718-8ABE40FEF33C}"/>
              </a:ext>
            </a:extLst>
          </p:cNvPr>
          <p:cNvCxnSpPr>
            <a:cxnSpLocks/>
          </p:cNvCxnSpPr>
          <p:nvPr/>
        </p:nvCxnSpPr>
        <p:spPr>
          <a:xfrm>
            <a:off x="2792073" y="3122528"/>
            <a:ext cx="1427891" cy="152567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11" descr="fc85f2a324e3c42c2067966f589847df">
            <a:extLst>
              <a:ext uri="{FF2B5EF4-FFF2-40B4-BE49-F238E27FC236}">
                <a16:creationId xmlns:a16="http://schemas.microsoft.com/office/drawing/2014/main" xmlns="" id="{9C5D109E-0279-43A6-99C1-B9D49C23D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5215734"/>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6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plus(in)">
                                      <p:cBhvr>
                                        <p:cTn id="22" dur="2000"/>
                                        <p:tgtEl>
                                          <p:spTgt spid="5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plus(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heckerboard(across)">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2700" y="725778"/>
            <a:ext cx="957155" cy="762066"/>
          </a:xfrm>
          <a:prstGeom prst="rect">
            <a:avLst/>
          </a:prstGeom>
        </p:spPr>
      </p:pic>
      <p:sp>
        <p:nvSpPr>
          <p:cNvPr id="24" name="TextBox 23">
            <a:extLst>
              <a:ext uri="{FF2B5EF4-FFF2-40B4-BE49-F238E27FC236}">
                <a16:creationId xmlns:a16="http://schemas.microsoft.com/office/drawing/2014/main" xmlns="" id="{7CCD22EC-874E-9810-7272-0254E6F7D431}"/>
              </a:ext>
            </a:extLst>
          </p:cNvPr>
          <p:cNvSpPr txBox="1"/>
          <p:nvPr/>
        </p:nvSpPr>
        <p:spPr>
          <a:xfrm>
            <a:off x="0" y="156433"/>
            <a:ext cx="121793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FF0000"/>
                </a:solidFill>
                <a:effectLst/>
                <a:uLnTx/>
                <a:uFillTx/>
                <a:latin typeface="Aarian"/>
                <a:ea typeface="Tahoma" panose="020B0604030504040204" pitchFamily="34" charset="0"/>
                <a:cs typeface="Tahoma" panose="020B0604030504040204" pitchFamily="34" charset="0"/>
              </a:rPr>
              <a:t>2. </a:t>
            </a:r>
            <a:r>
              <a:rPr lang="en-US" sz="2800" b="1" dirty="0" err="1">
                <a:solidFill>
                  <a:srgbClr val="FF0000"/>
                </a:solidFill>
                <a:latin typeface="Aarian"/>
                <a:ea typeface="Tahoma" panose="020B0604030504040204" pitchFamily="34" charset="0"/>
                <a:cs typeface="Tahoma" panose="020B0604030504040204" pitchFamily="34" charset="0"/>
              </a:rPr>
              <a:t>Viết</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lại</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tình</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cảm</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cảm</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xúc</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của</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em</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về</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cảnh</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vật</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theo</a:t>
            </a:r>
            <a:r>
              <a:rPr lang="en-US" sz="2800" b="1" dirty="0">
                <a:solidFill>
                  <a:srgbClr val="FF0000"/>
                </a:solidFill>
                <a:latin typeface="Aarian"/>
                <a:ea typeface="Tahoma" panose="020B0604030504040204" pitchFamily="34" charset="0"/>
                <a:cs typeface="Tahoma" panose="020B0604030504040204" pitchFamily="34" charset="0"/>
              </a:rPr>
              <a:t> ý c </a:t>
            </a:r>
            <a:r>
              <a:rPr lang="en-US" sz="2800" b="1" dirty="0" err="1">
                <a:solidFill>
                  <a:srgbClr val="FF0000"/>
                </a:solidFill>
                <a:latin typeface="Aarian"/>
                <a:ea typeface="Tahoma" panose="020B0604030504040204" pitchFamily="34" charset="0"/>
                <a:cs typeface="Tahoma" panose="020B0604030504040204" pitchFamily="34" charset="0"/>
              </a:rPr>
              <a:t>bài</a:t>
            </a:r>
            <a:r>
              <a:rPr lang="en-US" sz="2800" b="1" dirty="0">
                <a:solidFill>
                  <a:srgbClr val="FF0000"/>
                </a:solidFill>
                <a:latin typeface="Aarian"/>
                <a:ea typeface="Tahoma" panose="020B0604030504040204" pitchFamily="34" charset="0"/>
                <a:cs typeface="Tahoma" panose="020B0604030504040204" pitchFamily="34" charset="0"/>
              </a:rPr>
              <a:t> </a:t>
            </a:r>
            <a:r>
              <a:rPr lang="en-US" sz="2800" b="1" dirty="0" err="1">
                <a:solidFill>
                  <a:srgbClr val="FF0000"/>
                </a:solidFill>
                <a:latin typeface="Aarian"/>
                <a:ea typeface="Tahoma" panose="020B0604030504040204" pitchFamily="34" charset="0"/>
                <a:cs typeface="Tahoma" panose="020B0604030504040204" pitchFamily="34" charset="0"/>
              </a:rPr>
              <a:t>tập</a:t>
            </a:r>
            <a:r>
              <a:rPr lang="en-US" sz="2800" b="1" dirty="0">
                <a:solidFill>
                  <a:srgbClr val="FF0000"/>
                </a:solidFill>
                <a:latin typeface="Aarian"/>
                <a:ea typeface="Tahoma" panose="020B0604030504040204" pitchFamily="34" charset="0"/>
                <a:cs typeface="Tahoma" panose="020B0604030504040204" pitchFamily="34" charset="0"/>
              </a:rPr>
              <a:t> 1</a:t>
            </a:r>
            <a:r>
              <a:rPr lang="vi-VN" sz="2800" b="1" dirty="0">
                <a:solidFill>
                  <a:srgbClr val="FF0000"/>
                </a:solidFill>
                <a:latin typeface="Aarian"/>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Aarian"/>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7CCD22EC-874E-9810-7272-0254E6F7D431}"/>
              </a:ext>
            </a:extLst>
          </p:cNvPr>
          <p:cNvSpPr txBox="1"/>
          <p:nvPr/>
        </p:nvSpPr>
        <p:spPr>
          <a:xfrm>
            <a:off x="4807808" y="1550479"/>
            <a:ext cx="6629400" cy="1055608"/>
          </a:xfrm>
          <a:prstGeom prst="roundRect">
            <a:avLst/>
          </a:prstGeom>
          <a:solidFill>
            <a:schemeClr val="bg2"/>
          </a:solidFill>
          <a:ln w="28575">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800" dirty="0" smtClean="0">
                <a:solidFill>
                  <a:srgbClr val="002060"/>
                </a:solidFill>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smtClean="0">
                <a:ln>
                  <a:noFill/>
                </a:ln>
                <a:solidFill>
                  <a:srgbClr val="002060"/>
                </a:solidFill>
                <a:uLnTx/>
                <a:uFillTx/>
                <a:latin typeface="Aarian"/>
                <a:ea typeface="Tahoma" panose="020B0604030504040204" pitchFamily="34" charset="0"/>
                <a:cs typeface="Tahoma" panose="020B0604030504040204" pitchFamily="34" charset="0"/>
              </a:rPr>
              <a:t>Tình</a:t>
            </a:r>
            <a:r>
              <a:rPr kumimoji="0" lang="en-US" sz="2800" b="0" i="0" u="none" strike="noStrike" kern="1200" cap="none" spc="0" normalizeH="0" baseline="0" noProof="0" dirty="0" smtClean="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cảm</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cảm</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xúc</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trước</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vẻ</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đẹp</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của</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cảnh</a:t>
            </a:r>
            <a:r>
              <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2060"/>
                </a:solidFill>
                <a:uLnTx/>
                <a:uFillTx/>
                <a:latin typeface="Aarian"/>
                <a:ea typeface="Tahoma" panose="020B0604030504040204" pitchFamily="34" charset="0"/>
                <a:cs typeface="Tahoma" panose="020B0604030504040204" pitchFamily="34" charset="0"/>
              </a:rPr>
              <a:t>vật</a:t>
            </a:r>
            <a:r>
              <a:rPr lang="en-US" sz="2800" dirty="0">
                <a:solidFill>
                  <a:srgbClr val="002060"/>
                </a:solidFill>
                <a:latin typeface="Aarian"/>
                <a:ea typeface="Tahoma" panose="020B0604030504040204" pitchFamily="34" charset="0"/>
                <a:cs typeface="Tahoma" panose="020B0604030504040204" pitchFamily="34" charset="0"/>
              </a:rPr>
              <a:t> </a:t>
            </a:r>
            <a:r>
              <a:rPr lang="en-US" sz="2800" dirty="0" smtClean="0">
                <a:solidFill>
                  <a:srgbClr val="002060"/>
                </a:solidFill>
                <a:latin typeface="Aarian"/>
                <a:ea typeface="Tahoma" panose="020B0604030504040204" pitchFamily="34" charset="0"/>
                <a:cs typeface="Tahoma" panose="020B0604030504040204" pitchFamily="34" charset="0"/>
              </a:rPr>
              <a:t>(</a:t>
            </a:r>
            <a:r>
              <a:rPr lang="en-US" sz="2800" dirty="0" err="1" smtClean="0">
                <a:solidFill>
                  <a:srgbClr val="002060"/>
                </a:solidFill>
                <a:latin typeface="Aarian"/>
                <a:ea typeface="Tahoma" panose="020B0604030504040204" pitchFamily="34" charset="0"/>
                <a:cs typeface="Tahoma" panose="020B0604030504040204" pitchFamily="34" charset="0"/>
              </a:rPr>
              <a:t>thích</a:t>
            </a:r>
            <a:r>
              <a:rPr lang="en-US" sz="2800" dirty="0">
                <a:solidFill>
                  <a:srgbClr val="002060"/>
                </a:solidFill>
                <a:latin typeface="Aarian"/>
                <a:ea typeface="Tahoma" panose="020B0604030504040204" pitchFamily="34" charset="0"/>
                <a:cs typeface="Tahoma" panose="020B0604030504040204" pitchFamily="34" charset="0"/>
              </a:rPr>
              <a:t>, </a:t>
            </a:r>
            <a:r>
              <a:rPr lang="en-US" sz="2800" dirty="0" err="1">
                <a:solidFill>
                  <a:srgbClr val="002060"/>
                </a:solidFill>
                <a:latin typeface="Aarian"/>
                <a:ea typeface="Tahoma" panose="020B0604030504040204" pitchFamily="34" charset="0"/>
                <a:cs typeface="Tahoma" panose="020B0604030504040204" pitchFamily="34" charset="0"/>
              </a:rPr>
              <a:t>thích</a:t>
            </a:r>
            <a:r>
              <a:rPr lang="en-US" sz="2800" dirty="0">
                <a:solidFill>
                  <a:srgbClr val="002060"/>
                </a:solidFill>
                <a:latin typeface="Aarian"/>
                <a:ea typeface="Tahoma" panose="020B0604030504040204" pitchFamily="34" charset="0"/>
                <a:cs typeface="Tahoma" panose="020B0604030504040204" pitchFamily="34" charset="0"/>
              </a:rPr>
              <a:t> </a:t>
            </a:r>
            <a:r>
              <a:rPr lang="en-US" sz="2800" dirty="0" err="1">
                <a:solidFill>
                  <a:srgbClr val="002060"/>
                </a:solidFill>
                <a:latin typeface="Aarian"/>
                <a:ea typeface="Tahoma" panose="020B0604030504040204" pitchFamily="34" charset="0"/>
                <a:cs typeface="Tahoma" panose="020B0604030504040204" pitchFamily="34" charset="0"/>
              </a:rPr>
              <a:t>thú</a:t>
            </a:r>
            <a:r>
              <a:rPr lang="en-US" sz="2800" dirty="0">
                <a:solidFill>
                  <a:srgbClr val="002060"/>
                </a:solidFill>
                <a:latin typeface="Aarian"/>
                <a:ea typeface="Tahoma" panose="020B0604030504040204" pitchFamily="34" charset="0"/>
                <a:cs typeface="Tahoma" panose="020B0604030504040204" pitchFamily="34" charset="0"/>
              </a:rPr>
              <a:t>, </a:t>
            </a:r>
            <a:r>
              <a:rPr lang="en-US" sz="2800" dirty="0" err="1">
                <a:solidFill>
                  <a:srgbClr val="002060"/>
                </a:solidFill>
                <a:latin typeface="Aarian"/>
                <a:ea typeface="Tahoma" panose="020B0604030504040204" pitchFamily="34" charset="0"/>
                <a:cs typeface="Tahoma" panose="020B0604030504040204" pitchFamily="34" charset="0"/>
              </a:rPr>
              <a:t>ngạc</a:t>
            </a:r>
            <a:r>
              <a:rPr lang="en-US" sz="2800" dirty="0">
                <a:solidFill>
                  <a:srgbClr val="002060"/>
                </a:solidFill>
                <a:latin typeface="Aarian"/>
                <a:ea typeface="Tahoma" panose="020B0604030504040204" pitchFamily="34" charset="0"/>
                <a:cs typeface="Tahoma" panose="020B0604030504040204" pitchFamily="34" charset="0"/>
              </a:rPr>
              <a:t> </a:t>
            </a:r>
            <a:r>
              <a:rPr lang="en-US" sz="2800" dirty="0" err="1">
                <a:solidFill>
                  <a:srgbClr val="002060"/>
                </a:solidFill>
                <a:latin typeface="Aarian"/>
                <a:ea typeface="Tahoma" panose="020B0604030504040204" pitchFamily="34" charset="0"/>
                <a:cs typeface="Tahoma" panose="020B0604030504040204" pitchFamily="34" charset="0"/>
              </a:rPr>
              <a:t>nhiên</a:t>
            </a:r>
            <a:r>
              <a:rPr lang="en-US" sz="2800" dirty="0">
                <a:solidFill>
                  <a:srgbClr val="002060"/>
                </a:solidFill>
                <a:latin typeface="Aarian"/>
                <a:ea typeface="Tahoma" panose="020B0604030504040204" pitchFamily="34" charset="0"/>
                <a:cs typeface="Tahoma" panose="020B0604030504040204" pitchFamily="34" charset="0"/>
              </a:rPr>
              <a:t> ).</a:t>
            </a:r>
            <a:endParaRPr kumimoji="0" lang="en-US" sz="2800" b="0" i="0" u="none" strike="noStrike" kern="1200" cap="none" spc="0" normalizeH="0" baseline="0" noProof="0" dirty="0">
              <a:ln>
                <a:noFill/>
              </a:ln>
              <a:solidFill>
                <a:srgbClr val="002060"/>
              </a:solidFill>
              <a:uLnTx/>
              <a:uFillTx/>
              <a:latin typeface="Aarian"/>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xmlns="" id="{7CCD22EC-874E-9810-7272-0254E6F7D431}"/>
              </a:ext>
            </a:extLst>
          </p:cNvPr>
          <p:cNvSpPr txBox="1"/>
          <p:nvPr/>
        </p:nvSpPr>
        <p:spPr>
          <a:xfrm>
            <a:off x="4196910" y="4817402"/>
            <a:ext cx="7757107" cy="1634490"/>
          </a:xfrm>
          <a:prstGeom prst="roundRect">
            <a:avLst/>
          </a:prstGeom>
          <a:solidFill>
            <a:schemeClr val="accent2">
              <a:lumMod val="20000"/>
              <a:lumOff val="80000"/>
            </a:schemeClr>
          </a:solidFill>
          <a:ln w="28575">
            <a:noFill/>
            <a:prstDash val="sysDash"/>
          </a:ln>
          <a:effectLst/>
        </p:spPr>
        <p:txBody>
          <a:bodyPr wrap="square">
            <a:spAutoFit/>
          </a:bodyPr>
          <a:lstStyle/>
          <a:p>
            <a:pPr marR="0" lvl="0" algn="just" defTabSz="609539" rtl="0" eaLnBrk="1" fontAlgn="auto" latinLnBrk="0" hangingPunct="1">
              <a:lnSpc>
                <a:spcPct val="100000"/>
              </a:lnSpc>
              <a:spcBef>
                <a:spcPts val="0"/>
              </a:spcBef>
              <a:spcAft>
                <a:spcPts val="0"/>
              </a:spcAft>
              <a:buClrTx/>
              <a:buSzTx/>
              <a:tabLst/>
              <a:defRPr/>
            </a:pPr>
            <a:r>
              <a:rPr lang="en-US" sz="2800" b="1" noProof="0" dirty="0" smtClean="0">
                <a:solidFill>
                  <a:srgbClr val="008E40"/>
                </a:solidFill>
                <a:latin typeface="Aarian"/>
                <a:ea typeface="Tahoma" panose="020B0604030504040204" pitchFamily="34" charset="0"/>
                <a:cs typeface="Tahoma" panose="020B0604030504040204" pitchFamily="34" charset="0"/>
              </a:rPr>
              <a:t>- </a:t>
            </a:r>
            <a:r>
              <a:rPr kumimoji="0" lang="en-US" sz="3000" b="1" i="0" u="none" strike="noStrike" kern="1200" cap="none" spc="0" normalizeH="0" baseline="0" noProof="0" dirty="0" err="1" smtClean="0">
                <a:ln>
                  <a:noFill/>
                </a:ln>
                <a:solidFill>
                  <a:srgbClr val="008E40"/>
                </a:solidFill>
                <a:effectLst/>
                <a:uLnTx/>
                <a:uFillTx/>
                <a:latin typeface="Aarian"/>
                <a:ea typeface="Tahoma" panose="020B0604030504040204" pitchFamily="34" charset="0"/>
                <a:cs typeface="Tahoma" panose="020B0604030504040204" pitchFamily="34" charset="0"/>
              </a:rPr>
              <a:t>Tình</a:t>
            </a:r>
            <a:r>
              <a:rPr kumimoji="0" lang="en-US" sz="3000" b="1" i="0" u="none" strike="noStrike" kern="1200" cap="none" spc="0" normalizeH="0" noProof="0" dirty="0" smtClean="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cảm</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cảm</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xúc</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khi</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nghĩ</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đến</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những</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người</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làm</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nên</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cảnh</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vật</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hoặc</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giữ</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gìn</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bảo</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vệ</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cảnh</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vật</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smtClean="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smtClean="0">
                <a:ln>
                  <a:noFill/>
                </a:ln>
                <a:solidFill>
                  <a:srgbClr val="008E40"/>
                </a:solidFill>
                <a:effectLst/>
                <a:uLnTx/>
                <a:uFillTx/>
                <a:latin typeface="Aarian"/>
                <a:ea typeface="Tahoma" panose="020B0604030504040204" pitchFamily="34" charset="0"/>
                <a:cs typeface="Tahoma" panose="020B0604030504040204" pitchFamily="34" charset="0"/>
              </a:rPr>
              <a:t>biết</a:t>
            </a:r>
            <a:r>
              <a:rPr kumimoji="0" lang="en-US" sz="3000" b="1" i="0" u="none" strike="noStrike" kern="1200" cap="none" spc="0" normalizeH="0" noProof="0" dirty="0" smtClean="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ơn</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a:ln>
                  <a:noFill/>
                </a:ln>
                <a:solidFill>
                  <a:srgbClr val="008E40"/>
                </a:solidFill>
                <a:effectLst/>
                <a:uLnTx/>
                <a:uFillTx/>
                <a:latin typeface="Aarian"/>
                <a:ea typeface="Tahoma" panose="020B0604030504040204" pitchFamily="34" charset="0"/>
                <a:cs typeface="Tahoma" panose="020B0604030504040204" pitchFamily="34" charset="0"/>
              </a:rPr>
              <a:t>trân</a:t>
            </a:r>
            <a:r>
              <a:rPr kumimoji="0" lang="en-US" sz="3000" b="1" i="0" u="none" strike="noStrike" kern="1200" cap="none" spc="0" normalizeH="0" noProof="0" dirty="0">
                <a:ln>
                  <a:noFill/>
                </a:ln>
                <a:solidFill>
                  <a:srgbClr val="008E40"/>
                </a:solidFill>
                <a:effectLst/>
                <a:uLnTx/>
                <a:uFillTx/>
                <a:latin typeface="Aarian"/>
                <a:ea typeface="Tahoma" panose="020B0604030504040204" pitchFamily="34" charset="0"/>
                <a:cs typeface="Tahoma" panose="020B0604030504040204" pitchFamily="34" charset="0"/>
              </a:rPr>
              <a:t> </a:t>
            </a:r>
            <a:r>
              <a:rPr kumimoji="0" lang="en-US" sz="3000" b="1" i="0" u="none" strike="noStrike" kern="1200" cap="none" spc="0" normalizeH="0" noProof="0" dirty="0" err="1" smtClean="0">
                <a:ln>
                  <a:noFill/>
                </a:ln>
                <a:solidFill>
                  <a:srgbClr val="008E40"/>
                </a:solidFill>
                <a:effectLst/>
                <a:uLnTx/>
                <a:uFillTx/>
                <a:latin typeface="Aarian"/>
                <a:ea typeface="Tahoma" panose="020B0604030504040204" pitchFamily="34" charset="0"/>
                <a:cs typeface="Tahoma" panose="020B0604030504040204" pitchFamily="34" charset="0"/>
              </a:rPr>
              <a:t>trọng</a:t>
            </a:r>
            <a:r>
              <a:rPr kumimoji="0" lang="en-US" sz="3000" b="1" i="0" u="none" strike="noStrike" kern="1200" cap="none" spc="0" normalizeH="0" noProof="0" dirty="0" smtClean="0">
                <a:ln>
                  <a:noFill/>
                </a:ln>
                <a:solidFill>
                  <a:srgbClr val="008E40"/>
                </a:solidFill>
                <a:effectLst/>
                <a:uLnTx/>
                <a:uFillTx/>
                <a:latin typeface="Aarian"/>
                <a:ea typeface="Tahoma" panose="020B0604030504040204" pitchFamily="34" charset="0"/>
                <a:cs typeface="Tahoma" panose="020B0604030504040204" pitchFamily="34" charset="0"/>
              </a:rPr>
              <a:t>).</a:t>
            </a:r>
            <a:endParaRPr kumimoji="0" lang="en-US" sz="3000" b="1" i="0" u="none" strike="noStrike" kern="1200" cap="none" spc="0" normalizeH="0" baseline="0" noProof="0" dirty="0">
              <a:ln>
                <a:noFill/>
              </a:ln>
              <a:solidFill>
                <a:srgbClr val="008E40"/>
              </a:solidFill>
              <a:effectLst/>
              <a:uLnTx/>
              <a:uFillTx/>
              <a:latin typeface="Aarian"/>
              <a:ea typeface="Tahoma" panose="020B0604030504040204" pitchFamily="34" charset="0"/>
              <a:cs typeface="Tahoma" panose="020B0604030504040204" pitchFamily="34" charset="0"/>
            </a:endParaRPr>
          </a:p>
        </p:txBody>
      </p:sp>
      <p:grpSp>
        <p:nvGrpSpPr>
          <p:cNvPr id="21" name="Group 20"/>
          <p:cNvGrpSpPr/>
          <p:nvPr/>
        </p:nvGrpSpPr>
        <p:grpSpPr>
          <a:xfrm>
            <a:off x="382324" y="2174594"/>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arian"/>
              </a:endParaRPr>
            </a:p>
          </p:txBody>
        </p:sp>
        <p:sp>
          <p:nvSpPr>
            <p:cNvPr id="22" name="TextBox 21">
              <a:extLst>
                <a:ext uri="{FF2B5EF4-FFF2-40B4-BE49-F238E27FC236}">
                  <a16:creationId xmlns:a16="http://schemas.microsoft.com/office/drawing/2014/main" xmlns="" id="{7CCD22EC-874E-9810-7272-0254E6F7D431}"/>
                </a:ext>
              </a:extLst>
            </p:cNvPr>
            <p:cNvSpPr txBox="1"/>
            <p:nvPr/>
          </p:nvSpPr>
          <p:spPr>
            <a:xfrm>
              <a:off x="1210514" y="2312245"/>
              <a:ext cx="3311570" cy="1532334"/>
            </a:xfrm>
            <a:prstGeom prst="roundRect">
              <a:avLst/>
            </a:prstGeom>
            <a:noFill/>
            <a:ln w="28575">
              <a:noFill/>
              <a:prstDash val="sysDash"/>
            </a:ln>
          </p:spPr>
          <p:txBody>
            <a:bodyPr wrap="square">
              <a:spAutoFit/>
            </a:bodyPr>
            <a:lstStyle/>
            <a:p>
              <a:pPr lvl="0" algn="ctr"/>
              <a:r>
                <a:rPr kumimoji="0" lang="en-US" sz="2800" b="1" i="0" u="none" strike="noStrike" kern="1200" cap="none" spc="0" normalizeH="0" baseline="0" noProof="0" dirty="0" err="1" smtClean="0">
                  <a:ln>
                    <a:noFill/>
                  </a:ln>
                  <a:solidFill>
                    <a:srgbClr val="FF0000"/>
                  </a:solidFill>
                  <a:effectLst/>
                  <a:uLnTx/>
                  <a:uFillTx/>
                  <a:latin typeface="Aarian"/>
                  <a:ea typeface="Open Sans" panose="020B0606030504020204" pitchFamily="34" charset="0"/>
                  <a:cs typeface="Open Sans" panose="020B0606030504020204" pitchFamily="34" charset="0"/>
                </a:rPr>
                <a:t>c.Tình</a:t>
              </a:r>
              <a:r>
                <a:rPr kumimoji="0" lang="en-US" sz="2800" b="1" i="0" u="none" strike="noStrike" kern="1200" cap="none" spc="0" normalizeH="0" noProof="0" dirty="0" smtClean="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xúc</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của</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em</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về</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cảnh</a:t>
              </a:r>
              <a:r>
                <a:rPr kumimoji="0" lang="en-US" sz="2800" b="1" i="0" u="none" strike="noStrike" kern="1200" cap="none" spc="0" normalizeH="0" noProof="0" dirty="0">
                  <a:ln>
                    <a:noFill/>
                  </a:ln>
                  <a:solidFill>
                    <a:srgbClr val="FF0000"/>
                  </a:solidFill>
                  <a:effectLst/>
                  <a:uLnTx/>
                  <a:uFillTx/>
                  <a:latin typeface="Aarian"/>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rgbClr val="FF0000"/>
                  </a:solidFill>
                  <a:effectLst/>
                  <a:uLnTx/>
                  <a:uFillTx/>
                  <a:latin typeface="Aarian"/>
                  <a:ea typeface="Open Sans" panose="020B0606030504020204" pitchFamily="34" charset="0"/>
                  <a:cs typeface="Open Sans" panose="020B0606030504020204" pitchFamily="34" charset="0"/>
                </a:rPr>
                <a:t>vật</a:t>
              </a:r>
              <a:endParaRPr kumimoji="0" lang="en-US" sz="2800" b="1" i="0" u="none" strike="noStrike" kern="1200" cap="none" spc="0" normalizeH="0" baseline="0" noProof="0" dirty="0">
                <a:ln>
                  <a:noFill/>
                </a:ln>
                <a:solidFill>
                  <a:srgbClr val="FF0000"/>
                </a:solidFill>
                <a:effectLst/>
                <a:uLnTx/>
                <a:uFillTx/>
                <a:latin typeface="Aarian"/>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1805066" y="5773444"/>
            <a:ext cx="1333110" cy="1152585"/>
          </a:xfrm>
          <a:prstGeom prst="rect">
            <a:avLst/>
          </a:prstGeom>
          <a:ln>
            <a:noFill/>
          </a:ln>
          <a:effectLst>
            <a:softEdge rad="112500"/>
          </a:effectLst>
        </p:spPr>
      </p:pic>
      <p:sp>
        <p:nvSpPr>
          <p:cNvPr id="25" name="TextBox 24">
            <a:extLst>
              <a:ext uri="{FF2B5EF4-FFF2-40B4-BE49-F238E27FC236}">
                <a16:creationId xmlns:a16="http://schemas.microsoft.com/office/drawing/2014/main" xmlns="" id="{B95A7AC5-11DB-4CDD-DEA3-A436DD10AEC6}"/>
              </a:ext>
            </a:extLst>
          </p:cNvPr>
          <p:cNvSpPr txBox="1"/>
          <p:nvPr/>
        </p:nvSpPr>
        <p:spPr>
          <a:xfrm>
            <a:off x="4336671" y="3070037"/>
            <a:ext cx="7617346" cy="954107"/>
          </a:xfrm>
          <a:prstGeom prst="rect">
            <a:avLst/>
          </a:prstGeom>
          <a:solidFill>
            <a:srgbClr val="6F8F26"/>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dirty="0" smtClean="0">
                <a:solidFill>
                  <a:srgbClr val="FFFF00"/>
                </a:solidFill>
                <a:latin typeface="Aarian"/>
                <a:ea typeface="Tahoma" panose="020B0604030504040204" pitchFamily="34" charset="0"/>
                <a:cs typeface="Tahoma" panose="020B0604030504040204" pitchFamily="34" charset="0"/>
              </a:rPr>
              <a:t>- </a:t>
            </a:r>
            <a:r>
              <a:rPr kumimoji="0" lang="en-US" sz="2800" b="1" i="0" u="none" strike="noStrike" kern="1200" cap="none" spc="0" normalizeH="0" baseline="0" noProof="0" dirty="0" err="1" smtClean="0">
                <a:ln>
                  <a:noFill/>
                </a:ln>
                <a:solidFill>
                  <a:srgbClr val="FFFF00"/>
                </a:solidFill>
                <a:effectLst/>
                <a:uLnTx/>
                <a:uFillTx/>
                <a:latin typeface="Aarian"/>
                <a:ea typeface="Tahoma" panose="020B0604030504040204" pitchFamily="34" charset="0"/>
                <a:cs typeface="Tahoma" panose="020B0604030504040204" pitchFamily="34" charset="0"/>
              </a:rPr>
              <a:t>Tình</a:t>
            </a:r>
            <a:r>
              <a:rPr kumimoji="0" lang="en-US" sz="2800" b="1" i="0" u="none" strike="noStrike" kern="1200" cap="none" spc="0" normalizeH="0" noProof="0" dirty="0" smtClean="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cảm</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cảm</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xúc</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về</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vai</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trò</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của</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cảnh</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vật</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trong</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cuộc</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sống</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smtClean="0">
                <a:ln>
                  <a:noFill/>
                </a:ln>
                <a:solidFill>
                  <a:srgbClr val="FFFF00"/>
                </a:solidFill>
                <a:effectLst/>
                <a:uLnTx/>
                <a:uFillTx/>
                <a:latin typeface="Aarian"/>
                <a:ea typeface="Tahoma" panose="020B0604030504040204" pitchFamily="34" charset="0"/>
                <a:cs typeface="Tahoma" panose="020B0604030504040204" pitchFamily="34" charset="0"/>
              </a:rPr>
              <a:t>(</a:t>
            </a:r>
            <a:r>
              <a:rPr kumimoji="0" lang="en-US" sz="2800" b="1" i="0" u="none" strike="noStrike" kern="1200" cap="none" spc="0" normalizeH="0" noProof="0" dirty="0" err="1" smtClean="0">
                <a:ln>
                  <a:noFill/>
                </a:ln>
                <a:solidFill>
                  <a:srgbClr val="FFFF00"/>
                </a:solidFill>
                <a:effectLst/>
                <a:uLnTx/>
                <a:uFillTx/>
                <a:latin typeface="Aarian"/>
                <a:ea typeface="Tahoma" panose="020B0604030504040204" pitchFamily="34" charset="0"/>
                <a:cs typeface="Tahoma" panose="020B0604030504040204" pitchFamily="34" charset="0"/>
              </a:rPr>
              <a:t>yêu</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yêu</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thích</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biết</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FF00"/>
                </a:solidFill>
                <a:effectLst/>
                <a:uLnTx/>
                <a:uFillTx/>
                <a:latin typeface="Aarian"/>
                <a:ea typeface="Tahoma" panose="020B0604030504040204" pitchFamily="34" charset="0"/>
                <a:cs typeface="Tahoma" panose="020B0604030504040204" pitchFamily="34" charset="0"/>
              </a:rPr>
              <a:t>ơn</a:t>
            </a:r>
            <a:r>
              <a:rPr kumimoji="0" lang="en-US" sz="2800" b="1"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 </a:t>
            </a:r>
            <a:r>
              <a:rPr kumimoji="0" lang="en-US" sz="2400" b="0" i="0" u="none" strike="noStrike" kern="1200" cap="none" spc="0" normalizeH="0" noProof="0" dirty="0">
                <a:ln>
                  <a:noFill/>
                </a:ln>
                <a:solidFill>
                  <a:srgbClr val="FFFF00"/>
                </a:solidFill>
                <a:effectLst/>
                <a:uLnTx/>
                <a:uFillTx/>
                <a:latin typeface="Aarian"/>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rgbClr val="FFFF00"/>
              </a:solidFill>
              <a:effectLst/>
              <a:uLnTx/>
              <a:uFillTx/>
              <a:latin typeface="Aarian"/>
              <a:ea typeface="Tahoma" panose="020B0604030504040204" pitchFamily="34" charset="0"/>
              <a:cs typeface="Tahoma" panose="020B0604030504040204" pitchFamily="34" charset="0"/>
            </a:endParaRPr>
          </a:p>
        </p:txBody>
      </p:sp>
      <p:pic>
        <p:nvPicPr>
          <p:cNvPr id="26" name="Picture 2">
            <a:extLst>
              <a:ext uri="{FF2B5EF4-FFF2-40B4-BE49-F238E27FC236}">
                <a16:creationId xmlns:a16="http://schemas.microsoft.com/office/drawing/2014/main" xmlns="" id="{54E93073-404F-504B-B4D3-DBE82B442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xmlns="" id="{A52435A4-FAF6-406F-8482-816D5A847255}"/>
              </a:ext>
            </a:extLst>
          </p:cNvPr>
          <p:cNvCxnSpPr>
            <a:cxnSpLocks/>
          </p:cNvCxnSpPr>
          <p:nvPr/>
        </p:nvCxnSpPr>
        <p:spPr>
          <a:xfrm flipV="1">
            <a:off x="3865535" y="2078283"/>
            <a:ext cx="942273" cy="893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2F618C5-22C4-40D2-B39B-6EF4E84721DC}"/>
              </a:ext>
            </a:extLst>
          </p:cNvPr>
          <p:cNvCxnSpPr>
            <a:cxnSpLocks/>
            <a:endCxn id="25" idx="1"/>
          </p:cNvCxnSpPr>
          <p:nvPr/>
        </p:nvCxnSpPr>
        <p:spPr>
          <a:xfrm>
            <a:off x="3889155" y="3248185"/>
            <a:ext cx="447516" cy="2989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EE5E68BF-C56B-4CE4-B02F-1030548B60BA}"/>
              </a:ext>
            </a:extLst>
          </p:cNvPr>
          <p:cNvCxnSpPr>
            <a:cxnSpLocks/>
          </p:cNvCxnSpPr>
          <p:nvPr/>
        </p:nvCxnSpPr>
        <p:spPr>
          <a:xfrm>
            <a:off x="3688491" y="3455319"/>
            <a:ext cx="508419" cy="1374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p:tgtEl>
                                          <p:spTgt spid="28"/>
                                        </p:tgtEl>
                                        <p:attrNameLst>
                                          <p:attrName>ppt_y</p:attrName>
                                        </p:attrNameLst>
                                      </p:cBhvr>
                                      <p:tavLst>
                                        <p:tav tm="0">
                                          <p:val>
                                            <p:strVal val="#ppt_y+#ppt_h*1.125000"/>
                                          </p:val>
                                        </p:tav>
                                        <p:tav tm="100000">
                                          <p:val>
                                            <p:strVal val="#ppt_y"/>
                                          </p:val>
                                        </p:tav>
                                      </p:tavLst>
                                    </p:anim>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592B930-066D-4888-B2A8-7086C668FF02}"/>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Rounded Corners 4">
            <a:extLst>
              <a:ext uri="{FF2B5EF4-FFF2-40B4-BE49-F238E27FC236}">
                <a16:creationId xmlns:a16="http://schemas.microsoft.com/office/drawing/2014/main" xmlns="" id="{8BB144C9-6951-499D-8596-F61B4A5613DA}"/>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73C7CD00-D04C-4582-B0A0-AB5346113058}"/>
              </a:ext>
            </a:extLst>
          </p:cNvPr>
          <p:cNvSpPr txBox="1"/>
          <p:nvPr/>
        </p:nvSpPr>
        <p:spPr>
          <a:xfrm>
            <a:off x="410108" y="914400"/>
            <a:ext cx="11582400" cy="5016758"/>
          </a:xfrm>
          <a:prstGeom prst="rect">
            <a:avLst/>
          </a:prstGeom>
          <a:noFill/>
        </p:spPr>
        <p:txBody>
          <a:bodyPr wrap="square">
            <a:spAutoFit/>
          </a:bodyPr>
          <a:lstStyle/>
          <a:p>
            <a:pPr algn="just"/>
            <a:r>
              <a:rPr lang="en-US" sz="3200" dirty="0">
                <a:solidFill>
                  <a:srgbClr val="002060"/>
                </a:solidFill>
              </a:rPr>
              <a:t>- </a:t>
            </a:r>
            <a:r>
              <a:rPr lang="en-US" sz="3200" dirty="0" err="1">
                <a:solidFill>
                  <a:srgbClr val="002060"/>
                </a:solidFill>
              </a:rPr>
              <a:t>Viết</a:t>
            </a:r>
            <a:r>
              <a:rPr lang="en-US" sz="3200" dirty="0">
                <a:solidFill>
                  <a:srgbClr val="002060"/>
                </a:solidFill>
              </a:rPr>
              <a:t> </a:t>
            </a:r>
            <a:r>
              <a:rPr lang="en-US" sz="3200" dirty="0" err="1">
                <a:solidFill>
                  <a:srgbClr val="002060"/>
                </a:solidFill>
              </a:rPr>
              <a:t>đúng</a:t>
            </a:r>
            <a:r>
              <a:rPr lang="en-US" sz="3200" dirty="0">
                <a:solidFill>
                  <a:srgbClr val="002060"/>
                </a:solidFill>
              </a:rPr>
              <a:t> </a:t>
            </a:r>
            <a:r>
              <a:rPr lang="en-US" sz="3200" dirty="0" err="1">
                <a:solidFill>
                  <a:srgbClr val="002060"/>
                </a:solidFill>
              </a:rPr>
              <a:t>yêu</a:t>
            </a:r>
            <a:r>
              <a:rPr lang="en-US" sz="3200" dirty="0">
                <a:solidFill>
                  <a:srgbClr val="002060"/>
                </a:solidFill>
              </a:rPr>
              <a:t> </a:t>
            </a:r>
            <a:r>
              <a:rPr lang="en-US" sz="3200" dirty="0" err="1">
                <a:solidFill>
                  <a:srgbClr val="002060"/>
                </a:solidFill>
              </a:rPr>
              <a:t>cầu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smtClean="0">
                <a:solidFill>
                  <a:srgbClr val="002060"/>
                </a:solidFill>
              </a:rPr>
              <a:t>đề</a:t>
            </a:r>
            <a:r>
              <a:rPr lang="en-US" sz="3200" dirty="0" smtClean="0">
                <a:solidFill>
                  <a:srgbClr val="002060"/>
                </a:solidFill>
              </a:rPr>
              <a:t> </a:t>
            </a:r>
            <a:r>
              <a:rPr lang="en-US" sz="3200" dirty="0" err="1" smtClean="0">
                <a:solidFill>
                  <a:srgbClr val="002060"/>
                </a:solidFill>
              </a:rPr>
              <a:t>bài</a:t>
            </a:r>
            <a:r>
              <a:rPr lang="en-US" sz="3200" dirty="0" smtClean="0">
                <a:solidFill>
                  <a:srgbClr val="002060"/>
                </a:solidFill>
              </a:rPr>
              <a:t>.</a:t>
            </a:r>
            <a:endParaRPr lang="en-US" sz="3200" dirty="0">
              <a:solidFill>
                <a:srgbClr val="002060"/>
              </a:solidFill>
            </a:endParaRPr>
          </a:p>
          <a:p>
            <a:pPr algn="just"/>
            <a:r>
              <a:rPr lang="en-US" sz="3200" dirty="0">
                <a:solidFill>
                  <a:srgbClr val="002060"/>
                </a:solidFill>
              </a:rPr>
              <a:t>- </a:t>
            </a:r>
            <a:r>
              <a:rPr lang="en-US" sz="3200" dirty="0" err="1">
                <a:solidFill>
                  <a:srgbClr val="002060"/>
                </a:solidFill>
              </a:rPr>
              <a:t>Đoạn</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đủ</a:t>
            </a:r>
            <a:r>
              <a:rPr lang="en-US" sz="3200" dirty="0">
                <a:solidFill>
                  <a:srgbClr val="002060"/>
                </a:solidFill>
              </a:rPr>
              <a:t> </a:t>
            </a:r>
            <a:r>
              <a:rPr lang="en-US" sz="3200" dirty="0" err="1">
                <a:solidFill>
                  <a:srgbClr val="002060"/>
                </a:solidFill>
              </a:rPr>
              <a:t>ba</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được</a:t>
            </a:r>
            <a:r>
              <a:rPr lang="en-US" sz="3200" dirty="0">
                <a:solidFill>
                  <a:srgbClr val="002060"/>
                </a:solidFill>
              </a:rPr>
              <a:t> </a:t>
            </a:r>
            <a:r>
              <a:rPr lang="en-US" sz="3200" dirty="0" err="1">
                <a:solidFill>
                  <a:srgbClr val="002060"/>
                </a:solidFill>
              </a:rPr>
              <a:t>viết</a:t>
            </a:r>
            <a:r>
              <a:rPr lang="en-US" sz="3200" dirty="0">
                <a:solidFill>
                  <a:srgbClr val="002060"/>
                </a:solidFill>
              </a:rPr>
              <a:t> </a:t>
            </a:r>
            <a:r>
              <a:rPr lang="en-US" sz="3200" dirty="0" err="1">
                <a:solidFill>
                  <a:srgbClr val="002060"/>
                </a:solidFill>
              </a:rPr>
              <a:t>liền</a:t>
            </a:r>
            <a:r>
              <a:rPr lang="en-US" sz="3200" dirty="0">
                <a:solidFill>
                  <a:srgbClr val="002060"/>
                </a:solidFill>
              </a:rPr>
              <a:t> </a:t>
            </a:r>
            <a:r>
              <a:rPr lang="en-US" sz="3200" dirty="0" err="1">
                <a:solidFill>
                  <a:srgbClr val="002060"/>
                </a:solidFill>
              </a:rPr>
              <a:t>mạch</a:t>
            </a:r>
            <a:r>
              <a:rPr lang="en-US" sz="3200" dirty="0">
                <a:solidFill>
                  <a:srgbClr val="002060"/>
                </a:solidFill>
              </a:rPr>
              <a:t> </a:t>
            </a:r>
            <a:r>
              <a:rPr lang="en-US" sz="3200" dirty="0" err="1">
                <a:solidFill>
                  <a:srgbClr val="002060"/>
                </a:solidFill>
              </a:rPr>
              <a:t>không</a:t>
            </a:r>
            <a:r>
              <a:rPr lang="en-US" sz="3200" dirty="0">
                <a:solidFill>
                  <a:srgbClr val="002060"/>
                </a:solidFill>
              </a:rPr>
              <a:t> </a:t>
            </a:r>
            <a:r>
              <a:rPr lang="en-US" sz="3200" dirty="0" err="1">
                <a:solidFill>
                  <a:srgbClr val="002060"/>
                </a:solidFill>
              </a:rPr>
              <a:t>được</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dòng</a:t>
            </a:r>
            <a:r>
              <a:rPr lang="en-US" sz="3200" dirty="0">
                <a:solidFill>
                  <a:srgbClr val="002060"/>
                </a:solidFill>
              </a:rPr>
              <a:t>.</a:t>
            </a:r>
          </a:p>
          <a:p>
            <a:pPr algn="just"/>
            <a:r>
              <a:rPr lang="en-US" sz="3200" dirty="0">
                <a:solidFill>
                  <a:srgbClr val="002060"/>
                </a:solidFill>
              </a:rPr>
              <a:t>- </a:t>
            </a:r>
            <a:r>
              <a:rPr lang="en-US" sz="3200" dirty="0" err="1">
                <a:solidFill>
                  <a:srgbClr val="002060"/>
                </a:solidFill>
              </a:rPr>
              <a:t>Câu</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diễn</a:t>
            </a:r>
            <a:r>
              <a:rPr lang="en-US" sz="3200" dirty="0">
                <a:solidFill>
                  <a:srgbClr val="002060"/>
                </a:solidFill>
              </a:rPr>
              <a:t> </a:t>
            </a:r>
            <a:r>
              <a:rPr lang="en-US" sz="3200" dirty="0" err="1">
                <a:solidFill>
                  <a:srgbClr val="002060"/>
                </a:solidFill>
              </a:rPr>
              <a:t>đạt</a:t>
            </a:r>
            <a:r>
              <a:rPr lang="en-US" sz="3200" dirty="0">
                <a:solidFill>
                  <a:srgbClr val="002060"/>
                </a:solidFill>
              </a:rPr>
              <a:t> </a:t>
            </a:r>
            <a:r>
              <a:rPr lang="en-US" sz="3200" dirty="0" err="1">
                <a:solidFill>
                  <a:srgbClr val="002060"/>
                </a:solidFill>
              </a:rPr>
              <a:t>một</a:t>
            </a:r>
            <a:r>
              <a:rPr lang="en-US" sz="3200" dirty="0">
                <a:solidFill>
                  <a:srgbClr val="002060"/>
                </a:solidFill>
              </a:rPr>
              <a:t> ý </a:t>
            </a:r>
            <a:r>
              <a:rPr lang="en-US" sz="3200" dirty="0" err="1">
                <a:solidFill>
                  <a:srgbClr val="002060"/>
                </a:solidFill>
              </a:rPr>
              <a:t>trọn</a:t>
            </a:r>
            <a:r>
              <a:rPr lang="en-US" sz="3200" dirty="0">
                <a:solidFill>
                  <a:srgbClr val="002060"/>
                </a:solidFill>
              </a:rPr>
              <a:t> </a:t>
            </a:r>
            <a:r>
              <a:rPr lang="en-US" sz="3200" dirty="0" err="1">
                <a:solidFill>
                  <a:srgbClr val="002060"/>
                </a:solidFill>
              </a:rPr>
              <a:t>vẹn</a:t>
            </a:r>
            <a:r>
              <a:rPr lang="en-US" sz="3200" dirty="0">
                <a:solidFill>
                  <a:srgbClr val="002060"/>
                </a:solidFill>
              </a:rPr>
              <a:t>, </a:t>
            </a:r>
            <a:r>
              <a:rPr lang="en-US" sz="3200" dirty="0" err="1">
                <a:solidFill>
                  <a:srgbClr val="002060"/>
                </a:solidFill>
              </a:rPr>
              <a:t>mạch</a:t>
            </a:r>
            <a:r>
              <a:rPr lang="en-US" sz="3200" dirty="0">
                <a:solidFill>
                  <a:srgbClr val="002060"/>
                </a:solidFill>
              </a:rPr>
              <a:t> </a:t>
            </a:r>
            <a:r>
              <a:rPr lang="en-US" sz="3200" dirty="0" err="1">
                <a:solidFill>
                  <a:srgbClr val="002060"/>
                </a:solidFill>
              </a:rPr>
              <a:t>lạc</a:t>
            </a:r>
            <a:r>
              <a:rPr lang="en-US" sz="3200" dirty="0">
                <a:solidFill>
                  <a:srgbClr val="002060"/>
                </a:solidFill>
              </a:rPr>
              <a:t>, </a:t>
            </a:r>
            <a:r>
              <a:rPr lang="en-US" sz="3200" dirty="0" err="1">
                <a:solidFill>
                  <a:srgbClr val="002060"/>
                </a:solidFill>
              </a:rPr>
              <a:t>rõ</a:t>
            </a:r>
            <a:r>
              <a:rPr lang="en-US" sz="3200" dirty="0">
                <a:solidFill>
                  <a:srgbClr val="002060"/>
                </a:solidFill>
              </a:rPr>
              <a:t> </a:t>
            </a:r>
            <a:r>
              <a:rPr lang="en-US" sz="3200" dirty="0" err="1">
                <a:solidFill>
                  <a:srgbClr val="002060"/>
                </a:solidFill>
              </a:rPr>
              <a:t>ràng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giữa</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câu</a:t>
            </a:r>
            <a:r>
              <a:rPr lang="en-US" sz="3200" dirty="0">
                <a:solidFill>
                  <a:srgbClr val="002060"/>
                </a:solidFill>
              </a:rPr>
              <a:t>.</a:t>
            </a:r>
          </a:p>
          <a:p>
            <a:pPr algn="just"/>
            <a:r>
              <a:rPr lang="en-US" sz="3200" dirty="0">
                <a:solidFill>
                  <a:srgbClr val="002060"/>
                </a:solidFill>
              </a:rPr>
              <a:t>- </a:t>
            </a:r>
            <a:r>
              <a:rPr lang="en-US" sz="3200" dirty="0" err="1">
                <a:solidFill>
                  <a:srgbClr val="002060"/>
                </a:solidFill>
              </a:rPr>
              <a:t>Dùng</a:t>
            </a:r>
            <a:r>
              <a:rPr lang="en-US" sz="3200" dirty="0">
                <a:solidFill>
                  <a:srgbClr val="002060"/>
                </a:solidFill>
              </a:rPr>
              <a:t> </a:t>
            </a:r>
            <a:r>
              <a:rPr lang="en-US" sz="3200" dirty="0" err="1">
                <a:solidFill>
                  <a:srgbClr val="002060"/>
                </a:solidFill>
              </a:rPr>
              <a:t>từ</a:t>
            </a:r>
            <a:r>
              <a:rPr lang="en-US" sz="3200" dirty="0">
                <a:solidFill>
                  <a:srgbClr val="002060"/>
                </a:solidFill>
              </a:rPr>
              <a:t> </a:t>
            </a:r>
            <a:r>
              <a:rPr lang="en-US" sz="3200" dirty="0" err="1">
                <a:solidFill>
                  <a:srgbClr val="002060"/>
                </a:solidFill>
              </a:rPr>
              <a:t>đúng</a:t>
            </a:r>
            <a:r>
              <a:rPr lang="en-US" sz="3200" dirty="0">
                <a:solidFill>
                  <a:srgbClr val="002060"/>
                </a:solidFill>
              </a:rPr>
              <a:t>.</a:t>
            </a:r>
          </a:p>
          <a:p>
            <a:pPr algn="just"/>
            <a:r>
              <a:rPr lang="en-US" sz="3200" dirty="0">
                <a:solidFill>
                  <a:srgbClr val="002060"/>
                </a:solidFill>
              </a:rPr>
              <a:t>- </a:t>
            </a:r>
            <a:r>
              <a:rPr lang="en-US" sz="3200" dirty="0" err="1">
                <a:solidFill>
                  <a:srgbClr val="002060"/>
                </a:solidFill>
              </a:rPr>
              <a:t>Biết</a:t>
            </a:r>
            <a:r>
              <a:rPr lang="en-US" sz="3200" dirty="0">
                <a:solidFill>
                  <a:srgbClr val="002060"/>
                </a:solidFill>
              </a:rPr>
              <a:t> </a:t>
            </a:r>
            <a:r>
              <a:rPr lang="en-US" sz="3200" dirty="0" err="1">
                <a:solidFill>
                  <a:srgbClr val="002060"/>
                </a:solidFill>
              </a:rPr>
              <a:t>sử</a:t>
            </a:r>
            <a:r>
              <a:rPr lang="en-US" sz="3200" dirty="0">
                <a:solidFill>
                  <a:srgbClr val="002060"/>
                </a:solidFill>
              </a:rPr>
              <a:t> </a:t>
            </a:r>
            <a:r>
              <a:rPr lang="en-US" sz="3200" dirty="0" err="1">
                <a:solidFill>
                  <a:srgbClr val="002060"/>
                </a:solidFill>
              </a:rPr>
              <a:t>dụng</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ảnh</a:t>
            </a:r>
            <a:r>
              <a:rPr lang="en-US" sz="3200" dirty="0">
                <a:solidFill>
                  <a:srgbClr val="002060"/>
                </a:solidFill>
              </a:rPr>
              <a:t> so </a:t>
            </a:r>
            <a:r>
              <a:rPr lang="en-US" sz="3200" dirty="0" err="1">
                <a:solidFill>
                  <a:srgbClr val="002060"/>
                </a:solidFill>
              </a:rPr>
              <a:t>sánh</a:t>
            </a:r>
            <a:r>
              <a:rPr lang="en-US" sz="3200" dirty="0">
                <a:solidFill>
                  <a:srgbClr val="002060"/>
                </a:solidFill>
              </a:rPr>
              <a:t>, </a:t>
            </a:r>
            <a:r>
              <a:rPr lang="en-US" sz="3200" dirty="0" err="1">
                <a:solidFill>
                  <a:srgbClr val="002060"/>
                </a:solidFill>
              </a:rPr>
              <a:t>lồng</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xúc</a:t>
            </a:r>
            <a:r>
              <a:rPr lang="en-US" sz="3200" dirty="0">
                <a:solidFill>
                  <a:srgbClr val="002060"/>
                </a:solidFill>
              </a:rPr>
              <a:t> </a:t>
            </a:r>
            <a:r>
              <a:rPr lang="en-US" sz="3200" dirty="0" err="1">
                <a:solidFill>
                  <a:srgbClr val="002060"/>
                </a:solidFill>
              </a:rPr>
              <a:t>để</a:t>
            </a:r>
            <a:r>
              <a:rPr lang="en-US" sz="3200" dirty="0">
                <a:solidFill>
                  <a:srgbClr val="002060"/>
                </a:solidFill>
              </a:rPr>
              <a:t> </a:t>
            </a:r>
            <a:r>
              <a:rPr lang="en-US" sz="3200" dirty="0" err="1">
                <a:solidFill>
                  <a:srgbClr val="002060"/>
                </a:solidFill>
              </a:rPr>
              <a:t>đoạn</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được</a:t>
            </a:r>
            <a:r>
              <a:rPr lang="en-US" sz="3200" dirty="0">
                <a:solidFill>
                  <a:srgbClr val="002060"/>
                </a:solidFill>
              </a:rPr>
              <a:t> hay </a:t>
            </a:r>
            <a:r>
              <a:rPr lang="en-US" sz="3200" dirty="0" err="1">
                <a:solidFill>
                  <a:srgbClr val="002060"/>
                </a:solidFill>
              </a:rPr>
              <a:t>hơn</a:t>
            </a:r>
            <a:r>
              <a:rPr lang="en-US" sz="3200" dirty="0">
                <a:solidFill>
                  <a:srgbClr val="002060"/>
                </a:solidFill>
              </a:rPr>
              <a:t>.</a:t>
            </a:r>
          </a:p>
          <a:p>
            <a:pPr algn="just"/>
            <a:r>
              <a:rPr lang="en-US" sz="3200" dirty="0">
                <a:solidFill>
                  <a:srgbClr val="002060"/>
                </a:solidFill>
              </a:rPr>
              <a:t>- </a:t>
            </a:r>
            <a:r>
              <a:rPr lang="en-US" sz="3200" dirty="0" err="1">
                <a:solidFill>
                  <a:srgbClr val="002060"/>
                </a:solidFill>
              </a:rPr>
              <a:t>Câu</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đoạn</a:t>
            </a:r>
            <a:r>
              <a:rPr lang="en-US" sz="3200" dirty="0">
                <a:solidFill>
                  <a:srgbClr val="002060"/>
                </a:solidFill>
              </a:rPr>
              <a:t> </a:t>
            </a:r>
            <a:r>
              <a:rPr lang="en-US" sz="3200" dirty="0" err="1">
                <a:solidFill>
                  <a:srgbClr val="002060"/>
                </a:solidFill>
              </a:rPr>
              <a:t>viết</a:t>
            </a:r>
            <a:r>
              <a:rPr lang="en-US" sz="3200" dirty="0">
                <a:solidFill>
                  <a:srgbClr val="002060"/>
                </a:solidFill>
              </a:rPr>
              <a:t> </a:t>
            </a:r>
            <a:r>
              <a:rPr lang="en-US" sz="3200" dirty="0" err="1">
                <a:solidFill>
                  <a:srgbClr val="002060"/>
                </a:solidFill>
              </a:rPr>
              <a:t>lùi</a:t>
            </a:r>
            <a:r>
              <a:rPr lang="en-US" sz="3200" dirty="0">
                <a:solidFill>
                  <a:srgbClr val="002060"/>
                </a:solidFill>
              </a:rPr>
              <a:t> </a:t>
            </a:r>
            <a:r>
              <a:rPr lang="en-US" sz="3200" dirty="0" err="1">
                <a:solidFill>
                  <a:srgbClr val="002060"/>
                </a:solidFill>
              </a:rPr>
              <a:t>vào</a:t>
            </a:r>
            <a:r>
              <a:rPr lang="en-US" sz="3200" dirty="0">
                <a:solidFill>
                  <a:srgbClr val="002060"/>
                </a:solidFill>
              </a:rPr>
              <a:t> </a:t>
            </a:r>
            <a:r>
              <a:rPr lang="en-US" sz="3200" dirty="0" err="1">
                <a:solidFill>
                  <a:srgbClr val="002060"/>
                </a:solidFill>
              </a:rPr>
              <a:t>một</a:t>
            </a:r>
            <a:r>
              <a:rPr lang="en-US" sz="3200" dirty="0">
                <a:solidFill>
                  <a:srgbClr val="002060"/>
                </a:solidFill>
              </a:rPr>
              <a:t> ô.</a:t>
            </a:r>
          </a:p>
          <a:p>
            <a:pPr algn="just"/>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viết</a:t>
            </a:r>
            <a:r>
              <a:rPr lang="en-US" sz="3200" dirty="0">
                <a:solidFill>
                  <a:srgbClr val="002060"/>
                </a:solidFill>
              </a:rPr>
              <a:t> </a:t>
            </a:r>
            <a:r>
              <a:rPr lang="en-US" sz="3200" dirty="0" err="1">
                <a:solidFill>
                  <a:srgbClr val="002060"/>
                </a:solidFill>
              </a:rPr>
              <a:t>sạch</a:t>
            </a:r>
            <a:r>
              <a:rPr lang="en-US" sz="3200" dirty="0">
                <a:solidFill>
                  <a:srgbClr val="002060"/>
                </a:solidFill>
              </a:rPr>
              <a:t> </a:t>
            </a:r>
            <a:r>
              <a:rPr lang="en-US" sz="3200" dirty="0" err="1">
                <a:solidFill>
                  <a:srgbClr val="002060"/>
                </a:solidFill>
              </a:rPr>
              <a:t>đẹp</a:t>
            </a:r>
            <a:r>
              <a:rPr lang="en-US" sz="3200" dirty="0">
                <a:solidFill>
                  <a:srgbClr val="002060"/>
                </a:solidFill>
              </a:rPr>
              <a:t> </a:t>
            </a:r>
            <a:r>
              <a:rPr lang="en-US" sz="3200" dirty="0" err="1">
                <a:solidFill>
                  <a:srgbClr val="002060"/>
                </a:solidFill>
              </a:rPr>
              <a:t>đúng</a:t>
            </a:r>
            <a:r>
              <a:rPr lang="en-US" sz="3200" dirty="0">
                <a:solidFill>
                  <a:srgbClr val="002060"/>
                </a:solidFill>
              </a:rPr>
              <a:t> </a:t>
            </a:r>
            <a:r>
              <a:rPr lang="en-US" sz="3200" dirty="0" err="1">
                <a:solidFill>
                  <a:srgbClr val="002060"/>
                </a:solidFill>
              </a:rPr>
              <a:t>chính</a:t>
            </a:r>
            <a:r>
              <a:rPr lang="en-US" sz="3200" dirty="0">
                <a:solidFill>
                  <a:srgbClr val="002060"/>
                </a:solidFill>
              </a:rPr>
              <a:t> </a:t>
            </a:r>
            <a:r>
              <a:rPr lang="en-US" sz="3200" dirty="0" err="1">
                <a:solidFill>
                  <a:srgbClr val="002060"/>
                </a:solidFill>
              </a:rPr>
              <a:t>tả</a:t>
            </a:r>
            <a:r>
              <a:rPr lang="en-US" sz="3200" dirty="0">
                <a:solidFill>
                  <a:srgbClr val="002060"/>
                </a:solidFill>
              </a:rPr>
              <a:t>.</a:t>
            </a:r>
          </a:p>
        </p:txBody>
      </p:sp>
      <p:sp>
        <p:nvSpPr>
          <p:cNvPr id="6" name="TextBox 5">
            <a:extLst>
              <a:ext uri="{FF2B5EF4-FFF2-40B4-BE49-F238E27FC236}">
                <a16:creationId xmlns:a16="http://schemas.microsoft.com/office/drawing/2014/main" xmlns="" id="{4C329315-82A2-4359-8448-A3FA36EC8D3B}"/>
              </a:ext>
            </a:extLst>
          </p:cNvPr>
          <p:cNvSpPr txBox="1"/>
          <p:nvPr/>
        </p:nvSpPr>
        <p:spPr>
          <a:xfrm>
            <a:off x="1524000" y="178899"/>
            <a:ext cx="8293768" cy="584775"/>
          </a:xfrm>
          <a:prstGeom prst="rect">
            <a:avLst/>
          </a:prstGeom>
          <a:noFill/>
        </p:spPr>
        <p:txBody>
          <a:bodyPr wrap="square">
            <a:spAutoFit/>
          </a:bodyPr>
          <a:lstStyle/>
          <a:p>
            <a:pPr algn="ctr"/>
            <a:r>
              <a:rPr lang="en-US" sz="3200" b="1" dirty="0">
                <a:solidFill>
                  <a:srgbClr val="FF0000"/>
                </a:solidFill>
              </a:rPr>
              <a:t>Khi </a:t>
            </a:r>
            <a:r>
              <a:rPr lang="en-US" sz="3200" b="1" dirty="0" err="1">
                <a:solidFill>
                  <a:srgbClr val="FF0000"/>
                </a:solidFill>
              </a:rPr>
              <a:t>viết</a:t>
            </a:r>
            <a:r>
              <a:rPr lang="en-US" sz="3200" b="1" dirty="0">
                <a:solidFill>
                  <a:srgbClr val="FF0000"/>
                </a:solidFill>
              </a:rPr>
              <a:t> </a:t>
            </a:r>
            <a:r>
              <a:rPr lang="en-US" sz="3200" b="1" dirty="0" err="1">
                <a:solidFill>
                  <a:srgbClr val="FF0000"/>
                </a:solidFill>
              </a:rPr>
              <a:t>đoạn</a:t>
            </a:r>
            <a:r>
              <a:rPr lang="en-US" sz="3200" b="1" dirty="0">
                <a:solidFill>
                  <a:srgbClr val="FF0000"/>
                </a:solidFill>
              </a:rPr>
              <a:t> </a:t>
            </a:r>
            <a:r>
              <a:rPr lang="en-US" sz="3200" b="1" dirty="0" err="1">
                <a:solidFill>
                  <a:srgbClr val="FF0000"/>
                </a:solidFill>
              </a:rPr>
              <a:t>văn</a:t>
            </a:r>
            <a:r>
              <a:rPr lang="en-US" sz="3200" b="1" dirty="0">
                <a:solidFill>
                  <a:srgbClr val="FF0000"/>
                </a:solidFill>
              </a:rPr>
              <a:t>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em</a:t>
            </a:r>
            <a:r>
              <a:rPr lang="en-US" sz="3200" b="1" dirty="0">
                <a:solidFill>
                  <a:srgbClr val="FF0000"/>
                </a:solidFill>
              </a:rPr>
              <a:t> </a:t>
            </a:r>
            <a:r>
              <a:rPr lang="en-US" sz="3200" b="1" dirty="0" err="1">
                <a:solidFill>
                  <a:srgbClr val="FF0000"/>
                </a:solidFill>
              </a:rPr>
              <a:t>cần</a:t>
            </a:r>
            <a:r>
              <a:rPr lang="en-US" sz="3200" b="1" dirty="0">
                <a:solidFill>
                  <a:srgbClr val="FF0000"/>
                </a:solidFill>
              </a:rPr>
              <a:t> </a:t>
            </a:r>
            <a:r>
              <a:rPr lang="en-US" sz="3200" b="1" dirty="0" err="1">
                <a:solidFill>
                  <a:srgbClr val="FF0000"/>
                </a:solidFill>
              </a:rPr>
              <a:t>lưu</a:t>
            </a:r>
            <a:r>
              <a:rPr lang="en-US" sz="3200" b="1" dirty="0">
                <a:solidFill>
                  <a:srgbClr val="FF0000"/>
                </a:solidFill>
              </a:rPr>
              <a:t> ý: </a:t>
            </a:r>
          </a:p>
        </p:txBody>
      </p:sp>
    </p:spTree>
    <p:extLst>
      <p:ext uri="{BB962C8B-B14F-4D97-AF65-F5344CB8AC3E}">
        <p14:creationId xmlns:p14="http://schemas.microsoft.com/office/powerpoint/2010/main" val="11484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1E0CBE-05E1-4F41-AE79-33A98799D8F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Rounded Corners 5">
            <a:extLst>
              <a:ext uri="{FF2B5EF4-FFF2-40B4-BE49-F238E27FC236}">
                <a16:creationId xmlns:a16="http://schemas.microsoft.com/office/drawing/2014/main" xmlns="" id="{1DA21429-1DBE-4695-93A3-6B39BC97EBB9}"/>
              </a:ext>
            </a:extLst>
          </p:cNvPr>
          <p:cNvSpPr/>
          <p:nvPr/>
        </p:nvSpPr>
        <p:spPr>
          <a:xfrm>
            <a:off x="114300" y="152399"/>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CCD22EC-874E-9810-7272-0254E6F7D431}"/>
              </a:ext>
            </a:extLst>
          </p:cNvPr>
          <p:cNvSpPr txBox="1"/>
          <p:nvPr/>
        </p:nvSpPr>
        <p:spPr>
          <a:xfrm>
            <a:off x="138113" y="1353739"/>
            <a:ext cx="11787187" cy="5550456"/>
          </a:xfrm>
          <a:prstGeom prst="roundRect">
            <a:avLst/>
          </a:prstGeom>
          <a:noFill/>
          <a:ln w="28575">
            <a:noFill/>
            <a:prstDash val="sysDash"/>
          </a:ln>
        </p:spPr>
        <p:txBody>
          <a:bodyPr wrap="square">
            <a:spAutoFit/>
          </a:bodyPr>
          <a:lstStyle/>
          <a:p>
            <a:pPr algn="ctr"/>
            <a:r>
              <a:rPr lang="vi-VN" sz="40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a:t>
            </a:r>
            <a:r>
              <a:rPr lang="en-US" sz="4000" b="1" dirty="0">
                <a:solidFill>
                  <a:srgbClr val="FF0000"/>
                </a:solidFill>
                <a:latin typeface="Nunito Black" panose="020B0604020202020204" charset="0"/>
                <a:ea typeface="Open Sans" panose="020B0606030504020204" pitchFamily="34" charset="0"/>
                <a:cs typeface="Open Sans" panose="020B0606030504020204" pitchFamily="34" charset="0"/>
              </a:rPr>
              <a:t>:</a:t>
            </a:r>
            <a:endParaRPr lang="vi-VN" sz="4000" dirty="0">
              <a:solidFill>
                <a:srgbClr val="FF0000"/>
              </a:solidFill>
              <a:latin typeface="Nunito Black" panose="020B0604020202020204" charset="0"/>
              <a:ea typeface="Open Sans" panose="020B0606030504020204" pitchFamily="34" charset="0"/>
              <a:cs typeface="Open Sans" panose="020B0606030504020204" pitchFamily="34" charset="0"/>
            </a:endParaRPr>
          </a:p>
          <a:p>
            <a:pPr algn="just"/>
            <a:r>
              <a:rPr lang="en-US" sz="40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4000" dirty="0">
                <a:solidFill>
                  <a:srgbClr val="002060"/>
                </a:solidFill>
                <a:latin typeface="Nunito Black" pitchFamily="2" charset="0"/>
              </a:rPr>
              <a:t>Em yêu khu vườn nhỏ này lắm! Bởi nơi đây là mồ hôi công sức của mẹ đã chăm sóc, là nơi cho em biết bao nhiêu là hoa thơm, trái </a:t>
            </a:r>
            <a:r>
              <a:rPr lang="vi-VN" sz="4000" dirty="0" smtClean="0">
                <a:solidFill>
                  <a:srgbClr val="002060"/>
                </a:solidFill>
                <a:latin typeface="Nunito Black" pitchFamily="2" charset="0"/>
              </a:rPr>
              <a:t>n</a:t>
            </a:r>
            <a:r>
              <a:rPr lang="vi-VN" sz="4000" dirty="0" smtClean="0">
                <a:solidFill>
                  <a:srgbClr val="002060"/>
                </a:solidFill>
                <a:latin typeface="Nunito Black" pitchFamily="2" charset="0"/>
              </a:rPr>
              <a:t>gọt</a:t>
            </a:r>
            <a:r>
              <a:rPr lang="vi-VN" sz="4000" dirty="0" smtClean="0">
                <a:solidFill>
                  <a:srgbClr val="002060"/>
                </a:solidFill>
                <a:latin typeface="Nunito Black" pitchFamily="2" charset="0"/>
              </a:rPr>
              <a:t>. </a:t>
            </a:r>
            <a:r>
              <a:rPr lang="vi-VN" sz="4000" dirty="0">
                <a:solidFill>
                  <a:srgbClr val="002060"/>
                </a:solidFill>
                <a:latin typeface="Nunito Black" pitchFamily="2" charset="0"/>
              </a:rPr>
              <a:t>Khu vườn cũng là nguồn cảm hứng giúp em yêu thiên nhiên hơn, biết trân trọng những gì mình đang có. Cảm ơn mẹ đã chăm sóc khu vườn của gia đình </a:t>
            </a:r>
            <a:r>
              <a:rPr lang="vi-VN" sz="4000" dirty="0" smtClean="0">
                <a:solidFill>
                  <a:srgbClr val="002060"/>
                </a:solidFill>
                <a:latin typeface="Nunito Black" pitchFamily="2" charset="0"/>
              </a:rPr>
              <a:t>mình</a:t>
            </a:r>
            <a:r>
              <a:rPr lang="en-US" sz="4000" smtClean="0">
                <a:solidFill>
                  <a:srgbClr val="002060"/>
                </a:solidFill>
                <a:latin typeface="Nunito Black" pitchFamily="2" charset="0"/>
              </a:rPr>
              <a:t>!</a:t>
            </a:r>
            <a:endParaRPr lang="vi-VN" sz="4000"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xmlns="" id="{AAAFE6B2-3F7D-4D67-B13A-630961BF8A49}"/>
              </a:ext>
            </a:extLst>
          </p:cNvPr>
          <p:cNvSpPr txBox="1"/>
          <p:nvPr/>
        </p:nvSpPr>
        <p:spPr>
          <a:xfrm>
            <a:off x="138113" y="152399"/>
            <a:ext cx="11939588" cy="1191816"/>
          </a:xfrm>
          <a:prstGeom prst="roundRect">
            <a:avLst/>
          </a:prstGeom>
          <a:solidFill>
            <a:srgbClr val="FFFFCC"/>
          </a:solidFill>
          <a:ln w="28575">
            <a:solidFill>
              <a:schemeClr val="tx1"/>
            </a:solidFill>
            <a:prstDash val="sysDash"/>
          </a:ln>
        </p:spPr>
        <p:txBody>
          <a:bodyPr wrap="square">
            <a:spAutoFit/>
          </a:bodyPr>
          <a:lstStyle/>
          <a:p>
            <a:pPr lvl="0" algn="ct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Viết</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lại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tình</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cảm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cảm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xúc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cảnh</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theo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ý c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tập</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2946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TotalTime>
  <Words>689</Words>
  <Application>Microsoft Office PowerPoint</Application>
  <PresentationFormat>Custom</PresentationFormat>
  <Paragraphs>45</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HHC</dc:creator>
  <cp:keywords>9Slide</cp:keywords>
  <dc:description>9Slide.vn</dc:description>
  <cp:lastModifiedBy>MyPC</cp:lastModifiedBy>
  <cp:revision>42</cp:revision>
  <dcterms:created xsi:type="dcterms:W3CDTF">2022-08-05T14:46:47Z</dcterms:created>
  <dcterms:modified xsi:type="dcterms:W3CDTF">2024-02-02T03:26:54Z</dcterms:modified>
  <cp:category>9Slide.vn</cp:category>
  <cp:contentStatus>9Slide</cp:contentStatus>
</cp:coreProperties>
</file>