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2" r:id="rId3"/>
    <p:sldMasterId id="2147483694" r:id="rId4"/>
  </p:sldMasterIdLst>
  <p:notesMasterIdLst>
    <p:notesMasterId r:id="rId38"/>
  </p:notesMasterIdLst>
  <p:sldIdLst>
    <p:sldId id="314" r:id="rId5"/>
    <p:sldId id="257" r:id="rId6"/>
    <p:sldId id="270" r:id="rId7"/>
    <p:sldId id="259" r:id="rId8"/>
    <p:sldId id="285" r:id="rId9"/>
    <p:sldId id="287" r:id="rId10"/>
    <p:sldId id="260" r:id="rId11"/>
    <p:sldId id="258" r:id="rId12"/>
    <p:sldId id="291" r:id="rId13"/>
    <p:sldId id="292" r:id="rId14"/>
    <p:sldId id="290" r:id="rId15"/>
    <p:sldId id="261" r:id="rId16"/>
    <p:sldId id="297" r:id="rId17"/>
    <p:sldId id="288" r:id="rId18"/>
    <p:sldId id="293" r:id="rId19"/>
    <p:sldId id="294" r:id="rId20"/>
    <p:sldId id="295" r:id="rId21"/>
    <p:sldId id="309" r:id="rId22"/>
    <p:sldId id="296" r:id="rId23"/>
    <p:sldId id="313" r:id="rId24"/>
    <p:sldId id="289" r:id="rId25"/>
    <p:sldId id="298" r:id="rId26"/>
    <p:sldId id="264" r:id="rId27"/>
    <p:sldId id="299" r:id="rId28"/>
    <p:sldId id="256" r:id="rId29"/>
    <p:sldId id="303" r:id="rId30"/>
    <p:sldId id="262" r:id="rId31"/>
    <p:sldId id="265" r:id="rId32"/>
    <p:sldId id="300" r:id="rId33"/>
    <p:sldId id="301" r:id="rId34"/>
    <p:sldId id="302" r:id="rId35"/>
    <p:sldId id="268" r:id="rId36"/>
    <p:sldId id="281" r:id="rId37"/>
  </p:sldIdLst>
  <p:sldSz cx="12192000" cy="6858000"/>
  <p:notesSz cx="6858000" cy="9144000"/>
  <p:embeddedFontLst>
    <p:embeddedFont>
      <p:font typeface="#9Slide07 HoneyCream" pitchFamily="2" charset="0"/>
      <p:regular r:id="rId39"/>
    </p:embeddedFont>
    <p:embeddedFont>
      <p:font typeface="#9Slide07 SVNAppleberry" panose="02040603050506020204" pitchFamily="18" charset="0"/>
      <p:regular r:id="rId40"/>
    </p:embeddedFont>
    <p:embeddedFont>
      <p:font typeface="#9Slide07 SVNBeachwood Sans" pitchFamily="2" charset="0"/>
      <p:bold r:id="rId41"/>
    </p:embeddedFont>
    <p:embeddedFont>
      <p:font typeface="Nunito ExtraLight" pitchFamily="2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C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26E35-C8E4-4A45-B15C-178C9F0DA15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95B63-FD8A-4769-9058-0700B97E9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1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4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8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2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래픽 73">
            <a:extLst>
              <a:ext uri="{FF2B5EF4-FFF2-40B4-BE49-F238E27FC236}">
                <a16:creationId xmlns:a16="http://schemas.microsoft.com/office/drawing/2014/main" id="{6BB4B1C1-A81D-43B8-B56B-45D1E697C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0" y="0"/>
            <a:ext cx="4769573" cy="221559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7618C4C-0499-488B-A0C6-D264673B44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3416300" cy="2389543"/>
          </a:xfrm>
          <a:prstGeom prst="rect">
            <a:avLst/>
          </a:prstGeom>
        </p:spPr>
      </p:pic>
      <p:pic>
        <p:nvPicPr>
          <p:cNvPr id="73" name="그래픽 72">
            <a:extLst>
              <a:ext uri="{FF2B5EF4-FFF2-40B4-BE49-F238E27FC236}">
                <a16:creationId xmlns:a16="http://schemas.microsoft.com/office/drawing/2014/main" id="{C828D44B-D6B4-4E4C-919B-2111707B1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2426" y="4642404"/>
            <a:ext cx="4769573" cy="221559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E2A901A-7440-4604-B4F7-D8801FCBFF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9494"/>
            <a:ext cx="4927600" cy="274850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D6FC1AA-6236-49BD-B672-C8BC6CFE26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39443" y="-1070143"/>
            <a:ext cx="1682414" cy="38227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176364B-B572-455C-8595-7996740D35B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8599" y="4732510"/>
            <a:ext cx="3073400" cy="21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38C42BA-2809-49C3-9318-D64E024EFD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369" y="-627368"/>
            <a:ext cx="1708753" cy="296349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D3E654E-BC8D-4DA6-80D3-99CA1AB56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27" y="474476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8B08FDB9-2934-457C-84E1-1D02BED26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1" y="-829612"/>
            <a:ext cx="1304266" cy="29634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20DCDC3-3840-4628-BF9B-D5FD5122C0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0A1A82C4-AAC2-46F5-83B1-CC5D47BE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5471886"/>
            <a:ext cx="2983925" cy="1386114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7E2C00C7-CE72-4B71-A16F-BB5943445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9208074" y="0"/>
            <a:ext cx="2983925" cy="138611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0988419-25A9-424E-A418-753660A7D3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4190" y="0"/>
            <a:ext cx="2777809" cy="1549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FA0A344-D359-456A-823D-7E021E4EB7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7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8CA7EF7-8CD3-4245-87B8-7F745880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42070"/>
            <a:ext cx="2717800" cy="15159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D3CD27C-70BC-4F06-9E7B-D86B5E382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09" y="4907068"/>
            <a:ext cx="2460604" cy="195093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C5D084-96DB-4FDC-B469-9EECFECEAE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87734" y="0"/>
            <a:ext cx="1304266" cy="296349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8AD6CFD-2B81-4FAB-A770-2AA62E145C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7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1AA1A81-1E6D-448B-95CE-7B9FA1B9F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54898"/>
            <a:ext cx="2146260" cy="230310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0AB9785-D892-4895-83BC-DA568F5D8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170727" y="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21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44371C3-0922-42F9-B2CE-23321B6E2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142"/>
            <a:ext cx="3037783" cy="210085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908E161-1867-4F55-BCE5-F69E85E592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83109" y="0"/>
            <a:ext cx="3008891" cy="23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6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9594095-20ED-4FC1-BEFD-FF5C131F24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692400" cy="150176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17F4696-A8F8-495F-B028-CE60C1937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55878" y="452187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73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252DEB-5097-4DC7-82C0-10A35C4A6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4"/>
          <a:stretch/>
        </p:blipFill>
        <p:spPr>
          <a:xfrm>
            <a:off x="5780291" y="0"/>
            <a:ext cx="6411709" cy="6857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4A3183F-03BD-4D25-98E4-2A8523685F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40" y="4554898"/>
            <a:ext cx="2146260" cy="230310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26C577A-350B-4FCE-8752-1BAF927412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488DAF6F-81CD-43A7-8EA0-A0C6A6311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106708" y="-1106708"/>
            <a:ext cx="1739900" cy="395331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49FC1C4-718D-4AA6-9FAC-A034A218D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4217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3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325B895-DACE-42F1-8F52-BDC024DAF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09" y="4472350"/>
            <a:ext cx="3008891" cy="238565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7423D1F-FA3F-4C02-9F39-278FE69ABB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898"/>
            <a:ext cx="2146260" cy="23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01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D702B2C-4AEC-4F0E-97A5-156ECF3D0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2" y="-829612"/>
            <a:ext cx="1304266" cy="29634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293F6A6-707E-4445-9ACC-88FE9E35D5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7369" y="452187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1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0A1A82C4-AAC2-46F5-83B1-CC5D47BE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5471886"/>
            <a:ext cx="2983925" cy="13861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48D37C0-DC79-4F54-AA20-BFDA8A621D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886"/>
            <a:ext cx="2485065" cy="13861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ABDC79-DA7D-482B-BF9A-7F7323D946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813" y="5444274"/>
            <a:ext cx="2021187" cy="14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6B6E8EC-FFDC-456B-90F6-2DC8C0B9E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57" y="5295900"/>
            <a:ext cx="1498444" cy="160794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C3C8948-5A74-4085-839B-62364DAE9D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600"/>
            <a:ext cx="187311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15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F1995D1-E451-4580-A03A-B89971378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9332961-42A9-4FAA-969E-C61F9402A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1" y="-829612"/>
            <a:ext cx="1304266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4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834B94CA-C87F-4FFA-B057-21D05D407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21273" cy="211324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EF8DD5C-30B2-4172-810D-FED72320B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4217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51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7EB6E17E-DFDB-4BE7-9291-29B5C3F42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6034"/>
            <a:ext cx="3714680" cy="207196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203BF1A-F760-444E-906E-3460725DC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855878" y="-62736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01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0730933-619A-4955-B297-C9E541442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996743" y="-996744"/>
            <a:ext cx="1567020" cy="356050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3F03FCC-BCBC-42EA-A52F-5714A3F70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7369" y="4521878"/>
            <a:ext cx="1708753" cy="2963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2EFEE6A-E4AB-4766-B0EE-2F9DB26D55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40" y="4554898"/>
            <a:ext cx="2146260" cy="230310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81B30F2-C5E4-4BAC-B4F5-76B32E5016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91699" y="0"/>
            <a:ext cx="2400299" cy="19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34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B621A04D-3CEA-4F27-AFCC-7548B2956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5AB8279-3AAD-4B0F-943F-79E97C3AD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59" y="4343435"/>
            <a:ext cx="3595042" cy="251456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5668C1D-A8D0-4EB6-A4D0-8175B5AD26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37" y="4238171"/>
            <a:ext cx="2762464" cy="26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4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704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871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45DA-4161-4731-8C7C-758C380C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18C7B-1158-418E-B92F-FE49DBD3C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497D0-4A08-411F-A115-21535E14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FD717-6E9B-4157-A31A-6F977814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16DF-E595-4521-A876-BBC9C38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38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64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EE94-6806-4736-A077-D7A1E30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64F26-A8AE-4E20-B7D9-88C5B2B70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8004B-4EE3-4317-92BD-35B455B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EFD54-F63B-41AF-9438-DDF5FB5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B79F-DC97-4DB1-BFA6-023393B0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9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07FCF-ACC3-4381-B42C-66660A64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B635-0B4A-4816-BBC3-2E468C1C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72422-EDCF-42D3-9060-BD5D9ADEA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C5432-BD15-4E8E-A7DA-9ABEA2FA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12312-8F6A-4B87-975C-5B43CA4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63CC0-4FD5-48A5-9569-87BE66A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2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0D54-EE7B-4B9B-9D56-2A536CBB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1E8A7-32FF-40C2-9BAF-3756EF1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1810-D1B6-40F0-8E67-746E10D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81230-F5CD-418B-853D-EBD78DB5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34628-DD51-48C5-8A11-684D4967E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5B54C-2BFA-4DD4-940D-F7F9D7F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5B323-5046-405F-A566-EE72E12F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FC52A-7721-4900-A707-A28D30A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95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72803-3242-4524-8AF2-42AEDBC3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4ED95-1DEF-4666-B0A0-9A189406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CE09A-C6AD-4928-A03C-6558EE9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C291-A3EA-4C41-B0BC-82A65DE3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38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8479E-7500-4DA1-BEE7-3FA4760D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B876E-D7CE-45D1-AA71-2CBEB33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CB2F8-909E-4CDD-8A80-635DC2E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0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25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FED9-15AB-465D-8F39-D82602A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5E6D-EC48-4CAE-80D3-D4835798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25B09-537A-472F-80BE-D0579F2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289E0-A0AF-4083-ACB3-C4723B4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48F31-7919-4082-96F4-708E83E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9A8B8-9975-405F-91A8-E6335B2C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72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AE69-39E3-497F-A54D-40E2025F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29ED8-079E-44D8-89D3-2A03AACB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AC55F-3D1B-43D9-B47E-DF01876A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24B4C-91B9-4F7C-8E41-73885EA1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426F5-8803-41A8-A312-D5BF340D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B36E8-D236-422B-A459-C98BAD3E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85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7F54-360C-49D3-8DC9-88C2A2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4CC05-2E1B-4239-9E47-EDFF8F9C1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13AEE-F790-4A1A-A42E-D10D6C8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D433-A726-4F6A-8E99-9AF17315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7EFD-94A3-471C-8058-E57ED1F8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29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11A4-BAB6-4FE1-9813-B3985821E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A2145-D75A-46C7-B811-477002A3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595E-83C0-4D0F-9529-8B164D07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A4A2E-D50A-4882-906B-433E3B2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57190-BBB2-4CC7-ADE6-1A830AAC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37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 rot="20387169">
            <a:off x="888883" y="992947"/>
            <a:ext cx="980007" cy="101116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5073DF2-FEF3-4DAB-9758-48B1142A64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" y="331579"/>
            <a:ext cx="11794156" cy="6609322"/>
          </a:xfrm>
          <a:prstGeom prst="rect">
            <a:avLst/>
          </a:prstGeom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90E9CBF9-ED2E-4995-A44E-B1A50C2F44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07" y="1588168"/>
            <a:ext cx="9606987" cy="3681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3458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 rot="20387169">
            <a:off x="888883" y="992947"/>
            <a:ext cx="980007" cy="101116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5073DF2-FEF3-4DAB-9758-48B1142A64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" y="331579"/>
            <a:ext cx="11794156" cy="6609322"/>
          </a:xfrm>
          <a:prstGeom prst="rect">
            <a:avLst/>
          </a:prstGeom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90E9CBF9-ED2E-4995-A44E-B1A50C2F44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07" y="1588168"/>
            <a:ext cx="9606987" cy="3681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1745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9CC789C-9CD1-4193-BEE7-65DB58112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98922" y="124339"/>
            <a:ext cx="11794156" cy="660932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D77A6E7-3DE0-478E-907A-ED4A141BF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09" y="1588168"/>
            <a:ext cx="6545182" cy="3681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62960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bg>
      <p:bgPr>
        <a:solidFill>
          <a:srgbClr val="322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46CC772-338A-40F7-B154-06AD739F4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8922" y="124339"/>
            <a:ext cx="11794156" cy="660932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15FA537-E139-451E-ACC5-E381E6979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09" y="1588168"/>
            <a:ext cx="6545182" cy="3681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55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title">
    <p:bg>
      <p:bgPr>
        <a:solidFill>
          <a:srgbClr val="0320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340DEEE5-632B-44DF-BD3E-5CC663AA3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922" y="124339"/>
            <a:ext cx="11794156" cy="660932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D964309-18FD-4741-AB28-A53972A684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09" y="1588168"/>
            <a:ext cx="6545182" cy="3681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1772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FA335C4-BE02-4286-8D7D-81C89C2C2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3491" r="52822" b="47310"/>
          <a:stretch/>
        </p:blipFill>
        <p:spPr>
          <a:xfrm>
            <a:off x="0" y="0"/>
            <a:ext cx="4102100" cy="259080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C590C93-C9D9-49A5-97D0-CE928A875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t="6573" r="5053" b="17142"/>
          <a:stretch/>
        </p:blipFill>
        <p:spPr>
          <a:xfrm>
            <a:off x="7757024" y="1816100"/>
            <a:ext cx="4434976" cy="5041900"/>
          </a:xfrm>
          <a:custGeom>
            <a:avLst/>
            <a:gdLst>
              <a:gd name="connsiteX0" fmla="*/ 3774576 w 4434976"/>
              <a:gd name="connsiteY0" fmla="*/ 0 h 5041900"/>
              <a:gd name="connsiteX1" fmla="*/ 4434976 w 4434976"/>
              <a:gd name="connsiteY1" fmla="*/ 0 h 5041900"/>
              <a:gd name="connsiteX2" fmla="*/ 4434976 w 4434976"/>
              <a:gd name="connsiteY2" fmla="*/ 5041900 h 5041900"/>
              <a:gd name="connsiteX3" fmla="*/ 0 w 4434976"/>
              <a:gd name="connsiteY3" fmla="*/ 5041900 h 5041900"/>
              <a:gd name="connsiteX4" fmla="*/ 0 w 4434976"/>
              <a:gd name="connsiteY4" fmla="*/ 3505200 h 5041900"/>
              <a:gd name="connsiteX5" fmla="*/ 3774576 w 4434976"/>
              <a:gd name="connsiteY5" fmla="*/ 3505200 h 504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5041900">
                <a:moveTo>
                  <a:pt x="3774576" y="0"/>
                </a:moveTo>
                <a:lnTo>
                  <a:pt x="4434976" y="0"/>
                </a:lnTo>
                <a:lnTo>
                  <a:pt x="4434976" y="5041900"/>
                </a:lnTo>
                <a:lnTo>
                  <a:pt x="0" y="5041900"/>
                </a:lnTo>
                <a:lnTo>
                  <a:pt x="0" y="3505200"/>
                </a:lnTo>
                <a:lnTo>
                  <a:pt x="3774576" y="3505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5603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73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FA335C4-BE02-4286-8D7D-81C89C2C2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3491" r="52822" b="47310"/>
          <a:stretch/>
        </p:blipFill>
        <p:spPr>
          <a:xfrm>
            <a:off x="0" y="0"/>
            <a:ext cx="4102100" cy="259080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C590C93-C9D9-49A5-97D0-CE928A875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t="6573" r="5053" b="17142"/>
          <a:stretch/>
        </p:blipFill>
        <p:spPr>
          <a:xfrm>
            <a:off x="7757024" y="1816100"/>
            <a:ext cx="4434976" cy="5041900"/>
          </a:xfrm>
          <a:custGeom>
            <a:avLst/>
            <a:gdLst>
              <a:gd name="connsiteX0" fmla="*/ 3774576 w 4434976"/>
              <a:gd name="connsiteY0" fmla="*/ 0 h 5041900"/>
              <a:gd name="connsiteX1" fmla="*/ 4434976 w 4434976"/>
              <a:gd name="connsiteY1" fmla="*/ 0 h 5041900"/>
              <a:gd name="connsiteX2" fmla="*/ 4434976 w 4434976"/>
              <a:gd name="connsiteY2" fmla="*/ 5041900 h 5041900"/>
              <a:gd name="connsiteX3" fmla="*/ 0 w 4434976"/>
              <a:gd name="connsiteY3" fmla="*/ 5041900 h 5041900"/>
              <a:gd name="connsiteX4" fmla="*/ 0 w 4434976"/>
              <a:gd name="connsiteY4" fmla="*/ 3505200 h 5041900"/>
              <a:gd name="connsiteX5" fmla="*/ 3774576 w 4434976"/>
              <a:gd name="connsiteY5" fmla="*/ 3505200 h 504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5041900">
                <a:moveTo>
                  <a:pt x="3774576" y="0"/>
                </a:moveTo>
                <a:lnTo>
                  <a:pt x="4434976" y="0"/>
                </a:lnTo>
                <a:lnTo>
                  <a:pt x="4434976" y="5041900"/>
                </a:lnTo>
                <a:lnTo>
                  <a:pt x="0" y="5041900"/>
                </a:lnTo>
                <a:lnTo>
                  <a:pt x="0" y="3505200"/>
                </a:lnTo>
                <a:lnTo>
                  <a:pt x="3774576" y="3505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613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452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72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498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322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3DED2B0-4C34-4C2C-A6AA-4D9819D4D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 t="13013" r="3255" b="24537"/>
          <a:stretch/>
        </p:blipFill>
        <p:spPr>
          <a:xfrm flipH="1">
            <a:off x="0" y="0"/>
            <a:ext cx="4800600" cy="4127500"/>
          </a:xfrm>
          <a:custGeom>
            <a:avLst/>
            <a:gdLst>
              <a:gd name="connsiteX0" fmla="*/ 4800600 w 4800600"/>
              <a:gd name="connsiteY0" fmla="*/ 0 h 4127500"/>
              <a:gd name="connsiteX1" fmla="*/ 0 w 4800600"/>
              <a:gd name="connsiteY1" fmla="*/ 0 h 4127500"/>
              <a:gd name="connsiteX2" fmla="*/ 0 w 4800600"/>
              <a:gd name="connsiteY2" fmla="*/ 1135781 h 4127500"/>
              <a:gd name="connsiteX3" fmla="*/ 3645568 w 4800600"/>
              <a:gd name="connsiteY3" fmla="*/ 1135781 h 4127500"/>
              <a:gd name="connsiteX4" fmla="*/ 3645568 w 4800600"/>
              <a:gd name="connsiteY4" fmla="*/ 4127500 h 4127500"/>
              <a:gd name="connsiteX5" fmla="*/ 4800600 w 4800600"/>
              <a:gd name="connsiteY5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0600" h="4127500">
                <a:moveTo>
                  <a:pt x="4800600" y="0"/>
                </a:moveTo>
                <a:lnTo>
                  <a:pt x="0" y="0"/>
                </a:lnTo>
                <a:lnTo>
                  <a:pt x="0" y="1135781"/>
                </a:lnTo>
                <a:lnTo>
                  <a:pt x="3645568" y="1135781"/>
                </a:lnTo>
                <a:lnTo>
                  <a:pt x="3645568" y="4127500"/>
                </a:lnTo>
                <a:lnTo>
                  <a:pt x="4800600" y="4127500"/>
                </a:lnTo>
                <a:close/>
              </a:path>
            </a:pathLst>
          </a:cu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3B3ADD2-FAC9-4B20-A6DD-67062D94D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45930" r="48162" b="11924"/>
          <a:stretch/>
        </p:blipFill>
        <p:spPr>
          <a:xfrm flipH="1">
            <a:off x="6781800" y="4072467"/>
            <a:ext cx="5410200" cy="27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86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322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3DED2B0-4C34-4C2C-A6AA-4D9819D4D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 t="13013" r="3255" b="24537"/>
          <a:stretch/>
        </p:blipFill>
        <p:spPr>
          <a:xfrm flipH="1">
            <a:off x="0" y="0"/>
            <a:ext cx="4800600" cy="4127500"/>
          </a:xfrm>
          <a:custGeom>
            <a:avLst/>
            <a:gdLst>
              <a:gd name="connsiteX0" fmla="*/ 4800600 w 4800600"/>
              <a:gd name="connsiteY0" fmla="*/ 0 h 4127500"/>
              <a:gd name="connsiteX1" fmla="*/ 0 w 4800600"/>
              <a:gd name="connsiteY1" fmla="*/ 0 h 4127500"/>
              <a:gd name="connsiteX2" fmla="*/ 0 w 4800600"/>
              <a:gd name="connsiteY2" fmla="*/ 1135781 h 4127500"/>
              <a:gd name="connsiteX3" fmla="*/ 3645568 w 4800600"/>
              <a:gd name="connsiteY3" fmla="*/ 1135781 h 4127500"/>
              <a:gd name="connsiteX4" fmla="*/ 3645568 w 4800600"/>
              <a:gd name="connsiteY4" fmla="*/ 4127500 h 4127500"/>
              <a:gd name="connsiteX5" fmla="*/ 4800600 w 4800600"/>
              <a:gd name="connsiteY5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0600" h="4127500">
                <a:moveTo>
                  <a:pt x="4800600" y="0"/>
                </a:moveTo>
                <a:lnTo>
                  <a:pt x="0" y="0"/>
                </a:lnTo>
                <a:lnTo>
                  <a:pt x="0" y="1135781"/>
                </a:lnTo>
                <a:lnTo>
                  <a:pt x="3645568" y="1135781"/>
                </a:lnTo>
                <a:lnTo>
                  <a:pt x="3645568" y="4127500"/>
                </a:lnTo>
                <a:lnTo>
                  <a:pt x="4800600" y="4127500"/>
                </a:lnTo>
                <a:close/>
              </a:path>
            </a:pathLst>
          </a:cu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3B3ADD2-FAC9-4B20-A6DD-67062D94D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45930" r="48162" b="11924"/>
          <a:stretch/>
        </p:blipFill>
        <p:spPr>
          <a:xfrm flipH="1">
            <a:off x="6781800" y="4072467"/>
            <a:ext cx="5410200" cy="27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1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A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D2A798D1-99ED-4B00-918E-BDFC2E2D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14404" r="75067"/>
          <a:stretch/>
        </p:blipFill>
        <p:spPr>
          <a:xfrm rot="5400000">
            <a:off x="8429884" y="-1895213"/>
            <a:ext cx="1866903" cy="5657329"/>
          </a:xfrm>
          <a:custGeom>
            <a:avLst/>
            <a:gdLst>
              <a:gd name="connsiteX0" fmla="*/ 0 w 1866903"/>
              <a:gd name="connsiteY0" fmla="*/ 5657329 h 5657329"/>
              <a:gd name="connsiteX1" fmla="*/ 0 w 1866903"/>
              <a:gd name="connsiteY1" fmla="*/ 0 h 5657329"/>
              <a:gd name="connsiteX2" fmla="*/ 1866903 w 1866903"/>
              <a:gd name="connsiteY2" fmla="*/ 0 h 5657329"/>
              <a:gd name="connsiteX3" fmla="*/ 1866903 w 1866903"/>
              <a:gd name="connsiteY3" fmla="*/ 1993901 h 5657329"/>
              <a:gd name="connsiteX4" fmla="*/ 558800 w 1866903"/>
              <a:gd name="connsiteY4" fmla="*/ 1993901 h 5657329"/>
              <a:gd name="connsiteX5" fmla="*/ 558800 w 1866903"/>
              <a:gd name="connsiteY5" fmla="*/ 5657329 h 565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6903" h="5657329">
                <a:moveTo>
                  <a:pt x="0" y="5657329"/>
                </a:moveTo>
                <a:lnTo>
                  <a:pt x="0" y="0"/>
                </a:lnTo>
                <a:lnTo>
                  <a:pt x="1866903" y="0"/>
                </a:lnTo>
                <a:lnTo>
                  <a:pt x="1866903" y="1993901"/>
                </a:lnTo>
                <a:lnTo>
                  <a:pt x="558800" y="1993901"/>
                </a:lnTo>
                <a:lnTo>
                  <a:pt x="558800" y="5657329"/>
                </a:lnTo>
                <a:close/>
              </a:path>
            </a:pathLst>
          </a:cu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6DA276F-6ED4-4CEB-AF83-63739A0A5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0616" r="52005" b="35005"/>
          <a:stretch/>
        </p:blipFill>
        <p:spPr>
          <a:xfrm flipV="1">
            <a:off x="0" y="3263901"/>
            <a:ext cx="4434976" cy="3594099"/>
          </a:xfrm>
          <a:custGeom>
            <a:avLst/>
            <a:gdLst>
              <a:gd name="connsiteX0" fmla="*/ 0 w 4434976"/>
              <a:gd name="connsiteY0" fmla="*/ 3594099 h 3594099"/>
              <a:gd name="connsiteX1" fmla="*/ 729325 w 4434976"/>
              <a:gd name="connsiteY1" fmla="*/ 3594099 h 3594099"/>
              <a:gd name="connsiteX2" fmla="*/ 729325 w 4434976"/>
              <a:gd name="connsiteY2" fmla="*/ 1206498 h 3594099"/>
              <a:gd name="connsiteX3" fmla="*/ 4434976 w 4434976"/>
              <a:gd name="connsiteY3" fmla="*/ 1206498 h 3594099"/>
              <a:gd name="connsiteX4" fmla="*/ 4434976 w 4434976"/>
              <a:gd name="connsiteY4" fmla="*/ 0 h 3594099"/>
              <a:gd name="connsiteX5" fmla="*/ 0 w 4434976"/>
              <a:gd name="connsiteY5" fmla="*/ 0 h 359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3594099">
                <a:moveTo>
                  <a:pt x="0" y="3594099"/>
                </a:moveTo>
                <a:lnTo>
                  <a:pt x="729325" y="3594099"/>
                </a:lnTo>
                <a:lnTo>
                  <a:pt x="729325" y="1206498"/>
                </a:lnTo>
                <a:lnTo>
                  <a:pt x="4434976" y="1206498"/>
                </a:lnTo>
                <a:lnTo>
                  <a:pt x="4434976" y="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2567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FA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D2A798D1-99ED-4B00-918E-BDFC2E2D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14404" r="75067"/>
          <a:stretch/>
        </p:blipFill>
        <p:spPr>
          <a:xfrm rot="5400000">
            <a:off x="8429884" y="-1895213"/>
            <a:ext cx="1866903" cy="5657329"/>
          </a:xfrm>
          <a:custGeom>
            <a:avLst/>
            <a:gdLst>
              <a:gd name="connsiteX0" fmla="*/ 0 w 1866903"/>
              <a:gd name="connsiteY0" fmla="*/ 5657329 h 5657329"/>
              <a:gd name="connsiteX1" fmla="*/ 0 w 1866903"/>
              <a:gd name="connsiteY1" fmla="*/ 0 h 5657329"/>
              <a:gd name="connsiteX2" fmla="*/ 1866903 w 1866903"/>
              <a:gd name="connsiteY2" fmla="*/ 0 h 5657329"/>
              <a:gd name="connsiteX3" fmla="*/ 1866903 w 1866903"/>
              <a:gd name="connsiteY3" fmla="*/ 1993901 h 5657329"/>
              <a:gd name="connsiteX4" fmla="*/ 558800 w 1866903"/>
              <a:gd name="connsiteY4" fmla="*/ 1993901 h 5657329"/>
              <a:gd name="connsiteX5" fmla="*/ 558800 w 1866903"/>
              <a:gd name="connsiteY5" fmla="*/ 5657329 h 565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6903" h="5657329">
                <a:moveTo>
                  <a:pt x="0" y="5657329"/>
                </a:moveTo>
                <a:lnTo>
                  <a:pt x="0" y="0"/>
                </a:lnTo>
                <a:lnTo>
                  <a:pt x="1866903" y="0"/>
                </a:lnTo>
                <a:lnTo>
                  <a:pt x="1866903" y="1993901"/>
                </a:lnTo>
                <a:lnTo>
                  <a:pt x="558800" y="1993901"/>
                </a:lnTo>
                <a:lnTo>
                  <a:pt x="558800" y="5657329"/>
                </a:lnTo>
                <a:close/>
              </a:path>
            </a:pathLst>
          </a:cu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6DA276F-6ED4-4CEB-AF83-63739A0A5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0616" r="52005" b="35005"/>
          <a:stretch/>
        </p:blipFill>
        <p:spPr>
          <a:xfrm flipV="1">
            <a:off x="0" y="3263901"/>
            <a:ext cx="4434976" cy="3594099"/>
          </a:xfrm>
          <a:custGeom>
            <a:avLst/>
            <a:gdLst>
              <a:gd name="connsiteX0" fmla="*/ 0 w 4434976"/>
              <a:gd name="connsiteY0" fmla="*/ 3594099 h 3594099"/>
              <a:gd name="connsiteX1" fmla="*/ 729325 w 4434976"/>
              <a:gd name="connsiteY1" fmla="*/ 3594099 h 3594099"/>
              <a:gd name="connsiteX2" fmla="*/ 729325 w 4434976"/>
              <a:gd name="connsiteY2" fmla="*/ 1206498 h 3594099"/>
              <a:gd name="connsiteX3" fmla="*/ 4434976 w 4434976"/>
              <a:gd name="connsiteY3" fmla="*/ 1206498 h 3594099"/>
              <a:gd name="connsiteX4" fmla="*/ 4434976 w 4434976"/>
              <a:gd name="connsiteY4" fmla="*/ 0 h 3594099"/>
              <a:gd name="connsiteX5" fmla="*/ 0 w 4434976"/>
              <a:gd name="connsiteY5" fmla="*/ 0 h 359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3594099">
                <a:moveTo>
                  <a:pt x="0" y="3594099"/>
                </a:moveTo>
                <a:lnTo>
                  <a:pt x="729325" y="3594099"/>
                </a:lnTo>
                <a:lnTo>
                  <a:pt x="729325" y="1206498"/>
                </a:lnTo>
                <a:lnTo>
                  <a:pt x="4434976" y="1206498"/>
                </a:lnTo>
                <a:lnTo>
                  <a:pt x="4434976" y="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7957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BC36E475-619B-44CF-9578-13D4304DD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t="6573" r="5053" b="17142"/>
          <a:stretch/>
        </p:blipFill>
        <p:spPr>
          <a:xfrm flipH="1">
            <a:off x="0" y="1816100"/>
            <a:ext cx="4434976" cy="5041900"/>
          </a:xfrm>
          <a:custGeom>
            <a:avLst/>
            <a:gdLst>
              <a:gd name="connsiteX0" fmla="*/ 3774576 w 4434976"/>
              <a:gd name="connsiteY0" fmla="*/ 0 h 5041900"/>
              <a:gd name="connsiteX1" fmla="*/ 4434976 w 4434976"/>
              <a:gd name="connsiteY1" fmla="*/ 0 h 5041900"/>
              <a:gd name="connsiteX2" fmla="*/ 4434976 w 4434976"/>
              <a:gd name="connsiteY2" fmla="*/ 5041900 h 5041900"/>
              <a:gd name="connsiteX3" fmla="*/ 0 w 4434976"/>
              <a:gd name="connsiteY3" fmla="*/ 5041900 h 5041900"/>
              <a:gd name="connsiteX4" fmla="*/ 0 w 4434976"/>
              <a:gd name="connsiteY4" fmla="*/ 3505200 h 5041900"/>
              <a:gd name="connsiteX5" fmla="*/ 3774576 w 4434976"/>
              <a:gd name="connsiteY5" fmla="*/ 3505200 h 504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5041900">
                <a:moveTo>
                  <a:pt x="3774576" y="0"/>
                </a:moveTo>
                <a:lnTo>
                  <a:pt x="4434976" y="0"/>
                </a:lnTo>
                <a:lnTo>
                  <a:pt x="4434976" y="5041900"/>
                </a:lnTo>
                <a:lnTo>
                  <a:pt x="0" y="5041900"/>
                </a:lnTo>
                <a:lnTo>
                  <a:pt x="0" y="3505200"/>
                </a:lnTo>
                <a:lnTo>
                  <a:pt x="3774576" y="3505200"/>
                </a:lnTo>
                <a:close/>
              </a:path>
            </a:pathLst>
          </a:cu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05C8676-B754-4EA1-982B-5EFD78248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 t="13013" r="3255" b="24537"/>
          <a:stretch/>
        </p:blipFill>
        <p:spPr>
          <a:xfrm>
            <a:off x="7391400" y="0"/>
            <a:ext cx="4800600" cy="4127500"/>
          </a:xfrm>
          <a:custGeom>
            <a:avLst/>
            <a:gdLst>
              <a:gd name="connsiteX0" fmla="*/ 4800600 w 4800600"/>
              <a:gd name="connsiteY0" fmla="*/ 0 h 4127500"/>
              <a:gd name="connsiteX1" fmla="*/ 0 w 4800600"/>
              <a:gd name="connsiteY1" fmla="*/ 0 h 4127500"/>
              <a:gd name="connsiteX2" fmla="*/ 0 w 4800600"/>
              <a:gd name="connsiteY2" fmla="*/ 1135781 h 4127500"/>
              <a:gd name="connsiteX3" fmla="*/ 3645568 w 4800600"/>
              <a:gd name="connsiteY3" fmla="*/ 1135781 h 4127500"/>
              <a:gd name="connsiteX4" fmla="*/ 3645568 w 4800600"/>
              <a:gd name="connsiteY4" fmla="*/ 4127500 h 4127500"/>
              <a:gd name="connsiteX5" fmla="*/ 4800600 w 4800600"/>
              <a:gd name="connsiteY5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0600" h="4127500">
                <a:moveTo>
                  <a:pt x="4800600" y="0"/>
                </a:moveTo>
                <a:lnTo>
                  <a:pt x="0" y="0"/>
                </a:lnTo>
                <a:lnTo>
                  <a:pt x="0" y="1135781"/>
                </a:lnTo>
                <a:lnTo>
                  <a:pt x="3645568" y="1135781"/>
                </a:lnTo>
                <a:lnTo>
                  <a:pt x="3645568" y="4127500"/>
                </a:lnTo>
                <a:lnTo>
                  <a:pt x="4800600" y="41275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2333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BC36E475-619B-44CF-9578-13D4304DD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t="6573" r="5053" b="17142"/>
          <a:stretch/>
        </p:blipFill>
        <p:spPr>
          <a:xfrm flipH="1">
            <a:off x="0" y="1816100"/>
            <a:ext cx="4434976" cy="5041900"/>
          </a:xfrm>
          <a:custGeom>
            <a:avLst/>
            <a:gdLst>
              <a:gd name="connsiteX0" fmla="*/ 3774576 w 4434976"/>
              <a:gd name="connsiteY0" fmla="*/ 0 h 5041900"/>
              <a:gd name="connsiteX1" fmla="*/ 4434976 w 4434976"/>
              <a:gd name="connsiteY1" fmla="*/ 0 h 5041900"/>
              <a:gd name="connsiteX2" fmla="*/ 4434976 w 4434976"/>
              <a:gd name="connsiteY2" fmla="*/ 5041900 h 5041900"/>
              <a:gd name="connsiteX3" fmla="*/ 0 w 4434976"/>
              <a:gd name="connsiteY3" fmla="*/ 5041900 h 5041900"/>
              <a:gd name="connsiteX4" fmla="*/ 0 w 4434976"/>
              <a:gd name="connsiteY4" fmla="*/ 3505200 h 5041900"/>
              <a:gd name="connsiteX5" fmla="*/ 3774576 w 4434976"/>
              <a:gd name="connsiteY5" fmla="*/ 3505200 h 504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5041900">
                <a:moveTo>
                  <a:pt x="3774576" y="0"/>
                </a:moveTo>
                <a:lnTo>
                  <a:pt x="4434976" y="0"/>
                </a:lnTo>
                <a:lnTo>
                  <a:pt x="4434976" y="5041900"/>
                </a:lnTo>
                <a:lnTo>
                  <a:pt x="0" y="5041900"/>
                </a:lnTo>
                <a:lnTo>
                  <a:pt x="0" y="3505200"/>
                </a:lnTo>
                <a:lnTo>
                  <a:pt x="3774576" y="3505200"/>
                </a:lnTo>
                <a:close/>
              </a:path>
            </a:pathLst>
          </a:cu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05C8676-B754-4EA1-982B-5EFD78248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 t="13013" r="3255" b="24537"/>
          <a:stretch/>
        </p:blipFill>
        <p:spPr>
          <a:xfrm>
            <a:off x="7391400" y="0"/>
            <a:ext cx="4800600" cy="4127500"/>
          </a:xfrm>
          <a:custGeom>
            <a:avLst/>
            <a:gdLst>
              <a:gd name="connsiteX0" fmla="*/ 4800600 w 4800600"/>
              <a:gd name="connsiteY0" fmla="*/ 0 h 4127500"/>
              <a:gd name="connsiteX1" fmla="*/ 0 w 4800600"/>
              <a:gd name="connsiteY1" fmla="*/ 0 h 4127500"/>
              <a:gd name="connsiteX2" fmla="*/ 0 w 4800600"/>
              <a:gd name="connsiteY2" fmla="*/ 1135781 h 4127500"/>
              <a:gd name="connsiteX3" fmla="*/ 3645568 w 4800600"/>
              <a:gd name="connsiteY3" fmla="*/ 1135781 h 4127500"/>
              <a:gd name="connsiteX4" fmla="*/ 3645568 w 4800600"/>
              <a:gd name="connsiteY4" fmla="*/ 4127500 h 4127500"/>
              <a:gd name="connsiteX5" fmla="*/ 4800600 w 4800600"/>
              <a:gd name="connsiteY5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0600" h="4127500">
                <a:moveTo>
                  <a:pt x="4800600" y="0"/>
                </a:moveTo>
                <a:lnTo>
                  <a:pt x="0" y="0"/>
                </a:lnTo>
                <a:lnTo>
                  <a:pt x="0" y="1135781"/>
                </a:lnTo>
                <a:lnTo>
                  <a:pt x="3645568" y="1135781"/>
                </a:lnTo>
                <a:lnTo>
                  <a:pt x="3645568" y="4127500"/>
                </a:lnTo>
                <a:lnTo>
                  <a:pt x="4800600" y="41275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8196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546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BC36E475-619B-44CF-9578-13D4304DD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t="6573" r="5053" b="17142"/>
          <a:stretch/>
        </p:blipFill>
        <p:spPr>
          <a:xfrm flipH="1">
            <a:off x="0" y="1816100"/>
            <a:ext cx="4434976" cy="5041900"/>
          </a:xfrm>
          <a:custGeom>
            <a:avLst/>
            <a:gdLst>
              <a:gd name="connsiteX0" fmla="*/ 3774576 w 4434976"/>
              <a:gd name="connsiteY0" fmla="*/ 0 h 5041900"/>
              <a:gd name="connsiteX1" fmla="*/ 4434976 w 4434976"/>
              <a:gd name="connsiteY1" fmla="*/ 0 h 5041900"/>
              <a:gd name="connsiteX2" fmla="*/ 4434976 w 4434976"/>
              <a:gd name="connsiteY2" fmla="*/ 5041900 h 5041900"/>
              <a:gd name="connsiteX3" fmla="*/ 0 w 4434976"/>
              <a:gd name="connsiteY3" fmla="*/ 5041900 h 5041900"/>
              <a:gd name="connsiteX4" fmla="*/ 0 w 4434976"/>
              <a:gd name="connsiteY4" fmla="*/ 3505200 h 5041900"/>
              <a:gd name="connsiteX5" fmla="*/ 3774576 w 4434976"/>
              <a:gd name="connsiteY5" fmla="*/ 3505200 h 504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5041900">
                <a:moveTo>
                  <a:pt x="3774576" y="0"/>
                </a:moveTo>
                <a:lnTo>
                  <a:pt x="4434976" y="0"/>
                </a:lnTo>
                <a:lnTo>
                  <a:pt x="4434976" y="5041900"/>
                </a:lnTo>
                <a:lnTo>
                  <a:pt x="0" y="5041900"/>
                </a:lnTo>
                <a:lnTo>
                  <a:pt x="0" y="3505200"/>
                </a:lnTo>
                <a:lnTo>
                  <a:pt x="3774576" y="3505200"/>
                </a:lnTo>
                <a:close/>
              </a:path>
            </a:pathLst>
          </a:cu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05C8676-B754-4EA1-982B-5EFD78248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 t="13013" r="3255" b="24537"/>
          <a:stretch/>
        </p:blipFill>
        <p:spPr>
          <a:xfrm>
            <a:off x="7391400" y="0"/>
            <a:ext cx="4800600" cy="4127500"/>
          </a:xfrm>
          <a:custGeom>
            <a:avLst/>
            <a:gdLst>
              <a:gd name="connsiteX0" fmla="*/ 4800600 w 4800600"/>
              <a:gd name="connsiteY0" fmla="*/ 0 h 4127500"/>
              <a:gd name="connsiteX1" fmla="*/ 0 w 4800600"/>
              <a:gd name="connsiteY1" fmla="*/ 0 h 4127500"/>
              <a:gd name="connsiteX2" fmla="*/ 0 w 4800600"/>
              <a:gd name="connsiteY2" fmla="*/ 1135781 h 4127500"/>
              <a:gd name="connsiteX3" fmla="*/ 3645568 w 4800600"/>
              <a:gd name="connsiteY3" fmla="*/ 1135781 h 4127500"/>
              <a:gd name="connsiteX4" fmla="*/ 3645568 w 4800600"/>
              <a:gd name="connsiteY4" fmla="*/ 4127500 h 4127500"/>
              <a:gd name="connsiteX5" fmla="*/ 4800600 w 4800600"/>
              <a:gd name="connsiteY5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0600" h="4127500">
                <a:moveTo>
                  <a:pt x="4800600" y="0"/>
                </a:moveTo>
                <a:lnTo>
                  <a:pt x="0" y="0"/>
                </a:lnTo>
                <a:lnTo>
                  <a:pt x="0" y="1135781"/>
                </a:lnTo>
                <a:lnTo>
                  <a:pt x="3645568" y="1135781"/>
                </a:lnTo>
                <a:lnTo>
                  <a:pt x="3645568" y="4127500"/>
                </a:lnTo>
                <a:lnTo>
                  <a:pt x="4800600" y="41275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80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BC36E475-619B-44CF-9578-13D4304DD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t="6573" r="5053" b="17142"/>
          <a:stretch/>
        </p:blipFill>
        <p:spPr>
          <a:xfrm flipH="1">
            <a:off x="0" y="1816100"/>
            <a:ext cx="4434976" cy="5041900"/>
          </a:xfrm>
          <a:custGeom>
            <a:avLst/>
            <a:gdLst>
              <a:gd name="connsiteX0" fmla="*/ 3774576 w 4434976"/>
              <a:gd name="connsiteY0" fmla="*/ 0 h 5041900"/>
              <a:gd name="connsiteX1" fmla="*/ 4434976 w 4434976"/>
              <a:gd name="connsiteY1" fmla="*/ 0 h 5041900"/>
              <a:gd name="connsiteX2" fmla="*/ 4434976 w 4434976"/>
              <a:gd name="connsiteY2" fmla="*/ 5041900 h 5041900"/>
              <a:gd name="connsiteX3" fmla="*/ 0 w 4434976"/>
              <a:gd name="connsiteY3" fmla="*/ 5041900 h 5041900"/>
              <a:gd name="connsiteX4" fmla="*/ 0 w 4434976"/>
              <a:gd name="connsiteY4" fmla="*/ 3505200 h 5041900"/>
              <a:gd name="connsiteX5" fmla="*/ 3774576 w 4434976"/>
              <a:gd name="connsiteY5" fmla="*/ 3505200 h 504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5041900">
                <a:moveTo>
                  <a:pt x="3774576" y="0"/>
                </a:moveTo>
                <a:lnTo>
                  <a:pt x="4434976" y="0"/>
                </a:lnTo>
                <a:lnTo>
                  <a:pt x="4434976" y="5041900"/>
                </a:lnTo>
                <a:lnTo>
                  <a:pt x="0" y="5041900"/>
                </a:lnTo>
                <a:lnTo>
                  <a:pt x="0" y="3505200"/>
                </a:lnTo>
                <a:lnTo>
                  <a:pt x="3774576" y="3505200"/>
                </a:lnTo>
                <a:close/>
              </a:path>
            </a:pathLst>
          </a:cu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05C8676-B754-4EA1-982B-5EFD78248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 t="13013" r="3255" b="24537"/>
          <a:stretch/>
        </p:blipFill>
        <p:spPr>
          <a:xfrm>
            <a:off x="7391400" y="0"/>
            <a:ext cx="4800600" cy="4127500"/>
          </a:xfrm>
          <a:custGeom>
            <a:avLst/>
            <a:gdLst>
              <a:gd name="connsiteX0" fmla="*/ 4800600 w 4800600"/>
              <a:gd name="connsiteY0" fmla="*/ 0 h 4127500"/>
              <a:gd name="connsiteX1" fmla="*/ 0 w 4800600"/>
              <a:gd name="connsiteY1" fmla="*/ 0 h 4127500"/>
              <a:gd name="connsiteX2" fmla="*/ 0 w 4800600"/>
              <a:gd name="connsiteY2" fmla="*/ 1135781 h 4127500"/>
              <a:gd name="connsiteX3" fmla="*/ 3645568 w 4800600"/>
              <a:gd name="connsiteY3" fmla="*/ 1135781 h 4127500"/>
              <a:gd name="connsiteX4" fmla="*/ 3645568 w 4800600"/>
              <a:gd name="connsiteY4" fmla="*/ 4127500 h 4127500"/>
              <a:gd name="connsiteX5" fmla="*/ 4800600 w 4800600"/>
              <a:gd name="connsiteY5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0600" h="4127500">
                <a:moveTo>
                  <a:pt x="4800600" y="0"/>
                </a:moveTo>
                <a:lnTo>
                  <a:pt x="0" y="0"/>
                </a:lnTo>
                <a:lnTo>
                  <a:pt x="0" y="1135781"/>
                </a:lnTo>
                <a:lnTo>
                  <a:pt x="3645568" y="1135781"/>
                </a:lnTo>
                <a:lnTo>
                  <a:pt x="3645568" y="4127500"/>
                </a:lnTo>
                <a:lnTo>
                  <a:pt x="4800600" y="41275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5496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0320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E6B918BF-85A3-4786-A94F-FAC3DEBFD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1663" b="19832"/>
          <a:stretch/>
        </p:blipFill>
        <p:spPr>
          <a:xfrm>
            <a:off x="0" y="1559439"/>
            <a:ext cx="1130301" cy="5298561"/>
          </a:xfrm>
          <a:custGeom>
            <a:avLst/>
            <a:gdLst>
              <a:gd name="connsiteX0" fmla="*/ 0 w 1130301"/>
              <a:gd name="connsiteY0" fmla="*/ 0 h 5298561"/>
              <a:gd name="connsiteX1" fmla="*/ 609601 w 1130301"/>
              <a:gd name="connsiteY1" fmla="*/ 0 h 5298561"/>
              <a:gd name="connsiteX2" fmla="*/ 609601 w 1130301"/>
              <a:gd name="connsiteY2" fmla="*/ 1348861 h 5298561"/>
              <a:gd name="connsiteX3" fmla="*/ 1130301 w 1130301"/>
              <a:gd name="connsiteY3" fmla="*/ 1348861 h 5298561"/>
              <a:gd name="connsiteX4" fmla="*/ 1130301 w 1130301"/>
              <a:gd name="connsiteY4" fmla="*/ 5298561 h 5298561"/>
              <a:gd name="connsiteX5" fmla="*/ 0 w 1130301"/>
              <a:gd name="connsiteY5" fmla="*/ 5298561 h 52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301" h="5298561">
                <a:moveTo>
                  <a:pt x="0" y="0"/>
                </a:moveTo>
                <a:lnTo>
                  <a:pt x="609601" y="0"/>
                </a:lnTo>
                <a:lnTo>
                  <a:pt x="609601" y="1348861"/>
                </a:lnTo>
                <a:lnTo>
                  <a:pt x="1130301" y="1348861"/>
                </a:lnTo>
                <a:lnTo>
                  <a:pt x="1130301" y="5298561"/>
                </a:lnTo>
                <a:lnTo>
                  <a:pt x="0" y="5298561"/>
                </a:lnTo>
                <a:close/>
              </a:path>
            </a:pathLst>
          </a:cu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71F6CC7-95DA-4725-8CC0-EB035494F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70272" r="39058" b="11186"/>
          <a:stretch/>
        </p:blipFill>
        <p:spPr>
          <a:xfrm>
            <a:off x="8509000" y="5632450"/>
            <a:ext cx="3683000" cy="122555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9BEE53F-D6A7-4569-8D6C-76785B695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1663" b="19832"/>
          <a:stretch/>
        </p:blipFill>
        <p:spPr>
          <a:xfrm rot="16200000" flipH="1">
            <a:off x="8977569" y="-2084130"/>
            <a:ext cx="1130301" cy="5298561"/>
          </a:xfrm>
          <a:custGeom>
            <a:avLst/>
            <a:gdLst>
              <a:gd name="connsiteX0" fmla="*/ 0 w 1130301"/>
              <a:gd name="connsiteY0" fmla="*/ 0 h 5298561"/>
              <a:gd name="connsiteX1" fmla="*/ 609601 w 1130301"/>
              <a:gd name="connsiteY1" fmla="*/ 0 h 5298561"/>
              <a:gd name="connsiteX2" fmla="*/ 609601 w 1130301"/>
              <a:gd name="connsiteY2" fmla="*/ 1348861 h 5298561"/>
              <a:gd name="connsiteX3" fmla="*/ 1130301 w 1130301"/>
              <a:gd name="connsiteY3" fmla="*/ 1348861 h 5298561"/>
              <a:gd name="connsiteX4" fmla="*/ 1130301 w 1130301"/>
              <a:gd name="connsiteY4" fmla="*/ 5298561 h 5298561"/>
              <a:gd name="connsiteX5" fmla="*/ 0 w 1130301"/>
              <a:gd name="connsiteY5" fmla="*/ 5298561 h 52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301" h="5298561">
                <a:moveTo>
                  <a:pt x="0" y="0"/>
                </a:moveTo>
                <a:lnTo>
                  <a:pt x="609601" y="0"/>
                </a:lnTo>
                <a:lnTo>
                  <a:pt x="609601" y="1348861"/>
                </a:lnTo>
                <a:lnTo>
                  <a:pt x="1130301" y="1348861"/>
                </a:lnTo>
                <a:lnTo>
                  <a:pt x="1130301" y="5298561"/>
                </a:lnTo>
                <a:lnTo>
                  <a:pt x="0" y="5298561"/>
                </a:lnTo>
                <a:close/>
              </a:path>
            </a:pathLst>
          </a:cu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E3D259D-C280-48E6-A9C4-6873E7C5F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70272" r="39058" b="11186"/>
          <a:stretch/>
        </p:blipFill>
        <p:spPr>
          <a:xfrm flipV="1">
            <a:off x="0" y="0"/>
            <a:ext cx="3683000" cy="12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4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8D7BB13-7256-459A-935C-E70D970C7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14404" r="75067"/>
          <a:stretch/>
        </p:blipFill>
        <p:spPr>
          <a:xfrm rot="16200000" flipH="1">
            <a:off x="1895213" y="-1895212"/>
            <a:ext cx="1866903" cy="5657329"/>
          </a:xfrm>
          <a:custGeom>
            <a:avLst/>
            <a:gdLst>
              <a:gd name="connsiteX0" fmla="*/ 0 w 1866903"/>
              <a:gd name="connsiteY0" fmla="*/ 5657329 h 5657329"/>
              <a:gd name="connsiteX1" fmla="*/ 0 w 1866903"/>
              <a:gd name="connsiteY1" fmla="*/ 0 h 5657329"/>
              <a:gd name="connsiteX2" fmla="*/ 1866903 w 1866903"/>
              <a:gd name="connsiteY2" fmla="*/ 0 h 5657329"/>
              <a:gd name="connsiteX3" fmla="*/ 1866903 w 1866903"/>
              <a:gd name="connsiteY3" fmla="*/ 1993901 h 5657329"/>
              <a:gd name="connsiteX4" fmla="*/ 558800 w 1866903"/>
              <a:gd name="connsiteY4" fmla="*/ 1993901 h 5657329"/>
              <a:gd name="connsiteX5" fmla="*/ 558800 w 1866903"/>
              <a:gd name="connsiteY5" fmla="*/ 5657329 h 565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6903" h="5657329">
                <a:moveTo>
                  <a:pt x="0" y="5657329"/>
                </a:moveTo>
                <a:lnTo>
                  <a:pt x="0" y="0"/>
                </a:lnTo>
                <a:lnTo>
                  <a:pt x="1866903" y="0"/>
                </a:lnTo>
                <a:lnTo>
                  <a:pt x="1866903" y="1993901"/>
                </a:lnTo>
                <a:lnTo>
                  <a:pt x="558800" y="1993901"/>
                </a:lnTo>
                <a:lnTo>
                  <a:pt x="558800" y="5657329"/>
                </a:lnTo>
                <a:close/>
              </a:path>
            </a:pathLst>
          </a:cu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713F529-90B2-4F53-B3B9-2560050EF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0616" r="52005" b="35005"/>
          <a:stretch/>
        </p:blipFill>
        <p:spPr>
          <a:xfrm flipH="1" flipV="1">
            <a:off x="7757024" y="3263901"/>
            <a:ext cx="4434976" cy="3594099"/>
          </a:xfrm>
          <a:custGeom>
            <a:avLst/>
            <a:gdLst>
              <a:gd name="connsiteX0" fmla="*/ 0 w 4434976"/>
              <a:gd name="connsiteY0" fmla="*/ 3594099 h 3594099"/>
              <a:gd name="connsiteX1" fmla="*/ 729325 w 4434976"/>
              <a:gd name="connsiteY1" fmla="*/ 3594099 h 3594099"/>
              <a:gd name="connsiteX2" fmla="*/ 729325 w 4434976"/>
              <a:gd name="connsiteY2" fmla="*/ 1206498 h 3594099"/>
              <a:gd name="connsiteX3" fmla="*/ 4434976 w 4434976"/>
              <a:gd name="connsiteY3" fmla="*/ 1206498 h 3594099"/>
              <a:gd name="connsiteX4" fmla="*/ 4434976 w 4434976"/>
              <a:gd name="connsiteY4" fmla="*/ 0 h 3594099"/>
              <a:gd name="connsiteX5" fmla="*/ 0 w 4434976"/>
              <a:gd name="connsiteY5" fmla="*/ 0 h 359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3594099">
                <a:moveTo>
                  <a:pt x="0" y="3594099"/>
                </a:moveTo>
                <a:lnTo>
                  <a:pt x="729325" y="3594099"/>
                </a:lnTo>
                <a:lnTo>
                  <a:pt x="729325" y="1206498"/>
                </a:lnTo>
                <a:lnTo>
                  <a:pt x="4434976" y="1206498"/>
                </a:lnTo>
                <a:lnTo>
                  <a:pt x="4434976" y="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9353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CD3B3C27-4EE1-4EF5-B7C6-6ABECFB89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3491" r="52822" b="47310"/>
          <a:stretch/>
        </p:blipFill>
        <p:spPr>
          <a:xfrm flipH="1">
            <a:off x="8089900" y="0"/>
            <a:ext cx="4102100" cy="259080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B738E84-8820-445F-B0F5-AB9B52AC6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45930" r="48162" b="11924"/>
          <a:stretch/>
        </p:blipFill>
        <p:spPr>
          <a:xfrm>
            <a:off x="0" y="4072467"/>
            <a:ext cx="5410200" cy="2785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7100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A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FBC38CA0-663B-471E-BF52-02117250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3491" r="52822" b="47310"/>
          <a:stretch/>
        </p:blipFill>
        <p:spPr>
          <a:xfrm rot="16200000">
            <a:off x="-755649" y="3511549"/>
            <a:ext cx="4102100" cy="259080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C443FBF-665B-45E1-B5E3-111D66E1C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45930" r="48162" b="11924"/>
          <a:stretch/>
        </p:blipFill>
        <p:spPr>
          <a:xfrm rot="16200000" flipH="1">
            <a:off x="8094133" y="1312334"/>
            <a:ext cx="5410200" cy="27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20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CA0A844E-14B7-4C46-9C39-A83C482F6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4610" r="44646" b="48006"/>
          <a:stretch/>
        </p:blipFill>
        <p:spPr>
          <a:xfrm>
            <a:off x="0" y="0"/>
            <a:ext cx="5066393" cy="24708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2CBF965-4694-4CA6-B0B8-4221E0AAD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3" t="29136" r="6031" b="15670"/>
          <a:stretch/>
        </p:blipFill>
        <p:spPr>
          <a:xfrm>
            <a:off x="9274511" y="3210128"/>
            <a:ext cx="2917489" cy="3647872"/>
          </a:xfrm>
          <a:custGeom>
            <a:avLst/>
            <a:gdLst>
              <a:gd name="connsiteX0" fmla="*/ 2917489 w 2917489"/>
              <a:gd name="connsiteY0" fmla="*/ 0 h 3647872"/>
              <a:gd name="connsiteX1" fmla="*/ 2106217 w 2917489"/>
              <a:gd name="connsiteY1" fmla="*/ 0 h 3647872"/>
              <a:gd name="connsiteX2" fmla="*/ 2106217 w 2917489"/>
              <a:gd name="connsiteY2" fmla="*/ 2581072 h 3647872"/>
              <a:gd name="connsiteX3" fmla="*/ 0 w 2917489"/>
              <a:gd name="connsiteY3" fmla="*/ 2581072 h 3647872"/>
              <a:gd name="connsiteX4" fmla="*/ 0 w 2917489"/>
              <a:gd name="connsiteY4" fmla="*/ 3647872 h 3647872"/>
              <a:gd name="connsiteX5" fmla="*/ 2917489 w 2917489"/>
              <a:gd name="connsiteY5" fmla="*/ 3647872 h 36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489" h="3647872">
                <a:moveTo>
                  <a:pt x="2917489" y="0"/>
                </a:moveTo>
                <a:lnTo>
                  <a:pt x="2106217" y="0"/>
                </a:lnTo>
                <a:lnTo>
                  <a:pt x="2106217" y="2581072"/>
                </a:lnTo>
                <a:lnTo>
                  <a:pt x="0" y="2581072"/>
                </a:lnTo>
                <a:lnTo>
                  <a:pt x="0" y="3647872"/>
                </a:lnTo>
                <a:lnTo>
                  <a:pt x="2917489" y="364787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911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7">
            <a:extLst>
              <a:ext uri="{FF2B5EF4-FFF2-40B4-BE49-F238E27FC236}">
                <a16:creationId xmlns:a16="http://schemas.microsoft.com/office/drawing/2014/main" id="{501B9D53-A60A-4657-801A-27CC174CA5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2046" y="732868"/>
            <a:ext cx="10723354" cy="242772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2671412-A583-40B1-97FE-96DD606A3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t="6573" r="5053" b="17142"/>
          <a:stretch/>
        </p:blipFill>
        <p:spPr>
          <a:xfrm rot="16200000">
            <a:off x="7453562" y="-303461"/>
            <a:ext cx="4434976" cy="5041900"/>
          </a:xfrm>
          <a:custGeom>
            <a:avLst/>
            <a:gdLst>
              <a:gd name="connsiteX0" fmla="*/ 3774576 w 4434976"/>
              <a:gd name="connsiteY0" fmla="*/ 0 h 5041900"/>
              <a:gd name="connsiteX1" fmla="*/ 4434976 w 4434976"/>
              <a:gd name="connsiteY1" fmla="*/ 0 h 5041900"/>
              <a:gd name="connsiteX2" fmla="*/ 4434976 w 4434976"/>
              <a:gd name="connsiteY2" fmla="*/ 5041900 h 5041900"/>
              <a:gd name="connsiteX3" fmla="*/ 0 w 4434976"/>
              <a:gd name="connsiteY3" fmla="*/ 5041900 h 5041900"/>
              <a:gd name="connsiteX4" fmla="*/ 0 w 4434976"/>
              <a:gd name="connsiteY4" fmla="*/ 3505200 h 5041900"/>
              <a:gd name="connsiteX5" fmla="*/ 3774576 w 4434976"/>
              <a:gd name="connsiteY5" fmla="*/ 3505200 h 504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5041900">
                <a:moveTo>
                  <a:pt x="3774576" y="0"/>
                </a:moveTo>
                <a:lnTo>
                  <a:pt x="4434976" y="0"/>
                </a:lnTo>
                <a:lnTo>
                  <a:pt x="4434976" y="5041900"/>
                </a:lnTo>
                <a:lnTo>
                  <a:pt x="0" y="5041900"/>
                </a:lnTo>
                <a:lnTo>
                  <a:pt x="0" y="3505200"/>
                </a:lnTo>
                <a:lnTo>
                  <a:pt x="3774576" y="3505200"/>
                </a:lnTo>
                <a:close/>
              </a:path>
            </a:pathLst>
          </a:cu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9650993-6D76-4D2B-8B9A-4E6B9554D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 t="13013" r="3255" b="24537"/>
          <a:stretch/>
        </p:blipFill>
        <p:spPr>
          <a:xfrm rot="16200000" flipH="1">
            <a:off x="-336550" y="2393949"/>
            <a:ext cx="4800600" cy="4127500"/>
          </a:xfrm>
          <a:custGeom>
            <a:avLst/>
            <a:gdLst>
              <a:gd name="connsiteX0" fmla="*/ 4800600 w 4800600"/>
              <a:gd name="connsiteY0" fmla="*/ 0 h 4127500"/>
              <a:gd name="connsiteX1" fmla="*/ 0 w 4800600"/>
              <a:gd name="connsiteY1" fmla="*/ 0 h 4127500"/>
              <a:gd name="connsiteX2" fmla="*/ 0 w 4800600"/>
              <a:gd name="connsiteY2" fmla="*/ 1135781 h 4127500"/>
              <a:gd name="connsiteX3" fmla="*/ 3645568 w 4800600"/>
              <a:gd name="connsiteY3" fmla="*/ 1135781 h 4127500"/>
              <a:gd name="connsiteX4" fmla="*/ 3645568 w 4800600"/>
              <a:gd name="connsiteY4" fmla="*/ 4127500 h 4127500"/>
              <a:gd name="connsiteX5" fmla="*/ 4800600 w 4800600"/>
              <a:gd name="connsiteY5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0600" h="4127500">
                <a:moveTo>
                  <a:pt x="4800600" y="0"/>
                </a:moveTo>
                <a:lnTo>
                  <a:pt x="0" y="0"/>
                </a:lnTo>
                <a:lnTo>
                  <a:pt x="0" y="1135781"/>
                </a:lnTo>
                <a:lnTo>
                  <a:pt x="3645568" y="1135781"/>
                </a:lnTo>
                <a:lnTo>
                  <a:pt x="3645568" y="4127500"/>
                </a:lnTo>
                <a:lnTo>
                  <a:pt x="4800600" y="41275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6412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A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7">
            <a:extLst>
              <a:ext uri="{FF2B5EF4-FFF2-40B4-BE49-F238E27FC236}">
                <a16:creationId xmlns:a16="http://schemas.microsoft.com/office/drawing/2014/main" id="{B8B06E26-AF3A-4EF7-96AA-FBCE1CA9C9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36807" y="1058603"/>
            <a:ext cx="2807734" cy="474079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7">
            <a:extLst>
              <a:ext uri="{FF2B5EF4-FFF2-40B4-BE49-F238E27FC236}">
                <a16:creationId xmlns:a16="http://schemas.microsoft.com/office/drawing/2014/main" id="{F84E6BD8-98D4-4BBA-BD43-E977E426E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5562" y="1058603"/>
            <a:ext cx="2807734" cy="474079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C3593CF-A936-4E65-B990-1D916514A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14404" r="75067"/>
          <a:stretch/>
        </p:blipFill>
        <p:spPr>
          <a:xfrm>
            <a:off x="0" y="0"/>
            <a:ext cx="1866903" cy="5657329"/>
          </a:xfrm>
          <a:custGeom>
            <a:avLst/>
            <a:gdLst>
              <a:gd name="connsiteX0" fmla="*/ 0 w 1866903"/>
              <a:gd name="connsiteY0" fmla="*/ 5657329 h 5657329"/>
              <a:gd name="connsiteX1" fmla="*/ 0 w 1866903"/>
              <a:gd name="connsiteY1" fmla="*/ 0 h 5657329"/>
              <a:gd name="connsiteX2" fmla="*/ 1866903 w 1866903"/>
              <a:gd name="connsiteY2" fmla="*/ 0 h 5657329"/>
              <a:gd name="connsiteX3" fmla="*/ 1866903 w 1866903"/>
              <a:gd name="connsiteY3" fmla="*/ 1993901 h 5657329"/>
              <a:gd name="connsiteX4" fmla="*/ 558800 w 1866903"/>
              <a:gd name="connsiteY4" fmla="*/ 1993901 h 5657329"/>
              <a:gd name="connsiteX5" fmla="*/ 558800 w 1866903"/>
              <a:gd name="connsiteY5" fmla="*/ 5657329 h 565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6903" h="5657329">
                <a:moveTo>
                  <a:pt x="0" y="5657329"/>
                </a:moveTo>
                <a:lnTo>
                  <a:pt x="0" y="0"/>
                </a:lnTo>
                <a:lnTo>
                  <a:pt x="1866903" y="0"/>
                </a:lnTo>
                <a:lnTo>
                  <a:pt x="1866903" y="1993901"/>
                </a:lnTo>
                <a:lnTo>
                  <a:pt x="558800" y="1993901"/>
                </a:lnTo>
                <a:lnTo>
                  <a:pt x="558800" y="5657329"/>
                </a:lnTo>
                <a:close/>
              </a:path>
            </a:pathLst>
          </a:cu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D2E8080-D4E4-4C95-B90A-C6DE1AC27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0616" r="52005" b="35005"/>
          <a:stretch/>
        </p:blipFill>
        <p:spPr>
          <a:xfrm rot="16200000" flipV="1">
            <a:off x="8177462" y="2843462"/>
            <a:ext cx="4434976" cy="3594099"/>
          </a:xfrm>
          <a:custGeom>
            <a:avLst/>
            <a:gdLst>
              <a:gd name="connsiteX0" fmla="*/ 0 w 4434976"/>
              <a:gd name="connsiteY0" fmla="*/ 3594099 h 3594099"/>
              <a:gd name="connsiteX1" fmla="*/ 729325 w 4434976"/>
              <a:gd name="connsiteY1" fmla="*/ 3594099 h 3594099"/>
              <a:gd name="connsiteX2" fmla="*/ 729325 w 4434976"/>
              <a:gd name="connsiteY2" fmla="*/ 1206498 h 3594099"/>
              <a:gd name="connsiteX3" fmla="*/ 4434976 w 4434976"/>
              <a:gd name="connsiteY3" fmla="*/ 1206498 h 3594099"/>
              <a:gd name="connsiteX4" fmla="*/ 4434976 w 4434976"/>
              <a:gd name="connsiteY4" fmla="*/ 0 h 3594099"/>
              <a:gd name="connsiteX5" fmla="*/ 0 w 4434976"/>
              <a:gd name="connsiteY5" fmla="*/ 0 h 359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3594099">
                <a:moveTo>
                  <a:pt x="0" y="3594099"/>
                </a:moveTo>
                <a:lnTo>
                  <a:pt x="729325" y="3594099"/>
                </a:lnTo>
                <a:lnTo>
                  <a:pt x="729325" y="1206498"/>
                </a:lnTo>
                <a:lnTo>
                  <a:pt x="4434976" y="1206498"/>
                </a:lnTo>
                <a:lnTo>
                  <a:pt x="4434976" y="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291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PTMON slide">
    <p:bg>
      <p:bgPr>
        <a:solidFill>
          <a:srgbClr val="FA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7">
            <a:extLst>
              <a:ext uri="{FF2B5EF4-FFF2-40B4-BE49-F238E27FC236}">
                <a16:creationId xmlns:a16="http://schemas.microsoft.com/office/drawing/2014/main" id="{B8B06E26-AF3A-4EF7-96AA-FBCE1CA9C9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36807" y="1058603"/>
            <a:ext cx="2807734" cy="474079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7">
            <a:extLst>
              <a:ext uri="{FF2B5EF4-FFF2-40B4-BE49-F238E27FC236}">
                <a16:creationId xmlns:a16="http://schemas.microsoft.com/office/drawing/2014/main" id="{F84E6BD8-98D4-4BBA-BD43-E977E426E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5562" y="1058603"/>
            <a:ext cx="2807734" cy="474079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C3593CF-A936-4E65-B990-1D916514A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14404" r="75067"/>
          <a:stretch/>
        </p:blipFill>
        <p:spPr>
          <a:xfrm>
            <a:off x="0" y="0"/>
            <a:ext cx="1866903" cy="5657329"/>
          </a:xfrm>
          <a:custGeom>
            <a:avLst/>
            <a:gdLst>
              <a:gd name="connsiteX0" fmla="*/ 0 w 1866903"/>
              <a:gd name="connsiteY0" fmla="*/ 5657329 h 5657329"/>
              <a:gd name="connsiteX1" fmla="*/ 0 w 1866903"/>
              <a:gd name="connsiteY1" fmla="*/ 0 h 5657329"/>
              <a:gd name="connsiteX2" fmla="*/ 1866903 w 1866903"/>
              <a:gd name="connsiteY2" fmla="*/ 0 h 5657329"/>
              <a:gd name="connsiteX3" fmla="*/ 1866903 w 1866903"/>
              <a:gd name="connsiteY3" fmla="*/ 1993901 h 5657329"/>
              <a:gd name="connsiteX4" fmla="*/ 558800 w 1866903"/>
              <a:gd name="connsiteY4" fmla="*/ 1993901 h 5657329"/>
              <a:gd name="connsiteX5" fmla="*/ 558800 w 1866903"/>
              <a:gd name="connsiteY5" fmla="*/ 5657329 h 565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6903" h="5657329">
                <a:moveTo>
                  <a:pt x="0" y="5657329"/>
                </a:moveTo>
                <a:lnTo>
                  <a:pt x="0" y="0"/>
                </a:lnTo>
                <a:lnTo>
                  <a:pt x="1866903" y="0"/>
                </a:lnTo>
                <a:lnTo>
                  <a:pt x="1866903" y="1993901"/>
                </a:lnTo>
                <a:lnTo>
                  <a:pt x="558800" y="1993901"/>
                </a:lnTo>
                <a:lnTo>
                  <a:pt x="558800" y="5657329"/>
                </a:lnTo>
                <a:close/>
              </a:path>
            </a:pathLst>
          </a:cu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D2E8080-D4E4-4C95-B90A-C6DE1AC27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0616" r="52005" b="35005"/>
          <a:stretch/>
        </p:blipFill>
        <p:spPr>
          <a:xfrm rot="16200000" flipV="1">
            <a:off x="8177462" y="2843462"/>
            <a:ext cx="4434976" cy="3594099"/>
          </a:xfrm>
          <a:custGeom>
            <a:avLst/>
            <a:gdLst>
              <a:gd name="connsiteX0" fmla="*/ 0 w 4434976"/>
              <a:gd name="connsiteY0" fmla="*/ 3594099 h 3594099"/>
              <a:gd name="connsiteX1" fmla="*/ 729325 w 4434976"/>
              <a:gd name="connsiteY1" fmla="*/ 3594099 h 3594099"/>
              <a:gd name="connsiteX2" fmla="*/ 729325 w 4434976"/>
              <a:gd name="connsiteY2" fmla="*/ 1206498 h 3594099"/>
              <a:gd name="connsiteX3" fmla="*/ 4434976 w 4434976"/>
              <a:gd name="connsiteY3" fmla="*/ 1206498 h 3594099"/>
              <a:gd name="connsiteX4" fmla="*/ 4434976 w 4434976"/>
              <a:gd name="connsiteY4" fmla="*/ 0 h 3594099"/>
              <a:gd name="connsiteX5" fmla="*/ 0 w 4434976"/>
              <a:gd name="connsiteY5" fmla="*/ 0 h 359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3594099">
                <a:moveTo>
                  <a:pt x="0" y="3594099"/>
                </a:moveTo>
                <a:lnTo>
                  <a:pt x="729325" y="3594099"/>
                </a:lnTo>
                <a:lnTo>
                  <a:pt x="729325" y="1206498"/>
                </a:lnTo>
                <a:lnTo>
                  <a:pt x="4434976" y="1206498"/>
                </a:lnTo>
                <a:lnTo>
                  <a:pt x="4434976" y="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4779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183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2">
            <a:extLst>
              <a:ext uri="{FF2B5EF4-FFF2-40B4-BE49-F238E27FC236}">
                <a16:creationId xmlns:a16="http://schemas.microsoft.com/office/drawing/2014/main" id="{A99C3D64-E958-4869-9F7A-072F9F522B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1166" y="1343435"/>
            <a:ext cx="3394334" cy="417113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CFCDC4D-3D6A-4502-A8E8-9484928C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3" t="29136" r="6031" b="15670"/>
          <a:stretch/>
        </p:blipFill>
        <p:spPr>
          <a:xfrm rot="16200000" flipH="1">
            <a:off x="8909319" y="3575319"/>
            <a:ext cx="2917489" cy="3647872"/>
          </a:xfrm>
          <a:custGeom>
            <a:avLst/>
            <a:gdLst>
              <a:gd name="connsiteX0" fmla="*/ 2917489 w 2917489"/>
              <a:gd name="connsiteY0" fmla="*/ 0 h 3647872"/>
              <a:gd name="connsiteX1" fmla="*/ 2106217 w 2917489"/>
              <a:gd name="connsiteY1" fmla="*/ 0 h 3647872"/>
              <a:gd name="connsiteX2" fmla="*/ 2106217 w 2917489"/>
              <a:gd name="connsiteY2" fmla="*/ 2581072 h 3647872"/>
              <a:gd name="connsiteX3" fmla="*/ 0 w 2917489"/>
              <a:gd name="connsiteY3" fmla="*/ 2581072 h 3647872"/>
              <a:gd name="connsiteX4" fmla="*/ 0 w 2917489"/>
              <a:gd name="connsiteY4" fmla="*/ 3647872 h 3647872"/>
              <a:gd name="connsiteX5" fmla="*/ 2917489 w 2917489"/>
              <a:gd name="connsiteY5" fmla="*/ 3647872 h 36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489" h="3647872">
                <a:moveTo>
                  <a:pt x="2917489" y="0"/>
                </a:moveTo>
                <a:lnTo>
                  <a:pt x="2106217" y="0"/>
                </a:lnTo>
                <a:lnTo>
                  <a:pt x="2106217" y="2581072"/>
                </a:lnTo>
                <a:lnTo>
                  <a:pt x="0" y="2581072"/>
                </a:lnTo>
                <a:lnTo>
                  <a:pt x="0" y="3647872"/>
                </a:lnTo>
                <a:lnTo>
                  <a:pt x="2917489" y="364787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84246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2">
            <a:extLst>
              <a:ext uri="{FF2B5EF4-FFF2-40B4-BE49-F238E27FC236}">
                <a16:creationId xmlns:a16="http://schemas.microsoft.com/office/drawing/2014/main" id="{A99C3D64-E958-4869-9F7A-072F9F522B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1166" y="1343435"/>
            <a:ext cx="3394334" cy="417113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CFCDC4D-3D6A-4502-A8E8-9484928C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3" t="29136" r="6031" b="15670"/>
          <a:stretch/>
        </p:blipFill>
        <p:spPr>
          <a:xfrm rot="16200000" flipH="1">
            <a:off x="8909319" y="3575319"/>
            <a:ext cx="2917489" cy="3647872"/>
          </a:xfrm>
          <a:custGeom>
            <a:avLst/>
            <a:gdLst>
              <a:gd name="connsiteX0" fmla="*/ 2917489 w 2917489"/>
              <a:gd name="connsiteY0" fmla="*/ 0 h 3647872"/>
              <a:gd name="connsiteX1" fmla="*/ 2106217 w 2917489"/>
              <a:gd name="connsiteY1" fmla="*/ 0 h 3647872"/>
              <a:gd name="connsiteX2" fmla="*/ 2106217 w 2917489"/>
              <a:gd name="connsiteY2" fmla="*/ 2581072 h 3647872"/>
              <a:gd name="connsiteX3" fmla="*/ 0 w 2917489"/>
              <a:gd name="connsiteY3" fmla="*/ 2581072 h 3647872"/>
              <a:gd name="connsiteX4" fmla="*/ 0 w 2917489"/>
              <a:gd name="connsiteY4" fmla="*/ 3647872 h 3647872"/>
              <a:gd name="connsiteX5" fmla="*/ 2917489 w 2917489"/>
              <a:gd name="connsiteY5" fmla="*/ 3647872 h 36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489" h="3647872">
                <a:moveTo>
                  <a:pt x="2917489" y="0"/>
                </a:moveTo>
                <a:lnTo>
                  <a:pt x="2106217" y="0"/>
                </a:lnTo>
                <a:lnTo>
                  <a:pt x="2106217" y="2581072"/>
                </a:lnTo>
                <a:lnTo>
                  <a:pt x="0" y="2581072"/>
                </a:lnTo>
                <a:lnTo>
                  <a:pt x="0" y="3647872"/>
                </a:lnTo>
                <a:lnTo>
                  <a:pt x="2917489" y="364787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52355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2">
            <a:extLst>
              <a:ext uri="{FF2B5EF4-FFF2-40B4-BE49-F238E27FC236}">
                <a16:creationId xmlns:a16="http://schemas.microsoft.com/office/drawing/2014/main" id="{A99C3D64-E958-4869-9F7A-072F9F522B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1166" y="1343435"/>
            <a:ext cx="3394334" cy="417113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CFCDC4D-3D6A-4502-A8E8-9484928C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3" t="29136" r="6031" b="15670"/>
          <a:stretch/>
        </p:blipFill>
        <p:spPr>
          <a:xfrm rot="16200000" flipH="1">
            <a:off x="8909319" y="3575319"/>
            <a:ext cx="2917489" cy="3647872"/>
          </a:xfrm>
          <a:custGeom>
            <a:avLst/>
            <a:gdLst>
              <a:gd name="connsiteX0" fmla="*/ 2917489 w 2917489"/>
              <a:gd name="connsiteY0" fmla="*/ 0 h 3647872"/>
              <a:gd name="connsiteX1" fmla="*/ 2106217 w 2917489"/>
              <a:gd name="connsiteY1" fmla="*/ 0 h 3647872"/>
              <a:gd name="connsiteX2" fmla="*/ 2106217 w 2917489"/>
              <a:gd name="connsiteY2" fmla="*/ 2581072 h 3647872"/>
              <a:gd name="connsiteX3" fmla="*/ 0 w 2917489"/>
              <a:gd name="connsiteY3" fmla="*/ 2581072 h 3647872"/>
              <a:gd name="connsiteX4" fmla="*/ 0 w 2917489"/>
              <a:gd name="connsiteY4" fmla="*/ 3647872 h 3647872"/>
              <a:gd name="connsiteX5" fmla="*/ 2917489 w 2917489"/>
              <a:gd name="connsiteY5" fmla="*/ 3647872 h 36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489" h="3647872">
                <a:moveTo>
                  <a:pt x="2917489" y="0"/>
                </a:moveTo>
                <a:lnTo>
                  <a:pt x="2106217" y="0"/>
                </a:lnTo>
                <a:lnTo>
                  <a:pt x="2106217" y="2581072"/>
                </a:lnTo>
                <a:lnTo>
                  <a:pt x="0" y="2581072"/>
                </a:lnTo>
                <a:lnTo>
                  <a:pt x="0" y="3647872"/>
                </a:lnTo>
                <a:lnTo>
                  <a:pt x="2917489" y="364787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23169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2">
            <a:extLst>
              <a:ext uri="{FF2B5EF4-FFF2-40B4-BE49-F238E27FC236}">
                <a16:creationId xmlns:a16="http://schemas.microsoft.com/office/drawing/2014/main" id="{A99C3D64-E958-4869-9F7A-072F9F522B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1166" y="1343435"/>
            <a:ext cx="3394334" cy="417113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CFCDC4D-3D6A-4502-A8E8-9484928C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3" t="29136" r="6031" b="15670"/>
          <a:stretch/>
        </p:blipFill>
        <p:spPr>
          <a:xfrm rot="16200000" flipH="1">
            <a:off x="8909319" y="3575319"/>
            <a:ext cx="2917489" cy="3647872"/>
          </a:xfrm>
          <a:custGeom>
            <a:avLst/>
            <a:gdLst>
              <a:gd name="connsiteX0" fmla="*/ 2917489 w 2917489"/>
              <a:gd name="connsiteY0" fmla="*/ 0 h 3647872"/>
              <a:gd name="connsiteX1" fmla="*/ 2106217 w 2917489"/>
              <a:gd name="connsiteY1" fmla="*/ 0 h 3647872"/>
              <a:gd name="connsiteX2" fmla="*/ 2106217 w 2917489"/>
              <a:gd name="connsiteY2" fmla="*/ 2581072 h 3647872"/>
              <a:gd name="connsiteX3" fmla="*/ 0 w 2917489"/>
              <a:gd name="connsiteY3" fmla="*/ 2581072 h 3647872"/>
              <a:gd name="connsiteX4" fmla="*/ 0 w 2917489"/>
              <a:gd name="connsiteY4" fmla="*/ 3647872 h 3647872"/>
              <a:gd name="connsiteX5" fmla="*/ 2917489 w 2917489"/>
              <a:gd name="connsiteY5" fmla="*/ 3647872 h 36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489" h="3647872">
                <a:moveTo>
                  <a:pt x="2917489" y="0"/>
                </a:moveTo>
                <a:lnTo>
                  <a:pt x="2106217" y="0"/>
                </a:lnTo>
                <a:lnTo>
                  <a:pt x="2106217" y="2581072"/>
                </a:lnTo>
                <a:lnTo>
                  <a:pt x="0" y="2581072"/>
                </a:lnTo>
                <a:lnTo>
                  <a:pt x="0" y="3647872"/>
                </a:lnTo>
                <a:lnTo>
                  <a:pt x="2917489" y="364787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9198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2">
            <a:extLst>
              <a:ext uri="{FF2B5EF4-FFF2-40B4-BE49-F238E27FC236}">
                <a16:creationId xmlns:a16="http://schemas.microsoft.com/office/drawing/2014/main" id="{A99C3D64-E958-4869-9F7A-072F9F522B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1166" y="1343435"/>
            <a:ext cx="3394334" cy="417113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CFCDC4D-3D6A-4502-A8E8-9484928C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3" t="29136" r="6031" b="15670"/>
          <a:stretch/>
        </p:blipFill>
        <p:spPr>
          <a:xfrm rot="16200000" flipH="1">
            <a:off x="8909319" y="3575319"/>
            <a:ext cx="2917489" cy="3647872"/>
          </a:xfrm>
          <a:custGeom>
            <a:avLst/>
            <a:gdLst>
              <a:gd name="connsiteX0" fmla="*/ 2917489 w 2917489"/>
              <a:gd name="connsiteY0" fmla="*/ 0 h 3647872"/>
              <a:gd name="connsiteX1" fmla="*/ 2106217 w 2917489"/>
              <a:gd name="connsiteY1" fmla="*/ 0 h 3647872"/>
              <a:gd name="connsiteX2" fmla="*/ 2106217 w 2917489"/>
              <a:gd name="connsiteY2" fmla="*/ 2581072 h 3647872"/>
              <a:gd name="connsiteX3" fmla="*/ 0 w 2917489"/>
              <a:gd name="connsiteY3" fmla="*/ 2581072 h 3647872"/>
              <a:gd name="connsiteX4" fmla="*/ 0 w 2917489"/>
              <a:gd name="connsiteY4" fmla="*/ 3647872 h 3647872"/>
              <a:gd name="connsiteX5" fmla="*/ 2917489 w 2917489"/>
              <a:gd name="connsiteY5" fmla="*/ 3647872 h 36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489" h="3647872">
                <a:moveTo>
                  <a:pt x="2917489" y="0"/>
                </a:moveTo>
                <a:lnTo>
                  <a:pt x="2106217" y="0"/>
                </a:lnTo>
                <a:lnTo>
                  <a:pt x="2106217" y="2581072"/>
                </a:lnTo>
                <a:lnTo>
                  <a:pt x="0" y="2581072"/>
                </a:lnTo>
                <a:lnTo>
                  <a:pt x="0" y="3647872"/>
                </a:lnTo>
                <a:lnTo>
                  <a:pt x="2917489" y="364787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53177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322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CAD39FDD-8557-4AFF-A5F1-CAE0402A2A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7AE8442D-6F88-496B-8235-189A613330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5" name="그림 개체 틀 4">
            <a:extLst>
              <a:ext uri="{FF2B5EF4-FFF2-40B4-BE49-F238E27FC236}">
                <a16:creationId xmlns:a16="http://schemas.microsoft.com/office/drawing/2014/main" id="{F14A6340-C1FA-4C6D-97F4-B873F2CCD2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BACEB63-D466-4577-B9C4-A74203C8D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1663" b="19832"/>
          <a:stretch/>
        </p:blipFill>
        <p:spPr>
          <a:xfrm rot="16200000">
            <a:off x="8977569" y="3643569"/>
            <a:ext cx="1130301" cy="5298561"/>
          </a:xfrm>
          <a:custGeom>
            <a:avLst/>
            <a:gdLst>
              <a:gd name="connsiteX0" fmla="*/ 0 w 1130301"/>
              <a:gd name="connsiteY0" fmla="*/ 0 h 5298561"/>
              <a:gd name="connsiteX1" fmla="*/ 609601 w 1130301"/>
              <a:gd name="connsiteY1" fmla="*/ 0 h 5298561"/>
              <a:gd name="connsiteX2" fmla="*/ 609601 w 1130301"/>
              <a:gd name="connsiteY2" fmla="*/ 1348861 h 5298561"/>
              <a:gd name="connsiteX3" fmla="*/ 1130301 w 1130301"/>
              <a:gd name="connsiteY3" fmla="*/ 1348861 h 5298561"/>
              <a:gd name="connsiteX4" fmla="*/ 1130301 w 1130301"/>
              <a:gd name="connsiteY4" fmla="*/ 5298561 h 5298561"/>
              <a:gd name="connsiteX5" fmla="*/ 0 w 1130301"/>
              <a:gd name="connsiteY5" fmla="*/ 5298561 h 52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301" h="5298561">
                <a:moveTo>
                  <a:pt x="0" y="0"/>
                </a:moveTo>
                <a:lnTo>
                  <a:pt x="609601" y="0"/>
                </a:lnTo>
                <a:lnTo>
                  <a:pt x="609601" y="1348861"/>
                </a:lnTo>
                <a:lnTo>
                  <a:pt x="1130301" y="1348861"/>
                </a:lnTo>
                <a:lnTo>
                  <a:pt x="1130301" y="5298561"/>
                </a:lnTo>
                <a:lnTo>
                  <a:pt x="0" y="5298561"/>
                </a:lnTo>
                <a:close/>
              </a:path>
            </a:pathLst>
          </a:cu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8A5EC3E-52A9-41FA-8B87-911AE49DB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70272" r="39058" b="11186"/>
          <a:stretch/>
        </p:blipFill>
        <p:spPr>
          <a:xfrm>
            <a:off x="0" y="5632450"/>
            <a:ext cx="3683000" cy="12255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F402A81-F1D1-400E-A6E2-642B305295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1663" b="19832"/>
          <a:stretch/>
        </p:blipFill>
        <p:spPr>
          <a:xfrm rot="16200000" flipH="1" flipV="1">
            <a:off x="2084130" y="-2084129"/>
            <a:ext cx="1130301" cy="5298561"/>
          </a:xfrm>
          <a:custGeom>
            <a:avLst/>
            <a:gdLst>
              <a:gd name="connsiteX0" fmla="*/ 0 w 1130301"/>
              <a:gd name="connsiteY0" fmla="*/ 0 h 5298561"/>
              <a:gd name="connsiteX1" fmla="*/ 609601 w 1130301"/>
              <a:gd name="connsiteY1" fmla="*/ 0 h 5298561"/>
              <a:gd name="connsiteX2" fmla="*/ 609601 w 1130301"/>
              <a:gd name="connsiteY2" fmla="*/ 1348861 h 5298561"/>
              <a:gd name="connsiteX3" fmla="*/ 1130301 w 1130301"/>
              <a:gd name="connsiteY3" fmla="*/ 1348861 h 5298561"/>
              <a:gd name="connsiteX4" fmla="*/ 1130301 w 1130301"/>
              <a:gd name="connsiteY4" fmla="*/ 5298561 h 5298561"/>
              <a:gd name="connsiteX5" fmla="*/ 0 w 1130301"/>
              <a:gd name="connsiteY5" fmla="*/ 5298561 h 52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301" h="5298561">
                <a:moveTo>
                  <a:pt x="0" y="0"/>
                </a:moveTo>
                <a:lnTo>
                  <a:pt x="609601" y="0"/>
                </a:lnTo>
                <a:lnTo>
                  <a:pt x="609601" y="1348861"/>
                </a:lnTo>
                <a:lnTo>
                  <a:pt x="1130301" y="1348861"/>
                </a:lnTo>
                <a:lnTo>
                  <a:pt x="1130301" y="5298561"/>
                </a:lnTo>
                <a:lnTo>
                  <a:pt x="0" y="5298561"/>
                </a:lnTo>
                <a:close/>
              </a:path>
            </a:pathLst>
          </a:cu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3B0A96E-B10B-46B0-A8B1-069FC5453E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70272" r="39058" b="11186"/>
          <a:stretch/>
        </p:blipFill>
        <p:spPr>
          <a:xfrm flipH="1" flipV="1">
            <a:off x="8509000" y="0"/>
            <a:ext cx="3683000" cy="1225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5130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PTMON slide">
    <p:bg>
      <p:bgPr>
        <a:solidFill>
          <a:srgbClr val="322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CAD39FDD-8557-4AFF-A5F1-CAE0402A2A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7AE8442D-6F88-496B-8235-189A613330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5" name="그림 개체 틀 4">
            <a:extLst>
              <a:ext uri="{FF2B5EF4-FFF2-40B4-BE49-F238E27FC236}">
                <a16:creationId xmlns:a16="http://schemas.microsoft.com/office/drawing/2014/main" id="{F14A6340-C1FA-4C6D-97F4-B873F2CCD2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BACEB63-D466-4577-B9C4-A74203C8D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1663" b="19832"/>
          <a:stretch/>
        </p:blipFill>
        <p:spPr>
          <a:xfrm rot="16200000">
            <a:off x="8977569" y="3643569"/>
            <a:ext cx="1130301" cy="5298561"/>
          </a:xfrm>
          <a:custGeom>
            <a:avLst/>
            <a:gdLst>
              <a:gd name="connsiteX0" fmla="*/ 0 w 1130301"/>
              <a:gd name="connsiteY0" fmla="*/ 0 h 5298561"/>
              <a:gd name="connsiteX1" fmla="*/ 609601 w 1130301"/>
              <a:gd name="connsiteY1" fmla="*/ 0 h 5298561"/>
              <a:gd name="connsiteX2" fmla="*/ 609601 w 1130301"/>
              <a:gd name="connsiteY2" fmla="*/ 1348861 h 5298561"/>
              <a:gd name="connsiteX3" fmla="*/ 1130301 w 1130301"/>
              <a:gd name="connsiteY3" fmla="*/ 1348861 h 5298561"/>
              <a:gd name="connsiteX4" fmla="*/ 1130301 w 1130301"/>
              <a:gd name="connsiteY4" fmla="*/ 5298561 h 5298561"/>
              <a:gd name="connsiteX5" fmla="*/ 0 w 1130301"/>
              <a:gd name="connsiteY5" fmla="*/ 5298561 h 52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301" h="5298561">
                <a:moveTo>
                  <a:pt x="0" y="0"/>
                </a:moveTo>
                <a:lnTo>
                  <a:pt x="609601" y="0"/>
                </a:lnTo>
                <a:lnTo>
                  <a:pt x="609601" y="1348861"/>
                </a:lnTo>
                <a:lnTo>
                  <a:pt x="1130301" y="1348861"/>
                </a:lnTo>
                <a:lnTo>
                  <a:pt x="1130301" y="5298561"/>
                </a:lnTo>
                <a:lnTo>
                  <a:pt x="0" y="5298561"/>
                </a:lnTo>
                <a:close/>
              </a:path>
            </a:pathLst>
          </a:cu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8A5EC3E-52A9-41FA-8B87-911AE49DB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70272" r="39058" b="11186"/>
          <a:stretch/>
        </p:blipFill>
        <p:spPr>
          <a:xfrm>
            <a:off x="0" y="5632450"/>
            <a:ext cx="3683000" cy="12255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F402A81-F1D1-400E-A6E2-642B305295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1663" b="19832"/>
          <a:stretch/>
        </p:blipFill>
        <p:spPr>
          <a:xfrm rot="16200000" flipH="1" flipV="1">
            <a:off x="2084130" y="-2084129"/>
            <a:ext cx="1130301" cy="5298561"/>
          </a:xfrm>
          <a:custGeom>
            <a:avLst/>
            <a:gdLst>
              <a:gd name="connsiteX0" fmla="*/ 0 w 1130301"/>
              <a:gd name="connsiteY0" fmla="*/ 0 h 5298561"/>
              <a:gd name="connsiteX1" fmla="*/ 609601 w 1130301"/>
              <a:gd name="connsiteY1" fmla="*/ 0 h 5298561"/>
              <a:gd name="connsiteX2" fmla="*/ 609601 w 1130301"/>
              <a:gd name="connsiteY2" fmla="*/ 1348861 h 5298561"/>
              <a:gd name="connsiteX3" fmla="*/ 1130301 w 1130301"/>
              <a:gd name="connsiteY3" fmla="*/ 1348861 h 5298561"/>
              <a:gd name="connsiteX4" fmla="*/ 1130301 w 1130301"/>
              <a:gd name="connsiteY4" fmla="*/ 5298561 h 5298561"/>
              <a:gd name="connsiteX5" fmla="*/ 0 w 1130301"/>
              <a:gd name="connsiteY5" fmla="*/ 5298561 h 52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301" h="5298561">
                <a:moveTo>
                  <a:pt x="0" y="0"/>
                </a:moveTo>
                <a:lnTo>
                  <a:pt x="609601" y="0"/>
                </a:lnTo>
                <a:lnTo>
                  <a:pt x="609601" y="1348861"/>
                </a:lnTo>
                <a:lnTo>
                  <a:pt x="1130301" y="1348861"/>
                </a:lnTo>
                <a:lnTo>
                  <a:pt x="1130301" y="5298561"/>
                </a:lnTo>
                <a:lnTo>
                  <a:pt x="0" y="5298561"/>
                </a:lnTo>
                <a:close/>
              </a:path>
            </a:pathLst>
          </a:cu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3B0A96E-B10B-46B0-A8B1-069FC5453E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70272" r="39058" b="11186"/>
          <a:stretch/>
        </p:blipFill>
        <p:spPr>
          <a:xfrm flipH="1" flipV="1">
            <a:off x="8509000" y="0"/>
            <a:ext cx="3683000" cy="1225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8726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PTMON slide">
    <p:bg>
      <p:bgPr>
        <a:solidFill>
          <a:srgbClr val="322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CAD39FDD-8557-4AFF-A5F1-CAE0402A2A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7AE8442D-6F88-496B-8235-189A613330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5" name="그림 개체 틀 4">
            <a:extLst>
              <a:ext uri="{FF2B5EF4-FFF2-40B4-BE49-F238E27FC236}">
                <a16:creationId xmlns:a16="http://schemas.microsoft.com/office/drawing/2014/main" id="{F14A6340-C1FA-4C6D-97F4-B873F2CCD2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19413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BACEB63-D466-4577-B9C4-A74203C8D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1663" b="19832"/>
          <a:stretch/>
        </p:blipFill>
        <p:spPr>
          <a:xfrm rot="16200000">
            <a:off x="8977569" y="3643569"/>
            <a:ext cx="1130301" cy="5298561"/>
          </a:xfrm>
          <a:custGeom>
            <a:avLst/>
            <a:gdLst>
              <a:gd name="connsiteX0" fmla="*/ 0 w 1130301"/>
              <a:gd name="connsiteY0" fmla="*/ 0 h 5298561"/>
              <a:gd name="connsiteX1" fmla="*/ 609601 w 1130301"/>
              <a:gd name="connsiteY1" fmla="*/ 0 h 5298561"/>
              <a:gd name="connsiteX2" fmla="*/ 609601 w 1130301"/>
              <a:gd name="connsiteY2" fmla="*/ 1348861 h 5298561"/>
              <a:gd name="connsiteX3" fmla="*/ 1130301 w 1130301"/>
              <a:gd name="connsiteY3" fmla="*/ 1348861 h 5298561"/>
              <a:gd name="connsiteX4" fmla="*/ 1130301 w 1130301"/>
              <a:gd name="connsiteY4" fmla="*/ 5298561 h 5298561"/>
              <a:gd name="connsiteX5" fmla="*/ 0 w 1130301"/>
              <a:gd name="connsiteY5" fmla="*/ 5298561 h 52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301" h="5298561">
                <a:moveTo>
                  <a:pt x="0" y="0"/>
                </a:moveTo>
                <a:lnTo>
                  <a:pt x="609601" y="0"/>
                </a:lnTo>
                <a:lnTo>
                  <a:pt x="609601" y="1348861"/>
                </a:lnTo>
                <a:lnTo>
                  <a:pt x="1130301" y="1348861"/>
                </a:lnTo>
                <a:lnTo>
                  <a:pt x="1130301" y="5298561"/>
                </a:lnTo>
                <a:lnTo>
                  <a:pt x="0" y="5298561"/>
                </a:lnTo>
                <a:close/>
              </a:path>
            </a:pathLst>
          </a:cu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8A5EC3E-52A9-41FA-8B87-911AE49DB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70272" r="39058" b="11186"/>
          <a:stretch/>
        </p:blipFill>
        <p:spPr>
          <a:xfrm>
            <a:off x="0" y="5632450"/>
            <a:ext cx="3683000" cy="12255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F402A81-F1D1-400E-A6E2-642B305295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1663" b="19832"/>
          <a:stretch/>
        </p:blipFill>
        <p:spPr>
          <a:xfrm rot="16200000" flipH="1" flipV="1">
            <a:off x="2084130" y="-2084129"/>
            <a:ext cx="1130301" cy="5298561"/>
          </a:xfrm>
          <a:custGeom>
            <a:avLst/>
            <a:gdLst>
              <a:gd name="connsiteX0" fmla="*/ 0 w 1130301"/>
              <a:gd name="connsiteY0" fmla="*/ 0 h 5298561"/>
              <a:gd name="connsiteX1" fmla="*/ 609601 w 1130301"/>
              <a:gd name="connsiteY1" fmla="*/ 0 h 5298561"/>
              <a:gd name="connsiteX2" fmla="*/ 609601 w 1130301"/>
              <a:gd name="connsiteY2" fmla="*/ 1348861 h 5298561"/>
              <a:gd name="connsiteX3" fmla="*/ 1130301 w 1130301"/>
              <a:gd name="connsiteY3" fmla="*/ 1348861 h 5298561"/>
              <a:gd name="connsiteX4" fmla="*/ 1130301 w 1130301"/>
              <a:gd name="connsiteY4" fmla="*/ 5298561 h 5298561"/>
              <a:gd name="connsiteX5" fmla="*/ 0 w 1130301"/>
              <a:gd name="connsiteY5" fmla="*/ 5298561 h 52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301" h="5298561">
                <a:moveTo>
                  <a:pt x="0" y="0"/>
                </a:moveTo>
                <a:lnTo>
                  <a:pt x="609601" y="0"/>
                </a:lnTo>
                <a:lnTo>
                  <a:pt x="609601" y="1348861"/>
                </a:lnTo>
                <a:lnTo>
                  <a:pt x="1130301" y="1348861"/>
                </a:lnTo>
                <a:lnTo>
                  <a:pt x="1130301" y="5298561"/>
                </a:lnTo>
                <a:lnTo>
                  <a:pt x="0" y="5298561"/>
                </a:lnTo>
                <a:close/>
              </a:path>
            </a:pathLst>
          </a:cu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3B0A96E-B10B-46B0-A8B1-069FC5453E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70272" r="39058" b="11186"/>
          <a:stretch/>
        </p:blipFill>
        <p:spPr>
          <a:xfrm flipH="1" flipV="1">
            <a:off x="8509000" y="0"/>
            <a:ext cx="3683000" cy="1225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0852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0320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D6D9B4C9-0C2A-4696-87CD-CEF331FDC1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8936B362-0195-49C1-96F8-11451900EB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F49C80A-6FF3-47C0-87E1-31C55922E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3491" r="52822" b="47310"/>
          <a:stretch/>
        </p:blipFill>
        <p:spPr>
          <a:xfrm flipH="1" flipV="1">
            <a:off x="8089900" y="4267199"/>
            <a:ext cx="4102100" cy="259080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403BC6E-AEF7-4F13-93D1-CEB6B5CA0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t="6573" r="5053" b="17142"/>
          <a:stretch/>
        </p:blipFill>
        <p:spPr>
          <a:xfrm flipH="1" flipV="1">
            <a:off x="0" y="0"/>
            <a:ext cx="4434976" cy="5041900"/>
          </a:xfrm>
          <a:custGeom>
            <a:avLst/>
            <a:gdLst>
              <a:gd name="connsiteX0" fmla="*/ 3774576 w 4434976"/>
              <a:gd name="connsiteY0" fmla="*/ 0 h 5041900"/>
              <a:gd name="connsiteX1" fmla="*/ 4434976 w 4434976"/>
              <a:gd name="connsiteY1" fmla="*/ 0 h 5041900"/>
              <a:gd name="connsiteX2" fmla="*/ 4434976 w 4434976"/>
              <a:gd name="connsiteY2" fmla="*/ 5041900 h 5041900"/>
              <a:gd name="connsiteX3" fmla="*/ 0 w 4434976"/>
              <a:gd name="connsiteY3" fmla="*/ 5041900 h 5041900"/>
              <a:gd name="connsiteX4" fmla="*/ 0 w 4434976"/>
              <a:gd name="connsiteY4" fmla="*/ 3505200 h 5041900"/>
              <a:gd name="connsiteX5" fmla="*/ 3774576 w 4434976"/>
              <a:gd name="connsiteY5" fmla="*/ 3505200 h 504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5041900">
                <a:moveTo>
                  <a:pt x="3774576" y="0"/>
                </a:moveTo>
                <a:lnTo>
                  <a:pt x="4434976" y="0"/>
                </a:lnTo>
                <a:lnTo>
                  <a:pt x="4434976" y="5041900"/>
                </a:lnTo>
                <a:lnTo>
                  <a:pt x="0" y="5041900"/>
                </a:lnTo>
                <a:lnTo>
                  <a:pt x="0" y="3505200"/>
                </a:lnTo>
                <a:lnTo>
                  <a:pt x="3774576" y="3505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525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11">
            <a:extLst>
              <a:ext uri="{FF2B5EF4-FFF2-40B4-BE49-F238E27FC236}">
                <a16:creationId xmlns:a16="http://schemas.microsoft.com/office/drawing/2014/main" id="{FA4369BB-A53B-4B90-A2B4-71B94146EA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D7A12FC9-B152-415A-B598-1368F94AD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 t="13013" r="3255" b="24537"/>
          <a:stretch/>
        </p:blipFill>
        <p:spPr>
          <a:xfrm flipV="1">
            <a:off x="7391400" y="2730500"/>
            <a:ext cx="4800600" cy="4127500"/>
          </a:xfrm>
          <a:custGeom>
            <a:avLst/>
            <a:gdLst>
              <a:gd name="connsiteX0" fmla="*/ 4800600 w 4800600"/>
              <a:gd name="connsiteY0" fmla="*/ 0 h 4127500"/>
              <a:gd name="connsiteX1" fmla="*/ 0 w 4800600"/>
              <a:gd name="connsiteY1" fmla="*/ 0 h 4127500"/>
              <a:gd name="connsiteX2" fmla="*/ 0 w 4800600"/>
              <a:gd name="connsiteY2" fmla="*/ 1135781 h 4127500"/>
              <a:gd name="connsiteX3" fmla="*/ 3645568 w 4800600"/>
              <a:gd name="connsiteY3" fmla="*/ 1135781 h 4127500"/>
              <a:gd name="connsiteX4" fmla="*/ 3645568 w 4800600"/>
              <a:gd name="connsiteY4" fmla="*/ 4127500 h 4127500"/>
              <a:gd name="connsiteX5" fmla="*/ 4800600 w 4800600"/>
              <a:gd name="connsiteY5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0600" h="4127500">
                <a:moveTo>
                  <a:pt x="4800600" y="0"/>
                </a:moveTo>
                <a:lnTo>
                  <a:pt x="0" y="0"/>
                </a:lnTo>
                <a:lnTo>
                  <a:pt x="0" y="1135781"/>
                </a:lnTo>
                <a:lnTo>
                  <a:pt x="3645568" y="1135781"/>
                </a:lnTo>
                <a:lnTo>
                  <a:pt x="3645568" y="4127500"/>
                </a:lnTo>
                <a:lnTo>
                  <a:pt x="4800600" y="4127500"/>
                </a:lnTo>
                <a:close/>
              </a:path>
            </a:pathLst>
          </a:cu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CFCD931-0DEC-4BF7-BBB9-7BC5D6FC8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45930" r="48162" b="11924"/>
          <a:stretch/>
        </p:blipFill>
        <p:spPr>
          <a:xfrm flipV="1">
            <a:off x="0" y="0"/>
            <a:ext cx="5410200" cy="27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3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4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0F7D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5">
            <a:extLst>
              <a:ext uri="{FF2B5EF4-FFF2-40B4-BE49-F238E27FC236}">
                <a16:creationId xmlns:a16="http://schemas.microsoft.com/office/drawing/2014/main" id="{F9D88346-A66D-436C-8C34-40C3A4DF75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45828BB-254A-449B-9F94-8A7B4A921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4610" r="44646" b="48006"/>
          <a:stretch/>
        </p:blipFill>
        <p:spPr>
          <a:xfrm flipV="1">
            <a:off x="0" y="4387173"/>
            <a:ext cx="5066393" cy="247082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EEC9B92-86F6-4925-B5C8-DB246A518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3" t="29136" r="6031" b="15670"/>
          <a:stretch/>
        </p:blipFill>
        <p:spPr>
          <a:xfrm flipV="1">
            <a:off x="9274511" y="0"/>
            <a:ext cx="2917489" cy="3647872"/>
          </a:xfrm>
          <a:custGeom>
            <a:avLst/>
            <a:gdLst>
              <a:gd name="connsiteX0" fmla="*/ 2917489 w 2917489"/>
              <a:gd name="connsiteY0" fmla="*/ 0 h 3647872"/>
              <a:gd name="connsiteX1" fmla="*/ 2106217 w 2917489"/>
              <a:gd name="connsiteY1" fmla="*/ 0 h 3647872"/>
              <a:gd name="connsiteX2" fmla="*/ 2106217 w 2917489"/>
              <a:gd name="connsiteY2" fmla="*/ 2581072 h 3647872"/>
              <a:gd name="connsiteX3" fmla="*/ 0 w 2917489"/>
              <a:gd name="connsiteY3" fmla="*/ 2581072 h 3647872"/>
              <a:gd name="connsiteX4" fmla="*/ 0 w 2917489"/>
              <a:gd name="connsiteY4" fmla="*/ 3647872 h 3647872"/>
              <a:gd name="connsiteX5" fmla="*/ 2917489 w 2917489"/>
              <a:gd name="connsiteY5" fmla="*/ 3647872 h 36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489" h="3647872">
                <a:moveTo>
                  <a:pt x="2917489" y="0"/>
                </a:moveTo>
                <a:lnTo>
                  <a:pt x="2106217" y="0"/>
                </a:lnTo>
                <a:lnTo>
                  <a:pt x="2106217" y="2581072"/>
                </a:lnTo>
                <a:lnTo>
                  <a:pt x="0" y="2581072"/>
                </a:lnTo>
                <a:lnTo>
                  <a:pt x="0" y="3647872"/>
                </a:lnTo>
                <a:lnTo>
                  <a:pt x="2917489" y="364787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8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FA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8">
            <a:extLst>
              <a:ext uri="{FF2B5EF4-FFF2-40B4-BE49-F238E27FC236}">
                <a16:creationId xmlns:a16="http://schemas.microsoft.com/office/drawing/2014/main" id="{2BDE2AC8-378A-493F-8985-BCA062CB42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/>
        </p:spPr>
        <p:txBody>
          <a:bodyPr bIns="432000" anchor="b" anchorCtr="1"/>
          <a:lstStyle>
            <a:lvl1pPr>
              <a:defRPr lang="ko-KR" altLang="en-US" sz="18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42D4EB4-D772-4E60-A6FC-9457FCC488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14404" r="75067"/>
          <a:stretch/>
        </p:blipFill>
        <p:spPr>
          <a:xfrm flipH="1" flipV="1">
            <a:off x="10325097" y="1200671"/>
            <a:ext cx="1866903" cy="5657329"/>
          </a:xfrm>
          <a:custGeom>
            <a:avLst/>
            <a:gdLst>
              <a:gd name="connsiteX0" fmla="*/ 0 w 1866903"/>
              <a:gd name="connsiteY0" fmla="*/ 5657329 h 5657329"/>
              <a:gd name="connsiteX1" fmla="*/ 0 w 1866903"/>
              <a:gd name="connsiteY1" fmla="*/ 0 h 5657329"/>
              <a:gd name="connsiteX2" fmla="*/ 1866903 w 1866903"/>
              <a:gd name="connsiteY2" fmla="*/ 0 h 5657329"/>
              <a:gd name="connsiteX3" fmla="*/ 1866903 w 1866903"/>
              <a:gd name="connsiteY3" fmla="*/ 1993901 h 5657329"/>
              <a:gd name="connsiteX4" fmla="*/ 558800 w 1866903"/>
              <a:gd name="connsiteY4" fmla="*/ 1993901 h 5657329"/>
              <a:gd name="connsiteX5" fmla="*/ 558800 w 1866903"/>
              <a:gd name="connsiteY5" fmla="*/ 5657329 h 565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6903" h="5657329">
                <a:moveTo>
                  <a:pt x="0" y="5657329"/>
                </a:moveTo>
                <a:lnTo>
                  <a:pt x="0" y="0"/>
                </a:lnTo>
                <a:lnTo>
                  <a:pt x="1866903" y="0"/>
                </a:lnTo>
                <a:lnTo>
                  <a:pt x="1866903" y="1993901"/>
                </a:lnTo>
                <a:lnTo>
                  <a:pt x="558800" y="1993901"/>
                </a:lnTo>
                <a:lnTo>
                  <a:pt x="558800" y="5657329"/>
                </a:lnTo>
                <a:close/>
              </a:path>
            </a:pathLst>
          </a:cu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B40F9C2-E5A6-41F9-8435-D91398218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0616" r="52005" b="35005"/>
          <a:stretch/>
        </p:blipFill>
        <p:spPr>
          <a:xfrm rot="16200000" flipH="1">
            <a:off x="-420438" y="420439"/>
            <a:ext cx="4434976" cy="3594099"/>
          </a:xfrm>
          <a:custGeom>
            <a:avLst/>
            <a:gdLst>
              <a:gd name="connsiteX0" fmla="*/ 0 w 4434976"/>
              <a:gd name="connsiteY0" fmla="*/ 3594099 h 3594099"/>
              <a:gd name="connsiteX1" fmla="*/ 729325 w 4434976"/>
              <a:gd name="connsiteY1" fmla="*/ 3594099 h 3594099"/>
              <a:gd name="connsiteX2" fmla="*/ 729325 w 4434976"/>
              <a:gd name="connsiteY2" fmla="*/ 1206498 h 3594099"/>
              <a:gd name="connsiteX3" fmla="*/ 4434976 w 4434976"/>
              <a:gd name="connsiteY3" fmla="*/ 1206498 h 3594099"/>
              <a:gd name="connsiteX4" fmla="*/ 4434976 w 4434976"/>
              <a:gd name="connsiteY4" fmla="*/ 0 h 3594099"/>
              <a:gd name="connsiteX5" fmla="*/ 0 w 4434976"/>
              <a:gd name="connsiteY5" fmla="*/ 0 h 359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4976" h="3594099">
                <a:moveTo>
                  <a:pt x="0" y="3594099"/>
                </a:moveTo>
                <a:lnTo>
                  <a:pt x="729325" y="3594099"/>
                </a:lnTo>
                <a:lnTo>
                  <a:pt x="729325" y="1206498"/>
                </a:lnTo>
                <a:lnTo>
                  <a:pt x="4434976" y="1206498"/>
                </a:lnTo>
                <a:lnTo>
                  <a:pt x="4434976" y="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9352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22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54033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5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image" Target="../media/image13.png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image" Target="../media/image15.pn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image" Target="../media/image14.png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63.xml"/><Relationship Id="rId4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F4577-4697-44A4-A9CD-CE11542A094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FEAE8F55-5999-46B7-A6D4-182C63EBE4D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208074" y="5471886"/>
            <a:ext cx="2983925" cy="1386114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7EBDF4CB-1BD0-4D0B-866C-36EBBF4F2CE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0800000">
            <a:off x="0" y="0"/>
            <a:ext cx="2983925" cy="13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0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6277F-6A4B-4F62-BA24-1030876A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B068F-B816-401C-B57A-3B9D0A1A4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A343-CDD4-4DD7-9523-ECC824987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47CFE-CDB2-45C5-AF93-E6334CA63C4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A648-C5D2-4B96-BB97-EE07CCD7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6A1EF-24F1-41A2-8314-6EDCE842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30BE85D-0B4A-4C9F-B81D-AA8CCA72E5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799" y="342899"/>
            <a:ext cx="1228724" cy="12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0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23BC6E0-7619-453F-ADC5-B7532F9A4624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72872"/>
            <a:ext cx="11460480" cy="6112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4651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thegioicotich.vn/su-tich-hoa-mao-ga/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833378" y="-694480"/>
            <a:ext cx="358816" cy="369332"/>
          </a:xfrm>
          <a:prstGeom prst="rect">
            <a:avLst/>
          </a:prstGeom>
          <a:solidFill>
            <a:srgbClr val="0F7DD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7DD0"/>
              </a:solidFill>
              <a:effectLst/>
              <a:uLnTx/>
              <a:uFillTx/>
              <a:latin typeface="Nunito ExtraLight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234" y="-192296"/>
            <a:ext cx="1510766" cy="1510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E5534C-AC26-BA4A-71DB-18BA50DD438A}"/>
              </a:ext>
            </a:extLst>
          </p:cNvPr>
          <p:cNvSpPr txBox="1"/>
          <p:nvPr/>
        </p:nvSpPr>
        <p:spPr>
          <a:xfrm>
            <a:off x="1528764" y="1837997"/>
            <a:ext cx="91524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Sài Đồng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lớp 3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Đọc: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xanh của tôi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nghe: KC Sự tích hoa mào gà</a:t>
            </a:r>
          </a:p>
        </p:txBody>
      </p:sp>
    </p:spTree>
    <p:extLst>
      <p:ext uri="{BB962C8B-B14F-4D97-AF65-F5344CB8AC3E}">
        <p14:creationId xmlns:p14="http://schemas.microsoft.com/office/powerpoint/2010/main" val="22716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165602" y="1821649"/>
            <a:ext cx="4785626" cy="4699159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" y="-681246"/>
            <a:ext cx="6127011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3990" y="834383"/>
            <a:ext cx="6578127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38" y="411369"/>
            <a:ext cx="8809484" cy="2560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0440" y="2184589"/>
            <a:ext cx="6568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altLang="ko-KR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cỏ</a:t>
            </a:r>
            <a:r>
              <a:rPr lang="en-US" altLang="ko-KR" sz="4000" b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altLang="ko-KR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4611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6946280" y="1908089"/>
            <a:ext cx="4895465" cy="3779758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Hoa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cau</a:t>
            </a:r>
            <a:r>
              <a:rPr lang="en-US" altLang="ko-KR" sz="5400" b="1" dirty="0">
                <a:latin typeface="Arial" panose="020B0604020202020204" pitchFamily="34" charset="0"/>
              </a:rPr>
              <a:t>: </a:t>
            </a:r>
            <a:r>
              <a:rPr lang="en-US" altLang="ko-KR" sz="5400" dirty="0" err="1">
                <a:latin typeface="Arial" panose="020B0604020202020204" pitchFamily="34" charset="0"/>
              </a:rPr>
              <a:t>hoa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của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cây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cau</a:t>
            </a:r>
            <a:r>
              <a:rPr lang="en-US" altLang="ko-KR" sz="5400" dirty="0">
                <a:latin typeface="Arial" panose="020B0604020202020204" pitchFamily="34" charset="0"/>
              </a:rPr>
              <a:t>, </a:t>
            </a:r>
            <a:r>
              <a:rPr lang="en-US" altLang="ko-KR" sz="5400" dirty="0" err="1">
                <a:latin typeface="Arial" panose="020B0604020202020204" pitchFamily="34" charset="0"/>
              </a:rPr>
              <a:t>có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màu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vàng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nhạt</a:t>
            </a:r>
            <a:r>
              <a:rPr lang="en-US" altLang="ko-KR" sz="5400" dirty="0">
                <a:latin typeface="Arial" panose="020B0604020202020204" pitchFamily="34" charset="0"/>
              </a:rPr>
              <a:t>.</a:t>
            </a:r>
            <a:endParaRPr kumimoji="0" lang="ko-KR" altLang="en-US" sz="540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5" y="1319539"/>
            <a:ext cx="6609144" cy="49568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694" y="-689008"/>
            <a:ext cx="61270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062" t="25192" r="8494" b="22325"/>
          <a:stretch/>
        </p:blipFill>
        <p:spPr>
          <a:xfrm>
            <a:off x="164124" y="2039815"/>
            <a:ext cx="11347938" cy="228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715" t="17023" r="12951" b="16416"/>
          <a:stretch/>
        </p:blipFill>
        <p:spPr>
          <a:xfrm>
            <a:off x="2255520" y="487680"/>
            <a:ext cx="6873240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30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537" y="304800"/>
            <a:ext cx="9744524" cy="2062309"/>
            <a:chOff x="1193257" y="45720"/>
            <a:chExt cx="9744524" cy="2062309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145280" y="3269010"/>
            <a:ext cx="669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lang="en-US" altLang="ko-KR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altLang="ko-KR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799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2697" y="472440"/>
            <a:ext cx="9744524" cy="2062309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7400" y="3406170"/>
            <a:ext cx="9799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latinLnBrk="1">
              <a:defRPr/>
            </a:pP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54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6497" y="579120"/>
            <a:ext cx="9744524" cy="2667000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”?</a:t>
              </a: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800385" y="3725234"/>
            <a:ext cx="5852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35880" y="478912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altLang="ko-KR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91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1591065" cy="1622405"/>
            <a:chOff x="86318" y="1493403"/>
            <a:chExt cx="11591065" cy="162240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315624" y="1859800"/>
              <a:ext cx="11361759" cy="1256008"/>
            </a:xfrm>
            <a:custGeom>
              <a:avLst/>
              <a:gdLst>
                <a:gd name="connsiteX0" fmla="*/ 0 w 11361759"/>
                <a:gd name="connsiteY0" fmla="*/ 306730 h 1256008"/>
                <a:gd name="connsiteX1" fmla="*/ 306730 w 11361759"/>
                <a:gd name="connsiteY1" fmla="*/ 0 h 1256008"/>
                <a:gd name="connsiteX2" fmla="*/ 11055029 w 11361759"/>
                <a:gd name="connsiteY2" fmla="*/ 0 h 1256008"/>
                <a:gd name="connsiteX3" fmla="*/ 11361759 w 11361759"/>
                <a:gd name="connsiteY3" fmla="*/ 306730 h 1256008"/>
                <a:gd name="connsiteX4" fmla="*/ 11361759 w 11361759"/>
                <a:gd name="connsiteY4" fmla="*/ 949278 h 1256008"/>
                <a:gd name="connsiteX5" fmla="*/ 11055029 w 11361759"/>
                <a:gd name="connsiteY5" fmla="*/ 1256008 h 1256008"/>
                <a:gd name="connsiteX6" fmla="*/ 306730 w 11361759"/>
                <a:gd name="connsiteY6" fmla="*/ 1256008 h 1256008"/>
                <a:gd name="connsiteX7" fmla="*/ 0 w 11361759"/>
                <a:gd name="connsiteY7" fmla="*/ 949278 h 1256008"/>
                <a:gd name="connsiteX8" fmla="*/ 0 w 11361759"/>
                <a:gd name="connsiteY8" fmla="*/ 306730 h 125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56008" fill="none" extrusionOk="0">
                  <a:moveTo>
                    <a:pt x="0" y="306730"/>
                  </a:moveTo>
                  <a:cubicBezTo>
                    <a:pt x="-4572" y="153349"/>
                    <a:pt x="128292" y="-6072"/>
                    <a:pt x="306730" y="0"/>
                  </a:cubicBezTo>
                  <a:cubicBezTo>
                    <a:pt x="3445287" y="-35273"/>
                    <a:pt x="6716408" y="-144294"/>
                    <a:pt x="11055029" y="0"/>
                  </a:cubicBezTo>
                  <a:cubicBezTo>
                    <a:pt x="11233877" y="2875"/>
                    <a:pt x="11353493" y="130358"/>
                    <a:pt x="11361759" y="306730"/>
                  </a:cubicBezTo>
                  <a:cubicBezTo>
                    <a:pt x="11304557" y="460663"/>
                    <a:pt x="11341946" y="787164"/>
                    <a:pt x="11361759" y="949278"/>
                  </a:cubicBezTo>
                  <a:cubicBezTo>
                    <a:pt x="11379505" y="1105261"/>
                    <a:pt x="11228241" y="1251878"/>
                    <a:pt x="11055029" y="1256008"/>
                  </a:cubicBezTo>
                  <a:cubicBezTo>
                    <a:pt x="8331090" y="1333533"/>
                    <a:pt x="3700185" y="1212305"/>
                    <a:pt x="306730" y="1256008"/>
                  </a:cubicBezTo>
                  <a:cubicBezTo>
                    <a:pt x="125428" y="1252711"/>
                    <a:pt x="-26051" y="1118324"/>
                    <a:pt x="0" y="949278"/>
                  </a:cubicBezTo>
                  <a:cubicBezTo>
                    <a:pt x="-28124" y="714479"/>
                    <a:pt x="-19105" y="446398"/>
                    <a:pt x="0" y="306730"/>
                  </a:cubicBezTo>
                  <a:close/>
                </a:path>
                <a:path w="11361759" h="1256008" stroke="0" extrusionOk="0">
                  <a:moveTo>
                    <a:pt x="0" y="306730"/>
                  </a:moveTo>
                  <a:cubicBezTo>
                    <a:pt x="-6826" y="113742"/>
                    <a:pt x="117668" y="15923"/>
                    <a:pt x="306730" y="0"/>
                  </a:cubicBezTo>
                  <a:cubicBezTo>
                    <a:pt x="2056398" y="-95379"/>
                    <a:pt x="6753374" y="58096"/>
                    <a:pt x="11055029" y="0"/>
                  </a:cubicBezTo>
                  <a:cubicBezTo>
                    <a:pt x="11199249" y="-17727"/>
                    <a:pt x="11340743" y="122224"/>
                    <a:pt x="11361759" y="306730"/>
                  </a:cubicBezTo>
                  <a:cubicBezTo>
                    <a:pt x="11407893" y="527892"/>
                    <a:pt x="11413062" y="798434"/>
                    <a:pt x="11361759" y="949278"/>
                  </a:cubicBezTo>
                  <a:cubicBezTo>
                    <a:pt x="11381276" y="1095481"/>
                    <a:pt x="11208853" y="1240490"/>
                    <a:pt x="11055029" y="1256008"/>
                  </a:cubicBezTo>
                  <a:cubicBezTo>
                    <a:pt x="9577202" y="1196102"/>
                    <a:pt x="5576936" y="1338522"/>
                    <a:pt x="306730" y="1256008"/>
                  </a:cubicBezTo>
                  <a:cubicBezTo>
                    <a:pt x="129312" y="1257990"/>
                    <a:pt x="-21665" y="1140668"/>
                    <a:pt x="0" y="949278"/>
                  </a:cubicBezTo>
                  <a:cubicBezTo>
                    <a:pt x="-54112" y="807555"/>
                    <a:pt x="-19569" y="432966"/>
                    <a:pt x="0" y="30673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Tìm những câu thơ nói về vẻ đẹp của hoa cọ và lá cọ. Vì sao lá cọ được gọi là “mặt trời xanh”?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994401" cy="994401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98AB45-FC9E-4AC4-3AE6-329F45D1E7F1}"/>
              </a:ext>
            </a:extLst>
          </p:cNvPr>
          <p:cNvSpPr/>
          <p:nvPr/>
        </p:nvSpPr>
        <p:spPr>
          <a:xfrm>
            <a:off x="192537" y="2104514"/>
            <a:ext cx="5608188" cy="4576321"/>
          </a:xfrm>
          <a:custGeom>
            <a:avLst/>
            <a:gdLst>
              <a:gd name="connsiteX0" fmla="*/ 0 w 5608188"/>
              <a:gd name="connsiteY0" fmla="*/ 573459 h 4576321"/>
              <a:gd name="connsiteX1" fmla="*/ 573459 w 5608188"/>
              <a:gd name="connsiteY1" fmla="*/ 0 h 4576321"/>
              <a:gd name="connsiteX2" fmla="*/ 1076945 w 5608188"/>
              <a:gd name="connsiteY2" fmla="*/ 0 h 4576321"/>
              <a:gd name="connsiteX3" fmla="*/ 1625044 w 5608188"/>
              <a:gd name="connsiteY3" fmla="*/ 0 h 4576321"/>
              <a:gd name="connsiteX4" fmla="*/ 2351594 w 5608188"/>
              <a:gd name="connsiteY4" fmla="*/ 0 h 4576321"/>
              <a:gd name="connsiteX5" fmla="*/ 2855080 w 5608188"/>
              <a:gd name="connsiteY5" fmla="*/ 0 h 4576321"/>
              <a:gd name="connsiteX6" fmla="*/ 3358566 w 5608188"/>
              <a:gd name="connsiteY6" fmla="*/ 0 h 4576321"/>
              <a:gd name="connsiteX7" fmla="*/ 3862052 w 5608188"/>
              <a:gd name="connsiteY7" fmla="*/ 0 h 4576321"/>
              <a:gd name="connsiteX8" fmla="*/ 5034729 w 5608188"/>
              <a:gd name="connsiteY8" fmla="*/ 0 h 4576321"/>
              <a:gd name="connsiteX9" fmla="*/ 5608188 w 5608188"/>
              <a:gd name="connsiteY9" fmla="*/ 573459 h 4576321"/>
              <a:gd name="connsiteX10" fmla="*/ 5608188 w 5608188"/>
              <a:gd name="connsiteY10" fmla="*/ 1259340 h 4576321"/>
              <a:gd name="connsiteX11" fmla="*/ 5608188 w 5608188"/>
              <a:gd name="connsiteY11" fmla="*/ 1945220 h 4576321"/>
              <a:gd name="connsiteX12" fmla="*/ 5608188 w 5608188"/>
              <a:gd name="connsiteY12" fmla="*/ 2631101 h 4576321"/>
              <a:gd name="connsiteX13" fmla="*/ 5608188 w 5608188"/>
              <a:gd name="connsiteY13" fmla="*/ 3351275 h 4576321"/>
              <a:gd name="connsiteX14" fmla="*/ 5608188 w 5608188"/>
              <a:gd name="connsiteY14" fmla="*/ 4002862 h 4576321"/>
              <a:gd name="connsiteX15" fmla="*/ 5034729 w 5608188"/>
              <a:gd name="connsiteY15" fmla="*/ 4576321 h 4576321"/>
              <a:gd name="connsiteX16" fmla="*/ 4352792 w 5608188"/>
              <a:gd name="connsiteY16" fmla="*/ 4576321 h 4576321"/>
              <a:gd name="connsiteX17" fmla="*/ 3760080 w 5608188"/>
              <a:gd name="connsiteY17" fmla="*/ 4576321 h 4576321"/>
              <a:gd name="connsiteX18" fmla="*/ 3211982 w 5608188"/>
              <a:gd name="connsiteY18" fmla="*/ 4576321 h 4576321"/>
              <a:gd name="connsiteX19" fmla="*/ 2708495 w 5608188"/>
              <a:gd name="connsiteY19" fmla="*/ 4576321 h 4576321"/>
              <a:gd name="connsiteX20" fmla="*/ 1981946 w 5608188"/>
              <a:gd name="connsiteY20" fmla="*/ 4576321 h 4576321"/>
              <a:gd name="connsiteX21" fmla="*/ 1344621 w 5608188"/>
              <a:gd name="connsiteY21" fmla="*/ 4576321 h 4576321"/>
              <a:gd name="connsiteX22" fmla="*/ 573459 w 5608188"/>
              <a:gd name="connsiteY22" fmla="*/ 4576321 h 4576321"/>
              <a:gd name="connsiteX23" fmla="*/ 0 w 5608188"/>
              <a:gd name="connsiteY23" fmla="*/ 4002862 h 4576321"/>
              <a:gd name="connsiteX24" fmla="*/ 0 w 5608188"/>
              <a:gd name="connsiteY24" fmla="*/ 3282687 h 4576321"/>
              <a:gd name="connsiteX25" fmla="*/ 0 w 5608188"/>
              <a:gd name="connsiteY25" fmla="*/ 2699689 h 4576321"/>
              <a:gd name="connsiteX26" fmla="*/ 0 w 5608188"/>
              <a:gd name="connsiteY26" fmla="*/ 2048102 h 4576321"/>
              <a:gd name="connsiteX27" fmla="*/ 0 w 5608188"/>
              <a:gd name="connsiteY27" fmla="*/ 1396516 h 4576321"/>
              <a:gd name="connsiteX28" fmla="*/ 0 w 5608188"/>
              <a:gd name="connsiteY28" fmla="*/ 573459 h 457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08188" h="4576321" fill="none" extrusionOk="0">
                <a:moveTo>
                  <a:pt x="0" y="573459"/>
                </a:moveTo>
                <a:cubicBezTo>
                  <a:pt x="-3722" y="287063"/>
                  <a:pt x="221009" y="-39561"/>
                  <a:pt x="573459" y="0"/>
                </a:cubicBezTo>
                <a:cubicBezTo>
                  <a:pt x="817474" y="-11999"/>
                  <a:pt x="863445" y="1133"/>
                  <a:pt x="1076945" y="0"/>
                </a:cubicBezTo>
                <a:cubicBezTo>
                  <a:pt x="1290445" y="-1133"/>
                  <a:pt x="1352987" y="-27344"/>
                  <a:pt x="1625044" y="0"/>
                </a:cubicBezTo>
                <a:cubicBezTo>
                  <a:pt x="1897101" y="27344"/>
                  <a:pt x="1991815" y="26179"/>
                  <a:pt x="2351594" y="0"/>
                </a:cubicBezTo>
                <a:cubicBezTo>
                  <a:pt x="2711373" y="-26179"/>
                  <a:pt x="2683117" y="-467"/>
                  <a:pt x="2855080" y="0"/>
                </a:cubicBezTo>
                <a:cubicBezTo>
                  <a:pt x="3027043" y="467"/>
                  <a:pt x="3247083" y="7046"/>
                  <a:pt x="3358566" y="0"/>
                </a:cubicBezTo>
                <a:cubicBezTo>
                  <a:pt x="3470049" y="-7046"/>
                  <a:pt x="3620772" y="20878"/>
                  <a:pt x="3862052" y="0"/>
                </a:cubicBezTo>
                <a:cubicBezTo>
                  <a:pt x="4103332" y="-20878"/>
                  <a:pt x="4609840" y="-55026"/>
                  <a:pt x="5034729" y="0"/>
                </a:cubicBezTo>
                <a:cubicBezTo>
                  <a:pt x="5388836" y="-22747"/>
                  <a:pt x="5657279" y="275244"/>
                  <a:pt x="5608188" y="573459"/>
                </a:cubicBezTo>
                <a:cubicBezTo>
                  <a:pt x="5630063" y="866688"/>
                  <a:pt x="5595460" y="976532"/>
                  <a:pt x="5608188" y="1259340"/>
                </a:cubicBezTo>
                <a:cubicBezTo>
                  <a:pt x="5620916" y="1542148"/>
                  <a:pt x="5606082" y="1795575"/>
                  <a:pt x="5608188" y="1945220"/>
                </a:cubicBezTo>
                <a:cubicBezTo>
                  <a:pt x="5610294" y="2094865"/>
                  <a:pt x="5584082" y="2338209"/>
                  <a:pt x="5608188" y="2631101"/>
                </a:cubicBezTo>
                <a:cubicBezTo>
                  <a:pt x="5632294" y="2923993"/>
                  <a:pt x="5578335" y="3021840"/>
                  <a:pt x="5608188" y="3351275"/>
                </a:cubicBezTo>
                <a:cubicBezTo>
                  <a:pt x="5638041" y="3680710"/>
                  <a:pt x="5639035" y="3730142"/>
                  <a:pt x="5608188" y="4002862"/>
                </a:cubicBezTo>
                <a:cubicBezTo>
                  <a:pt x="5545880" y="4329584"/>
                  <a:pt x="5364614" y="4575477"/>
                  <a:pt x="5034729" y="4576321"/>
                </a:cubicBezTo>
                <a:cubicBezTo>
                  <a:pt x="4887383" y="4609452"/>
                  <a:pt x="4544637" y="4577723"/>
                  <a:pt x="4352792" y="4576321"/>
                </a:cubicBezTo>
                <a:cubicBezTo>
                  <a:pt x="4160947" y="4574919"/>
                  <a:pt x="3970611" y="4586649"/>
                  <a:pt x="3760080" y="4576321"/>
                </a:cubicBezTo>
                <a:cubicBezTo>
                  <a:pt x="3549549" y="4565993"/>
                  <a:pt x="3448401" y="4568190"/>
                  <a:pt x="3211982" y="4576321"/>
                </a:cubicBezTo>
                <a:cubicBezTo>
                  <a:pt x="2975563" y="4584452"/>
                  <a:pt x="2860482" y="4562854"/>
                  <a:pt x="2708495" y="4576321"/>
                </a:cubicBezTo>
                <a:cubicBezTo>
                  <a:pt x="2556508" y="4589788"/>
                  <a:pt x="2159633" y="4594131"/>
                  <a:pt x="1981946" y="4576321"/>
                </a:cubicBezTo>
                <a:cubicBezTo>
                  <a:pt x="1804259" y="4558511"/>
                  <a:pt x="1590281" y="4584719"/>
                  <a:pt x="1344621" y="4576321"/>
                </a:cubicBezTo>
                <a:cubicBezTo>
                  <a:pt x="1098962" y="4567923"/>
                  <a:pt x="943004" y="4541572"/>
                  <a:pt x="573459" y="4576321"/>
                </a:cubicBezTo>
                <a:cubicBezTo>
                  <a:pt x="232433" y="4562034"/>
                  <a:pt x="1582" y="4360335"/>
                  <a:pt x="0" y="4002862"/>
                </a:cubicBezTo>
                <a:cubicBezTo>
                  <a:pt x="-32798" y="3826453"/>
                  <a:pt x="-105" y="3624013"/>
                  <a:pt x="0" y="3282687"/>
                </a:cubicBezTo>
                <a:cubicBezTo>
                  <a:pt x="105" y="2941361"/>
                  <a:pt x="1174" y="2865691"/>
                  <a:pt x="0" y="2699689"/>
                </a:cubicBezTo>
                <a:cubicBezTo>
                  <a:pt x="-1174" y="2533687"/>
                  <a:pt x="8177" y="2191785"/>
                  <a:pt x="0" y="2048102"/>
                </a:cubicBezTo>
                <a:cubicBezTo>
                  <a:pt x="-8177" y="1904419"/>
                  <a:pt x="2269" y="1582822"/>
                  <a:pt x="0" y="1396516"/>
                </a:cubicBezTo>
                <a:cubicBezTo>
                  <a:pt x="-2269" y="1210210"/>
                  <a:pt x="11476" y="949163"/>
                  <a:pt x="0" y="573459"/>
                </a:cubicBezTo>
                <a:close/>
              </a:path>
              <a:path w="5608188" h="4576321" stroke="0" extrusionOk="0">
                <a:moveTo>
                  <a:pt x="0" y="573459"/>
                </a:moveTo>
                <a:cubicBezTo>
                  <a:pt x="2410" y="330450"/>
                  <a:pt x="279640" y="40910"/>
                  <a:pt x="573459" y="0"/>
                </a:cubicBezTo>
                <a:cubicBezTo>
                  <a:pt x="725731" y="-12418"/>
                  <a:pt x="984624" y="-6215"/>
                  <a:pt x="1255396" y="0"/>
                </a:cubicBezTo>
                <a:cubicBezTo>
                  <a:pt x="1526168" y="6215"/>
                  <a:pt x="1579343" y="-7648"/>
                  <a:pt x="1803495" y="0"/>
                </a:cubicBezTo>
                <a:cubicBezTo>
                  <a:pt x="2027647" y="7648"/>
                  <a:pt x="2126331" y="9789"/>
                  <a:pt x="2351594" y="0"/>
                </a:cubicBezTo>
                <a:cubicBezTo>
                  <a:pt x="2576857" y="-9789"/>
                  <a:pt x="2736100" y="-3828"/>
                  <a:pt x="3033531" y="0"/>
                </a:cubicBezTo>
                <a:cubicBezTo>
                  <a:pt x="3330962" y="3828"/>
                  <a:pt x="3500540" y="-22838"/>
                  <a:pt x="3626242" y="0"/>
                </a:cubicBezTo>
                <a:cubicBezTo>
                  <a:pt x="3751944" y="22838"/>
                  <a:pt x="4133455" y="14333"/>
                  <a:pt x="4352792" y="0"/>
                </a:cubicBezTo>
                <a:cubicBezTo>
                  <a:pt x="4572129" y="-14333"/>
                  <a:pt x="4785240" y="-27451"/>
                  <a:pt x="5034729" y="0"/>
                </a:cubicBezTo>
                <a:cubicBezTo>
                  <a:pt x="5338363" y="6884"/>
                  <a:pt x="5639398" y="222197"/>
                  <a:pt x="5608188" y="573459"/>
                </a:cubicBezTo>
                <a:cubicBezTo>
                  <a:pt x="5593100" y="833146"/>
                  <a:pt x="5619789" y="946130"/>
                  <a:pt x="5608188" y="1190752"/>
                </a:cubicBezTo>
                <a:cubicBezTo>
                  <a:pt x="5596587" y="1435374"/>
                  <a:pt x="5598027" y="1578319"/>
                  <a:pt x="5608188" y="1945220"/>
                </a:cubicBezTo>
                <a:cubicBezTo>
                  <a:pt x="5618349" y="2312121"/>
                  <a:pt x="5617413" y="2396242"/>
                  <a:pt x="5608188" y="2631101"/>
                </a:cubicBezTo>
                <a:cubicBezTo>
                  <a:pt x="5598963" y="2865960"/>
                  <a:pt x="5618529" y="3173899"/>
                  <a:pt x="5608188" y="3316981"/>
                </a:cubicBezTo>
                <a:cubicBezTo>
                  <a:pt x="5597847" y="3460063"/>
                  <a:pt x="5603861" y="3799363"/>
                  <a:pt x="5608188" y="4002862"/>
                </a:cubicBezTo>
                <a:cubicBezTo>
                  <a:pt x="5632648" y="4312428"/>
                  <a:pt x="5353157" y="4605360"/>
                  <a:pt x="5034729" y="4576321"/>
                </a:cubicBezTo>
                <a:cubicBezTo>
                  <a:pt x="4886315" y="4588538"/>
                  <a:pt x="4646281" y="4563567"/>
                  <a:pt x="4308179" y="4576321"/>
                </a:cubicBezTo>
                <a:cubicBezTo>
                  <a:pt x="3970077" y="4589076"/>
                  <a:pt x="3965118" y="4593066"/>
                  <a:pt x="3715468" y="4576321"/>
                </a:cubicBezTo>
                <a:cubicBezTo>
                  <a:pt x="3465818" y="4559576"/>
                  <a:pt x="3319872" y="4554790"/>
                  <a:pt x="2988918" y="4576321"/>
                </a:cubicBezTo>
                <a:cubicBezTo>
                  <a:pt x="2657964" y="4597853"/>
                  <a:pt x="2592374" y="4555339"/>
                  <a:pt x="2306981" y="4576321"/>
                </a:cubicBezTo>
                <a:cubicBezTo>
                  <a:pt x="2021588" y="4597303"/>
                  <a:pt x="1973708" y="4588145"/>
                  <a:pt x="1714269" y="4576321"/>
                </a:cubicBezTo>
                <a:cubicBezTo>
                  <a:pt x="1454830" y="4564497"/>
                  <a:pt x="1403398" y="4570393"/>
                  <a:pt x="1166171" y="4576321"/>
                </a:cubicBezTo>
                <a:cubicBezTo>
                  <a:pt x="928944" y="4582249"/>
                  <a:pt x="736647" y="4582810"/>
                  <a:pt x="573459" y="4576321"/>
                </a:cubicBezTo>
                <a:cubicBezTo>
                  <a:pt x="285728" y="4543573"/>
                  <a:pt x="-17518" y="4369142"/>
                  <a:pt x="0" y="4002862"/>
                </a:cubicBezTo>
                <a:cubicBezTo>
                  <a:pt x="-18100" y="3782451"/>
                  <a:pt x="-30099" y="3570290"/>
                  <a:pt x="0" y="3248393"/>
                </a:cubicBezTo>
                <a:cubicBezTo>
                  <a:pt x="30099" y="2926496"/>
                  <a:pt x="-5351" y="2806773"/>
                  <a:pt x="0" y="2493925"/>
                </a:cubicBezTo>
                <a:cubicBezTo>
                  <a:pt x="5351" y="2181077"/>
                  <a:pt x="734" y="2069257"/>
                  <a:pt x="0" y="1842338"/>
                </a:cubicBezTo>
                <a:cubicBezTo>
                  <a:pt x="-734" y="1615419"/>
                  <a:pt x="17229" y="1403532"/>
                  <a:pt x="0" y="1259340"/>
                </a:cubicBezTo>
                <a:cubicBezTo>
                  <a:pt x="-17229" y="1115148"/>
                  <a:pt x="-17576" y="873089"/>
                  <a:pt x="0" y="5734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biết gió ấm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đến tự khi nào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khi rừng cọ nở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Hoa vàng như hoa cau.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dậy sớm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lên rừng cọ tươi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 xòe từng tia nắng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 hệt như mặt trời.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9829800" y="4061689"/>
            <a:ext cx="2362199" cy="280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ECDA62-FFB4-48C9-89B5-9438164DAA58}"/>
              </a:ext>
            </a:extLst>
          </p:cNvPr>
          <p:cNvSpPr/>
          <p:nvPr/>
        </p:nvSpPr>
        <p:spPr>
          <a:xfrm>
            <a:off x="761078" y="3728270"/>
            <a:ext cx="4334797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8D181F-A246-425A-8197-1FCF7ACFBA98}"/>
              </a:ext>
            </a:extLst>
          </p:cNvPr>
          <p:cNvSpPr/>
          <p:nvPr/>
        </p:nvSpPr>
        <p:spPr>
          <a:xfrm>
            <a:off x="799178" y="5661845"/>
            <a:ext cx="4334797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F4EDBC-05CA-4603-915D-B6AE136F53C2}"/>
              </a:ext>
            </a:extLst>
          </p:cNvPr>
          <p:cNvSpPr/>
          <p:nvPr/>
        </p:nvSpPr>
        <p:spPr>
          <a:xfrm>
            <a:off x="780128" y="6176195"/>
            <a:ext cx="4334797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id="{DC0D3128-9611-4177-BAD1-D802445EF2B6}"/>
              </a:ext>
            </a:extLst>
          </p:cNvPr>
          <p:cNvSpPr/>
          <p:nvPr/>
        </p:nvSpPr>
        <p:spPr>
          <a:xfrm>
            <a:off x="5991225" y="2133600"/>
            <a:ext cx="4457700" cy="3667125"/>
          </a:xfrm>
          <a:custGeom>
            <a:avLst/>
            <a:gdLst>
              <a:gd name="connsiteX0" fmla="*/ 0 w 4457700"/>
              <a:gd name="connsiteY0" fmla="*/ 459527 h 3667125"/>
              <a:gd name="connsiteX1" fmla="*/ 459527 w 4457700"/>
              <a:gd name="connsiteY1" fmla="*/ 0 h 3667125"/>
              <a:gd name="connsiteX2" fmla="*/ 1049301 w 4457700"/>
              <a:gd name="connsiteY2" fmla="*/ 0 h 3667125"/>
              <a:gd name="connsiteX3" fmla="*/ 1568303 w 4457700"/>
              <a:gd name="connsiteY3" fmla="*/ 0 h 3667125"/>
              <a:gd name="connsiteX4" fmla="*/ 2087304 w 4457700"/>
              <a:gd name="connsiteY4" fmla="*/ 0 h 3667125"/>
              <a:gd name="connsiteX5" fmla="*/ 2712465 w 4457700"/>
              <a:gd name="connsiteY5" fmla="*/ 0 h 3667125"/>
              <a:gd name="connsiteX6" fmla="*/ 3196080 w 4457700"/>
              <a:gd name="connsiteY6" fmla="*/ 0 h 3667125"/>
              <a:gd name="connsiteX7" fmla="*/ 3998173 w 4457700"/>
              <a:gd name="connsiteY7" fmla="*/ 0 h 3667125"/>
              <a:gd name="connsiteX8" fmla="*/ 4457700 w 4457700"/>
              <a:gd name="connsiteY8" fmla="*/ 459527 h 3667125"/>
              <a:gd name="connsiteX9" fmla="*/ 4457700 w 4457700"/>
              <a:gd name="connsiteY9" fmla="*/ 1174025 h 3667125"/>
              <a:gd name="connsiteX10" fmla="*/ 4457700 w 4457700"/>
              <a:gd name="connsiteY10" fmla="*/ 1778601 h 3667125"/>
              <a:gd name="connsiteX11" fmla="*/ 4457700 w 4457700"/>
              <a:gd name="connsiteY11" fmla="*/ 2465619 h 3667125"/>
              <a:gd name="connsiteX12" fmla="*/ 4457700 w 4457700"/>
              <a:gd name="connsiteY12" fmla="*/ 3207598 h 3667125"/>
              <a:gd name="connsiteX13" fmla="*/ 3998173 w 4457700"/>
              <a:gd name="connsiteY13" fmla="*/ 3667125 h 3667125"/>
              <a:gd name="connsiteX14" fmla="*/ 3408399 w 4457700"/>
              <a:gd name="connsiteY14" fmla="*/ 3667125 h 3667125"/>
              <a:gd name="connsiteX15" fmla="*/ 2818624 w 4457700"/>
              <a:gd name="connsiteY15" fmla="*/ 3667125 h 3667125"/>
              <a:gd name="connsiteX16" fmla="*/ 2193464 w 4457700"/>
              <a:gd name="connsiteY16" fmla="*/ 3667125 h 3667125"/>
              <a:gd name="connsiteX17" fmla="*/ 1603689 w 4457700"/>
              <a:gd name="connsiteY17" fmla="*/ 3667125 h 3667125"/>
              <a:gd name="connsiteX18" fmla="*/ 1049301 w 4457700"/>
              <a:gd name="connsiteY18" fmla="*/ 3667125 h 3667125"/>
              <a:gd name="connsiteX19" fmla="*/ 459527 w 4457700"/>
              <a:gd name="connsiteY19" fmla="*/ 3667125 h 3667125"/>
              <a:gd name="connsiteX20" fmla="*/ 0 w 4457700"/>
              <a:gd name="connsiteY20" fmla="*/ 3207598 h 3667125"/>
              <a:gd name="connsiteX21" fmla="*/ 0 w 4457700"/>
              <a:gd name="connsiteY21" fmla="*/ 2493100 h 3667125"/>
              <a:gd name="connsiteX22" fmla="*/ 0 w 4457700"/>
              <a:gd name="connsiteY22" fmla="*/ 1888524 h 3667125"/>
              <a:gd name="connsiteX23" fmla="*/ 0 w 4457700"/>
              <a:gd name="connsiteY23" fmla="*/ 1146545 h 3667125"/>
              <a:gd name="connsiteX24" fmla="*/ 0 w 4457700"/>
              <a:gd name="connsiteY24" fmla="*/ 459527 h 366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7700" h="3667125" fill="none" extrusionOk="0">
                <a:moveTo>
                  <a:pt x="0" y="459527"/>
                </a:moveTo>
                <a:cubicBezTo>
                  <a:pt x="-15343" y="159980"/>
                  <a:pt x="219369" y="19956"/>
                  <a:pt x="459527" y="0"/>
                </a:cubicBezTo>
                <a:cubicBezTo>
                  <a:pt x="656705" y="-23366"/>
                  <a:pt x="838833" y="26408"/>
                  <a:pt x="1049301" y="0"/>
                </a:cubicBezTo>
                <a:cubicBezTo>
                  <a:pt x="1259769" y="-26408"/>
                  <a:pt x="1346753" y="-21152"/>
                  <a:pt x="1568303" y="0"/>
                </a:cubicBezTo>
                <a:cubicBezTo>
                  <a:pt x="1789853" y="21152"/>
                  <a:pt x="1875361" y="-19196"/>
                  <a:pt x="2087304" y="0"/>
                </a:cubicBezTo>
                <a:cubicBezTo>
                  <a:pt x="2299247" y="19196"/>
                  <a:pt x="2586569" y="2121"/>
                  <a:pt x="2712465" y="0"/>
                </a:cubicBezTo>
                <a:cubicBezTo>
                  <a:pt x="2838361" y="-2121"/>
                  <a:pt x="3028314" y="23251"/>
                  <a:pt x="3196080" y="0"/>
                </a:cubicBezTo>
                <a:cubicBezTo>
                  <a:pt x="3363847" y="-23251"/>
                  <a:pt x="3834237" y="-13831"/>
                  <a:pt x="3998173" y="0"/>
                </a:cubicBezTo>
                <a:cubicBezTo>
                  <a:pt x="4229209" y="-11884"/>
                  <a:pt x="4465750" y="267612"/>
                  <a:pt x="4457700" y="459527"/>
                </a:cubicBezTo>
                <a:cubicBezTo>
                  <a:pt x="4427110" y="798890"/>
                  <a:pt x="4468116" y="908040"/>
                  <a:pt x="4457700" y="1174025"/>
                </a:cubicBezTo>
                <a:cubicBezTo>
                  <a:pt x="4447284" y="1440010"/>
                  <a:pt x="4454109" y="1477715"/>
                  <a:pt x="4457700" y="1778601"/>
                </a:cubicBezTo>
                <a:cubicBezTo>
                  <a:pt x="4461291" y="2079487"/>
                  <a:pt x="4426551" y="2157742"/>
                  <a:pt x="4457700" y="2465619"/>
                </a:cubicBezTo>
                <a:cubicBezTo>
                  <a:pt x="4488849" y="2773496"/>
                  <a:pt x="4491832" y="2997961"/>
                  <a:pt x="4457700" y="3207598"/>
                </a:cubicBezTo>
                <a:cubicBezTo>
                  <a:pt x="4476305" y="3458089"/>
                  <a:pt x="4233106" y="3647331"/>
                  <a:pt x="3998173" y="3667125"/>
                </a:cubicBezTo>
                <a:cubicBezTo>
                  <a:pt x="3834127" y="3647409"/>
                  <a:pt x="3617908" y="3643315"/>
                  <a:pt x="3408399" y="3667125"/>
                </a:cubicBezTo>
                <a:cubicBezTo>
                  <a:pt x="3198890" y="3690935"/>
                  <a:pt x="2943885" y="3659104"/>
                  <a:pt x="2818624" y="3667125"/>
                </a:cubicBezTo>
                <a:cubicBezTo>
                  <a:pt x="2693363" y="3675146"/>
                  <a:pt x="2471525" y="3653269"/>
                  <a:pt x="2193464" y="3667125"/>
                </a:cubicBezTo>
                <a:cubicBezTo>
                  <a:pt x="1915403" y="3680981"/>
                  <a:pt x="1752646" y="3659168"/>
                  <a:pt x="1603689" y="3667125"/>
                </a:cubicBezTo>
                <a:cubicBezTo>
                  <a:pt x="1454732" y="3675082"/>
                  <a:pt x="1213506" y="3654570"/>
                  <a:pt x="1049301" y="3667125"/>
                </a:cubicBezTo>
                <a:cubicBezTo>
                  <a:pt x="885096" y="3679680"/>
                  <a:pt x="656374" y="3687541"/>
                  <a:pt x="459527" y="3667125"/>
                </a:cubicBezTo>
                <a:cubicBezTo>
                  <a:pt x="255066" y="3629347"/>
                  <a:pt x="-20864" y="3432040"/>
                  <a:pt x="0" y="3207598"/>
                </a:cubicBezTo>
                <a:cubicBezTo>
                  <a:pt x="32485" y="2934090"/>
                  <a:pt x="-26331" y="2778708"/>
                  <a:pt x="0" y="2493100"/>
                </a:cubicBezTo>
                <a:cubicBezTo>
                  <a:pt x="26331" y="2207492"/>
                  <a:pt x="27980" y="2142832"/>
                  <a:pt x="0" y="1888524"/>
                </a:cubicBezTo>
                <a:cubicBezTo>
                  <a:pt x="-27980" y="1634216"/>
                  <a:pt x="-15941" y="1321822"/>
                  <a:pt x="0" y="1146545"/>
                </a:cubicBezTo>
                <a:cubicBezTo>
                  <a:pt x="15941" y="971268"/>
                  <a:pt x="-26662" y="748318"/>
                  <a:pt x="0" y="459527"/>
                </a:cubicBezTo>
                <a:close/>
              </a:path>
              <a:path w="4457700" h="3667125" stroke="0" extrusionOk="0">
                <a:moveTo>
                  <a:pt x="0" y="459527"/>
                </a:moveTo>
                <a:cubicBezTo>
                  <a:pt x="847" y="231624"/>
                  <a:pt x="211885" y="10987"/>
                  <a:pt x="459527" y="0"/>
                </a:cubicBezTo>
                <a:cubicBezTo>
                  <a:pt x="584828" y="29797"/>
                  <a:pt x="884278" y="185"/>
                  <a:pt x="1084688" y="0"/>
                </a:cubicBezTo>
                <a:cubicBezTo>
                  <a:pt x="1285098" y="-185"/>
                  <a:pt x="1432165" y="25161"/>
                  <a:pt x="1603689" y="0"/>
                </a:cubicBezTo>
                <a:cubicBezTo>
                  <a:pt x="1775213" y="-25161"/>
                  <a:pt x="1973820" y="-1541"/>
                  <a:pt x="2122691" y="0"/>
                </a:cubicBezTo>
                <a:cubicBezTo>
                  <a:pt x="2271562" y="1541"/>
                  <a:pt x="2495319" y="-9856"/>
                  <a:pt x="2747851" y="0"/>
                </a:cubicBezTo>
                <a:cubicBezTo>
                  <a:pt x="3000383" y="9856"/>
                  <a:pt x="3163319" y="21521"/>
                  <a:pt x="3302239" y="0"/>
                </a:cubicBezTo>
                <a:cubicBezTo>
                  <a:pt x="3441159" y="-21521"/>
                  <a:pt x="3789284" y="-29176"/>
                  <a:pt x="3998173" y="0"/>
                </a:cubicBezTo>
                <a:cubicBezTo>
                  <a:pt x="4255801" y="-11647"/>
                  <a:pt x="4494999" y="242543"/>
                  <a:pt x="4457700" y="459527"/>
                </a:cubicBezTo>
                <a:cubicBezTo>
                  <a:pt x="4440983" y="751314"/>
                  <a:pt x="4463620" y="931116"/>
                  <a:pt x="4457700" y="1091583"/>
                </a:cubicBezTo>
                <a:cubicBezTo>
                  <a:pt x="4451780" y="1252050"/>
                  <a:pt x="4441288" y="1485563"/>
                  <a:pt x="4457700" y="1696159"/>
                </a:cubicBezTo>
                <a:cubicBezTo>
                  <a:pt x="4474112" y="1906755"/>
                  <a:pt x="4444205" y="2129235"/>
                  <a:pt x="4457700" y="2438138"/>
                </a:cubicBezTo>
                <a:cubicBezTo>
                  <a:pt x="4471195" y="2747041"/>
                  <a:pt x="4471264" y="2970260"/>
                  <a:pt x="4457700" y="3207598"/>
                </a:cubicBezTo>
                <a:cubicBezTo>
                  <a:pt x="4459532" y="3437633"/>
                  <a:pt x="4229753" y="3624968"/>
                  <a:pt x="3998173" y="3667125"/>
                </a:cubicBezTo>
                <a:cubicBezTo>
                  <a:pt x="3859722" y="3665337"/>
                  <a:pt x="3676049" y="3682409"/>
                  <a:pt x="3514558" y="3667125"/>
                </a:cubicBezTo>
                <a:cubicBezTo>
                  <a:pt x="3353067" y="3651841"/>
                  <a:pt x="2995157" y="3640630"/>
                  <a:pt x="2854011" y="3667125"/>
                </a:cubicBezTo>
                <a:cubicBezTo>
                  <a:pt x="2712865" y="3693620"/>
                  <a:pt x="2432172" y="3653442"/>
                  <a:pt x="2299623" y="3667125"/>
                </a:cubicBezTo>
                <a:cubicBezTo>
                  <a:pt x="2167074" y="3680808"/>
                  <a:pt x="1933791" y="3651529"/>
                  <a:pt x="1745235" y="3667125"/>
                </a:cubicBezTo>
                <a:cubicBezTo>
                  <a:pt x="1556679" y="3682721"/>
                  <a:pt x="1220220" y="3653461"/>
                  <a:pt x="1084688" y="3667125"/>
                </a:cubicBezTo>
                <a:cubicBezTo>
                  <a:pt x="949156" y="3680789"/>
                  <a:pt x="656046" y="3690262"/>
                  <a:pt x="459527" y="3667125"/>
                </a:cubicBezTo>
                <a:cubicBezTo>
                  <a:pt x="248569" y="3655477"/>
                  <a:pt x="10816" y="3466894"/>
                  <a:pt x="0" y="3207598"/>
                </a:cubicBezTo>
                <a:cubicBezTo>
                  <a:pt x="-27069" y="2972587"/>
                  <a:pt x="30905" y="2814485"/>
                  <a:pt x="0" y="2575542"/>
                </a:cubicBezTo>
                <a:cubicBezTo>
                  <a:pt x="-30905" y="2336599"/>
                  <a:pt x="19913" y="2059064"/>
                  <a:pt x="0" y="1833563"/>
                </a:cubicBezTo>
                <a:cubicBezTo>
                  <a:pt x="-19913" y="1608062"/>
                  <a:pt x="-21140" y="1413261"/>
                  <a:pt x="0" y="1174025"/>
                </a:cubicBezTo>
                <a:cubicBezTo>
                  <a:pt x="21140" y="934789"/>
                  <a:pt x="3981" y="613038"/>
                  <a:pt x="0" y="459527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cọ được gọi là “mặt trời xanh” vì lá có có hình tròn, mép lá là những hình răng cưa xòe ra giống như những tia nắng.</a:t>
            </a:r>
          </a:p>
        </p:txBody>
      </p:sp>
    </p:spTree>
    <p:extLst>
      <p:ext uri="{BB962C8B-B14F-4D97-AF65-F5344CB8AC3E}">
        <p14:creationId xmlns:p14="http://schemas.microsoft.com/office/powerpoint/2010/main" val="407564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8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8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6497" y="579120"/>
            <a:ext cx="9744524" cy="2667000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962185" y="4106234"/>
            <a:ext cx="84982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Thính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2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295" y="-349525"/>
            <a:ext cx="13223370" cy="72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7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0358701" cy="1405192"/>
            <a:chOff x="86318" y="1493403"/>
            <a:chExt cx="10358701" cy="140519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250607" y="2077013"/>
              <a:ext cx="10194412" cy="821582"/>
            </a:xfrm>
            <a:custGeom>
              <a:avLst/>
              <a:gdLst>
                <a:gd name="connsiteX0" fmla="*/ 0 w 10194412"/>
                <a:gd name="connsiteY0" fmla="*/ 200639 h 821582"/>
                <a:gd name="connsiteX1" fmla="*/ 200639 w 10194412"/>
                <a:gd name="connsiteY1" fmla="*/ 0 h 821582"/>
                <a:gd name="connsiteX2" fmla="*/ 9993773 w 10194412"/>
                <a:gd name="connsiteY2" fmla="*/ 0 h 821582"/>
                <a:gd name="connsiteX3" fmla="*/ 10194412 w 10194412"/>
                <a:gd name="connsiteY3" fmla="*/ 200639 h 821582"/>
                <a:gd name="connsiteX4" fmla="*/ 10194412 w 10194412"/>
                <a:gd name="connsiteY4" fmla="*/ 620943 h 821582"/>
                <a:gd name="connsiteX5" fmla="*/ 9993773 w 10194412"/>
                <a:gd name="connsiteY5" fmla="*/ 821582 h 821582"/>
                <a:gd name="connsiteX6" fmla="*/ 200639 w 10194412"/>
                <a:gd name="connsiteY6" fmla="*/ 821582 h 821582"/>
                <a:gd name="connsiteX7" fmla="*/ 0 w 10194412"/>
                <a:gd name="connsiteY7" fmla="*/ 620943 h 821582"/>
                <a:gd name="connsiteX8" fmla="*/ 0 w 10194412"/>
                <a:gd name="connsiteY8" fmla="*/ 200639 h 8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94412" h="821582" fill="none" extrusionOk="0">
                  <a:moveTo>
                    <a:pt x="0" y="200639"/>
                  </a:moveTo>
                  <a:cubicBezTo>
                    <a:pt x="-2327" y="97982"/>
                    <a:pt x="85054" y="-3209"/>
                    <a:pt x="200639" y="0"/>
                  </a:cubicBezTo>
                  <a:cubicBezTo>
                    <a:pt x="4192375" y="-35273"/>
                    <a:pt x="8100848" y="-144294"/>
                    <a:pt x="9993773" y="0"/>
                  </a:cubicBezTo>
                  <a:cubicBezTo>
                    <a:pt x="10124659" y="6111"/>
                    <a:pt x="10185450" y="82273"/>
                    <a:pt x="10194412" y="200639"/>
                  </a:cubicBezTo>
                  <a:cubicBezTo>
                    <a:pt x="10196801" y="386954"/>
                    <a:pt x="10179651" y="421769"/>
                    <a:pt x="10194412" y="620943"/>
                  </a:cubicBezTo>
                  <a:cubicBezTo>
                    <a:pt x="10210153" y="719850"/>
                    <a:pt x="10112065" y="813471"/>
                    <a:pt x="9993773" y="821582"/>
                  </a:cubicBezTo>
                  <a:cubicBezTo>
                    <a:pt x="8902239" y="899107"/>
                    <a:pt x="4454177" y="777879"/>
                    <a:pt x="200639" y="821582"/>
                  </a:cubicBezTo>
                  <a:cubicBezTo>
                    <a:pt x="72413" y="816756"/>
                    <a:pt x="-20178" y="731477"/>
                    <a:pt x="0" y="620943"/>
                  </a:cubicBezTo>
                  <a:cubicBezTo>
                    <a:pt x="18323" y="478906"/>
                    <a:pt x="7962" y="393283"/>
                    <a:pt x="0" y="200639"/>
                  </a:cubicBezTo>
                  <a:close/>
                </a:path>
                <a:path w="10194412" h="821582" stroke="0" extrusionOk="0">
                  <a:moveTo>
                    <a:pt x="0" y="200639"/>
                  </a:moveTo>
                  <a:cubicBezTo>
                    <a:pt x="-559" y="87897"/>
                    <a:pt x="74106" y="12734"/>
                    <a:pt x="200639" y="0"/>
                  </a:cubicBezTo>
                  <a:cubicBezTo>
                    <a:pt x="1627102" y="-95379"/>
                    <a:pt x="5278787" y="58096"/>
                    <a:pt x="9993773" y="0"/>
                  </a:cubicBezTo>
                  <a:cubicBezTo>
                    <a:pt x="10093449" y="-7838"/>
                    <a:pt x="10187337" y="84744"/>
                    <a:pt x="10194412" y="200639"/>
                  </a:cubicBezTo>
                  <a:cubicBezTo>
                    <a:pt x="10201644" y="286440"/>
                    <a:pt x="10173889" y="557396"/>
                    <a:pt x="10194412" y="620943"/>
                  </a:cubicBezTo>
                  <a:cubicBezTo>
                    <a:pt x="10199329" y="725909"/>
                    <a:pt x="10097385" y="814412"/>
                    <a:pt x="9993773" y="821582"/>
                  </a:cubicBezTo>
                  <a:cubicBezTo>
                    <a:pt x="7903392" y="761676"/>
                    <a:pt x="2089390" y="904096"/>
                    <a:pt x="200639" y="821582"/>
                  </a:cubicBezTo>
                  <a:cubicBezTo>
                    <a:pt x="75581" y="825104"/>
                    <a:pt x="-7440" y="739304"/>
                    <a:pt x="0" y="620943"/>
                  </a:cubicBezTo>
                  <a:cubicBezTo>
                    <a:pt x="-15813" y="500545"/>
                    <a:pt x="-2087" y="282902"/>
                    <a:pt x="0" y="200639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4572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thơ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1405192" cy="1405192"/>
            </a:xfrm>
            <a:prstGeom prst="rect">
              <a:avLst/>
            </a:prstGeom>
          </p:spPr>
        </p:pic>
      </p:grpSp>
      <p:pic>
        <p:nvPicPr>
          <p:cNvPr id="20482" name="Picture 2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A46D7C23-C4B9-45EB-9C31-F58AA31C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7639" l="8750" r="90000">
                        <a14:foregroundMark x1="9583" y1="76042" x2="9583" y2="76042"/>
                        <a14:foregroundMark x1="16458" y1="87431" x2="23802" y2="97708"/>
                        <a14:foregroundMark x1="59219" y1="48542" x2="63646" y2="54653"/>
                        <a14:foregroundMark x1="64635" y1="59236" x2="63646" y2="61389"/>
                        <a14:foregroundMark x1="34323" y1="39583" x2="34323" y2="39583"/>
                        <a14:foregroundMark x1="35781" y1="44375" x2="35781" y2="44375"/>
                        <a14:foregroundMark x1="61510" y1="69306" x2="61510" y2="69306"/>
                        <a14:foregroundMark x1="60885" y1="69306" x2="60729" y2="69306"/>
                        <a14:foregroundMark x1="60729" y1="69306" x2="60729" y2="69306"/>
                        <a14:foregroundMark x1="61875" y1="68819" x2="62344" y2="68819"/>
                        <a14:foregroundMark x1="62187" y1="69306" x2="62031" y2="69514"/>
                        <a14:foregroundMark x1="62031" y1="69514" x2="62031" y2="69514"/>
                        <a14:foregroundMark x1="10521" y1="60972" x2="12188" y2="60972"/>
                        <a14:foregroundMark x1="8750" y1="57083" x2="10208" y2="55764"/>
                        <a14:foregroundMark x1="8750" y1="56806" x2="10521" y2="55486"/>
                        <a14:foregroundMark x1="10365" y1="52431" x2="12188" y2="54444"/>
                        <a14:foregroundMark x1="60052" y1="7222" x2="60052" y2="7222"/>
                        <a14:foregroundMark x1="62865" y1="6806" x2="60521" y2="7014"/>
                        <a14:foregroundMark x1="67448" y1="4167" x2="68438" y2="4167"/>
                        <a14:foregroundMark x1="68438" y1="4167" x2="68438" y2="4167"/>
                        <a14:backgroundMark x1="78438" y1="14444" x2="89896" y2="82639"/>
                        <a14:backgroundMark x1="88594" y1="24931" x2="80885" y2="67292"/>
                        <a14:backgroundMark x1="80885" y1="67292" x2="81042" y2="92222"/>
                        <a14:backgroundMark x1="71354" y1="51806" x2="71719" y2="78056"/>
                        <a14:backgroundMark x1="62344" y1="64722" x2="71354" y2="72569"/>
                        <a14:backgroundMark x1="66771" y1="74514" x2="69375" y2="88333"/>
                        <a14:backgroundMark x1="69375" y1="88333" x2="74010" y2="94236"/>
                        <a14:backgroundMark x1="59740" y1="91597" x2="61875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0" y="2839668"/>
            <a:ext cx="5581297" cy="418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3A6E168B-7E86-42A3-AFCE-0C7F1E18E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08" b="59653" l="71927" r="96875">
                        <a14:foregroundMark x1="84635" y1="19444" x2="84635" y2="19444"/>
                        <a14:foregroundMark x1="87917" y1="19653" x2="84792" y2="19653"/>
                        <a14:foregroundMark x1="82031" y1="19861" x2="83177" y2="19236"/>
                        <a14:foregroundMark x1="85469" y1="17708" x2="85469" y2="17708"/>
                        <a14:foregroundMark x1="89375" y1="19861" x2="90208" y2="21875"/>
                        <a14:foregroundMark x1="81042" y1="23403" x2="81042" y2="23403"/>
                        <a14:foregroundMark x1="80729" y1="22292" x2="80729" y2="22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41" t="16830" b="35519"/>
          <a:stretch/>
        </p:blipFill>
        <p:spPr bwMode="auto">
          <a:xfrm>
            <a:off x="389248" y="3852049"/>
            <a:ext cx="2720356" cy="313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93420A84-1B9F-4FEF-8C9E-CD3F02972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30139" l="4375" r="21250">
                        <a14:foregroundMark x1="4479" y1="27986" x2="4479" y2="27986"/>
                        <a14:foregroundMark x1="10000" y1="30208" x2="10000" y2="30208"/>
                        <a14:foregroundMark x1="14323" y1="30208" x2="14323" y2="30208"/>
                        <a14:foregroundMark x1="18646" y1="9583" x2="20000" y2="9583"/>
                        <a14:foregroundMark x1="20000" y1="7778" x2="20000" y2="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" t="6000" r="76500" b="67656"/>
          <a:stretch/>
        </p:blipFill>
        <p:spPr bwMode="auto">
          <a:xfrm>
            <a:off x="9803069" y="-428815"/>
            <a:ext cx="2526488" cy="24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44">
            <a:extLst>
              <a:ext uri="{FF2B5EF4-FFF2-40B4-BE49-F238E27FC236}">
                <a16:creationId xmlns:a16="http://schemas.microsoft.com/office/drawing/2014/main" id="{2A601D32-EC73-48ED-A920-D70255A7CA07}"/>
              </a:ext>
            </a:extLst>
          </p:cNvPr>
          <p:cNvSpPr/>
          <p:nvPr/>
        </p:nvSpPr>
        <p:spPr>
          <a:xfrm>
            <a:off x="2248059" y="1957311"/>
            <a:ext cx="7248365" cy="2171769"/>
          </a:xfrm>
          <a:custGeom>
            <a:avLst/>
            <a:gdLst>
              <a:gd name="connsiteX0" fmla="*/ 0 w 7248365"/>
              <a:gd name="connsiteY0" fmla="*/ 272144 h 2171769"/>
              <a:gd name="connsiteX1" fmla="*/ 272144 w 7248365"/>
              <a:gd name="connsiteY1" fmla="*/ 0 h 2171769"/>
              <a:gd name="connsiteX2" fmla="*/ 875511 w 7248365"/>
              <a:gd name="connsiteY2" fmla="*/ 0 h 2171769"/>
              <a:gd name="connsiteX3" fmla="*/ 1344796 w 7248365"/>
              <a:gd name="connsiteY3" fmla="*/ 0 h 2171769"/>
              <a:gd name="connsiteX4" fmla="*/ 1814082 w 7248365"/>
              <a:gd name="connsiteY4" fmla="*/ 0 h 2171769"/>
              <a:gd name="connsiteX5" fmla="*/ 2283367 w 7248365"/>
              <a:gd name="connsiteY5" fmla="*/ 0 h 2171769"/>
              <a:gd name="connsiteX6" fmla="*/ 2953775 w 7248365"/>
              <a:gd name="connsiteY6" fmla="*/ 0 h 2171769"/>
              <a:gd name="connsiteX7" fmla="*/ 3624183 w 7248365"/>
              <a:gd name="connsiteY7" fmla="*/ 0 h 2171769"/>
              <a:gd name="connsiteX8" fmla="*/ 4294590 w 7248365"/>
              <a:gd name="connsiteY8" fmla="*/ 0 h 2171769"/>
              <a:gd name="connsiteX9" fmla="*/ 5099079 w 7248365"/>
              <a:gd name="connsiteY9" fmla="*/ 0 h 2171769"/>
              <a:gd name="connsiteX10" fmla="*/ 5769487 w 7248365"/>
              <a:gd name="connsiteY10" fmla="*/ 0 h 2171769"/>
              <a:gd name="connsiteX11" fmla="*/ 6976221 w 7248365"/>
              <a:gd name="connsiteY11" fmla="*/ 0 h 2171769"/>
              <a:gd name="connsiteX12" fmla="*/ 7248365 w 7248365"/>
              <a:gd name="connsiteY12" fmla="*/ 272144 h 2171769"/>
              <a:gd name="connsiteX13" fmla="*/ 7248365 w 7248365"/>
              <a:gd name="connsiteY13" fmla="*/ 814638 h 2171769"/>
              <a:gd name="connsiteX14" fmla="*/ 7248365 w 7248365"/>
              <a:gd name="connsiteY14" fmla="*/ 1340857 h 2171769"/>
              <a:gd name="connsiteX15" fmla="*/ 7248365 w 7248365"/>
              <a:gd name="connsiteY15" fmla="*/ 1899625 h 2171769"/>
              <a:gd name="connsiteX16" fmla="*/ 6976221 w 7248365"/>
              <a:gd name="connsiteY16" fmla="*/ 2171769 h 2171769"/>
              <a:gd name="connsiteX17" fmla="*/ 6305813 w 7248365"/>
              <a:gd name="connsiteY17" fmla="*/ 2171769 h 2171769"/>
              <a:gd name="connsiteX18" fmla="*/ 5501324 w 7248365"/>
              <a:gd name="connsiteY18" fmla="*/ 2171769 h 2171769"/>
              <a:gd name="connsiteX19" fmla="*/ 4830916 w 7248365"/>
              <a:gd name="connsiteY19" fmla="*/ 2171769 h 2171769"/>
              <a:gd name="connsiteX20" fmla="*/ 4227549 w 7248365"/>
              <a:gd name="connsiteY20" fmla="*/ 2171769 h 2171769"/>
              <a:gd name="connsiteX21" fmla="*/ 3490101 w 7248365"/>
              <a:gd name="connsiteY21" fmla="*/ 2171769 h 2171769"/>
              <a:gd name="connsiteX22" fmla="*/ 2819693 w 7248365"/>
              <a:gd name="connsiteY22" fmla="*/ 2171769 h 2171769"/>
              <a:gd name="connsiteX23" fmla="*/ 2216326 w 7248365"/>
              <a:gd name="connsiteY23" fmla="*/ 2171769 h 2171769"/>
              <a:gd name="connsiteX24" fmla="*/ 1747041 w 7248365"/>
              <a:gd name="connsiteY24" fmla="*/ 2171769 h 2171769"/>
              <a:gd name="connsiteX25" fmla="*/ 1143674 w 7248365"/>
              <a:gd name="connsiteY25" fmla="*/ 2171769 h 2171769"/>
              <a:gd name="connsiteX26" fmla="*/ 272144 w 7248365"/>
              <a:gd name="connsiteY26" fmla="*/ 2171769 h 2171769"/>
              <a:gd name="connsiteX27" fmla="*/ 0 w 7248365"/>
              <a:gd name="connsiteY27" fmla="*/ 1899625 h 2171769"/>
              <a:gd name="connsiteX28" fmla="*/ 0 w 7248365"/>
              <a:gd name="connsiteY28" fmla="*/ 1405956 h 2171769"/>
              <a:gd name="connsiteX29" fmla="*/ 0 w 7248365"/>
              <a:gd name="connsiteY29" fmla="*/ 830912 h 2171769"/>
              <a:gd name="connsiteX30" fmla="*/ 0 w 7248365"/>
              <a:gd name="connsiteY30" fmla="*/ 272144 h 217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48365" h="2171769" fill="none" extrusionOk="0">
                <a:moveTo>
                  <a:pt x="0" y="272144"/>
                </a:moveTo>
                <a:cubicBezTo>
                  <a:pt x="22845" y="148177"/>
                  <a:pt x="131359" y="-11220"/>
                  <a:pt x="272144" y="0"/>
                </a:cubicBezTo>
                <a:cubicBezTo>
                  <a:pt x="542710" y="5119"/>
                  <a:pt x="730234" y="-19866"/>
                  <a:pt x="875511" y="0"/>
                </a:cubicBezTo>
                <a:cubicBezTo>
                  <a:pt x="1020788" y="19866"/>
                  <a:pt x="1160135" y="-15438"/>
                  <a:pt x="1344796" y="0"/>
                </a:cubicBezTo>
                <a:cubicBezTo>
                  <a:pt x="1529458" y="15438"/>
                  <a:pt x="1652197" y="-18855"/>
                  <a:pt x="1814082" y="0"/>
                </a:cubicBezTo>
                <a:cubicBezTo>
                  <a:pt x="1975967" y="18855"/>
                  <a:pt x="2132318" y="12517"/>
                  <a:pt x="2283367" y="0"/>
                </a:cubicBezTo>
                <a:cubicBezTo>
                  <a:pt x="2434416" y="-12517"/>
                  <a:pt x="2785888" y="9486"/>
                  <a:pt x="2953775" y="0"/>
                </a:cubicBezTo>
                <a:cubicBezTo>
                  <a:pt x="3121662" y="-9486"/>
                  <a:pt x="3364782" y="17193"/>
                  <a:pt x="3624183" y="0"/>
                </a:cubicBezTo>
                <a:cubicBezTo>
                  <a:pt x="3883584" y="-17193"/>
                  <a:pt x="3984654" y="-11731"/>
                  <a:pt x="4294590" y="0"/>
                </a:cubicBezTo>
                <a:cubicBezTo>
                  <a:pt x="4604526" y="11731"/>
                  <a:pt x="4753506" y="26330"/>
                  <a:pt x="5099079" y="0"/>
                </a:cubicBezTo>
                <a:cubicBezTo>
                  <a:pt x="5444652" y="-26330"/>
                  <a:pt x="5599804" y="27918"/>
                  <a:pt x="5769487" y="0"/>
                </a:cubicBezTo>
                <a:cubicBezTo>
                  <a:pt x="5939170" y="-27918"/>
                  <a:pt x="6644889" y="-22653"/>
                  <a:pt x="6976221" y="0"/>
                </a:cubicBezTo>
                <a:cubicBezTo>
                  <a:pt x="7124655" y="-3943"/>
                  <a:pt x="7229150" y="136962"/>
                  <a:pt x="7248365" y="272144"/>
                </a:cubicBezTo>
                <a:cubicBezTo>
                  <a:pt x="7264591" y="494407"/>
                  <a:pt x="7228206" y="591283"/>
                  <a:pt x="7248365" y="814638"/>
                </a:cubicBezTo>
                <a:cubicBezTo>
                  <a:pt x="7268524" y="1037993"/>
                  <a:pt x="7230618" y="1170771"/>
                  <a:pt x="7248365" y="1340857"/>
                </a:cubicBezTo>
                <a:cubicBezTo>
                  <a:pt x="7266112" y="1510943"/>
                  <a:pt x="7223970" y="1737845"/>
                  <a:pt x="7248365" y="1899625"/>
                </a:cubicBezTo>
                <a:cubicBezTo>
                  <a:pt x="7256725" y="2059036"/>
                  <a:pt x="7138249" y="2174382"/>
                  <a:pt x="6976221" y="2171769"/>
                </a:cubicBezTo>
                <a:cubicBezTo>
                  <a:pt x="6736349" y="2189639"/>
                  <a:pt x="6636676" y="2200023"/>
                  <a:pt x="6305813" y="2171769"/>
                </a:cubicBezTo>
                <a:cubicBezTo>
                  <a:pt x="5974950" y="2143515"/>
                  <a:pt x="5805386" y="2186309"/>
                  <a:pt x="5501324" y="2171769"/>
                </a:cubicBezTo>
                <a:cubicBezTo>
                  <a:pt x="5197262" y="2157229"/>
                  <a:pt x="5048631" y="2175813"/>
                  <a:pt x="4830916" y="2171769"/>
                </a:cubicBezTo>
                <a:cubicBezTo>
                  <a:pt x="4613201" y="2167725"/>
                  <a:pt x="4490451" y="2199209"/>
                  <a:pt x="4227549" y="2171769"/>
                </a:cubicBezTo>
                <a:cubicBezTo>
                  <a:pt x="3964647" y="2144329"/>
                  <a:pt x="3734638" y="2198108"/>
                  <a:pt x="3490101" y="2171769"/>
                </a:cubicBezTo>
                <a:cubicBezTo>
                  <a:pt x="3245564" y="2145430"/>
                  <a:pt x="2968875" y="2196592"/>
                  <a:pt x="2819693" y="2171769"/>
                </a:cubicBezTo>
                <a:cubicBezTo>
                  <a:pt x="2670511" y="2146946"/>
                  <a:pt x="2392739" y="2150345"/>
                  <a:pt x="2216326" y="2171769"/>
                </a:cubicBezTo>
                <a:cubicBezTo>
                  <a:pt x="2039913" y="2193193"/>
                  <a:pt x="1922390" y="2156314"/>
                  <a:pt x="1747041" y="2171769"/>
                </a:cubicBezTo>
                <a:cubicBezTo>
                  <a:pt x="1571692" y="2187224"/>
                  <a:pt x="1335777" y="2164944"/>
                  <a:pt x="1143674" y="2171769"/>
                </a:cubicBezTo>
                <a:cubicBezTo>
                  <a:pt x="951571" y="2178594"/>
                  <a:pt x="499715" y="2151754"/>
                  <a:pt x="272144" y="2171769"/>
                </a:cubicBezTo>
                <a:cubicBezTo>
                  <a:pt x="110380" y="2156546"/>
                  <a:pt x="15449" y="2064631"/>
                  <a:pt x="0" y="1899625"/>
                </a:cubicBezTo>
                <a:cubicBezTo>
                  <a:pt x="12972" y="1692804"/>
                  <a:pt x="-8436" y="1569948"/>
                  <a:pt x="0" y="1405956"/>
                </a:cubicBezTo>
                <a:cubicBezTo>
                  <a:pt x="8436" y="1241964"/>
                  <a:pt x="-10964" y="1112195"/>
                  <a:pt x="0" y="830912"/>
                </a:cubicBezTo>
                <a:cubicBezTo>
                  <a:pt x="10964" y="549629"/>
                  <a:pt x="-11944" y="397792"/>
                  <a:pt x="0" y="272144"/>
                </a:cubicBezTo>
                <a:close/>
              </a:path>
              <a:path w="7248365" h="2171769" stroke="0" extrusionOk="0">
                <a:moveTo>
                  <a:pt x="0" y="272144"/>
                </a:moveTo>
                <a:cubicBezTo>
                  <a:pt x="783" y="145779"/>
                  <a:pt x="127317" y="9782"/>
                  <a:pt x="272144" y="0"/>
                </a:cubicBezTo>
                <a:cubicBezTo>
                  <a:pt x="444098" y="-3643"/>
                  <a:pt x="655945" y="35696"/>
                  <a:pt x="1009592" y="0"/>
                </a:cubicBezTo>
                <a:cubicBezTo>
                  <a:pt x="1363239" y="-35696"/>
                  <a:pt x="1331682" y="9748"/>
                  <a:pt x="1545919" y="0"/>
                </a:cubicBezTo>
                <a:cubicBezTo>
                  <a:pt x="1760156" y="-9748"/>
                  <a:pt x="1962105" y="-22472"/>
                  <a:pt x="2082245" y="0"/>
                </a:cubicBezTo>
                <a:cubicBezTo>
                  <a:pt x="2202385" y="22472"/>
                  <a:pt x="2546796" y="26397"/>
                  <a:pt x="2819693" y="0"/>
                </a:cubicBezTo>
                <a:cubicBezTo>
                  <a:pt x="3092590" y="-26397"/>
                  <a:pt x="3151189" y="-15415"/>
                  <a:pt x="3423060" y="0"/>
                </a:cubicBezTo>
                <a:cubicBezTo>
                  <a:pt x="3694931" y="15415"/>
                  <a:pt x="3833538" y="28665"/>
                  <a:pt x="4227549" y="0"/>
                </a:cubicBezTo>
                <a:cubicBezTo>
                  <a:pt x="4621560" y="-28665"/>
                  <a:pt x="4690921" y="34942"/>
                  <a:pt x="5032039" y="0"/>
                </a:cubicBezTo>
                <a:cubicBezTo>
                  <a:pt x="5373157" y="-34942"/>
                  <a:pt x="5522787" y="29608"/>
                  <a:pt x="5769487" y="0"/>
                </a:cubicBezTo>
                <a:cubicBezTo>
                  <a:pt x="6016187" y="-29608"/>
                  <a:pt x="6048460" y="-25348"/>
                  <a:pt x="6305813" y="0"/>
                </a:cubicBezTo>
                <a:cubicBezTo>
                  <a:pt x="6563166" y="25348"/>
                  <a:pt x="6774955" y="-28671"/>
                  <a:pt x="6976221" y="0"/>
                </a:cubicBezTo>
                <a:cubicBezTo>
                  <a:pt x="7131312" y="-31333"/>
                  <a:pt x="7266052" y="125541"/>
                  <a:pt x="7248365" y="272144"/>
                </a:cubicBezTo>
                <a:cubicBezTo>
                  <a:pt x="7241395" y="448514"/>
                  <a:pt x="7234480" y="677041"/>
                  <a:pt x="7248365" y="782088"/>
                </a:cubicBezTo>
                <a:cubicBezTo>
                  <a:pt x="7262250" y="887135"/>
                  <a:pt x="7238158" y="1076471"/>
                  <a:pt x="7248365" y="1292032"/>
                </a:cubicBezTo>
                <a:cubicBezTo>
                  <a:pt x="7258572" y="1507593"/>
                  <a:pt x="7272481" y="1697881"/>
                  <a:pt x="7248365" y="1899625"/>
                </a:cubicBezTo>
                <a:cubicBezTo>
                  <a:pt x="7269424" y="2054705"/>
                  <a:pt x="7097783" y="2162257"/>
                  <a:pt x="6976221" y="2171769"/>
                </a:cubicBezTo>
                <a:cubicBezTo>
                  <a:pt x="6721461" y="2159306"/>
                  <a:pt x="6589092" y="2178244"/>
                  <a:pt x="6439895" y="2171769"/>
                </a:cubicBezTo>
                <a:cubicBezTo>
                  <a:pt x="6290698" y="2165294"/>
                  <a:pt x="5923456" y="2177120"/>
                  <a:pt x="5635406" y="2171769"/>
                </a:cubicBezTo>
                <a:cubicBezTo>
                  <a:pt x="5347356" y="2166418"/>
                  <a:pt x="5093830" y="2177172"/>
                  <a:pt x="4897957" y="2171769"/>
                </a:cubicBezTo>
                <a:cubicBezTo>
                  <a:pt x="4702084" y="2166366"/>
                  <a:pt x="4594222" y="2191683"/>
                  <a:pt x="4294590" y="2171769"/>
                </a:cubicBezTo>
                <a:cubicBezTo>
                  <a:pt x="3994958" y="2151855"/>
                  <a:pt x="3985717" y="2193522"/>
                  <a:pt x="3758264" y="2171769"/>
                </a:cubicBezTo>
                <a:cubicBezTo>
                  <a:pt x="3530811" y="2150016"/>
                  <a:pt x="3471586" y="2165428"/>
                  <a:pt x="3221938" y="2171769"/>
                </a:cubicBezTo>
                <a:cubicBezTo>
                  <a:pt x="2972290" y="2178110"/>
                  <a:pt x="2672937" y="2175637"/>
                  <a:pt x="2417449" y="2171769"/>
                </a:cubicBezTo>
                <a:cubicBezTo>
                  <a:pt x="2161961" y="2167901"/>
                  <a:pt x="2046784" y="2172701"/>
                  <a:pt x="1814082" y="2171769"/>
                </a:cubicBezTo>
                <a:cubicBezTo>
                  <a:pt x="1581380" y="2170837"/>
                  <a:pt x="1321169" y="2151129"/>
                  <a:pt x="1009592" y="2171769"/>
                </a:cubicBezTo>
                <a:cubicBezTo>
                  <a:pt x="698015" y="2192410"/>
                  <a:pt x="492881" y="2190857"/>
                  <a:pt x="272144" y="2171769"/>
                </a:cubicBezTo>
                <a:cubicBezTo>
                  <a:pt x="139924" y="2193985"/>
                  <a:pt x="-15532" y="2020823"/>
                  <a:pt x="0" y="1899625"/>
                </a:cubicBezTo>
                <a:cubicBezTo>
                  <a:pt x="18917" y="1712021"/>
                  <a:pt x="-18232" y="1519755"/>
                  <a:pt x="0" y="1357131"/>
                </a:cubicBezTo>
                <a:cubicBezTo>
                  <a:pt x="18232" y="1194507"/>
                  <a:pt x="4753" y="995770"/>
                  <a:pt x="0" y="847187"/>
                </a:cubicBezTo>
                <a:cubicBezTo>
                  <a:pt x="-4753" y="698604"/>
                  <a:pt x="-23469" y="431139"/>
                  <a:pt x="0" y="272144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 đẹp của rừng cọ qua cảm nhận của tác giả bằng các giác quan khác nhau.</a:t>
            </a:r>
          </a:p>
        </p:txBody>
      </p:sp>
    </p:spTree>
    <p:extLst>
      <p:ext uri="{BB962C8B-B14F-4D97-AF65-F5344CB8AC3E}">
        <p14:creationId xmlns:p14="http://schemas.microsoft.com/office/powerpoint/2010/main" val="14311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63" t="25885" r="9451" b="22066"/>
          <a:stretch/>
        </p:blipFill>
        <p:spPr>
          <a:xfrm>
            <a:off x="411479" y="1661160"/>
            <a:ext cx="11155681" cy="26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32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952" t="26183" r="8099" b="22013"/>
          <a:stretch/>
        </p:blipFill>
        <p:spPr>
          <a:xfrm>
            <a:off x="375138" y="914399"/>
            <a:ext cx="11535508" cy="285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69" y="3420275"/>
            <a:ext cx="8260373" cy="31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55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8179" y="0"/>
            <a:ext cx="66587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93809" y="22413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61869" y="454967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8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8179" y="0"/>
            <a:ext cx="66587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93809" y="22413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61869" y="454967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07655" y="46892"/>
            <a:ext cx="2311791" cy="609600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98763" y="1148862"/>
            <a:ext cx="2253175" cy="591454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98763" y="1781908"/>
            <a:ext cx="1221546" cy="526416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77463" y="2827506"/>
            <a:ext cx="2674034" cy="568008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0702" y="3433740"/>
            <a:ext cx="1889760" cy="524482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14480" y="4549675"/>
            <a:ext cx="2475329" cy="577081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30418" y="5703838"/>
            <a:ext cx="2525151" cy="577080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38825" y="6280918"/>
            <a:ext cx="1948375" cy="510110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1801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411480"/>
            <a:ext cx="12192000" cy="644652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705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255" y="1260440"/>
            <a:ext cx="9525000" cy="536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55" y="378147"/>
            <a:ext cx="2706840" cy="2216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0" y="518943"/>
            <a:ext cx="3371380" cy="21398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174" y="174711"/>
            <a:ext cx="7434341" cy="14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0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D0F69EFE-F4B1-464F-890A-477CDC7BC776}"/>
              </a:ext>
            </a:extLst>
          </p:cNvPr>
          <p:cNvSpPr/>
          <p:nvPr/>
        </p:nvSpPr>
        <p:spPr>
          <a:xfrm>
            <a:off x="217898" y="1554480"/>
            <a:ext cx="11684542" cy="3642360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0" rIns="0" rtlCol="0" anchor="ctr"/>
          <a:lstStyle/>
          <a:p>
            <a:pPr marL="742950" marR="0" lvl="0" indent="-74295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marR="0" lvl="0" indent="-74295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marR="0" lvl="0" indent="-74295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27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74" t="3218" r="2269"/>
          <a:stretch/>
        </p:blipFill>
        <p:spPr>
          <a:xfrm>
            <a:off x="1066800" y="107986"/>
            <a:ext cx="10058400" cy="66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27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74" t="3218" r="51265" b="50611"/>
          <a:stretch/>
        </p:blipFill>
        <p:spPr>
          <a:xfrm>
            <a:off x="2255520" y="1113826"/>
            <a:ext cx="6979920" cy="449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49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153" t="3200" r="2269" b="48613"/>
          <a:stretch/>
        </p:blipFill>
        <p:spPr>
          <a:xfrm>
            <a:off x="2286000" y="960120"/>
            <a:ext cx="7620000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27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9820" y="529676"/>
            <a:ext cx="11090135" cy="3770263"/>
            <a:chOff x="916670" y="379205"/>
            <a:chExt cx="11090135" cy="37702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DBCC30-B12A-4A5A-A1F8-EF8B48AE25BB}"/>
                </a:ext>
              </a:extLst>
            </p:cNvPr>
            <p:cNvSpPr txBox="1"/>
            <p:nvPr/>
          </p:nvSpPr>
          <p:spPr>
            <a:xfrm>
              <a:off x="916670" y="379205"/>
              <a:ext cx="10972459" cy="37702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800" b="0">
                  <a:solidFill>
                    <a:srgbClr val="40C0B5"/>
                  </a:solidFill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39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#9Slide07 SVNBeachwood Sans" pitchFamily="2" charset="0"/>
                </a:rPr>
                <a:t>Khởi</a:t>
              </a:r>
              <a:r>
                <a:rPr kumimoji="0" lang="en-US" altLang="ko-KR" sz="239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#9Slide07 SVNBeachwood Sans" pitchFamily="2" charset="0"/>
                </a:rPr>
                <a:t> </a:t>
              </a:r>
              <a:r>
                <a:rPr kumimoji="0" lang="en-US" altLang="ko-KR" sz="239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#9Slide07 SVNBeachwood Sans" pitchFamily="2" charset="0"/>
                </a:rPr>
                <a:t>động</a:t>
              </a:r>
              <a:endParaRPr kumimoji="0" lang="ko-KR" altLang="en-US" sz="239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7 SVNBeachwood Sans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DBCC30-B12A-4A5A-A1F8-EF8B48AE25BB}"/>
                </a:ext>
              </a:extLst>
            </p:cNvPr>
            <p:cNvSpPr txBox="1"/>
            <p:nvPr/>
          </p:nvSpPr>
          <p:spPr>
            <a:xfrm>
              <a:off x="1034346" y="379205"/>
              <a:ext cx="10972459" cy="37702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800" b="0">
                  <a:solidFill>
                    <a:srgbClr val="40C0B5"/>
                  </a:solidFill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3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0C0B5"/>
                  </a:solidFill>
                  <a:effectLst/>
                  <a:uLnTx/>
                  <a:uFillTx/>
                  <a:latin typeface="#9Slide07 SVNBeachwood Sans" pitchFamily="2" charset="0"/>
                </a:rPr>
                <a:t>Khởi</a:t>
              </a:r>
              <a:r>
                <a:rPr kumimoji="0" lang="en-US" altLang="ko-KR" sz="23900" b="0" i="0" u="none" strike="noStrike" kern="1200" cap="none" spc="0" normalizeH="0" baseline="0" noProof="0" dirty="0">
                  <a:ln>
                    <a:noFill/>
                  </a:ln>
                  <a:solidFill>
                    <a:srgbClr val="40C0B5"/>
                  </a:solidFill>
                  <a:effectLst/>
                  <a:uLnTx/>
                  <a:uFillTx/>
                  <a:latin typeface="#9Slide07 SVNBeachwood Sans" pitchFamily="2" charset="0"/>
                </a:rPr>
                <a:t> </a:t>
              </a:r>
              <a:r>
                <a:rPr kumimoji="0" lang="en-US" altLang="ko-KR" sz="23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0C0B5"/>
                  </a:solidFill>
                  <a:effectLst/>
                  <a:uLnTx/>
                  <a:uFillTx/>
                  <a:latin typeface="#9Slide07 SVNBeachwood Sans" pitchFamily="2" charset="0"/>
                </a:rPr>
                <a:t>động</a:t>
              </a:r>
              <a:endParaRPr kumimoji="0" lang="ko-KR" altLang="en-US" sz="239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#9Slide07 SVNBeachwood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320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74" t="48723" r="50974" b="-1"/>
          <a:stretch/>
        </p:blipFill>
        <p:spPr>
          <a:xfrm>
            <a:off x="2697480" y="777240"/>
            <a:ext cx="7254240" cy="51541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4829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333" t="49082"/>
          <a:stretch/>
        </p:blipFill>
        <p:spPr>
          <a:xfrm>
            <a:off x="1935480" y="744542"/>
            <a:ext cx="8485169" cy="55190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BFA519-B729-40A0-B85B-DC366F5DD943}"/>
              </a:ext>
            </a:extLst>
          </p:cNvPr>
          <p:cNvSpPr txBox="1"/>
          <p:nvPr/>
        </p:nvSpPr>
        <p:spPr>
          <a:xfrm>
            <a:off x="1737361" y="2262689"/>
            <a:ext cx="984504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lnSpc>
                <a:spcPct val="150000"/>
              </a:lnSpc>
            </a:pPr>
            <a:r>
              <a:rPr lang="vi-VN" sz="3200" b="1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Sự tích hoa Mào Gà</a:t>
            </a:r>
            <a:r>
              <a:rPr lang="vi-VN" sz="3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câu chuyện cổ tích Việt Nam </a:t>
            </a:r>
            <a:endParaRPr lang="en-US" sz="3200" b="0" i="1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lnSpc>
                <a:spcPct val="150000"/>
              </a:lnSpc>
            </a:pPr>
            <a:r>
              <a:rPr lang="vi-VN" sz="3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 về các loài hoa, ca ngợi tình bạn đẹp, từ đó giáo </a:t>
            </a:r>
            <a:endParaRPr lang="en-US" sz="3200" b="0" i="1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lnSpc>
                <a:spcPct val="150000"/>
              </a:lnSpc>
            </a:pPr>
            <a:r>
              <a:rPr lang="vi-VN" sz="3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dục các bạn nhỏ phải biết quan tâm đến người khác.</a:t>
            </a:r>
            <a:endParaRPr kumimoji="0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srgbClr val="002F2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9A5296DA-FFFA-4618-A3C6-F467CC9D5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613" y="2153469"/>
            <a:ext cx="594748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37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15" y="1090975"/>
            <a:ext cx="1101033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1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5164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51643" y="2274838"/>
            <a:ext cx="4221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901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4" b="9711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53605">
            <a:off x="3455671" y="2137250"/>
            <a:ext cx="5120763" cy="2958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4" b="97115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6531">
            <a:off x="8354357" y="1095671"/>
            <a:ext cx="5120763" cy="29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4" b="97115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521829">
            <a:off x="6853756" y="2430930"/>
            <a:ext cx="5120763" cy="2958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4" b="97115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712" y="1106322"/>
            <a:ext cx="5120763" cy="2958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016" t="11578" r="5852" b="26850"/>
          <a:stretch/>
        </p:blipFill>
        <p:spPr>
          <a:xfrm>
            <a:off x="178468" y="2022394"/>
            <a:ext cx="11460480" cy="19594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8272" t="27771" r="18289" b="42212"/>
          <a:stretch/>
        </p:blipFill>
        <p:spPr>
          <a:xfrm>
            <a:off x="3125165" y="4172376"/>
            <a:ext cx="5773187" cy="1779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" y="5222761"/>
            <a:ext cx="1526976" cy="1701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456" t="105" r="14399" b="41720"/>
          <a:stretch/>
        </p:blipFill>
        <p:spPr>
          <a:xfrm>
            <a:off x="4730188" y="274899"/>
            <a:ext cx="2731625" cy="14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615" t="26262" r="12348" b="19429"/>
          <a:stretch/>
        </p:blipFill>
        <p:spPr>
          <a:xfrm>
            <a:off x="182880" y="1447801"/>
            <a:ext cx="11140439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8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10805160" cy="6858000"/>
          </a:xfrm>
          <a:prstGeom prst="rect">
            <a:avLst/>
          </a:prstGeom>
        </p:spPr>
      </p:pic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425876FE-7908-4210-8048-19B401581FE4}"/>
              </a:ext>
            </a:extLst>
          </p:cNvPr>
          <p:cNvSpPr/>
          <p:nvPr/>
        </p:nvSpPr>
        <p:spPr>
          <a:xfrm>
            <a:off x="106680" y="76200"/>
            <a:ext cx="5318760" cy="6705600"/>
          </a:xfrm>
          <a:prstGeom prst="roundRect">
            <a:avLst>
              <a:gd name="adj" fmla="val 7313"/>
            </a:avLst>
          </a:prstGeom>
          <a:solidFill>
            <a:srgbClr val="1091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3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사각형: 둥근 모서리 41">
            <a:extLst>
              <a:ext uri="{FF2B5EF4-FFF2-40B4-BE49-F238E27FC236}">
                <a16:creationId xmlns:a16="http://schemas.microsoft.com/office/drawing/2014/main" id="{425876FE-7908-4210-8048-19B401581FE4}"/>
              </a:ext>
            </a:extLst>
          </p:cNvPr>
          <p:cNvSpPr/>
          <p:nvPr/>
        </p:nvSpPr>
        <p:spPr>
          <a:xfrm>
            <a:off x="5608320" y="76200"/>
            <a:ext cx="5318760" cy="5471160"/>
          </a:xfrm>
          <a:prstGeom prst="roundRect">
            <a:avLst>
              <a:gd name="adj" fmla="val 7313"/>
            </a:avLst>
          </a:prstGeom>
          <a:solidFill>
            <a:srgbClr val="1091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altLang="ko-K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kumimoji="0" lang="en-US" altLang="ko-KR" sz="28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ko-KR" sz="28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altLang="ko-KR" sz="28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ko-K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89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1638806" y="2647061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rừng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cọ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47" y="591201"/>
            <a:ext cx="8065707" cy="25666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6944683" y="2642362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dội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về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1638806" y="3988181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gối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đầu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6944683" y="3988181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lá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xòe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4291744" y="5329301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giống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hệt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5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0" y="575956"/>
            <a:ext cx="5892140" cy="1652247"/>
          </a:xfrm>
          <a:prstGeom prst="rect">
            <a:avLst/>
          </a:prstGeom>
        </p:spPr>
      </p:pic>
      <p:sp>
        <p:nvSpPr>
          <p:cNvPr id="4" name="사각형: 둥근 모서리 41">
            <a:extLst>
              <a:ext uri="{FF2B5EF4-FFF2-40B4-BE49-F238E27FC236}">
                <a16:creationId xmlns:a16="http://schemas.microsoft.com/office/drawing/2014/main" id="{425876FE-7908-4210-8048-19B401581FE4}"/>
              </a:ext>
            </a:extLst>
          </p:cNvPr>
          <p:cNvSpPr/>
          <p:nvPr/>
        </p:nvSpPr>
        <p:spPr>
          <a:xfrm>
            <a:off x="740130" y="1645920"/>
            <a:ext cx="5318760" cy="5053353"/>
          </a:xfrm>
          <a:prstGeom prst="roundRect">
            <a:avLst>
              <a:gd name="adj" fmla="val 7313"/>
            </a:avLst>
          </a:prstGeom>
          <a:solidFill>
            <a:srgbClr val="1091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3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사각형: 둥근 모서리 41">
            <a:extLst>
              <a:ext uri="{FF2B5EF4-FFF2-40B4-BE49-F238E27FC236}">
                <a16:creationId xmlns:a16="http://schemas.microsoft.com/office/drawing/2014/main" id="{425876FE-7908-4210-8048-19B401581FE4}"/>
              </a:ext>
            </a:extLst>
          </p:cNvPr>
          <p:cNvSpPr/>
          <p:nvPr/>
        </p:nvSpPr>
        <p:spPr>
          <a:xfrm>
            <a:off x="6482740" y="106680"/>
            <a:ext cx="5318760" cy="6751320"/>
          </a:xfrm>
          <a:prstGeom prst="roundRect">
            <a:avLst>
              <a:gd name="adj" fmla="val 7313"/>
            </a:avLst>
          </a:prstGeom>
          <a:solidFill>
            <a:srgbClr val="1091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91440" rtlCol="0" anchor="ctr"/>
          <a:lstStyle/>
          <a:p>
            <a:pPr lvl="0" latinLnBrk="1"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endParaRPr kumimoji="0" lang="en-US" altLang="ko-KR" sz="28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endParaRPr kumimoji="0" lang="en-US" altLang="ko-KR" sz="28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altLang="ko-KR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kumimoji="0" lang="en-US" altLang="ko-KR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ko-KR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altLang="ko-KR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ko-KR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69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09180"/>
        </a:solidFill>
        <a:ln w="127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rgbClr val="DDF6DD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unito Black - Nunito ExtraLight">
      <a:majorFont>
        <a:latin typeface="Nunito Black"/>
        <a:ea typeface="Arial Unicode MS"/>
        <a:cs typeface=""/>
      </a:majorFont>
      <a:minorFont>
        <a:latin typeface="Nunito Extra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A3C3C"/>
        </a:solidFill>
        <a:ln>
          <a:noFill/>
        </a:ln>
        <a:effectLst/>
      </a:spPr>
      <a:bodyPr rtlCol="0" anchor="ctr"/>
      <a:lstStyle>
        <a:defPPr algn="ctr">
          <a:defRPr sz="2400" i="1" dirty="0" smtClean="0">
            <a:solidFill>
              <a:srgbClr val="FFD479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809</Words>
  <Application>Microsoft Office PowerPoint</Application>
  <PresentationFormat>Widescreen</PresentationFormat>
  <Paragraphs>126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#9Slide07 SVNBeachwood Sans</vt:lpstr>
      <vt:lpstr>#9Slide07 HoneyCream</vt:lpstr>
      <vt:lpstr>Calibri</vt:lpstr>
      <vt:lpstr>SVN-Newton</vt:lpstr>
      <vt:lpstr>#9Slide07 SVNAppleberry</vt:lpstr>
      <vt:lpstr>Calibri Light</vt:lpstr>
      <vt:lpstr>Nunito ExtraLight</vt:lpstr>
      <vt:lpstr>Arial</vt:lpstr>
      <vt:lpstr>Times New Roman</vt:lpstr>
      <vt:lpstr>Office Theme</vt:lpstr>
      <vt:lpstr>PPTMON theme</vt:lpstr>
      <vt:lpstr>1_Office Theme</vt:lpstr>
      <vt:lpstr>1_PPTMON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HP</cp:lastModifiedBy>
  <cp:revision>25</cp:revision>
  <dcterms:created xsi:type="dcterms:W3CDTF">2023-01-29T06:28:56Z</dcterms:created>
  <dcterms:modified xsi:type="dcterms:W3CDTF">2025-02-09T13:37:54Z</dcterms:modified>
</cp:coreProperties>
</file>