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slideLayouts/slideLayout23.xml" ContentType="application/vnd.openxmlformats-officedocument.presentationml.slideLayout+xml"/>
  <Override PartName="/ppt/theme/theme3.xml" ContentType="application/vnd.openxmlformats-officedocument.theme+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4.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5.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notesSlides/notesSlide1.xml" ContentType="application/vnd.openxmlformats-officedocument.presentationml.notesSlide+xml"/>
  <Override PartName="/ppt/tags/tag57.xml" ContentType="application/vnd.openxmlformats-officedocument.presentationml.tags+xml"/>
  <Override PartName="/ppt/notesSlides/notesSlide2.xml" ContentType="application/vnd.openxmlformats-officedocument.presentationml.notesSlide+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notesSlides/notesSlide3.xml" ContentType="application/vnd.openxmlformats-officedocument.presentationml.notesSlide+xml"/>
  <Override PartName="/ppt/tags/tag64.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 id="2147483672" r:id="rId3"/>
    <p:sldMasterId id="2147483674" r:id="rId4"/>
    <p:sldMasterId id="2147483687" r:id="rId5"/>
    <p:sldMasterId id="2147483699" r:id="rId6"/>
  </p:sldMasterIdLst>
  <p:notesMasterIdLst>
    <p:notesMasterId r:id="rId40"/>
  </p:notesMasterIdLst>
  <p:handoutMasterIdLst>
    <p:handoutMasterId r:id="rId41"/>
  </p:handoutMasterIdLst>
  <p:sldIdLst>
    <p:sldId id="257" r:id="rId7"/>
    <p:sldId id="256" r:id="rId8"/>
    <p:sldId id="258" r:id="rId9"/>
    <p:sldId id="298" r:id="rId10"/>
    <p:sldId id="292" r:id="rId11"/>
    <p:sldId id="337" r:id="rId12"/>
    <p:sldId id="321" r:id="rId13"/>
    <p:sldId id="322" r:id="rId14"/>
    <p:sldId id="296" r:id="rId15"/>
    <p:sldId id="325" r:id="rId16"/>
    <p:sldId id="326" r:id="rId17"/>
    <p:sldId id="320" r:id="rId18"/>
    <p:sldId id="274" r:id="rId19"/>
    <p:sldId id="311" r:id="rId20"/>
    <p:sldId id="323" r:id="rId21"/>
    <p:sldId id="324" r:id="rId22"/>
    <p:sldId id="293" r:id="rId23"/>
    <p:sldId id="263" r:id="rId24"/>
    <p:sldId id="327" r:id="rId25"/>
    <p:sldId id="328" r:id="rId26"/>
    <p:sldId id="331" r:id="rId27"/>
    <p:sldId id="329" r:id="rId28"/>
    <p:sldId id="330" r:id="rId29"/>
    <p:sldId id="332" r:id="rId30"/>
    <p:sldId id="259" r:id="rId31"/>
    <p:sldId id="294" r:id="rId32"/>
    <p:sldId id="333" r:id="rId33"/>
    <p:sldId id="334" r:id="rId34"/>
    <p:sldId id="272" r:id="rId35"/>
    <p:sldId id="335" r:id="rId36"/>
    <p:sldId id="273" r:id="rId37"/>
    <p:sldId id="295" r:id="rId38"/>
    <p:sldId id="318" r:id="rId39"/>
  </p:sldIdLst>
  <p:sldSz cx="12192000" cy="6858000"/>
  <p:notesSz cx="6858000" cy="9144000"/>
  <p:embeddedFontLst>
    <p:embeddedFont>
      <p:font typeface="等线" panose="02010600030101010101" pitchFamily="2" charset="-122"/>
      <p:regular r:id="rId42"/>
      <p:bold r:id="rId43"/>
    </p:embeddedFont>
    <p:embeddedFont>
      <p:font typeface="#9Slide07 HoneyCream" pitchFamily="2" charset="0"/>
      <p:regular r:id="rId44"/>
    </p:embeddedFont>
    <p:embeddedFont>
      <p:font typeface="#9Slide07 SVNAppleberry" panose="02040603050506020204" pitchFamily="18" charset="0"/>
      <p:regular r:id="rId45"/>
    </p:embeddedFont>
    <p:embeddedFont>
      <p:font typeface="Cambria" panose="02040503050406030204" pitchFamily="18" charset="0"/>
      <p:regular r:id="rId46"/>
      <p:bold r:id="rId47"/>
      <p:italic r:id="rId48"/>
      <p:boldItalic r:id="rId49"/>
    </p:embeddedFont>
    <p:embeddedFont>
      <p:font typeface="Nunito ExtraLight" pitchFamily="2" charset="0"/>
      <p:regular r:id="rId50"/>
      <p:italic r:id="rId5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4924"/>
    <a:srgbClr val="DDEDCF"/>
    <a:srgbClr val="006C34"/>
    <a:srgbClr val="12432E"/>
    <a:srgbClr val="98C96C"/>
    <a:srgbClr val="134630"/>
    <a:srgbClr val="E6E6E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1" d="100"/>
          <a:sy n="61" d="100"/>
        </p:scale>
        <p:origin x="1074" y="66"/>
      </p:cViewPr>
      <p:guideLst/>
    </p:cSldViewPr>
  </p:slideViewPr>
  <p:notesTextViewPr>
    <p:cViewPr>
      <p:scale>
        <a:sx n="1" d="1"/>
        <a:sy n="1" d="1"/>
      </p:scale>
      <p:origin x="0" y="0"/>
    </p:cViewPr>
  </p:notesTextViewPr>
  <p:notesViewPr>
    <p:cSldViewPr snapToGrid="0">
      <p:cViewPr varScale="1">
        <p:scale>
          <a:sx n="60" d="100"/>
          <a:sy n="60" d="100"/>
        </p:scale>
        <p:origin x="3187" y="4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font" Target="fonts/font1.fntdata"/><Relationship Id="rId47" Type="http://schemas.openxmlformats.org/officeDocument/2006/relationships/font" Target="fonts/font6.fntdata"/><Relationship Id="rId50" Type="http://schemas.openxmlformats.org/officeDocument/2006/relationships/font" Target="fonts/font9.fntdata"/><Relationship Id="rId55" Type="http://schemas.openxmlformats.org/officeDocument/2006/relationships/tableStyles" Target="tableStyles.xml"/><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notesMaster" Target="notesMasters/notesMaster1.xml"/><Relationship Id="rId45" Type="http://schemas.openxmlformats.org/officeDocument/2006/relationships/font" Target="fonts/font4.fntdata"/><Relationship Id="rId53" Type="http://schemas.openxmlformats.org/officeDocument/2006/relationships/viewProps" Target="viewProps.xml"/><Relationship Id="rId5" Type="http://schemas.openxmlformats.org/officeDocument/2006/relationships/slideMaster" Target="slideMasters/slideMaster5.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font" Target="fonts/font3.fntdata"/><Relationship Id="rId52"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font" Target="fonts/font2.fntdata"/><Relationship Id="rId48" Type="http://schemas.openxmlformats.org/officeDocument/2006/relationships/font" Target="fonts/font7.fntdata"/><Relationship Id="rId8" Type="http://schemas.openxmlformats.org/officeDocument/2006/relationships/slide" Target="slides/slide2.xml"/><Relationship Id="rId51" Type="http://schemas.openxmlformats.org/officeDocument/2006/relationships/font" Target="fonts/font10.fntdata"/><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font" Target="fonts/font5.fntdata"/><Relationship Id="rId20" Type="http://schemas.openxmlformats.org/officeDocument/2006/relationships/slide" Target="slides/slide14.xml"/><Relationship Id="rId41" Type="http://schemas.openxmlformats.org/officeDocument/2006/relationships/handoutMaster" Target="handoutMasters/handoutMaster1.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font" Target="fonts/font8.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BCFC9CC-92EB-5B04-50A4-39768B5591FE}"/>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F52EB707-4B36-5F97-E712-780E57DA947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661CC57-6041-4D52-A7EE-5B1D6461EA4C}" type="datetimeFigureOut">
              <a:rPr lang="en-US" smtClean="0"/>
              <a:t>2/17/2024</a:t>
            </a:fld>
            <a:endParaRPr lang="en-US"/>
          </a:p>
        </p:txBody>
      </p:sp>
      <p:sp>
        <p:nvSpPr>
          <p:cNvPr id="4" name="Footer Placeholder 3">
            <a:extLst>
              <a:ext uri="{FF2B5EF4-FFF2-40B4-BE49-F238E27FC236}">
                <a16:creationId xmlns:a16="http://schemas.microsoft.com/office/drawing/2014/main" id="{A6BAB346-9450-90B7-4C99-D0DAE21DF17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1BB615A9-18DB-7C77-0C3F-5CA95EB1092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BF75B5C-FE51-4444-AF73-6DD29AEB1B53}" type="slidenum">
              <a:rPr lang="en-US" smtClean="0"/>
              <a:t>‹#›</a:t>
            </a:fld>
            <a:endParaRPr lang="en-US"/>
          </a:p>
        </p:txBody>
      </p:sp>
    </p:spTree>
    <p:extLst>
      <p:ext uri="{BB962C8B-B14F-4D97-AF65-F5344CB8AC3E}">
        <p14:creationId xmlns:p14="http://schemas.microsoft.com/office/powerpoint/2010/main" val="188121885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945015C-FA15-4CD8-BCDF-6754E92DACF5}" type="datetimeFigureOut">
              <a:rPr lang="en-US" smtClean="0"/>
              <a:t>2/17/2024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1F55410-FF61-4698-872B-62B3A0C6F020}" type="slidenum">
              <a:rPr lang="en-US" smtClean="0"/>
              <a:t>‹#›</a:t>
            </a:fld>
            <a:endParaRPr lang="en-US"/>
          </a:p>
        </p:txBody>
      </p:sp>
    </p:spTree>
    <p:extLst>
      <p:ext uri="{BB962C8B-B14F-4D97-AF65-F5344CB8AC3E}">
        <p14:creationId xmlns:p14="http://schemas.microsoft.com/office/powerpoint/2010/main" val="31418847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52号-阿开漫画体" panose="00000500000000000000" pitchFamily="2" charset="-122"/>
              <a:cs typeface="+mn-cs"/>
            </a:endParaRPr>
          </a:p>
        </p:txBody>
      </p:sp>
    </p:spTree>
    <p:extLst>
      <p:ext uri="{BB962C8B-B14F-4D97-AF65-F5344CB8AC3E}">
        <p14:creationId xmlns:p14="http://schemas.microsoft.com/office/powerpoint/2010/main" val="3825817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52号-阿开漫画体" panose="00000500000000000000" pitchFamily="2" charset="-122"/>
              <a:cs typeface="+mn-cs"/>
            </a:endParaRPr>
          </a:p>
        </p:txBody>
      </p:sp>
    </p:spTree>
    <p:extLst>
      <p:ext uri="{BB962C8B-B14F-4D97-AF65-F5344CB8AC3E}">
        <p14:creationId xmlns:p14="http://schemas.microsoft.com/office/powerpoint/2010/main" val="18345253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tags" Target="../tags/tag9.xml"/><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slideMaster" Target="../slideMasters/slideMaster2.xml"/><Relationship Id="rId5" Type="http://schemas.openxmlformats.org/officeDocument/2006/relationships/tags" Target="../tags/tag11.xml"/><Relationship Id="rId4" Type="http://schemas.openxmlformats.org/officeDocument/2006/relationships/tags" Target="../tags/tag10.xml"/></Relationships>
</file>

<file path=ppt/slideLayouts/_rels/slideLayout13.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4.png"/><Relationship Id="rId7"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hyperlink" Target="https://www.facebook.com/groups/629898828017053" TargetMode="External"/><Relationship Id="rId5" Type="http://schemas.openxmlformats.org/officeDocument/2006/relationships/image" Target="../media/image6.png"/><Relationship Id="rId4" Type="http://schemas.openxmlformats.org/officeDocument/2006/relationships/image" Target="../media/image5.png"/></Relationships>
</file>

<file path=ppt/slideLayouts/_rels/slideLayout14.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7.png"/><Relationship Id="rId7"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hyperlink" Target="https://www.facebook.com/groups/629898828017053" TargetMode="External"/><Relationship Id="rId5" Type="http://schemas.openxmlformats.org/officeDocument/2006/relationships/image" Target="../media/image9.png"/><Relationship Id="rId4" Type="http://schemas.openxmlformats.org/officeDocument/2006/relationships/image" Target="../media/image8.png"/></Relationships>
</file>

<file path=ppt/slideLayouts/_rels/slideLayout15.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7.png"/><Relationship Id="rId7"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hyperlink" Target="https://www.facebook.com/groups/629898828017053" TargetMode="External"/><Relationship Id="rId5" Type="http://schemas.openxmlformats.org/officeDocument/2006/relationships/image" Target="../media/image9.png"/><Relationship Id="rId4" Type="http://schemas.openxmlformats.org/officeDocument/2006/relationships/image" Target="../media/image8.png"/></Relationships>
</file>

<file path=ppt/slideLayouts/_rels/slideLayout16.xml.rels><?xml version="1.0" encoding="UTF-8" standalone="yes"?>
<Relationships xmlns="http://schemas.openxmlformats.org/package/2006/relationships"><Relationship Id="rId8" Type="http://schemas.openxmlformats.org/officeDocument/2006/relationships/tags" Target="../tags/tag19.xml"/><Relationship Id="rId3" Type="http://schemas.openxmlformats.org/officeDocument/2006/relationships/tags" Target="../tags/tag14.xml"/><Relationship Id="rId7" Type="http://schemas.openxmlformats.org/officeDocument/2006/relationships/tags" Target="../tags/tag18.xml"/><Relationship Id="rId2" Type="http://schemas.openxmlformats.org/officeDocument/2006/relationships/tags" Target="../tags/tag13.xml"/><Relationship Id="rId1" Type="http://schemas.openxmlformats.org/officeDocument/2006/relationships/tags" Target="../tags/tag12.xml"/><Relationship Id="rId6" Type="http://schemas.openxmlformats.org/officeDocument/2006/relationships/tags" Target="../tags/tag17.xml"/><Relationship Id="rId5" Type="http://schemas.openxmlformats.org/officeDocument/2006/relationships/tags" Target="../tags/tag16.xml"/><Relationship Id="rId4" Type="http://schemas.openxmlformats.org/officeDocument/2006/relationships/tags" Target="../tags/tag15.xml"/><Relationship Id="rId9"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tags" Target="../tags/tag22.xml"/><Relationship Id="rId2" Type="http://schemas.openxmlformats.org/officeDocument/2006/relationships/tags" Target="../tags/tag21.xml"/><Relationship Id="rId1" Type="http://schemas.openxmlformats.org/officeDocument/2006/relationships/tags" Target="../tags/tag20.xml"/><Relationship Id="rId5" Type="http://schemas.openxmlformats.org/officeDocument/2006/relationships/slideMaster" Target="../slideMasters/slideMaster2.xml"/><Relationship Id="rId4" Type="http://schemas.openxmlformats.org/officeDocument/2006/relationships/tags" Target="../tags/tag23.xml"/></Relationships>
</file>

<file path=ppt/slideLayouts/_rels/slideLayout18.xml.rels><?xml version="1.0" encoding="UTF-8" standalone="yes"?>
<Relationships xmlns="http://schemas.openxmlformats.org/package/2006/relationships"><Relationship Id="rId3" Type="http://schemas.openxmlformats.org/officeDocument/2006/relationships/tags" Target="../tags/tag26.xml"/><Relationship Id="rId2" Type="http://schemas.openxmlformats.org/officeDocument/2006/relationships/tags" Target="../tags/tag25.xml"/><Relationship Id="rId1" Type="http://schemas.openxmlformats.org/officeDocument/2006/relationships/tags" Target="../tags/tag24.xml"/><Relationship Id="rId4"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tags" Target="../tags/tag29.xml"/><Relationship Id="rId7" Type="http://schemas.openxmlformats.org/officeDocument/2006/relationships/slideMaster" Target="../slideMasters/slideMaster2.xml"/><Relationship Id="rId2" Type="http://schemas.openxmlformats.org/officeDocument/2006/relationships/tags" Target="../tags/tag28.xml"/><Relationship Id="rId1" Type="http://schemas.openxmlformats.org/officeDocument/2006/relationships/tags" Target="../tags/tag27.xml"/><Relationship Id="rId6" Type="http://schemas.openxmlformats.org/officeDocument/2006/relationships/tags" Target="../tags/tag32.xml"/><Relationship Id="rId5" Type="http://schemas.openxmlformats.org/officeDocument/2006/relationships/tags" Target="../tags/tag31.xml"/><Relationship Id="rId4" Type="http://schemas.openxmlformats.org/officeDocument/2006/relationships/tags" Target="../tags/tag30.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tags" Target="../tags/tag35.xml"/><Relationship Id="rId2" Type="http://schemas.openxmlformats.org/officeDocument/2006/relationships/tags" Target="../tags/tag34.xml"/><Relationship Id="rId1" Type="http://schemas.openxmlformats.org/officeDocument/2006/relationships/tags" Target="../tags/tag33.xml"/><Relationship Id="rId6" Type="http://schemas.openxmlformats.org/officeDocument/2006/relationships/slideMaster" Target="../slideMasters/slideMaster2.xml"/><Relationship Id="rId5" Type="http://schemas.openxmlformats.org/officeDocument/2006/relationships/tags" Target="../tags/tag37.xml"/><Relationship Id="rId4" Type="http://schemas.openxmlformats.org/officeDocument/2006/relationships/tags" Target="../tags/tag36.xml"/></Relationships>
</file>

<file path=ppt/slideLayouts/_rels/slideLayout21.xml.rels><?xml version="1.0" encoding="UTF-8" standalone="yes"?>
<Relationships xmlns="http://schemas.openxmlformats.org/package/2006/relationships"><Relationship Id="rId3" Type="http://schemas.openxmlformats.org/officeDocument/2006/relationships/tags" Target="../tags/tag40.xml"/><Relationship Id="rId2" Type="http://schemas.openxmlformats.org/officeDocument/2006/relationships/tags" Target="../tags/tag39.xml"/><Relationship Id="rId1" Type="http://schemas.openxmlformats.org/officeDocument/2006/relationships/tags" Target="../tags/tag38.xml"/><Relationship Id="rId5" Type="http://schemas.openxmlformats.org/officeDocument/2006/relationships/slideMaster" Target="../slideMasters/slideMaster2.xml"/><Relationship Id="rId4" Type="http://schemas.openxmlformats.org/officeDocument/2006/relationships/tags" Target="../tags/tag41.xml"/></Relationships>
</file>

<file path=ppt/slideLayouts/_rels/slideLayout22.xml.rels><?xml version="1.0" encoding="UTF-8" standalone="yes"?>
<Relationships xmlns="http://schemas.openxmlformats.org/package/2006/relationships"><Relationship Id="rId3" Type="http://schemas.openxmlformats.org/officeDocument/2006/relationships/tags" Target="../tags/tag44.xml"/><Relationship Id="rId2" Type="http://schemas.openxmlformats.org/officeDocument/2006/relationships/tags" Target="../tags/tag43.xml"/><Relationship Id="rId1" Type="http://schemas.openxmlformats.org/officeDocument/2006/relationships/tags" Target="../tags/tag42.xml"/><Relationship Id="rId6" Type="http://schemas.openxmlformats.org/officeDocument/2006/relationships/slideMaster" Target="../slideMasters/slideMaster2.xml"/><Relationship Id="rId5" Type="http://schemas.openxmlformats.org/officeDocument/2006/relationships/tags" Target="../tags/tag46.xml"/><Relationship Id="rId4" Type="http://schemas.openxmlformats.org/officeDocument/2006/relationships/tags" Target="../tags/tag45.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Master" Target="../slideMasters/slideMaster3.xml"/><Relationship Id="rId5" Type="http://schemas.openxmlformats.org/officeDocument/2006/relationships/image" Target="../media/image9.png"/><Relationship Id="rId4" Type="http://schemas.openxmlformats.org/officeDocument/2006/relationships/image" Target="../media/image8.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3.png"/><Relationship Id="rId2" Type="http://schemas.openxmlformats.org/officeDocument/2006/relationships/image" Target="../media/image14.png"/><Relationship Id="rId1" Type="http://schemas.openxmlformats.org/officeDocument/2006/relationships/slideMaster" Target="../slideMasters/slideMaster6.xml"/><Relationship Id="rId6" Type="http://schemas.openxmlformats.org/officeDocument/2006/relationships/hyperlink" Target="https://www.facebook.com/groups/629898828017053" TargetMode="External"/><Relationship Id="rId5" Type="http://schemas.openxmlformats.org/officeDocument/2006/relationships/image" Target="../media/image12.png"/><Relationship Id="rId4" Type="http://schemas.openxmlformats.org/officeDocument/2006/relationships/image" Target="../media/image16.pn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3.png"/><Relationship Id="rId2" Type="http://schemas.openxmlformats.org/officeDocument/2006/relationships/image" Target="../media/image14.png"/><Relationship Id="rId1" Type="http://schemas.openxmlformats.org/officeDocument/2006/relationships/slideMaster" Target="../slideMasters/slideMaster6.xml"/><Relationship Id="rId6" Type="http://schemas.openxmlformats.org/officeDocument/2006/relationships/hyperlink" Target="https://www.facebook.com/groups/629898828017053" TargetMode="External"/><Relationship Id="rId5" Type="http://schemas.openxmlformats.org/officeDocument/2006/relationships/image" Target="../media/image12.png"/><Relationship Id="rId4" Type="http://schemas.openxmlformats.org/officeDocument/2006/relationships/image" Target="../media/image16.pn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6.xml"/><Relationship Id="rId6" Type="http://schemas.openxmlformats.org/officeDocument/2006/relationships/image" Target="../media/image13.png"/><Relationship Id="rId5" Type="http://schemas.openxmlformats.org/officeDocument/2006/relationships/hyperlink" Target="https://www.facebook.com/groups/629898828017053" TargetMode="External"/><Relationship Id="rId4" Type="http://schemas.openxmlformats.org/officeDocument/2006/relationships/image" Target="../media/image12.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6.xml"/><Relationship Id="rId6" Type="http://schemas.openxmlformats.org/officeDocument/2006/relationships/image" Target="../media/image13.png"/><Relationship Id="rId5" Type="http://schemas.openxmlformats.org/officeDocument/2006/relationships/hyperlink" Target="https://www.facebook.com/groups/629898828017053" TargetMode="External"/><Relationship Id="rId4" Type="http://schemas.openxmlformats.org/officeDocument/2006/relationships/image" Target="../media/image12.pn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6.xml"/><Relationship Id="rId6" Type="http://schemas.openxmlformats.org/officeDocument/2006/relationships/image" Target="../media/image13.png"/><Relationship Id="rId5" Type="http://schemas.openxmlformats.org/officeDocument/2006/relationships/hyperlink" Target="https://www.facebook.com/groups/629898828017053" TargetMode="External"/><Relationship Id="rId4" Type="http://schemas.openxmlformats.org/officeDocument/2006/relationships/image" Target="../media/image12.png"/></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5.png"/><Relationship Id="rId1" Type="http://schemas.openxmlformats.org/officeDocument/2006/relationships/slideMaster" Target="../slideMasters/slideMaster6.xml"/><Relationship Id="rId5" Type="http://schemas.openxmlformats.org/officeDocument/2006/relationships/image" Target="../media/image13.png"/><Relationship Id="rId4" Type="http://schemas.openxmlformats.org/officeDocument/2006/relationships/hyperlink" Target="https://www.facebook.com/groups/629898828017053" TargetMode="Externa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5.png"/><Relationship Id="rId1" Type="http://schemas.openxmlformats.org/officeDocument/2006/relationships/slideMaster" Target="../slideMasters/slideMaster6.xml"/><Relationship Id="rId5" Type="http://schemas.openxmlformats.org/officeDocument/2006/relationships/image" Target="../media/image13.png"/><Relationship Id="rId4" Type="http://schemas.openxmlformats.org/officeDocument/2006/relationships/hyperlink" Target="https://www.facebook.com/groups/629898828017053" TargetMode="Externa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5.png"/><Relationship Id="rId1" Type="http://schemas.openxmlformats.org/officeDocument/2006/relationships/slideMaster" Target="../slideMasters/slideMaster6.xml"/><Relationship Id="rId5" Type="http://schemas.openxmlformats.org/officeDocument/2006/relationships/image" Target="../media/image13.png"/><Relationship Id="rId4" Type="http://schemas.openxmlformats.org/officeDocument/2006/relationships/hyperlink" Target="https://www.facebook.com/groups/629898828017053" TargetMode="Externa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5.png"/><Relationship Id="rId1" Type="http://schemas.openxmlformats.org/officeDocument/2006/relationships/slideMaster" Target="../slideMasters/slideMaster6.xml"/><Relationship Id="rId5" Type="http://schemas.openxmlformats.org/officeDocument/2006/relationships/image" Target="../media/image13.png"/><Relationship Id="rId4" Type="http://schemas.openxmlformats.org/officeDocument/2006/relationships/hyperlink" Target="https://www.facebook.com/groups/629898828017053" TargetMode="Externa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5.png"/><Relationship Id="rId1" Type="http://schemas.openxmlformats.org/officeDocument/2006/relationships/slideMaster" Target="../slideMasters/slideMaster6.xml"/><Relationship Id="rId5" Type="http://schemas.openxmlformats.org/officeDocument/2006/relationships/image" Target="../media/image13.png"/><Relationship Id="rId4" Type="http://schemas.openxmlformats.org/officeDocument/2006/relationships/hyperlink" Target="https://www.facebook.com/groups/629898828017053" TargetMode="Externa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5.png"/><Relationship Id="rId1" Type="http://schemas.openxmlformats.org/officeDocument/2006/relationships/slideMaster" Target="../slideMasters/slideMaster6.xml"/><Relationship Id="rId5" Type="http://schemas.openxmlformats.org/officeDocument/2006/relationships/image" Target="../media/image13.png"/><Relationship Id="rId4" Type="http://schemas.openxmlformats.org/officeDocument/2006/relationships/hyperlink" Target="https://www.facebook.com/groups/629898828017053" TargetMode="Externa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5.png"/><Relationship Id="rId1" Type="http://schemas.openxmlformats.org/officeDocument/2006/relationships/slideMaster" Target="../slideMasters/slideMaster6.xml"/><Relationship Id="rId5" Type="http://schemas.openxmlformats.org/officeDocument/2006/relationships/image" Target="../media/image13.png"/><Relationship Id="rId4" Type="http://schemas.openxmlformats.org/officeDocument/2006/relationships/hyperlink" Target="https://www.facebook.com/groups/629898828017053" TargetMode="Externa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5.png"/><Relationship Id="rId1" Type="http://schemas.openxmlformats.org/officeDocument/2006/relationships/slideMaster" Target="../slideMasters/slideMaster6.xml"/><Relationship Id="rId5" Type="http://schemas.openxmlformats.org/officeDocument/2006/relationships/image" Target="../media/image13.png"/><Relationship Id="rId4" Type="http://schemas.openxmlformats.org/officeDocument/2006/relationships/hyperlink" Target="https://www.facebook.com/groups/629898828017053" TargetMode="Externa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5.png"/><Relationship Id="rId1" Type="http://schemas.openxmlformats.org/officeDocument/2006/relationships/slideMaster" Target="../slideMasters/slideMaster6.xml"/><Relationship Id="rId5" Type="http://schemas.openxmlformats.org/officeDocument/2006/relationships/image" Target="../media/image13.png"/><Relationship Id="rId4" Type="http://schemas.openxmlformats.org/officeDocument/2006/relationships/hyperlink" Target="https://www.facebook.com/groups/629898828017053" TargetMode="Externa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3" Type="http://schemas.openxmlformats.org/officeDocument/2006/relationships/hyperlink" Target="https://www.facebook.com/groups/629898828017053" TargetMode="External"/><Relationship Id="rId2" Type="http://schemas.openxmlformats.org/officeDocument/2006/relationships/image" Target="../media/image12.png"/><Relationship Id="rId1" Type="http://schemas.openxmlformats.org/officeDocument/2006/relationships/slideMaster" Target="../slideMasters/slideMaster6.xml"/><Relationship Id="rId4" Type="http://schemas.openxmlformats.org/officeDocument/2006/relationships/image" Target="../media/image13.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20CC47-6E28-BDD0-0DF8-5BC4CE4CC65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827B408-76D3-C1D6-E140-41589FE6FB5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C40D8B7-7D32-B822-56E2-F35FA9A46C0F}"/>
              </a:ext>
            </a:extLst>
          </p:cNvPr>
          <p:cNvSpPr>
            <a:spLocks noGrp="1"/>
          </p:cNvSpPr>
          <p:nvPr>
            <p:ph type="dt" sz="half" idx="10"/>
          </p:nvPr>
        </p:nvSpPr>
        <p:spPr/>
        <p:txBody>
          <a:bodyPr/>
          <a:lstStyle/>
          <a:p>
            <a:fld id="{20B9AD99-57F0-497A-9FBF-1E6ABD51DA9D}" type="datetimeFigureOut">
              <a:rPr lang="en-US" smtClean="0"/>
              <a:t>2/17/2024</a:t>
            </a:fld>
            <a:endParaRPr lang="en-US"/>
          </a:p>
        </p:txBody>
      </p:sp>
      <p:sp>
        <p:nvSpPr>
          <p:cNvPr id="5" name="Footer Placeholder 4">
            <a:extLst>
              <a:ext uri="{FF2B5EF4-FFF2-40B4-BE49-F238E27FC236}">
                <a16:creationId xmlns:a16="http://schemas.microsoft.com/office/drawing/2014/main" id="{017BB992-D27D-CDA9-DF04-9905755FBCC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72A5BFB-AA83-5E5B-300E-E0FA39B918A2}"/>
              </a:ext>
            </a:extLst>
          </p:cNvPr>
          <p:cNvSpPr>
            <a:spLocks noGrp="1"/>
          </p:cNvSpPr>
          <p:nvPr>
            <p:ph type="sldNum" sz="quarter" idx="12"/>
          </p:nvPr>
        </p:nvSpPr>
        <p:spPr/>
        <p:txBody>
          <a:bodyPr/>
          <a:lstStyle/>
          <a:p>
            <a:fld id="{8B8A7C68-AC9D-4125-9454-9B150A85E117}" type="slidenum">
              <a:rPr lang="en-US" smtClean="0"/>
              <a:t>‹#›</a:t>
            </a:fld>
            <a:endParaRPr lang="en-US"/>
          </a:p>
        </p:txBody>
      </p:sp>
    </p:spTree>
    <p:extLst>
      <p:ext uri="{BB962C8B-B14F-4D97-AF65-F5344CB8AC3E}">
        <p14:creationId xmlns:p14="http://schemas.microsoft.com/office/powerpoint/2010/main" val="13429143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ECB0A5-2C57-5F3F-703A-F804FD48864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10E70BF-83FE-38DD-679D-440EDFA85E8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C5800E3-E7F0-DA17-4498-5C7030512621}"/>
              </a:ext>
            </a:extLst>
          </p:cNvPr>
          <p:cNvSpPr>
            <a:spLocks noGrp="1"/>
          </p:cNvSpPr>
          <p:nvPr>
            <p:ph type="dt" sz="half" idx="10"/>
          </p:nvPr>
        </p:nvSpPr>
        <p:spPr/>
        <p:txBody>
          <a:bodyPr/>
          <a:lstStyle/>
          <a:p>
            <a:fld id="{20B9AD99-57F0-497A-9FBF-1E6ABD51DA9D}" type="datetimeFigureOut">
              <a:rPr lang="en-US" smtClean="0"/>
              <a:t>2/17/2024</a:t>
            </a:fld>
            <a:endParaRPr lang="en-US"/>
          </a:p>
        </p:txBody>
      </p:sp>
      <p:sp>
        <p:nvSpPr>
          <p:cNvPr id="5" name="Footer Placeholder 4">
            <a:extLst>
              <a:ext uri="{FF2B5EF4-FFF2-40B4-BE49-F238E27FC236}">
                <a16:creationId xmlns:a16="http://schemas.microsoft.com/office/drawing/2014/main" id="{F9D86DB0-B892-5A27-AD74-27000648447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8A4FE83-9ED6-372C-CEEE-BB44D08AD0D8}"/>
              </a:ext>
            </a:extLst>
          </p:cNvPr>
          <p:cNvSpPr>
            <a:spLocks noGrp="1"/>
          </p:cNvSpPr>
          <p:nvPr>
            <p:ph type="sldNum" sz="quarter" idx="12"/>
          </p:nvPr>
        </p:nvSpPr>
        <p:spPr/>
        <p:txBody>
          <a:bodyPr/>
          <a:lstStyle/>
          <a:p>
            <a:fld id="{8B8A7C68-AC9D-4125-9454-9B150A85E117}" type="slidenum">
              <a:rPr lang="en-US" smtClean="0"/>
              <a:t>‹#›</a:t>
            </a:fld>
            <a:endParaRPr lang="en-US"/>
          </a:p>
        </p:txBody>
      </p:sp>
    </p:spTree>
    <p:extLst>
      <p:ext uri="{BB962C8B-B14F-4D97-AF65-F5344CB8AC3E}">
        <p14:creationId xmlns:p14="http://schemas.microsoft.com/office/powerpoint/2010/main" val="35967776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D769544-9D35-3C5F-1CDC-0A1C091C82F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F900347-083D-2FAE-D559-15C7FCF4C5D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943867D-8DD8-8A88-6B89-39A129FA70D8}"/>
              </a:ext>
            </a:extLst>
          </p:cNvPr>
          <p:cNvSpPr>
            <a:spLocks noGrp="1"/>
          </p:cNvSpPr>
          <p:nvPr>
            <p:ph type="dt" sz="half" idx="10"/>
          </p:nvPr>
        </p:nvSpPr>
        <p:spPr/>
        <p:txBody>
          <a:bodyPr/>
          <a:lstStyle/>
          <a:p>
            <a:fld id="{20B9AD99-57F0-497A-9FBF-1E6ABD51DA9D}" type="datetimeFigureOut">
              <a:rPr lang="en-US" smtClean="0"/>
              <a:t>2/17/2024</a:t>
            </a:fld>
            <a:endParaRPr lang="en-US"/>
          </a:p>
        </p:txBody>
      </p:sp>
      <p:sp>
        <p:nvSpPr>
          <p:cNvPr id="5" name="Footer Placeholder 4">
            <a:extLst>
              <a:ext uri="{FF2B5EF4-FFF2-40B4-BE49-F238E27FC236}">
                <a16:creationId xmlns:a16="http://schemas.microsoft.com/office/drawing/2014/main" id="{20D927BE-95F7-DF33-A6C0-01BCDFC0CBB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530770D-3082-72E0-04D7-70656D2002E3}"/>
              </a:ext>
            </a:extLst>
          </p:cNvPr>
          <p:cNvSpPr>
            <a:spLocks noGrp="1"/>
          </p:cNvSpPr>
          <p:nvPr>
            <p:ph type="sldNum" sz="quarter" idx="12"/>
          </p:nvPr>
        </p:nvSpPr>
        <p:spPr/>
        <p:txBody>
          <a:bodyPr/>
          <a:lstStyle/>
          <a:p>
            <a:fld id="{8B8A7C68-AC9D-4125-9454-9B150A85E117}" type="slidenum">
              <a:rPr lang="en-US" smtClean="0"/>
              <a:t>‹#›</a:t>
            </a:fld>
            <a:endParaRPr lang="en-US"/>
          </a:p>
        </p:txBody>
      </p:sp>
    </p:spTree>
    <p:extLst>
      <p:ext uri="{BB962C8B-B14F-4D97-AF65-F5344CB8AC3E}">
        <p14:creationId xmlns:p14="http://schemas.microsoft.com/office/powerpoint/2010/main" val="10655859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1198800" y="914400"/>
            <a:ext cx="9799200" cy="2570400"/>
          </a:xfrm>
        </p:spPr>
        <p:txBody>
          <a:bodyPr lIns="90000" tIns="46800" rIns="90000" bIns="46800" anchor="b" anchorCtr="0">
            <a:normAutofit/>
          </a:bodyPr>
          <a:lstStyle>
            <a:lvl1pPr algn="ctr">
              <a:defRPr sz="6000"/>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1198800" y="3560400"/>
            <a:ext cx="9799200" cy="1472400"/>
          </a:xfrm>
        </p:spPr>
        <p:txBody>
          <a:bodyPr lIns="90000" tIns="46800" rIns="90000" bIns="46800">
            <a:normAutofit/>
          </a:bodyPr>
          <a:lstStyle>
            <a:lvl1pPr marL="0" indent="0" algn="ctr">
              <a:lnSpc>
                <a:spcPct val="110000"/>
              </a:lnSpc>
              <a:buNone/>
              <a:defRPr sz="2400" spc="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p:txBody>
          <a:bodyPr/>
          <a:lstStyle/>
          <a:p>
            <a:fld id="{760FBDFE-C587-4B4C-A407-44438C67B59E}" type="datetimeFigureOut">
              <a:rPr lang="zh-CN" altLang="en-US" smtClean="0"/>
              <a:t>2024/2/17</a:t>
            </a:fld>
            <a:endParaRPr lang="zh-CN" altLang="en-US"/>
          </a:p>
        </p:txBody>
      </p:sp>
      <p:sp>
        <p:nvSpPr>
          <p:cNvPr id="17" name="页脚占位符 16"/>
          <p:cNvSpPr>
            <a:spLocks noGrp="1"/>
          </p:cNvSpPr>
          <p:nvPr>
            <p:ph type="ftr" sz="quarter" idx="11"/>
            <p:custDataLst>
              <p:tags r:id="rId4"/>
            </p:custDataLst>
          </p:nvPr>
        </p:nvSpPr>
        <p:spPr/>
        <p:txBody>
          <a:bodyPr/>
          <a:lstStyle/>
          <a:p>
            <a:endParaRPr lang="zh-CN" altLang="en-US" dirty="0"/>
          </a:p>
        </p:txBody>
      </p:sp>
      <p:sp>
        <p:nvSpPr>
          <p:cNvPr id="18" name="灯片编号占位符 17"/>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dirty="0"/>
          </a:p>
        </p:txBody>
      </p:sp>
    </p:spTree>
    <p:extLst>
      <p:ext uri="{BB962C8B-B14F-4D97-AF65-F5344CB8AC3E}">
        <p14:creationId xmlns:p14="http://schemas.microsoft.com/office/powerpoint/2010/main" val="923247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pic>
        <p:nvPicPr>
          <p:cNvPr id="27" name="图片 2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441" y="-39883"/>
            <a:ext cx="12216506" cy="6897883"/>
          </a:xfrm>
          <a:prstGeom prst="rect">
            <a:avLst/>
          </a:prstGeom>
        </p:spPr>
      </p:pic>
      <p:sp>
        <p:nvSpPr>
          <p:cNvPr id="14" name="矩形 13"/>
          <p:cNvSpPr/>
          <p:nvPr userDrawn="1"/>
        </p:nvSpPr>
        <p:spPr>
          <a:xfrm>
            <a:off x="346075" y="803910"/>
            <a:ext cx="11524615" cy="5469255"/>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pic>
        <p:nvPicPr>
          <p:cNvPr id="15" name="图片 14" descr="椭圆 1"/>
          <p:cNvPicPr>
            <a:picLocks noChangeAspect="1"/>
          </p:cNvPicPr>
          <p:nvPr userDrawn="1"/>
        </p:nvPicPr>
        <p:blipFill>
          <a:blip r:embed="rId3"/>
          <a:stretch>
            <a:fillRect/>
          </a:stretch>
        </p:blipFill>
        <p:spPr>
          <a:xfrm>
            <a:off x="-437515" y="241935"/>
            <a:ext cx="5868670" cy="5447030"/>
          </a:xfrm>
          <a:prstGeom prst="rect">
            <a:avLst/>
          </a:prstGeom>
        </p:spPr>
      </p:pic>
      <p:pic>
        <p:nvPicPr>
          <p:cNvPr id="16" name="图片 15" descr="椭圆 1 拷贝 5"/>
          <p:cNvPicPr>
            <a:picLocks noChangeAspect="1"/>
          </p:cNvPicPr>
          <p:nvPr userDrawn="1"/>
        </p:nvPicPr>
        <p:blipFill>
          <a:blip r:embed="rId4"/>
          <a:stretch>
            <a:fillRect/>
          </a:stretch>
        </p:blipFill>
        <p:spPr>
          <a:xfrm>
            <a:off x="-163830" y="2498725"/>
            <a:ext cx="5321300" cy="3190240"/>
          </a:xfrm>
          <a:prstGeom prst="rect">
            <a:avLst/>
          </a:prstGeom>
        </p:spPr>
      </p:pic>
      <p:pic>
        <p:nvPicPr>
          <p:cNvPr id="13" name="图片 12" descr="7"/>
          <p:cNvPicPr>
            <a:picLocks noChangeAspect="1"/>
          </p:cNvPicPr>
          <p:nvPr userDrawn="1"/>
        </p:nvPicPr>
        <p:blipFill>
          <a:blip r:embed="rId5"/>
          <a:srcRect t="64676"/>
          <a:stretch>
            <a:fillRect/>
          </a:stretch>
        </p:blipFill>
        <p:spPr>
          <a:xfrm>
            <a:off x="0" y="4076700"/>
            <a:ext cx="12204065" cy="2781300"/>
          </a:xfrm>
          <a:prstGeom prst="rect">
            <a:avLst/>
          </a:prstGeom>
        </p:spPr>
      </p:pic>
      <p:sp>
        <p:nvSpPr>
          <p:cNvPr id="2" name="TextBox 3">
            <a:extLst>
              <a:ext uri="{FF2B5EF4-FFF2-40B4-BE49-F238E27FC236}">
                <a16:creationId xmlns:a16="http://schemas.microsoft.com/office/drawing/2014/main" id="{D1F3D884-A6B1-BB6D-47F1-72EF167B3B7B}"/>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6">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sp>
        <p:nvSpPr>
          <p:cNvPr id="3" name="Title 1">
            <a:extLst>
              <a:ext uri="{FF2B5EF4-FFF2-40B4-BE49-F238E27FC236}">
                <a16:creationId xmlns:a16="http://schemas.microsoft.com/office/drawing/2014/main" id="{7FF49411-0DAF-9565-5240-68A4B9684943}"/>
              </a:ext>
            </a:extLst>
          </p:cNvPr>
          <p:cNvSpPr txBox="1">
            <a:spLocks/>
          </p:cNvSpPr>
          <p:nvPr userDrawn="1"/>
        </p:nvSpPr>
        <p:spPr>
          <a:xfrm>
            <a:off x="10975792" y="0"/>
            <a:ext cx="1540006" cy="324925"/>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000" b="0" dirty="0" err="1">
                <a:solidFill>
                  <a:schemeClr val="accent2">
                    <a:lumMod val="20000"/>
                    <a:lumOff val="80000"/>
                  </a:schemeClr>
                </a:solidFill>
                <a:latin typeface="#9Slide07 HoneyCream" pitchFamily="2" charset="0"/>
              </a:rPr>
              <a:t>Măng</a:t>
            </a:r>
            <a:r>
              <a:rPr lang="en-US" sz="2000" b="0" dirty="0">
                <a:solidFill>
                  <a:schemeClr val="accent2">
                    <a:lumMod val="20000"/>
                    <a:lumOff val="80000"/>
                  </a:schemeClr>
                </a:solidFill>
                <a:latin typeface="#9Slide07 HoneyCream" pitchFamily="2" charset="0"/>
              </a:rPr>
              <a:t> Non</a:t>
            </a:r>
          </a:p>
        </p:txBody>
      </p:sp>
      <p:pic>
        <p:nvPicPr>
          <p:cNvPr id="4" name="Picture 3">
            <a:extLst>
              <a:ext uri="{FF2B5EF4-FFF2-40B4-BE49-F238E27FC236}">
                <a16:creationId xmlns:a16="http://schemas.microsoft.com/office/drawing/2014/main" id="{CDA4D92C-2B4B-7ABB-50E3-655D1A11A691}"/>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5" name="Picture 4">
            <a:extLst>
              <a:ext uri="{FF2B5EF4-FFF2-40B4-BE49-F238E27FC236}">
                <a16:creationId xmlns:a16="http://schemas.microsoft.com/office/drawing/2014/main" id="{214FA208-E84B-F0C2-5E98-BBF7990B094C}"/>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6" name="Picture 5">
            <a:extLst>
              <a:ext uri="{FF2B5EF4-FFF2-40B4-BE49-F238E27FC236}">
                <a16:creationId xmlns:a16="http://schemas.microsoft.com/office/drawing/2014/main" id="{CBEFC8C5-C2A1-A5E1-83D1-B09F2583B407}"/>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7" name="Picture 6">
            <a:extLst>
              <a:ext uri="{FF2B5EF4-FFF2-40B4-BE49-F238E27FC236}">
                <a16:creationId xmlns:a16="http://schemas.microsoft.com/office/drawing/2014/main" id="{8B6A5413-2100-9DB3-1B01-A8F0E19CF9C8}"/>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8" name="Title 1">
            <a:extLst>
              <a:ext uri="{FF2B5EF4-FFF2-40B4-BE49-F238E27FC236}">
                <a16:creationId xmlns:a16="http://schemas.microsoft.com/office/drawing/2014/main" id="{1B736BDB-6CA0-DCBB-EC06-277AF7996E09}"/>
              </a:ext>
            </a:extLst>
          </p:cNvPr>
          <p:cNvSpPr txBox="1">
            <a:spLocks/>
          </p:cNvSpPr>
          <p:nvPr userDrawn="1"/>
        </p:nvSpPr>
        <p:spPr>
          <a:xfrm>
            <a:off x="9869752" y="-1466572"/>
            <a:ext cx="3565436" cy="5423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a:solidFill>
                  <a:schemeClr val="accent6">
                    <a:lumMod val="50000"/>
                    <a:alpha val="41000"/>
                  </a:schemeClr>
                </a:solidFill>
                <a:latin typeface="SVN-Ready" panose="02040603050506020204" pitchFamily="18" charset="0"/>
              </a:rPr>
              <a:t>By </a:t>
            </a:r>
            <a:r>
              <a:rPr lang="en-US" sz="1600" b="0" dirty="0" err="1">
                <a:solidFill>
                  <a:schemeClr val="accent6">
                    <a:lumMod val="50000"/>
                    <a:alpha val="41000"/>
                  </a:schemeClr>
                </a:solidFill>
                <a:latin typeface="SVN-Ready" panose="02040603050506020204" pitchFamily="18" charset="0"/>
              </a:rPr>
              <a:t>Khánh</a:t>
            </a:r>
            <a:r>
              <a:rPr lang="en-US" sz="1600" b="0" dirty="0">
                <a:solidFill>
                  <a:schemeClr val="accent6">
                    <a:lumMod val="50000"/>
                    <a:alpha val="41000"/>
                  </a:schemeClr>
                </a:solidFill>
                <a:latin typeface="SVN-Ready" panose="02040603050506020204" pitchFamily="18" charset="0"/>
              </a:rPr>
              <a:t> </a:t>
            </a:r>
            <a:r>
              <a:rPr lang="en-US" sz="1600" b="0" dirty="0" err="1">
                <a:solidFill>
                  <a:schemeClr val="accent6">
                    <a:lumMod val="50000"/>
                    <a:alpha val="41000"/>
                  </a:schemeClr>
                </a:solidFill>
                <a:latin typeface="SVN-Ready" panose="02040603050506020204" pitchFamily="18" charset="0"/>
              </a:rPr>
              <a:t>Huyền</a:t>
            </a:r>
            <a:endParaRPr lang="en-US" sz="1600" b="0" dirty="0">
              <a:solidFill>
                <a:schemeClr val="accent6">
                  <a:lumMod val="50000"/>
                  <a:alpha val="41000"/>
                </a:schemeClr>
              </a:solidFill>
              <a:latin typeface="SVN-Ready" panose="02040603050506020204" pitchFamily="18" charset="0"/>
            </a:endParaRPr>
          </a:p>
        </p:txBody>
      </p:sp>
      <p:sp>
        <p:nvSpPr>
          <p:cNvPr id="9" name="Title 1">
            <a:extLst>
              <a:ext uri="{FF2B5EF4-FFF2-40B4-BE49-F238E27FC236}">
                <a16:creationId xmlns:a16="http://schemas.microsoft.com/office/drawing/2014/main" id="{308D34B9-9D51-C114-B5AC-781394598050}"/>
              </a:ext>
            </a:extLst>
          </p:cNvPr>
          <p:cNvSpPr txBox="1">
            <a:spLocks/>
          </p:cNvSpPr>
          <p:nvPr userDrawn="1"/>
        </p:nvSpPr>
        <p:spPr>
          <a:xfrm>
            <a:off x="-661557" y="614541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accent3">
                    <a:lumMod val="60000"/>
                    <a:lumOff val="40000"/>
                  </a:schemeClr>
                </a:solidFill>
                <a:latin typeface="#9Slide07 HoneyCream" pitchFamily="2" charset="0"/>
              </a:rPr>
              <a:t>Măng</a:t>
            </a:r>
            <a:r>
              <a:rPr lang="en-US" sz="1800" b="0" dirty="0">
                <a:solidFill>
                  <a:schemeClr val="accent3">
                    <a:lumMod val="60000"/>
                    <a:lumOff val="40000"/>
                  </a:schemeClr>
                </a:solidFill>
                <a:latin typeface="#9Slide07 HoneyCream" pitchFamily="2" charset="0"/>
              </a:rPr>
              <a:t> Non</a:t>
            </a:r>
          </a:p>
        </p:txBody>
      </p:sp>
      <p:pic>
        <p:nvPicPr>
          <p:cNvPr id="10" name="Picture 9">
            <a:extLst>
              <a:ext uri="{FF2B5EF4-FFF2-40B4-BE49-F238E27FC236}">
                <a16:creationId xmlns:a16="http://schemas.microsoft.com/office/drawing/2014/main" id="{F5B1BA3C-0332-C8F0-D23D-E5BBBCA7B96A}"/>
              </a:ext>
            </a:extLst>
          </p:cNvPr>
          <p:cNvPicPr>
            <a:picLocks noChangeAspect="1"/>
          </p:cNvPicPr>
          <p:nvPr userDrawn="1"/>
        </p:nvPicPr>
        <p:blipFill>
          <a:blip r:embed="rId8"/>
          <a:stretch>
            <a:fillRect/>
          </a:stretch>
        </p:blipFill>
        <p:spPr>
          <a:xfrm>
            <a:off x="523006" y="7903349"/>
            <a:ext cx="2188654" cy="2658086"/>
          </a:xfrm>
          <a:prstGeom prst="rect">
            <a:avLst/>
          </a:prstGeom>
        </p:spPr>
      </p:pic>
      <p:pic>
        <p:nvPicPr>
          <p:cNvPr id="11" name="Picture 10">
            <a:extLst>
              <a:ext uri="{FF2B5EF4-FFF2-40B4-BE49-F238E27FC236}">
                <a16:creationId xmlns:a16="http://schemas.microsoft.com/office/drawing/2014/main" id="{9D578340-275B-A2AB-3183-0E3368C52D1F}"/>
              </a:ext>
            </a:extLst>
          </p:cNvPr>
          <p:cNvPicPr>
            <a:picLocks noChangeAspect="1"/>
          </p:cNvPicPr>
          <p:nvPr userDrawn="1"/>
        </p:nvPicPr>
        <p:blipFill>
          <a:blip r:embed="rId8"/>
          <a:stretch>
            <a:fillRect/>
          </a:stretch>
        </p:blipFill>
        <p:spPr>
          <a:xfrm>
            <a:off x="-8487112" y="-76200"/>
            <a:ext cx="2188654" cy="2658086"/>
          </a:xfrm>
          <a:prstGeom prst="rect">
            <a:avLst/>
          </a:prstGeom>
        </p:spPr>
      </p:pic>
    </p:spTree>
    <p:extLst>
      <p:ext uri="{BB962C8B-B14F-4D97-AF65-F5344CB8AC3E}">
        <p14:creationId xmlns:p14="http://schemas.microsoft.com/office/powerpoint/2010/main" val="166170406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pic>
        <p:nvPicPr>
          <p:cNvPr id="27" name="图片 2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441" y="-39883"/>
            <a:ext cx="12216506" cy="6897883"/>
          </a:xfrm>
          <a:prstGeom prst="rect">
            <a:avLst/>
          </a:prstGeom>
        </p:spPr>
      </p:pic>
      <p:sp>
        <p:nvSpPr>
          <p:cNvPr id="12" name="矩形 11"/>
          <p:cNvSpPr/>
          <p:nvPr userDrawn="1"/>
        </p:nvSpPr>
        <p:spPr>
          <a:xfrm>
            <a:off x="1434465" y="1610360"/>
            <a:ext cx="8517890" cy="4233545"/>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pic>
        <p:nvPicPr>
          <p:cNvPr id="7" name="图片 6" descr="02"/>
          <p:cNvPicPr>
            <a:picLocks noChangeAspect="1"/>
          </p:cNvPicPr>
          <p:nvPr userDrawn="1"/>
        </p:nvPicPr>
        <p:blipFill>
          <a:blip r:embed="rId3"/>
          <a:stretch>
            <a:fillRect/>
          </a:stretch>
        </p:blipFill>
        <p:spPr>
          <a:xfrm>
            <a:off x="-12700" y="-40005"/>
            <a:ext cx="12217400" cy="6858000"/>
          </a:xfrm>
          <a:prstGeom prst="rect">
            <a:avLst/>
          </a:prstGeom>
        </p:spPr>
      </p:pic>
      <p:pic>
        <p:nvPicPr>
          <p:cNvPr id="11" name="图片 10" descr="图层 7 拷贝"/>
          <p:cNvPicPr>
            <a:picLocks noChangeAspect="1"/>
          </p:cNvPicPr>
          <p:nvPr userDrawn="1"/>
        </p:nvPicPr>
        <p:blipFill>
          <a:blip r:embed="rId4"/>
          <a:stretch>
            <a:fillRect/>
          </a:stretch>
        </p:blipFill>
        <p:spPr>
          <a:xfrm>
            <a:off x="2524760" y="6090285"/>
            <a:ext cx="1057275" cy="767715"/>
          </a:xfrm>
          <a:prstGeom prst="rect">
            <a:avLst/>
          </a:prstGeom>
        </p:spPr>
      </p:pic>
      <p:pic>
        <p:nvPicPr>
          <p:cNvPr id="9" name="图片 8" descr="图层 9 拷贝"/>
          <p:cNvPicPr>
            <a:picLocks noChangeAspect="1"/>
          </p:cNvPicPr>
          <p:nvPr userDrawn="1"/>
        </p:nvPicPr>
        <p:blipFill>
          <a:blip r:embed="rId5"/>
          <a:stretch>
            <a:fillRect/>
          </a:stretch>
        </p:blipFill>
        <p:spPr>
          <a:xfrm>
            <a:off x="3081655" y="5153660"/>
            <a:ext cx="4750435" cy="1664335"/>
          </a:xfrm>
          <a:prstGeom prst="rect">
            <a:avLst/>
          </a:prstGeom>
        </p:spPr>
      </p:pic>
      <p:pic>
        <p:nvPicPr>
          <p:cNvPr id="10" name="图片 9" descr="图层 7 拷贝"/>
          <p:cNvPicPr>
            <a:picLocks noChangeAspect="1"/>
          </p:cNvPicPr>
          <p:nvPr userDrawn="1"/>
        </p:nvPicPr>
        <p:blipFill>
          <a:blip r:embed="rId4"/>
          <a:stretch>
            <a:fillRect/>
          </a:stretch>
        </p:blipFill>
        <p:spPr>
          <a:xfrm>
            <a:off x="6402070" y="5427345"/>
            <a:ext cx="1914525" cy="1390650"/>
          </a:xfrm>
          <a:prstGeom prst="rect">
            <a:avLst/>
          </a:prstGeom>
        </p:spPr>
      </p:pic>
      <p:pic>
        <p:nvPicPr>
          <p:cNvPr id="15" name="图片 14" descr="图层 7 拷贝"/>
          <p:cNvPicPr>
            <a:picLocks noChangeAspect="1"/>
          </p:cNvPicPr>
          <p:nvPr userDrawn="1"/>
        </p:nvPicPr>
        <p:blipFill>
          <a:blip r:embed="rId4"/>
          <a:stretch>
            <a:fillRect/>
          </a:stretch>
        </p:blipFill>
        <p:spPr>
          <a:xfrm flipH="1">
            <a:off x="8920480" y="5269865"/>
            <a:ext cx="2131695" cy="1548130"/>
          </a:xfrm>
          <a:prstGeom prst="rect">
            <a:avLst/>
          </a:prstGeom>
        </p:spPr>
      </p:pic>
      <p:sp>
        <p:nvSpPr>
          <p:cNvPr id="2" name="TextBox 3">
            <a:extLst>
              <a:ext uri="{FF2B5EF4-FFF2-40B4-BE49-F238E27FC236}">
                <a16:creationId xmlns:a16="http://schemas.microsoft.com/office/drawing/2014/main" id="{C8FC6DA3-BF55-7CF3-090E-C9AD424E7F3E}"/>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6">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sp>
        <p:nvSpPr>
          <p:cNvPr id="3" name="Title 1">
            <a:extLst>
              <a:ext uri="{FF2B5EF4-FFF2-40B4-BE49-F238E27FC236}">
                <a16:creationId xmlns:a16="http://schemas.microsoft.com/office/drawing/2014/main" id="{40C87004-CA66-DB1D-59A9-0A92D3C21BD6}"/>
              </a:ext>
            </a:extLst>
          </p:cNvPr>
          <p:cNvSpPr txBox="1">
            <a:spLocks/>
          </p:cNvSpPr>
          <p:nvPr userDrawn="1"/>
        </p:nvSpPr>
        <p:spPr>
          <a:xfrm>
            <a:off x="10975792" y="0"/>
            <a:ext cx="1540006" cy="324925"/>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000" b="0" dirty="0" err="1">
                <a:solidFill>
                  <a:schemeClr val="accent2">
                    <a:lumMod val="20000"/>
                    <a:lumOff val="80000"/>
                  </a:schemeClr>
                </a:solidFill>
                <a:latin typeface="#9Slide07 HoneyCream" pitchFamily="2" charset="0"/>
              </a:rPr>
              <a:t>Măng</a:t>
            </a:r>
            <a:r>
              <a:rPr lang="en-US" sz="2000" b="0" dirty="0">
                <a:solidFill>
                  <a:schemeClr val="accent2">
                    <a:lumMod val="20000"/>
                    <a:lumOff val="80000"/>
                  </a:schemeClr>
                </a:solidFill>
                <a:latin typeface="#9Slide07 HoneyCream" pitchFamily="2" charset="0"/>
              </a:rPr>
              <a:t> Non</a:t>
            </a:r>
          </a:p>
        </p:txBody>
      </p:sp>
      <p:pic>
        <p:nvPicPr>
          <p:cNvPr id="4" name="Picture 3">
            <a:extLst>
              <a:ext uri="{FF2B5EF4-FFF2-40B4-BE49-F238E27FC236}">
                <a16:creationId xmlns:a16="http://schemas.microsoft.com/office/drawing/2014/main" id="{93BE46DD-DEDF-51C2-F24D-C3018ADE144F}"/>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5" name="Picture 4">
            <a:extLst>
              <a:ext uri="{FF2B5EF4-FFF2-40B4-BE49-F238E27FC236}">
                <a16:creationId xmlns:a16="http://schemas.microsoft.com/office/drawing/2014/main" id="{B3CCBD91-C510-F646-EBCF-6FDBFD317D08}"/>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6" name="Picture 5">
            <a:extLst>
              <a:ext uri="{FF2B5EF4-FFF2-40B4-BE49-F238E27FC236}">
                <a16:creationId xmlns:a16="http://schemas.microsoft.com/office/drawing/2014/main" id="{19AA071C-9FAC-FEBE-33A8-C0C4C53C26DF}"/>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8" name="Picture 7">
            <a:extLst>
              <a:ext uri="{FF2B5EF4-FFF2-40B4-BE49-F238E27FC236}">
                <a16:creationId xmlns:a16="http://schemas.microsoft.com/office/drawing/2014/main" id="{F1BE5AD5-648A-F3F6-BE66-2CCA48C9DCA5}"/>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13" name="Title 1">
            <a:extLst>
              <a:ext uri="{FF2B5EF4-FFF2-40B4-BE49-F238E27FC236}">
                <a16:creationId xmlns:a16="http://schemas.microsoft.com/office/drawing/2014/main" id="{FD7B84F7-382B-7A32-8709-88B9C90CDA69}"/>
              </a:ext>
            </a:extLst>
          </p:cNvPr>
          <p:cNvSpPr txBox="1">
            <a:spLocks/>
          </p:cNvSpPr>
          <p:nvPr userDrawn="1"/>
        </p:nvSpPr>
        <p:spPr>
          <a:xfrm>
            <a:off x="9869752" y="-1466572"/>
            <a:ext cx="3565436" cy="5423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a:solidFill>
                  <a:schemeClr val="accent6">
                    <a:lumMod val="50000"/>
                    <a:alpha val="41000"/>
                  </a:schemeClr>
                </a:solidFill>
                <a:latin typeface="SVN-Ready" panose="02040603050506020204" pitchFamily="18" charset="0"/>
              </a:rPr>
              <a:t>By </a:t>
            </a:r>
            <a:r>
              <a:rPr lang="en-US" sz="1600" b="0" dirty="0" err="1">
                <a:solidFill>
                  <a:schemeClr val="accent6">
                    <a:lumMod val="50000"/>
                    <a:alpha val="41000"/>
                  </a:schemeClr>
                </a:solidFill>
                <a:latin typeface="SVN-Ready" panose="02040603050506020204" pitchFamily="18" charset="0"/>
              </a:rPr>
              <a:t>Khánh</a:t>
            </a:r>
            <a:r>
              <a:rPr lang="en-US" sz="1600" b="0" dirty="0">
                <a:solidFill>
                  <a:schemeClr val="accent6">
                    <a:lumMod val="50000"/>
                    <a:alpha val="41000"/>
                  </a:schemeClr>
                </a:solidFill>
                <a:latin typeface="SVN-Ready" panose="02040603050506020204" pitchFamily="18" charset="0"/>
              </a:rPr>
              <a:t> </a:t>
            </a:r>
            <a:r>
              <a:rPr lang="en-US" sz="1600" b="0" dirty="0" err="1">
                <a:solidFill>
                  <a:schemeClr val="accent6">
                    <a:lumMod val="50000"/>
                    <a:alpha val="41000"/>
                  </a:schemeClr>
                </a:solidFill>
                <a:latin typeface="SVN-Ready" panose="02040603050506020204" pitchFamily="18" charset="0"/>
              </a:rPr>
              <a:t>Huyền</a:t>
            </a:r>
            <a:endParaRPr lang="en-US" sz="1600" b="0" dirty="0">
              <a:solidFill>
                <a:schemeClr val="accent6">
                  <a:lumMod val="50000"/>
                  <a:alpha val="41000"/>
                </a:schemeClr>
              </a:solidFill>
              <a:latin typeface="SVN-Ready" panose="02040603050506020204" pitchFamily="18" charset="0"/>
            </a:endParaRPr>
          </a:p>
        </p:txBody>
      </p:sp>
      <p:sp>
        <p:nvSpPr>
          <p:cNvPr id="14" name="Title 1">
            <a:extLst>
              <a:ext uri="{FF2B5EF4-FFF2-40B4-BE49-F238E27FC236}">
                <a16:creationId xmlns:a16="http://schemas.microsoft.com/office/drawing/2014/main" id="{6301AC42-512B-816D-1231-7A6289469635}"/>
              </a:ext>
            </a:extLst>
          </p:cNvPr>
          <p:cNvSpPr txBox="1">
            <a:spLocks/>
          </p:cNvSpPr>
          <p:nvPr userDrawn="1"/>
        </p:nvSpPr>
        <p:spPr>
          <a:xfrm>
            <a:off x="-661557" y="614541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accent3">
                    <a:lumMod val="60000"/>
                    <a:lumOff val="40000"/>
                  </a:schemeClr>
                </a:solidFill>
                <a:latin typeface="#9Slide07 HoneyCream" pitchFamily="2" charset="0"/>
              </a:rPr>
              <a:t>Măng</a:t>
            </a:r>
            <a:r>
              <a:rPr lang="en-US" sz="1800" b="0" dirty="0">
                <a:solidFill>
                  <a:schemeClr val="accent3">
                    <a:lumMod val="60000"/>
                    <a:lumOff val="40000"/>
                  </a:schemeClr>
                </a:solidFill>
                <a:latin typeface="#9Slide07 HoneyCream" pitchFamily="2" charset="0"/>
              </a:rPr>
              <a:t> Non</a:t>
            </a:r>
          </a:p>
        </p:txBody>
      </p:sp>
      <p:pic>
        <p:nvPicPr>
          <p:cNvPr id="16" name="Picture 15">
            <a:extLst>
              <a:ext uri="{FF2B5EF4-FFF2-40B4-BE49-F238E27FC236}">
                <a16:creationId xmlns:a16="http://schemas.microsoft.com/office/drawing/2014/main" id="{26C6AC87-550E-92FB-046A-760EF6657D34}"/>
              </a:ext>
            </a:extLst>
          </p:cNvPr>
          <p:cNvPicPr>
            <a:picLocks noChangeAspect="1"/>
          </p:cNvPicPr>
          <p:nvPr userDrawn="1"/>
        </p:nvPicPr>
        <p:blipFill>
          <a:blip r:embed="rId8"/>
          <a:stretch>
            <a:fillRect/>
          </a:stretch>
        </p:blipFill>
        <p:spPr>
          <a:xfrm>
            <a:off x="523006" y="7903349"/>
            <a:ext cx="2188654" cy="2658086"/>
          </a:xfrm>
          <a:prstGeom prst="rect">
            <a:avLst/>
          </a:prstGeom>
        </p:spPr>
      </p:pic>
      <p:pic>
        <p:nvPicPr>
          <p:cNvPr id="17" name="Picture 16">
            <a:extLst>
              <a:ext uri="{FF2B5EF4-FFF2-40B4-BE49-F238E27FC236}">
                <a16:creationId xmlns:a16="http://schemas.microsoft.com/office/drawing/2014/main" id="{FF7BC5F0-A7C2-4692-82E9-BD2FD1DA667E}"/>
              </a:ext>
            </a:extLst>
          </p:cNvPr>
          <p:cNvPicPr>
            <a:picLocks noChangeAspect="1"/>
          </p:cNvPicPr>
          <p:nvPr userDrawn="1"/>
        </p:nvPicPr>
        <p:blipFill>
          <a:blip r:embed="rId8"/>
          <a:stretch>
            <a:fillRect/>
          </a:stretch>
        </p:blipFill>
        <p:spPr>
          <a:xfrm>
            <a:off x="-8487112" y="-76200"/>
            <a:ext cx="2188654" cy="2658086"/>
          </a:xfrm>
          <a:prstGeom prst="rect">
            <a:avLst/>
          </a:prstGeom>
        </p:spPr>
      </p:pic>
    </p:spTree>
    <p:extLst>
      <p:ext uri="{BB962C8B-B14F-4D97-AF65-F5344CB8AC3E}">
        <p14:creationId xmlns:p14="http://schemas.microsoft.com/office/powerpoint/2010/main" val="65322455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pic>
        <p:nvPicPr>
          <p:cNvPr id="27" name="图片 2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441" y="-53853"/>
            <a:ext cx="12216506" cy="6897883"/>
          </a:xfrm>
          <a:prstGeom prst="rect">
            <a:avLst/>
          </a:prstGeom>
        </p:spPr>
      </p:pic>
      <p:pic>
        <p:nvPicPr>
          <p:cNvPr id="8" name="图片 7" descr="02"/>
          <p:cNvPicPr>
            <a:picLocks noChangeAspect="1"/>
          </p:cNvPicPr>
          <p:nvPr userDrawn="1"/>
        </p:nvPicPr>
        <p:blipFill>
          <a:blip r:embed="rId3"/>
          <a:stretch>
            <a:fillRect/>
          </a:stretch>
        </p:blipFill>
        <p:spPr>
          <a:xfrm>
            <a:off x="-12700" y="-53975"/>
            <a:ext cx="12217400" cy="6858000"/>
          </a:xfrm>
          <a:prstGeom prst="rect">
            <a:avLst/>
          </a:prstGeom>
        </p:spPr>
      </p:pic>
      <p:pic>
        <p:nvPicPr>
          <p:cNvPr id="11" name="图片 10" descr="图层 7 拷贝"/>
          <p:cNvPicPr>
            <a:picLocks noChangeAspect="1"/>
          </p:cNvPicPr>
          <p:nvPr userDrawn="1"/>
        </p:nvPicPr>
        <p:blipFill>
          <a:blip r:embed="rId4"/>
          <a:stretch>
            <a:fillRect/>
          </a:stretch>
        </p:blipFill>
        <p:spPr>
          <a:xfrm>
            <a:off x="2524760" y="6076315"/>
            <a:ext cx="1057275" cy="767715"/>
          </a:xfrm>
          <a:prstGeom prst="rect">
            <a:avLst/>
          </a:prstGeom>
        </p:spPr>
      </p:pic>
      <p:pic>
        <p:nvPicPr>
          <p:cNvPr id="9" name="图片 8" descr="图层 9 拷贝"/>
          <p:cNvPicPr>
            <a:picLocks noChangeAspect="1"/>
          </p:cNvPicPr>
          <p:nvPr userDrawn="1"/>
        </p:nvPicPr>
        <p:blipFill>
          <a:blip r:embed="rId5"/>
          <a:stretch>
            <a:fillRect/>
          </a:stretch>
        </p:blipFill>
        <p:spPr>
          <a:xfrm>
            <a:off x="3081655" y="5139690"/>
            <a:ext cx="4750435" cy="1664335"/>
          </a:xfrm>
          <a:prstGeom prst="rect">
            <a:avLst/>
          </a:prstGeom>
        </p:spPr>
      </p:pic>
      <p:pic>
        <p:nvPicPr>
          <p:cNvPr id="10" name="图片 9" descr="图层 7 拷贝"/>
          <p:cNvPicPr>
            <a:picLocks noChangeAspect="1"/>
          </p:cNvPicPr>
          <p:nvPr userDrawn="1"/>
        </p:nvPicPr>
        <p:blipFill>
          <a:blip r:embed="rId4"/>
          <a:stretch>
            <a:fillRect/>
          </a:stretch>
        </p:blipFill>
        <p:spPr>
          <a:xfrm>
            <a:off x="6402070" y="5413375"/>
            <a:ext cx="1914525" cy="1390650"/>
          </a:xfrm>
          <a:prstGeom prst="rect">
            <a:avLst/>
          </a:prstGeom>
        </p:spPr>
      </p:pic>
      <p:sp>
        <p:nvSpPr>
          <p:cNvPr id="12" name="矩形 11"/>
          <p:cNvSpPr/>
          <p:nvPr userDrawn="1"/>
        </p:nvSpPr>
        <p:spPr>
          <a:xfrm>
            <a:off x="237490" y="537210"/>
            <a:ext cx="11524615" cy="5728335"/>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pic>
        <p:nvPicPr>
          <p:cNvPr id="18" name="图片 17" descr="02"/>
          <p:cNvPicPr>
            <a:picLocks noChangeAspect="1"/>
          </p:cNvPicPr>
          <p:nvPr userDrawn="1"/>
        </p:nvPicPr>
        <p:blipFill>
          <a:blip r:embed="rId3"/>
          <a:srcRect t="60806" r="60696" b="-488"/>
          <a:stretch>
            <a:fillRect/>
          </a:stretch>
        </p:blipFill>
        <p:spPr>
          <a:xfrm>
            <a:off x="-835025" y="4512945"/>
            <a:ext cx="4043680" cy="2345055"/>
          </a:xfrm>
          <a:prstGeom prst="rect">
            <a:avLst/>
          </a:prstGeom>
        </p:spPr>
      </p:pic>
      <p:pic>
        <p:nvPicPr>
          <p:cNvPr id="15" name="图片 14" descr="图层 7 拷贝"/>
          <p:cNvPicPr>
            <a:picLocks noChangeAspect="1"/>
          </p:cNvPicPr>
          <p:nvPr userDrawn="1"/>
        </p:nvPicPr>
        <p:blipFill>
          <a:blip r:embed="rId4"/>
          <a:stretch>
            <a:fillRect/>
          </a:stretch>
        </p:blipFill>
        <p:spPr>
          <a:xfrm flipH="1">
            <a:off x="2061210" y="5621655"/>
            <a:ext cx="1628775" cy="1182370"/>
          </a:xfrm>
          <a:prstGeom prst="rect">
            <a:avLst/>
          </a:prstGeom>
        </p:spPr>
      </p:pic>
      <p:pic>
        <p:nvPicPr>
          <p:cNvPr id="16" name="图片 15" descr="图层 9 拷贝"/>
          <p:cNvPicPr>
            <a:picLocks noChangeAspect="1"/>
          </p:cNvPicPr>
          <p:nvPr userDrawn="1"/>
        </p:nvPicPr>
        <p:blipFill>
          <a:blip r:embed="rId5"/>
          <a:stretch>
            <a:fillRect/>
          </a:stretch>
        </p:blipFill>
        <p:spPr>
          <a:xfrm>
            <a:off x="2923540" y="5179695"/>
            <a:ext cx="4750435" cy="1664335"/>
          </a:xfrm>
          <a:prstGeom prst="rect">
            <a:avLst/>
          </a:prstGeom>
        </p:spPr>
      </p:pic>
      <p:pic>
        <p:nvPicPr>
          <p:cNvPr id="17" name="图片 16" descr="图层 7 拷贝"/>
          <p:cNvPicPr>
            <a:picLocks noChangeAspect="1"/>
          </p:cNvPicPr>
          <p:nvPr userDrawn="1"/>
        </p:nvPicPr>
        <p:blipFill>
          <a:blip r:embed="rId4"/>
          <a:stretch>
            <a:fillRect/>
          </a:stretch>
        </p:blipFill>
        <p:spPr>
          <a:xfrm>
            <a:off x="-488950" y="5219700"/>
            <a:ext cx="2254885" cy="1638300"/>
          </a:xfrm>
          <a:prstGeom prst="rect">
            <a:avLst/>
          </a:prstGeom>
        </p:spPr>
      </p:pic>
      <p:pic>
        <p:nvPicPr>
          <p:cNvPr id="23" name="图片 22" descr="02"/>
          <p:cNvPicPr>
            <a:picLocks noChangeAspect="1"/>
          </p:cNvPicPr>
          <p:nvPr userDrawn="1"/>
        </p:nvPicPr>
        <p:blipFill>
          <a:blip r:embed="rId3"/>
          <a:srcRect l="43349" t="64262" r="16065" b="661"/>
          <a:stretch>
            <a:fillRect/>
          </a:stretch>
        </p:blipFill>
        <p:spPr>
          <a:xfrm>
            <a:off x="5883910" y="3352165"/>
            <a:ext cx="6308090" cy="3491865"/>
          </a:xfrm>
          <a:prstGeom prst="rect">
            <a:avLst/>
          </a:prstGeom>
        </p:spPr>
      </p:pic>
      <p:pic>
        <p:nvPicPr>
          <p:cNvPr id="24" name="图片 23" descr="图层 7 拷贝"/>
          <p:cNvPicPr>
            <a:picLocks noChangeAspect="1"/>
          </p:cNvPicPr>
          <p:nvPr userDrawn="1"/>
        </p:nvPicPr>
        <p:blipFill>
          <a:blip r:embed="rId4"/>
          <a:stretch>
            <a:fillRect/>
          </a:stretch>
        </p:blipFill>
        <p:spPr>
          <a:xfrm flipH="1">
            <a:off x="10466705" y="4757420"/>
            <a:ext cx="2816225" cy="2046605"/>
          </a:xfrm>
          <a:prstGeom prst="rect">
            <a:avLst/>
          </a:prstGeom>
        </p:spPr>
      </p:pic>
      <p:sp>
        <p:nvSpPr>
          <p:cNvPr id="2" name="TextBox 3">
            <a:extLst>
              <a:ext uri="{FF2B5EF4-FFF2-40B4-BE49-F238E27FC236}">
                <a16:creationId xmlns:a16="http://schemas.microsoft.com/office/drawing/2014/main" id="{190CC991-469B-7D93-F7C5-D7A5B3B1440F}"/>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6">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sp>
        <p:nvSpPr>
          <p:cNvPr id="3" name="Title 1">
            <a:extLst>
              <a:ext uri="{FF2B5EF4-FFF2-40B4-BE49-F238E27FC236}">
                <a16:creationId xmlns:a16="http://schemas.microsoft.com/office/drawing/2014/main" id="{D3B2A0F9-B030-8DAA-C556-3D4F58AFC6DE}"/>
              </a:ext>
            </a:extLst>
          </p:cNvPr>
          <p:cNvSpPr txBox="1">
            <a:spLocks/>
          </p:cNvSpPr>
          <p:nvPr userDrawn="1"/>
        </p:nvSpPr>
        <p:spPr>
          <a:xfrm>
            <a:off x="10975792" y="0"/>
            <a:ext cx="1540006" cy="324925"/>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000" b="0" dirty="0" err="1">
                <a:solidFill>
                  <a:schemeClr val="accent2">
                    <a:lumMod val="20000"/>
                    <a:lumOff val="80000"/>
                  </a:schemeClr>
                </a:solidFill>
                <a:latin typeface="#9Slide07 HoneyCream" pitchFamily="2" charset="0"/>
              </a:rPr>
              <a:t>Măng</a:t>
            </a:r>
            <a:r>
              <a:rPr lang="en-US" sz="2000" b="0" dirty="0">
                <a:solidFill>
                  <a:schemeClr val="accent2">
                    <a:lumMod val="20000"/>
                    <a:lumOff val="80000"/>
                  </a:schemeClr>
                </a:solidFill>
                <a:latin typeface="#9Slide07 HoneyCream" pitchFamily="2" charset="0"/>
              </a:rPr>
              <a:t> Non</a:t>
            </a:r>
          </a:p>
        </p:txBody>
      </p:sp>
      <p:pic>
        <p:nvPicPr>
          <p:cNvPr id="4" name="Picture 3">
            <a:extLst>
              <a:ext uri="{FF2B5EF4-FFF2-40B4-BE49-F238E27FC236}">
                <a16:creationId xmlns:a16="http://schemas.microsoft.com/office/drawing/2014/main" id="{4FB1CFC8-6C23-AE10-DB2D-205D268F7360}"/>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5" name="Picture 4">
            <a:extLst>
              <a:ext uri="{FF2B5EF4-FFF2-40B4-BE49-F238E27FC236}">
                <a16:creationId xmlns:a16="http://schemas.microsoft.com/office/drawing/2014/main" id="{2DBCDBCB-CEDA-AFDC-DAEB-4415315734F4}"/>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6" name="Picture 5">
            <a:extLst>
              <a:ext uri="{FF2B5EF4-FFF2-40B4-BE49-F238E27FC236}">
                <a16:creationId xmlns:a16="http://schemas.microsoft.com/office/drawing/2014/main" id="{85C21192-6C89-93E1-215D-138866F4C6DE}"/>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7" name="Picture 6">
            <a:extLst>
              <a:ext uri="{FF2B5EF4-FFF2-40B4-BE49-F238E27FC236}">
                <a16:creationId xmlns:a16="http://schemas.microsoft.com/office/drawing/2014/main" id="{F2B6FB04-A220-0CA1-D17A-6A0E4E5EBA26}"/>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13" name="Title 1">
            <a:extLst>
              <a:ext uri="{FF2B5EF4-FFF2-40B4-BE49-F238E27FC236}">
                <a16:creationId xmlns:a16="http://schemas.microsoft.com/office/drawing/2014/main" id="{E0B88CCE-952C-88D1-5D41-997BD3192386}"/>
              </a:ext>
            </a:extLst>
          </p:cNvPr>
          <p:cNvSpPr txBox="1">
            <a:spLocks/>
          </p:cNvSpPr>
          <p:nvPr userDrawn="1"/>
        </p:nvSpPr>
        <p:spPr>
          <a:xfrm>
            <a:off x="9869752" y="-1466572"/>
            <a:ext cx="3565436" cy="5423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a:solidFill>
                  <a:schemeClr val="accent6">
                    <a:lumMod val="50000"/>
                    <a:alpha val="41000"/>
                  </a:schemeClr>
                </a:solidFill>
                <a:latin typeface="SVN-Ready" panose="02040603050506020204" pitchFamily="18" charset="0"/>
              </a:rPr>
              <a:t>By </a:t>
            </a:r>
            <a:r>
              <a:rPr lang="en-US" sz="1600" b="0" dirty="0" err="1">
                <a:solidFill>
                  <a:schemeClr val="accent6">
                    <a:lumMod val="50000"/>
                    <a:alpha val="41000"/>
                  </a:schemeClr>
                </a:solidFill>
                <a:latin typeface="SVN-Ready" panose="02040603050506020204" pitchFamily="18" charset="0"/>
              </a:rPr>
              <a:t>Khánh</a:t>
            </a:r>
            <a:r>
              <a:rPr lang="en-US" sz="1600" b="0" dirty="0">
                <a:solidFill>
                  <a:schemeClr val="accent6">
                    <a:lumMod val="50000"/>
                    <a:alpha val="41000"/>
                  </a:schemeClr>
                </a:solidFill>
                <a:latin typeface="SVN-Ready" panose="02040603050506020204" pitchFamily="18" charset="0"/>
              </a:rPr>
              <a:t> </a:t>
            </a:r>
            <a:r>
              <a:rPr lang="en-US" sz="1600" b="0" dirty="0" err="1">
                <a:solidFill>
                  <a:schemeClr val="accent6">
                    <a:lumMod val="50000"/>
                    <a:alpha val="41000"/>
                  </a:schemeClr>
                </a:solidFill>
                <a:latin typeface="SVN-Ready" panose="02040603050506020204" pitchFamily="18" charset="0"/>
              </a:rPr>
              <a:t>Huyền</a:t>
            </a:r>
            <a:endParaRPr lang="en-US" sz="1600" b="0" dirty="0">
              <a:solidFill>
                <a:schemeClr val="accent6">
                  <a:lumMod val="50000"/>
                  <a:alpha val="41000"/>
                </a:schemeClr>
              </a:solidFill>
              <a:latin typeface="SVN-Ready" panose="02040603050506020204" pitchFamily="18" charset="0"/>
            </a:endParaRPr>
          </a:p>
        </p:txBody>
      </p:sp>
      <p:sp>
        <p:nvSpPr>
          <p:cNvPr id="14" name="Title 1">
            <a:extLst>
              <a:ext uri="{FF2B5EF4-FFF2-40B4-BE49-F238E27FC236}">
                <a16:creationId xmlns:a16="http://schemas.microsoft.com/office/drawing/2014/main" id="{F6215875-4A4D-2CE2-57C2-D511A3D75E93}"/>
              </a:ext>
            </a:extLst>
          </p:cNvPr>
          <p:cNvSpPr txBox="1">
            <a:spLocks/>
          </p:cNvSpPr>
          <p:nvPr userDrawn="1"/>
        </p:nvSpPr>
        <p:spPr>
          <a:xfrm>
            <a:off x="-661557" y="614541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accent3">
                    <a:lumMod val="60000"/>
                    <a:lumOff val="40000"/>
                  </a:schemeClr>
                </a:solidFill>
                <a:latin typeface="#9Slide07 HoneyCream" pitchFamily="2" charset="0"/>
              </a:rPr>
              <a:t>Măng</a:t>
            </a:r>
            <a:r>
              <a:rPr lang="en-US" sz="1800" b="0" dirty="0">
                <a:solidFill>
                  <a:schemeClr val="accent3">
                    <a:lumMod val="60000"/>
                    <a:lumOff val="40000"/>
                  </a:schemeClr>
                </a:solidFill>
                <a:latin typeface="#9Slide07 HoneyCream" pitchFamily="2" charset="0"/>
              </a:rPr>
              <a:t> Non</a:t>
            </a:r>
          </a:p>
        </p:txBody>
      </p:sp>
      <p:pic>
        <p:nvPicPr>
          <p:cNvPr id="19" name="Picture 18">
            <a:extLst>
              <a:ext uri="{FF2B5EF4-FFF2-40B4-BE49-F238E27FC236}">
                <a16:creationId xmlns:a16="http://schemas.microsoft.com/office/drawing/2014/main" id="{B7C25819-DB76-8AD4-3A39-BCE3DEC7AA0E}"/>
              </a:ext>
            </a:extLst>
          </p:cNvPr>
          <p:cNvPicPr>
            <a:picLocks noChangeAspect="1"/>
          </p:cNvPicPr>
          <p:nvPr userDrawn="1"/>
        </p:nvPicPr>
        <p:blipFill>
          <a:blip r:embed="rId8"/>
          <a:stretch>
            <a:fillRect/>
          </a:stretch>
        </p:blipFill>
        <p:spPr>
          <a:xfrm>
            <a:off x="523006" y="7903349"/>
            <a:ext cx="2188654" cy="2658086"/>
          </a:xfrm>
          <a:prstGeom prst="rect">
            <a:avLst/>
          </a:prstGeom>
        </p:spPr>
      </p:pic>
      <p:pic>
        <p:nvPicPr>
          <p:cNvPr id="20" name="Picture 19">
            <a:extLst>
              <a:ext uri="{FF2B5EF4-FFF2-40B4-BE49-F238E27FC236}">
                <a16:creationId xmlns:a16="http://schemas.microsoft.com/office/drawing/2014/main" id="{B8BB93C7-F4B2-6272-DA9E-10273AF52877}"/>
              </a:ext>
            </a:extLst>
          </p:cNvPr>
          <p:cNvPicPr>
            <a:picLocks noChangeAspect="1"/>
          </p:cNvPicPr>
          <p:nvPr userDrawn="1"/>
        </p:nvPicPr>
        <p:blipFill>
          <a:blip r:embed="rId8"/>
          <a:stretch>
            <a:fillRect/>
          </a:stretch>
        </p:blipFill>
        <p:spPr>
          <a:xfrm>
            <a:off x="-8487112" y="-76200"/>
            <a:ext cx="2188654" cy="2658086"/>
          </a:xfrm>
          <a:prstGeom prst="rect">
            <a:avLst/>
          </a:prstGeom>
        </p:spPr>
      </p:pic>
    </p:spTree>
    <p:extLst>
      <p:ext uri="{BB962C8B-B14F-4D97-AF65-F5344CB8AC3E}">
        <p14:creationId xmlns:p14="http://schemas.microsoft.com/office/powerpoint/2010/main" val="182766338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p>
        </p:txBody>
      </p:sp>
      <p:sp>
        <p:nvSpPr>
          <p:cNvPr id="3" name="文本占位符 2"/>
          <p:cNvSpPr>
            <a:spLocks noGrp="1"/>
          </p:cNvSpPr>
          <p:nvPr>
            <p:ph type="body" idx="1" hasCustomPrompt="1"/>
            <p:custDataLst>
              <p:tags r:id="rId2"/>
            </p:custDataLst>
          </p:nvPr>
        </p:nvSpPr>
        <p:spPr>
          <a:xfrm>
            <a:off x="608400" y="1429200"/>
            <a:ext cx="5342400" cy="381600"/>
          </a:xfr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p>
        </p:txBody>
      </p:sp>
      <p:sp>
        <p:nvSpPr>
          <p:cNvPr id="4" name="内容占位符 3"/>
          <p:cNvSpPr>
            <a:spLocks noGrp="1"/>
          </p:cNvSpPr>
          <p:nvPr>
            <p:ph sz="half" idx="2"/>
            <p:custDataLst>
              <p:tags r:id="rId3"/>
            </p:custDataLst>
          </p:nvPr>
        </p:nvSpPr>
        <p:spPr>
          <a:xfrm>
            <a:off x="608400" y="1854000"/>
            <a:ext cx="5342400" cy="4395600"/>
          </a:xfrm>
        </p:spPr>
        <p:txBody>
          <a:bodyPr vert="horz" lIns="101600" tIns="0" rIns="82550" bIns="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5" name="文本占位符 4"/>
          <p:cNvSpPr>
            <a:spLocks noGrp="1"/>
          </p:cNvSpPr>
          <p:nvPr>
            <p:ph type="body" sz="quarter" idx="3" hasCustomPrompt="1"/>
            <p:custDataLst>
              <p:tags r:id="rId4"/>
            </p:custDataLst>
          </p:nvPr>
        </p:nvSpPr>
        <p:spPr>
          <a:xfrm>
            <a:off x="6235750" y="1421729"/>
            <a:ext cx="5342400" cy="381600"/>
          </a:xfr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sym typeface="+mn-ea"/>
              </a:rPr>
              <a:t>单击此处编辑文本</a:t>
            </a:r>
          </a:p>
        </p:txBody>
      </p:sp>
      <p:sp>
        <p:nvSpPr>
          <p:cNvPr id="6" name="内容占位符 5"/>
          <p:cNvSpPr>
            <a:spLocks noGrp="1"/>
          </p:cNvSpPr>
          <p:nvPr>
            <p:ph sz="quarter" idx="4"/>
            <p:custDataLst>
              <p:tags r:id="rId5"/>
            </p:custDataLst>
          </p:nvPr>
        </p:nvSpPr>
        <p:spPr>
          <a:xfrm>
            <a:off x="6235750" y="1854000"/>
            <a:ext cx="5342400" cy="4395600"/>
          </a:xfrm>
        </p:spPr>
        <p:txBody>
          <a:bodyPr vert="horz" lIns="101600" tIns="0" rIns="82550" bIns="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7" name="日期占位符 6"/>
          <p:cNvSpPr>
            <a:spLocks noGrp="1"/>
          </p:cNvSpPr>
          <p:nvPr>
            <p:ph type="dt" sz="half" idx="10"/>
            <p:custDataLst>
              <p:tags r:id="rId6"/>
            </p:custDataLst>
          </p:nvPr>
        </p:nvSpPr>
        <p:spPr/>
        <p:txBody>
          <a:bodyPr/>
          <a:lstStyle/>
          <a:p>
            <a:fld id="{760FBDFE-C587-4B4C-A407-44438C67B59E}" type="datetimeFigureOut">
              <a:rPr lang="zh-CN" altLang="en-US" smtClean="0"/>
              <a:t>2024/2/17</a:t>
            </a:fld>
            <a:endParaRPr lang="zh-CN" altLang="en-US"/>
          </a:p>
        </p:txBody>
      </p:sp>
      <p:sp>
        <p:nvSpPr>
          <p:cNvPr id="8" name="页脚占位符 7"/>
          <p:cNvSpPr>
            <a:spLocks noGrp="1"/>
          </p:cNvSpPr>
          <p:nvPr>
            <p:ph type="ftr" sz="quarter" idx="11"/>
            <p:custDataLst>
              <p:tags r:id="rId7"/>
            </p:custDataLst>
          </p:nvPr>
        </p:nvSpPr>
        <p:spPr/>
        <p:txBody>
          <a:bodyPr/>
          <a:lstStyle/>
          <a:p>
            <a:endParaRPr lang="zh-CN" altLang="en-US"/>
          </a:p>
        </p:txBody>
      </p:sp>
      <p:sp>
        <p:nvSpPr>
          <p:cNvPr id="9" name="灯片编号占位符 8"/>
          <p:cNvSpPr>
            <a:spLocks noGrp="1"/>
          </p:cNvSpPr>
          <p:nvPr>
            <p:ph type="sldNum" sz="quarter" idx="12"/>
            <p:custDataLst>
              <p:tags r:id="rId8"/>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7364179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a:sym typeface="+mn-ea"/>
              </a:rPr>
              <a:t>单击此处编辑母版标题样式</a:t>
            </a:r>
          </a:p>
        </p:txBody>
      </p:sp>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t>2024/2/17</a:t>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274837539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1"/>
            </p:custDataLst>
          </p:nvPr>
        </p:nvSpPr>
        <p:spPr/>
        <p:txBody>
          <a:bodyPr/>
          <a:lstStyle/>
          <a:p>
            <a:fld id="{760FBDFE-C587-4B4C-A407-44438C67B59E}" type="datetimeFigureOut">
              <a:rPr lang="zh-CN" altLang="en-US" smtClean="0"/>
              <a:t>2024/2/17</a:t>
            </a:fld>
            <a:endParaRPr lang="zh-CN" altLang="en-US"/>
          </a:p>
        </p:txBody>
      </p:sp>
      <p:sp>
        <p:nvSpPr>
          <p:cNvPr id="3" name="页脚占位符 2"/>
          <p:cNvSpPr>
            <a:spLocks noGrp="1"/>
          </p:cNvSpPr>
          <p:nvPr>
            <p:ph type="ftr" sz="quarter" idx="11"/>
            <p:custDataLst>
              <p:tags r:id="rId2"/>
            </p:custDataLst>
          </p:nvPr>
        </p:nvSpPr>
        <p:spPr/>
        <p:txBody>
          <a:bodyPr/>
          <a:lstStyle/>
          <a:p>
            <a:endParaRPr lang="zh-CN" altLang="en-US"/>
          </a:p>
        </p:txBody>
      </p:sp>
      <p:sp>
        <p:nvSpPr>
          <p:cNvPr id="4" name="灯片编号占位符 3"/>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10001726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1"/>
            </p:custDataLst>
          </p:nvPr>
        </p:nvSpPr>
        <p:spPr>
          <a:xfrm>
            <a:off x="608400" y="1555200"/>
            <a:ext cx="5233077" cy="4608000"/>
          </a:xfrm>
        </p:spPr>
        <p:txBody>
          <a:bodyPr vert="horz" lIns="90000" tIns="46800" rIns="90000" bIns="46800" rtlCol="0">
            <a:normAutofit/>
          </a:bodyPr>
          <a:lstStyle>
            <a:lvl1pPr>
              <a:buNone/>
              <a:defRPr sz="1600"/>
            </a:lvl1pPr>
          </a:lstStyle>
          <a:p>
            <a:pPr lvl="0"/>
            <a:endParaRPr dirty="0">
              <a:sym typeface="+mn-ea"/>
            </a:endParaRPr>
          </a:p>
        </p:txBody>
      </p:sp>
      <p:sp>
        <p:nvSpPr>
          <p:cNvPr id="4" name="文本占位符 3"/>
          <p:cNvSpPr>
            <a:spLocks noGrp="1"/>
          </p:cNvSpPr>
          <p:nvPr>
            <p:ph type="body" sz="half" idx="2"/>
            <p:custDataLst>
              <p:tags r:id="rId2"/>
            </p:custDataLst>
          </p:nvPr>
        </p:nvSpPr>
        <p:spPr>
          <a:xfrm>
            <a:off x="6350400" y="1555200"/>
            <a:ext cx="5227200" cy="4608000"/>
          </a:xfrm>
        </p:spPr>
        <p:txBody>
          <a:bodyPr vert="horz" lIns="90000" tIns="46800" rIns="90000" bIns="46800" rtlCol="0">
            <a:normAutofit/>
          </a:bodyPr>
          <a:lstStyle>
            <a:lvl1pPr>
              <a:buNone/>
              <a:defRPr sz="1600"/>
            </a:lvl1pPr>
          </a:lstStyle>
          <a:p>
            <a:pPr lvl="0"/>
            <a:r>
              <a:rPr dirty="0">
                <a:sym typeface="+mn-ea"/>
              </a:rPr>
              <a:t>单击此处编辑母版文本样式</a:t>
            </a:r>
          </a:p>
        </p:txBody>
      </p:sp>
      <p:sp>
        <p:nvSpPr>
          <p:cNvPr id="5" name="日期占位符 4"/>
          <p:cNvSpPr>
            <a:spLocks noGrp="1"/>
          </p:cNvSpPr>
          <p:nvPr>
            <p:ph type="dt" sz="half" idx="10"/>
            <p:custDataLst>
              <p:tags r:id="rId3"/>
            </p:custDataLst>
          </p:nvPr>
        </p:nvSpPr>
        <p:spPr/>
        <p:txBody>
          <a:bodyPr/>
          <a:lstStyle/>
          <a:p>
            <a:fld id="{9EFD9D74-47D9-4702-A33C-335B63B48DBF}" type="datetimeFigureOut">
              <a:rPr lang="zh-CN" altLang="en-US" smtClean="0"/>
              <a:t>2024/2/17</a:t>
            </a:fld>
            <a:endParaRPr lang="zh-CN" altLang="en-US" dirty="0"/>
          </a:p>
        </p:txBody>
      </p:sp>
      <p:sp>
        <p:nvSpPr>
          <p:cNvPr id="6" name="页脚占位符 5"/>
          <p:cNvSpPr>
            <a:spLocks noGrp="1"/>
          </p:cNvSpPr>
          <p:nvPr>
            <p:ph type="ftr" sz="quarter" idx="11"/>
            <p:custDataLst>
              <p:tags r:id="rId4"/>
            </p:custDataLst>
          </p:nvPr>
        </p:nvSpPr>
        <p:spPr/>
        <p:txBody>
          <a:bodyPr/>
          <a:lstStyle/>
          <a:p>
            <a:endParaRPr lang="zh-CN" altLang="en-US" dirty="0"/>
          </a:p>
        </p:txBody>
      </p:sp>
      <p:sp>
        <p:nvSpPr>
          <p:cNvPr id="7" name="灯片编号占位符 6"/>
          <p:cNvSpPr>
            <a:spLocks noGrp="1"/>
          </p:cNvSpPr>
          <p:nvPr>
            <p:ph type="sldNum" sz="quarter" idx="12"/>
            <p:custDataLst>
              <p:tags r:id="rId5"/>
            </p:custDataLst>
          </p:nvPr>
        </p:nvSpPr>
        <p:spPr/>
        <p:txBody>
          <a:bodyPr/>
          <a:lstStyle/>
          <a:p>
            <a:fld id="{FABC47A4-756D-490B-A52F-7D9E2C9FC05F}" type="slidenum">
              <a:rPr lang="zh-CN" altLang="en-US" smtClean="0"/>
              <a:t>‹#›</a:t>
            </a:fld>
            <a:endParaRPr lang="zh-CN" altLang="en-US"/>
          </a:p>
        </p:txBody>
      </p:sp>
      <p:sp>
        <p:nvSpPr>
          <p:cNvPr id="9" name="标题 8"/>
          <p:cNvSpPr>
            <a:spLocks noGrp="1"/>
          </p:cNvSpPr>
          <p:nvPr>
            <p:ph type="title"/>
            <p:custDataLst>
              <p:tags r:id="rId6"/>
            </p:custDataLst>
          </p:nvPr>
        </p:nvSpPr>
        <p:spPr/>
        <p:txBody>
          <a:bodyPr/>
          <a:lstStyle/>
          <a:p>
            <a:r>
              <a:rPr lang="zh-CN" altLang="en-US"/>
              <a:t>单击此处编辑母版标题样式</a:t>
            </a:r>
          </a:p>
        </p:txBody>
      </p:sp>
    </p:spTree>
    <p:extLst>
      <p:ext uri="{BB962C8B-B14F-4D97-AF65-F5344CB8AC3E}">
        <p14:creationId xmlns:p14="http://schemas.microsoft.com/office/powerpoint/2010/main" val="37591986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C66424-1174-56CD-A54D-97AED70EAF0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A991AAC-4D6D-590C-DF00-35D354DB0C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EB46D3C-2032-FA21-2C0B-F0560536C21F}"/>
              </a:ext>
            </a:extLst>
          </p:cNvPr>
          <p:cNvSpPr>
            <a:spLocks noGrp="1"/>
          </p:cNvSpPr>
          <p:nvPr>
            <p:ph type="dt" sz="half" idx="10"/>
          </p:nvPr>
        </p:nvSpPr>
        <p:spPr/>
        <p:txBody>
          <a:bodyPr/>
          <a:lstStyle/>
          <a:p>
            <a:fld id="{20B9AD99-57F0-497A-9FBF-1E6ABD51DA9D}" type="datetimeFigureOut">
              <a:rPr lang="en-US" smtClean="0"/>
              <a:t>2/17/2024</a:t>
            </a:fld>
            <a:endParaRPr lang="en-US"/>
          </a:p>
        </p:txBody>
      </p:sp>
      <p:sp>
        <p:nvSpPr>
          <p:cNvPr id="5" name="Footer Placeholder 4">
            <a:extLst>
              <a:ext uri="{FF2B5EF4-FFF2-40B4-BE49-F238E27FC236}">
                <a16:creationId xmlns:a16="http://schemas.microsoft.com/office/drawing/2014/main" id="{064B1D1F-B063-7929-33AA-8990A1E9D3B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E7941D5-AD84-3DF9-FA1B-F60AB362AC21}"/>
              </a:ext>
            </a:extLst>
          </p:cNvPr>
          <p:cNvSpPr>
            <a:spLocks noGrp="1"/>
          </p:cNvSpPr>
          <p:nvPr>
            <p:ph type="sldNum" sz="quarter" idx="12"/>
          </p:nvPr>
        </p:nvSpPr>
        <p:spPr/>
        <p:txBody>
          <a:bodyPr/>
          <a:lstStyle/>
          <a:p>
            <a:fld id="{8B8A7C68-AC9D-4125-9454-9B150A85E117}" type="slidenum">
              <a:rPr lang="en-US" smtClean="0"/>
              <a:t>‹#›</a:t>
            </a:fld>
            <a:endParaRPr lang="en-US"/>
          </a:p>
        </p:txBody>
      </p:sp>
    </p:spTree>
    <p:extLst>
      <p:ext uri="{BB962C8B-B14F-4D97-AF65-F5344CB8AC3E}">
        <p14:creationId xmlns:p14="http://schemas.microsoft.com/office/powerpoint/2010/main" val="138599268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1"/>
            </p:custDataLst>
          </p:nvPr>
        </p:nvSpPr>
        <p:spPr>
          <a:xfrm>
            <a:off x="10234800" y="914400"/>
            <a:ext cx="1044000" cy="5029200"/>
          </a:xfrm>
        </p:spPr>
        <p:txBody>
          <a:bodyPr vert="eaVert" lIns="90000" tIns="46800" rIns="90000" bIns="46800" rtlCol="0" anchor="ctr" anchorCtr="0">
            <a:normAutofit/>
          </a:bodyPr>
          <a:lstStyle>
            <a:lvl1pPr>
              <a:buNone/>
              <a:defRPr sz="2800"/>
            </a:lvl1pPr>
          </a:lstStyle>
          <a:p>
            <a:pPr lvl="0"/>
            <a:r>
              <a:rPr dirty="0">
                <a:sym typeface="+mn-ea"/>
              </a:rPr>
              <a:t>单击此处编辑标题</a:t>
            </a:r>
          </a:p>
        </p:txBody>
      </p:sp>
      <p:sp>
        <p:nvSpPr>
          <p:cNvPr id="3" name="竖排文字占位符 2"/>
          <p:cNvSpPr>
            <a:spLocks noGrp="1"/>
          </p:cNvSpPr>
          <p:nvPr>
            <p:ph type="body" orient="vert" idx="1"/>
            <p:custDataLst>
              <p:tags r:id="rId2"/>
            </p:custDataLst>
          </p:nvPr>
        </p:nvSpPr>
        <p:spPr>
          <a:xfrm>
            <a:off x="914400" y="914400"/>
            <a:ext cx="9169200" cy="5029200"/>
          </a:xfr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2024/2/17</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168999121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p:txBody>
          <a:bodyPr/>
          <a:lstStyle/>
          <a:p>
            <a:fld id="{760FBDFE-C587-4B4C-A407-44438C67B59E}" type="datetimeFigureOut">
              <a:rPr lang="zh-CN" altLang="en-US" smtClean="0"/>
              <a:t>2024/2/17</a:t>
            </a:fld>
            <a:endParaRPr lang="zh-CN" altLang="en-US"/>
          </a:p>
        </p:txBody>
      </p:sp>
      <p:sp>
        <p:nvSpPr>
          <p:cNvPr id="4" name="页脚占位符 3"/>
          <p:cNvSpPr>
            <a:spLocks noGrp="1"/>
          </p:cNvSpPr>
          <p:nvPr>
            <p:ph type="ftr" sz="quarter" idx="11"/>
            <p:custDataLst>
              <p:tags r:id="rId2"/>
            </p:custDataLst>
          </p:nvPr>
        </p:nvSpPr>
        <p:spPr/>
        <p:txBody>
          <a:bodyPr/>
          <a:lstStyle/>
          <a:p>
            <a:endParaRPr lang="zh-CN" altLang="en-US"/>
          </a:p>
        </p:txBody>
      </p:sp>
      <p:sp>
        <p:nvSpPr>
          <p:cNvPr id="5" name="灯片编号占位符 4"/>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
        <p:nvSpPr>
          <p:cNvPr id="7" name="内容占位符 6"/>
          <p:cNvSpPr>
            <a:spLocks noGrp="1"/>
          </p:cNvSpPr>
          <p:nvPr>
            <p:ph sz="quarter" idx="13"/>
            <p:custDataLst>
              <p:tags r:id="rId4"/>
            </p:custDataLst>
          </p:nvPr>
        </p:nvSpPr>
        <p:spPr>
          <a:xfrm>
            <a:off x="608400" y="774000"/>
            <a:ext cx="10972800" cy="5482800"/>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276396910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p:txBody>
          <a:bodyPr/>
          <a:lstStyle/>
          <a:p>
            <a:fld id="{760FBDFE-C587-4B4C-A407-44438C67B59E}" type="datetimeFigureOut">
              <a:rPr lang="zh-CN" altLang="en-US" smtClean="0"/>
              <a:t>2024/2/17</a:t>
            </a:fld>
            <a:endParaRPr lang="zh-CN" altLang="en-US"/>
          </a:p>
        </p:txBody>
      </p:sp>
      <p:sp>
        <p:nvSpPr>
          <p:cNvPr id="4" name="页脚占位符 3"/>
          <p:cNvSpPr>
            <a:spLocks noGrp="1"/>
          </p:cNvSpPr>
          <p:nvPr>
            <p:ph type="ftr" sz="quarter" idx="11"/>
            <p:custDataLst>
              <p:tags r:id="rId2"/>
            </p:custDataLst>
          </p:nvPr>
        </p:nvSpPr>
        <p:spPr/>
        <p:txBody>
          <a:bodyPr/>
          <a:lstStyle/>
          <a:p>
            <a:endParaRPr lang="zh-CN" altLang="en-US"/>
          </a:p>
        </p:txBody>
      </p:sp>
      <p:sp>
        <p:nvSpPr>
          <p:cNvPr id="5" name="灯片编号占位符 4"/>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
        <p:nvSpPr>
          <p:cNvPr id="2" name="标题 1"/>
          <p:cNvSpPr>
            <a:spLocks noGrp="1"/>
          </p:cNvSpPr>
          <p:nvPr>
            <p:ph type="title" hasCustomPrompt="1"/>
            <p:custDataLst>
              <p:tags r:id="rId4"/>
            </p:custDataLst>
          </p:nvPr>
        </p:nvSpPr>
        <p:spPr>
          <a:xfrm>
            <a:off x="1198800" y="2484000"/>
            <a:ext cx="9799200" cy="1018800"/>
          </a:xfrm>
        </p:spPr>
        <p:txBody>
          <a:bodyPr vert="horz" lIns="90000" tIns="46800" rIns="90000" bIns="46800" rtlCol="0" anchor="t" anchorCtr="0">
            <a:normAutofit/>
          </a:bodyPr>
          <a:lstStyle>
            <a:lvl1pPr algn="ctr">
              <a:defRPr sz="6000"/>
            </a:lvl1pPr>
          </a:lstStyle>
          <a:p>
            <a:pPr lvl="0"/>
            <a:r>
              <a:rPr>
                <a:sym typeface="+mn-ea"/>
              </a:rPr>
              <a:t>单击此处编辑标题</a:t>
            </a:r>
          </a:p>
        </p:txBody>
      </p:sp>
      <p:sp>
        <p:nvSpPr>
          <p:cNvPr id="7" name="文本占位符 6"/>
          <p:cNvSpPr>
            <a:spLocks noGrp="1"/>
          </p:cNvSpPr>
          <p:nvPr>
            <p:ph type="body" sz="quarter" idx="13"/>
            <p:custDataLst>
              <p:tags r:id="rId5"/>
            </p:custDataLst>
          </p:nvPr>
        </p:nvSpPr>
        <p:spPr>
          <a:xfrm>
            <a:off x="1198800" y="3560400"/>
            <a:ext cx="9799200" cy="471600"/>
          </a:xfr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p>
        </p:txBody>
      </p:sp>
    </p:spTree>
    <p:extLst>
      <p:ext uri="{BB962C8B-B14F-4D97-AF65-F5344CB8AC3E}">
        <p14:creationId xmlns:p14="http://schemas.microsoft.com/office/powerpoint/2010/main" val="404575090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pic>
        <p:nvPicPr>
          <p:cNvPr id="27" name="图片 2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441" y="-53853"/>
            <a:ext cx="12216506" cy="6897883"/>
          </a:xfrm>
          <a:prstGeom prst="rect">
            <a:avLst/>
          </a:prstGeom>
        </p:spPr>
      </p:pic>
      <p:pic>
        <p:nvPicPr>
          <p:cNvPr id="8" name="图片 7" descr="02"/>
          <p:cNvPicPr>
            <a:picLocks noChangeAspect="1"/>
          </p:cNvPicPr>
          <p:nvPr userDrawn="1"/>
        </p:nvPicPr>
        <p:blipFill>
          <a:blip r:embed="rId3"/>
          <a:stretch>
            <a:fillRect/>
          </a:stretch>
        </p:blipFill>
        <p:spPr>
          <a:xfrm>
            <a:off x="-12700" y="-53975"/>
            <a:ext cx="12217400" cy="6858000"/>
          </a:xfrm>
          <a:prstGeom prst="rect">
            <a:avLst/>
          </a:prstGeom>
        </p:spPr>
      </p:pic>
      <p:pic>
        <p:nvPicPr>
          <p:cNvPr id="11" name="图片 10" descr="图层 7 拷贝"/>
          <p:cNvPicPr>
            <a:picLocks noChangeAspect="1"/>
          </p:cNvPicPr>
          <p:nvPr userDrawn="1"/>
        </p:nvPicPr>
        <p:blipFill>
          <a:blip r:embed="rId4"/>
          <a:stretch>
            <a:fillRect/>
          </a:stretch>
        </p:blipFill>
        <p:spPr>
          <a:xfrm>
            <a:off x="2524760" y="6076315"/>
            <a:ext cx="1057275" cy="767715"/>
          </a:xfrm>
          <a:prstGeom prst="rect">
            <a:avLst/>
          </a:prstGeom>
        </p:spPr>
      </p:pic>
      <p:pic>
        <p:nvPicPr>
          <p:cNvPr id="9" name="图片 8" descr="图层 9 拷贝"/>
          <p:cNvPicPr>
            <a:picLocks noChangeAspect="1"/>
          </p:cNvPicPr>
          <p:nvPr userDrawn="1"/>
        </p:nvPicPr>
        <p:blipFill>
          <a:blip r:embed="rId5"/>
          <a:stretch>
            <a:fillRect/>
          </a:stretch>
        </p:blipFill>
        <p:spPr>
          <a:xfrm>
            <a:off x="3081655" y="5139690"/>
            <a:ext cx="4750435" cy="1664335"/>
          </a:xfrm>
          <a:prstGeom prst="rect">
            <a:avLst/>
          </a:prstGeom>
        </p:spPr>
      </p:pic>
      <p:pic>
        <p:nvPicPr>
          <p:cNvPr id="10" name="图片 9" descr="图层 7 拷贝"/>
          <p:cNvPicPr>
            <a:picLocks noChangeAspect="1"/>
          </p:cNvPicPr>
          <p:nvPr userDrawn="1"/>
        </p:nvPicPr>
        <p:blipFill>
          <a:blip r:embed="rId4"/>
          <a:stretch>
            <a:fillRect/>
          </a:stretch>
        </p:blipFill>
        <p:spPr>
          <a:xfrm>
            <a:off x="6402070" y="5413375"/>
            <a:ext cx="1914525" cy="1390650"/>
          </a:xfrm>
          <a:prstGeom prst="rect">
            <a:avLst/>
          </a:prstGeom>
        </p:spPr>
      </p:pic>
      <p:sp>
        <p:nvSpPr>
          <p:cNvPr id="12" name="矩形 11"/>
          <p:cNvSpPr/>
          <p:nvPr userDrawn="1"/>
        </p:nvSpPr>
        <p:spPr>
          <a:xfrm>
            <a:off x="359725" y="356839"/>
            <a:ext cx="11472173" cy="6144322"/>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pic>
        <p:nvPicPr>
          <p:cNvPr id="17" name="图片 16" descr="图层 7 拷贝"/>
          <p:cNvPicPr>
            <a:picLocks noChangeAspect="1"/>
          </p:cNvPicPr>
          <p:nvPr userDrawn="1"/>
        </p:nvPicPr>
        <p:blipFill>
          <a:blip r:embed="rId4"/>
          <a:stretch>
            <a:fillRect/>
          </a:stretch>
        </p:blipFill>
        <p:spPr>
          <a:xfrm>
            <a:off x="-488950" y="5219700"/>
            <a:ext cx="2254885" cy="1638300"/>
          </a:xfrm>
          <a:prstGeom prst="rect">
            <a:avLst/>
          </a:prstGeom>
        </p:spPr>
      </p:pic>
    </p:spTree>
    <p:extLst>
      <p:ext uri="{BB962C8B-B14F-4D97-AF65-F5344CB8AC3E}">
        <p14:creationId xmlns:p14="http://schemas.microsoft.com/office/powerpoint/2010/main" val="36026051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D9DBBF-6FFA-6F8C-8C9D-D2C9B18A02CA}"/>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15C438F-98EB-34FD-9704-4F86CF66E063}"/>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9B99FD8-8AA4-4942-472A-E639E2D89EAE}"/>
              </a:ext>
            </a:extLst>
          </p:cNvPr>
          <p:cNvSpPr>
            <a:spLocks noGrp="1"/>
          </p:cNvSpPr>
          <p:nvPr>
            <p:ph type="dt" sz="half" idx="10"/>
          </p:nvPr>
        </p:nvSpPr>
        <p:spPr>
          <a:xfrm>
            <a:off x="838200" y="6356350"/>
            <a:ext cx="2743200" cy="365125"/>
          </a:xfrm>
          <a:prstGeom prst="rect">
            <a:avLst/>
          </a:prstGeom>
        </p:spPr>
        <p:txBody>
          <a:bodyPr/>
          <a:lstStyle/>
          <a:p>
            <a:fld id="{C861A57E-4ADA-4D9B-BA44-19A544750E34}" type="datetimeFigureOut">
              <a:rPr lang="en-US" smtClean="0"/>
              <a:t>2/17/2024</a:t>
            </a:fld>
            <a:endParaRPr lang="en-US"/>
          </a:p>
        </p:txBody>
      </p:sp>
      <p:sp>
        <p:nvSpPr>
          <p:cNvPr id="5" name="Footer Placeholder 4">
            <a:extLst>
              <a:ext uri="{FF2B5EF4-FFF2-40B4-BE49-F238E27FC236}">
                <a16:creationId xmlns:a16="http://schemas.microsoft.com/office/drawing/2014/main" id="{857AEC81-3CDA-86CC-DF6D-92FE98EF511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F35D894-2BA9-42E6-578F-C863434AF7A9}"/>
              </a:ext>
            </a:extLst>
          </p:cNvPr>
          <p:cNvSpPr>
            <a:spLocks noGrp="1"/>
          </p:cNvSpPr>
          <p:nvPr>
            <p:ph type="sldNum" sz="quarter" idx="12"/>
          </p:nvPr>
        </p:nvSpPr>
        <p:spPr>
          <a:xfrm>
            <a:off x="8610600" y="6356350"/>
            <a:ext cx="2743200" cy="365125"/>
          </a:xfrm>
          <a:prstGeom prst="rect">
            <a:avLst/>
          </a:prstGeom>
        </p:spPr>
        <p:txBody>
          <a:bodyPr/>
          <a:lstStyle/>
          <a:p>
            <a:fld id="{6EA04ABD-BC90-439C-B3B8-17AC93D7F94B}" type="slidenum">
              <a:rPr lang="en-US" smtClean="0"/>
              <a:t>‹#›</a:t>
            </a:fld>
            <a:endParaRPr lang="en-US"/>
          </a:p>
        </p:txBody>
      </p:sp>
    </p:spTree>
    <p:extLst>
      <p:ext uri="{BB962C8B-B14F-4D97-AF65-F5344CB8AC3E}">
        <p14:creationId xmlns:p14="http://schemas.microsoft.com/office/powerpoint/2010/main" val="402792212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F8E3E4-34BD-2E93-85B5-9D154169EC2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622888CB-67BB-A1C4-13D0-5BE931D72A30}"/>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7F49BF7-E09A-6A21-F092-60A5A6D00171}"/>
              </a:ext>
            </a:extLst>
          </p:cNvPr>
          <p:cNvSpPr>
            <a:spLocks noGrp="1"/>
          </p:cNvSpPr>
          <p:nvPr>
            <p:ph type="dt" sz="half" idx="10"/>
          </p:nvPr>
        </p:nvSpPr>
        <p:spPr>
          <a:xfrm>
            <a:off x="838200" y="6356350"/>
            <a:ext cx="2743200" cy="365125"/>
          </a:xfrm>
          <a:prstGeom prst="rect">
            <a:avLst/>
          </a:prstGeom>
        </p:spPr>
        <p:txBody>
          <a:bodyPr/>
          <a:lstStyle/>
          <a:p>
            <a:fld id="{C861A57E-4ADA-4D9B-BA44-19A544750E34}" type="datetimeFigureOut">
              <a:rPr lang="en-US" smtClean="0"/>
              <a:t>2/17/2024</a:t>
            </a:fld>
            <a:endParaRPr lang="en-US"/>
          </a:p>
        </p:txBody>
      </p:sp>
      <p:sp>
        <p:nvSpPr>
          <p:cNvPr id="5" name="Footer Placeholder 4">
            <a:extLst>
              <a:ext uri="{FF2B5EF4-FFF2-40B4-BE49-F238E27FC236}">
                <a16:creationId xmlns:a16="http://schemas.microsoft.com/office/drawing/2014/main" id="{A649C886-CD1C-08BD-4720-9B5BCF1AF21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9ECC0CA-9205-9032-0C7D-9CE89F07E98A}"/>
              </a:ext>
            </a:extLst>
          </p:cNvPr>
          <p:cNvSpPr>
            <a:spLocks noGrp="1"/>
          </p:cNvSpPr>
          <p:nvPr>
            <p:ph type="sldNum" sz="quarter" idx="12"/>
          </p:nvPr>
        </p:nvSpPr>
        <p:spPr>
          <a:xfrm>
            <a:off x="8610600" y="6356350"/>
            <a:ext cx="2743200" cy="365125"/>
          </a:xfrm>
          <a:prstGeom prst="rect">
            <a:avLst/>
          </a:prstGeom>
        </p:spPr>
        <p:txBody>
          <a:bodyPr/>
          <a:lstStyle/>
          <a:p>
            <a:fld id="{6EA04ABD-BC90-439C-B3B8-17AC93D7F94B}" type="slidenum">
              <a:rPr lang="en-US" smtClean="0"/>
              <a:t>‹#›</a:t>
            </a:fld>
            <a:endParaRPr lang="en-US"/>
          </a:p>
        </p:txBody>
      </p:sp>
    </p:spTree>
    <p:extLst>
      <p:ext uri="{BB962C8B-B14F-4D97-AF65-F5344CB8AC3E}">
        <p14:creationId xmlns:p14="http://schemas.microsoft.com/office/powerpoint/2010/main" val="7799611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A0A856-5C34-C8C0-D3C8-0C230996E5A1}"/>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48A4A39-0284-7960-B0C0-767F545FCA11}"/>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B80BDD7-FC9E-9F39-F312-9A2250810C06}"/>
              </a:ext>
            </a:extLst>
          </p:cNvPr>
          <p:cNvSpPr>
            <a:spLocks noGrp="1"/>
          </p:cNvSpPr>
          <p:nvPr>
            <p:ph type="dt" sz="half" idx="10"/>
          </p:nvPr>
        </p:nvSpPr>
        <p:spPr>
          <a:xfrm>
            <a:off x="838200" y="6356350"/>
            <a:ext cx="2743200" cy="365125"/>
          </a:xfrm>
          <a:prstGeom prst="rect">
            <a:avLst/>
          </a:prstGeom>
        </p:spPr>
        <p:txBody>
          <a:bodyPr/>
          <a:lstStyle/>
          <a:p>
            <a:fld id="{C861A57E-4ADA-4D9B-BA44-19A544750E34}" type="datetimeFigureOut">
              <a:rPr lang="en-US" smtClean="0"/>
              <a:t>2/17/2024</a:t>
            </a:fld>
            <a:endParaRPr lang="en-US"/>
          </a:p>
        </p:txBody>
      </p:sp>
      <p:sp>
        <p:nvSpPr>
          <p:cNvPr id="5" name="Footer Placeholder 4">
            <a:extLst>
              <a:ext uri="{FF2B5EF4-FFF2-40B4-BE49-F238E27FC236}">
                <a16:creationId xmlns:a16="http://schemas.microsoft.com/office/drawing/2014/main" id="{8C330D65-50B6-337D-F82F-0AA21A712D7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BA0C273-41F5-71B4-0AB0-6CEB8DDB29C3}"/>
              </a:ext>
            </a:extLst>
          </p:cNvPr>
          <p:cNvSpPr>
            <a:spLocks noGrp="1"/>
          </p:cNvSpPr>
          <p:nvPr>
            <p:ph type="sldNum" sz="quarter" idx="12"/>
          </p:nvPr>
        </p:nvSpPr>
        <p:spPr>
          <a:xfrm>
            <a:off x="8610600" y="6356350"/>
            <a:ext cx="2743200" cy="365125"/>
          </a:xfrm>
          <a:prstGeom prst="rect">
            <a:avLst/>
          </a:prstGeom>
        </p:spPr>
        <p:txBody>
          <a:bodyPr/>
          <a:lstStyle/>
          <a:p>
            <a:fld id="{6EA04ABD-BC90-439C-B3B8-17AC93D7F94B}" type="slidenum">
              <a:rPr lang="en-US" smtClean="0"/>
              <a:t>‹#›</a:t>
            </a:fld>
            <a:endParaRPr lang="en-US"/>
          </a:p>
        </p:txBody>
      </p:sp>
    </p:spTree>
    <p:extLst>
      <p:ext uri="{BB962C8B-B14F-4D97-AF65-F5344CB8AC3E}">
        <p14:creationId xmlns:p14="http://schemas.microsoft.com/office/powerpoint/2010/main" val="106583229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06BB00-03D6-B102-D533-868A8095E01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D918398-9922-F490-C70B-D952DA468160}"/>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8734ECF-9186-6FC7-005B-073CA9CC91E9}"/>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6B75971-99AA-40C1-96AE-6ED8413D732C}"/>
              </a:ext>
            </a:extLst>
          </p:cNvPr>
          <p:cNvSpPr>
            <a:spLocks noGrp="1"/>
          </p:cNvSpPr>
          <p:nvPr>
            <p:ph type="dt" sz="half" idx="10"/>
          </p:nvPr>
        </p:nvSpPr>
        <p:spPr>
          <a:xfrm>
            <a:off x="838200" y="6356350"/>
            <a:ext cx="2743200" cy="365125"/>
          </a:xfrm>
          <a:prstGeom prst="rect">
            <a:avLst/>
          </a:prstGeom>
        </p:spPr>
        <p:txBody>
          <a:bodyPr/>
          <a:lstStyle/>
          <a:p>
            <a:fld id="{C861A57E-4ADA-4D9B-BA44-19A544750E34}" type="datetimeFigureOut">
              <a:rPr lang="en-US" smtClean="0"/>
              <a:t>2/17/2024</a:t>
            </a:fld>
            <a:endParaRPr lang="en-US"/>
          </a:p>
        </p:txBody>
      </p:sp>
      <p:sp>
        <p:nvSpPr>
          <p:cNvPr id="6" name="Footer Placeholder 5">
            <a:extLst>
              <a:ext uri="{FF2B5EF4-FFF2-40B4-BE49-F238E27FC236}">
                <a16:creationId xmlns:a16="http://schemas.microsoft.com/office/drawing/2014/main" id="{C07F5E66-A852-702E-4BF0-30FD15017D5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BE2F7265-02AB-DFB9-948F-259FDEAB2AC8}"/>
              </a:ext>
            </a:extLst>
          </p:cNvPr>
          <p:cNvSpPr>
            <a:spLocks noGrp="1"/>
          </p:cNvSpPr>
          <p:nvPr>
            <p:ph type="sldNum" sz="quarter" idx="12"/>
          </p:nvPr>
        </p:nvSpPr>
        <p:spPr>
          <a:xfrm>
            <a:off x="8610600" y="6356350"/>
            <a:ext cx="2743200" cy="365125"/>
          </a:xfrm>
          <a:prstGeom prst="rect">
            <a:avLst/>
          </a:prstGeom>
        </p:spPr>
        <p:txBody>
          <a:bodyPr/>
          <a:lstStyle/>
          <a:p>
            <a:fld id="{6EA04ABD-BC90-439C-B3B8-17AC93D7F94B}" type="slidenum">
              <a:rPr lang="en-US" smtClean="0"/>
              <a:t>‹#›</a:t>
            </a:fld>
            <a:endParaRPr lang="en-US"/>
          </a:p>
        </p:txBody>
      </p:sp>
    </p:spTree>
    <p:extLst>
      <p:ext uri="{BB962C8B-B14F-4D97-AF65-F5344CB8AC3E}">
        <p14:creationId xmlns:p14="http://schemas.microsoft.com/office/powerpoint/2010/main" val="222592993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526366-D581-7936-9297-79FB2FC58793}"/>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409AA10E-A19D-5715-665D-48B49FABE3B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FA7996E-AF2B-6D44-66F7-1F7CE3C071FE}"/>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2DCFF26-71A5-1C64-4210-BDB6F75E34A5}"/>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45D337D-E745-F45B-0D12-0395CA7CC696}"/>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BED3088-576F-7EAE-CF6E-AEDDC7A9861A}"/>
              </a:ext>
            </a:extLst>
          </p:cNvPr>
          <p:cNvSpPr>
            <a:spLocks noGrp="1"/>
          </p:cNvSpPr>
          <p:nvPr>
            <p:ph type="dt" sz="half" idx="10"/>
          </p:nvPr>
        </p:nvSpPr>
        <p:spPr>
          <a:xfrm>
            <a:off x="838200" y="6356350"/>
            <a:ext cx="2743200" cy="365125"/>
          </a:xfrm>
          <a:prstGeom prst="rect">
            <a:avLst/>
          </a:prstGeom>
        </p:spPr>
        <p:txBody>
          <a:bodyPr/>
          <a:lstStyle/>
          <a:p>
            <a:fld id="{C861A57E-4ADA-4D9B-BA44-19A544750E34}" type="datetimeFigureOut">
              <a:rPr lang="en-US" smtClean="0"/>
              <a:t>2/17/2024</a:t>
            </a:fld>
            <a:endParaRPr lang="en-US"/>
          </a:p>
        </p:txBody>
      </p:sp>
      <p:sp>
        <p:nvSpPr>
          <p:cNvPr id="8" name="Footer Placeholder 7">
            <a:extLst>
              <a:ext uri="{FF2B5EF4-FFF2-40B4-BE49-F238E27FC236}">
                <a16:creationId xmlns:a16="http://schemas.microsoft.com/office/drawing/2014/main" id="{D2DD1A72-EA6C-8C81-5A95-FFEF684974D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F9E9FD52-D230-B784-576C-3D001523EA95}"/>
              </a:ext>
            </a:extLst>
          </p:cNvPr>
          <p:cNvSpPr>
            <a:spLocks noGrp="1"/>
          </p:cNvSpPr>
          <p:nvPr>
            <p:ph type="sldNum" sz="quarter" idx="12"/>
          </p:nvPr>
        </p:nvSpPr>
        <p:spPr>
          <a:xfrm>
            <a:off x="8610600" y="6356350"/>
            <a:ext cx="2743200" cy="365125"/>
          </a:xfrm>
          <a:prstGeom prst="rect">
            <a:avLst/>
          </a:prstGeom>
        </p:spPr>
        <p:txBody>
          <a:bodyPr/>
          <a:lstStyle/>
          <a:p>
            <a:fld id="{6EA04ABD-BC90-439C-B3B8-17AC93D7F94B}" type="slidenum">
              <a:rPr lang="en-US" smtClean="0"/>
              <a:t>‹#›</a:t>
            </a:fld>
            <a:endParaRPr lang="en-US"/>
          </a:p>
        </p:txBody>
      </p:sp>
    </p:spTree>
    <p:extLst>
      <p:ext uri="{BB962C8B-B14F-4D97-AF65-F5344CB8AC3E}">
        <p14:creationId xmlns:p14="http://schemas.microsoft.com/office/powerpoint/2010/main" val="228275849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006A10-3DA8-64AD-EFFC-FA6A8F3A05D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43AD5FF1-3D77-5DDA-7D4B-8AC849A43A18}"/>
              </a:ext>
            </a:extLst>
          </p:cNvPr>
          <p:cNvSpPr>
            <a:spLocks noGrp="1"/>
          </p:cNvSpPr>
          <p:nvPr>
            <p:ph type="dt" sz="half" idx="10"/>
          </p:nvPr>
        </p:nvSpPr>
        <p:spPr>
          <a:xfrm>
            <a:off x="838200" y="6356350"/>
            <a:ext cx="2743200" cy="365125"/>
          </a:xfrm>
          <a:prstGeom prst="rect">
            <a:avLst/>
          </a:prstGeom>
        </p:spPr>
        <p:txBody>
          <a:bodyPr/>
          <a:lstStyle/>
          <a:p>
            <a:fld id="{C861A57E-4ADA-4D9B-BA44-19A544750E34}" type="datetimeFigureOut">
              <a:rPr lang="en-US" smtClean="0"/>
              <a:t>2/17/2024</a:t>
            </a:fld>
            <a:endParaRPr lang="en-US"/>
          </a:p>
        </p:txBody>
      </p:sp>
      <p:sp>
        <p:nvSpPr>
          <p:cNvPr id="4" name="Footer Placeholder 3">
            <a:extLst>
              <a:ext uri="{FF2B5EF4-FFF2-40B4-BE49-F238E27FC236}">
                <a16:creationId xmlns:a16="http://schemas.microsoft.com/office/drawing/2014/main" id="{5F59B7D5-4AF2-DB77-6F70-11666D8D7FC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76FF8B8F-9605-7CC5-9268-15F64361C42C}"/>
              </a:ext>
            </a:extLst>
          </p:cNvPr>
          <p:cNvSpPr>
            <a:spLocks noGrp="1"/>
          </p:cNvSpPr>
          <p:nvPr>
            <p:ph type="sldNum" sz="quarter" idx="12"/>
          </p:nvPr>
        </p:nvSpPr>
        <p:spPr>
          <a:xfrm>
            <a:off x="8610600" y="6356350"/>
            <a:ext cx="2743200" cy="365125"/>
          </a:xfrm>
          <a:prstGeom prst="rect">
            <a:avLst/>
          </a:prstGeom>
        </p:spPr>
        <p:txBody>
          <a:bodyPr/>
          <a:lstStyle/>
          <a:p>
            <a:fld id="{6EA04ABD-BC90-439C-B3B8-17AC93D7F94B}" type="slidenum">
              <a:rPr lang="en-US" smtClean="0"/>
              <a:t>‹#›</a:t>
            </a:fld>
            <a:endParaRPr lang="en-US"/>
          </a:p>
        </p:txBody>
      </p:sp>
    </p:spTree>
    <p:extLst>
      <p:ext uri="{BB962C8B-B14F-4D97-AF65-F5344CB8AC3E}">
        <p14:creationId xmlns:p14="http://schemas.microsoft.com/office/powerpoint/2010/main" val="32512680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7F507D-6830-1A9A-87FA-1F36A041E38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9546897-6ABC-A02B-08CA-0C5CF2E0B21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886C830-9A0A-E1BA-AC05-89E4D05000B7}"/>
              </a:ext>
            </a:extLst>
          </p:cNvPr>
          <p:cNvSpPr>
            <a:spLocks noGrp="1"/>
          </p:cNvSpPr>
          <p:nvPr>
            <p:ph type="dt" sz="half" idx="10"/>
          </p:nvPr>
        </p:nvSpPr>
        <p:spPr/>
        <p:txBody>
          <a:bodyPr/>
          <a:lstStyle/>
          <a:p>
            <a:fld id="{20B9AD99-57F0-497A-9FBF-1E6ABD51DA9D}" type="datetimeFigureOut">
              <a:rPr lang="en-US" smtClean="0"/>
              <a:t>2/17/2024</a:t>
            </a:fld>
            <a:endParaRPr lang="en-US"/>
          </a:p>
        </p:txBody>
      </p:sp>
      <p:sp>
        <p:nvSpPr>
          <p:cNvPr id="5" name="Footer Placeholder 4">
            <a:extLst>
              <a:ext uri="{FF2B5EF4-FFF2-40B4-BE49-F238E27FC236}">
                <a16:creationId xmlns:a16="http://schemas.microsoft.com/office/drawing/2014/main" id="{0115158D-84C7-22BA-A523-023576E592C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F86A93D-8E77-A708-395D-BDBDEB2E8E07}"/>
              </a:ext>
            </a:extLst>
          </p:cNvPr>
          <p:cNvSpPr>
            <a:spLocks noGrp="1"/>
          </p:cNvSpPr>
          <p:nvPr>
            <p:ph type="sldNum" sz="quarter" idx="12"/>
          </p:nvPr>
        </p:nvSpPr>
        <p:spPr/>
        <p:txBody>
          <a:bodyPr/>
          <a:lstStyle/>
          <a:p>
            <a:fld id="{8B8A7C68-AC9D-4125-9454-9B150A85E117}" type="slidenum">
              <a:rPr lang="en-US" smtClean="0"/>
              <a:t>‹#›</a:t>
            </a:fld>
            <a:endParaRPr lang="en-US"/>
          </a:p>
        </p:txBody>
      </p:sp>
    </p:spTree>
    <p:extLst>
      <p:ext uri="{BB962C8B-B14F-4D97-AF65-F5344CB8AC3E}">
        <p14:creationId xmlns:p14="http://schemas.microsoft.com/office/powerpoint/2010/main" val="124396187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1A02DE9-E058-2D93-8057-39F6A143AFFC}"/>
              </a:ext>
            </a:extLst>
          </p:cNvPr>
          <p:cNvSpPr>
            <a:spLocks noGrp="1"/>
          </p:cNvSpPr>
          <p:nvPr>
            <p:ph type="dt" sz="half" idx="10"/>
          </p:nvPr>
        </p:nvSpPr>
        <p:spPr>
          <a:xfrm>
            <a:off x="838200" y="6356350"/>
            <a:ext cx="2743200" cy="365125"/>
          </a:xfrm>
          <a:prstGeom prst="rect">
            <a:avLst/>
          </a:prstGeom>
        </p:spPr>
        <p:txBody>
          <a:bodyPr/>
          <a:lstStyle/>
          <a:p>
            <a:fld id="{C861A57E-4ADA-4D9B-BA44-19A544750E34}" type="datetimeFigureOut">
              <a:rPr lang="en-US" smtClean="0"/>
              <a:t>2/17/2024</a:t>
            </a:fld>
            <a:endParaRPr lang="en-US"/>
          </a:p>
        </p:txBody>
      </p:sp>
      <p:sp>
        <p:nvSpPr>
          <p:cNvPr id="3" name="Footer Placeholder 2">
            <a:extLst>
              <a:ext uri="{FF2B5EF4-FFF2-40B4-BE49-F238E27FC236}">
                <a16:creationId xmlns:a16="http://schemas.microsoft.com/office/drawing/2014/main" id="{3996D25E-3652-DA1F-6E5A-837D65AA2FC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D7959F52-8387-4936-9D0C-3C7869B13325}"/>
              </a:ext>
            </a:extLst>
          </p:cNvPr>
          <p:cNvSpPr>
            <a:spLocks noGrp="1"/>
          </p:cNvSpPr>
          <p:nvPr>
            <p:ph type="sldNum" sz="quarter" idx="12"/>
          </p:nvPr>
        </p:nvSpPr>
        <p:spPr>
          <a:xfrm>
            <a:off x="8610600" y="6356350"/>
            <a:ext cx="2743200" cy="365125"/>
          </a:xfrm>
          <a:prstGeom prst="rect">
            <a:avLst/>
          </a:prstGeom>
        </p:spPr>
        <p:txBody>
          <a:bodyPr/>
          <a:lstStyle/>
          <a:p>
            <a:fld id="{6EA04ABD-BC90-439C-B3B8-17AC93D7F94B}" type="slidenum">
              <a:rPr lang="en-US" smtClean="0"/>
              <a:t>‹#›</a:t>
            </a:fld>
            <a:endParaRPr lang="en-US"/>
          </a:p>
        </p:txBody>
      </p:sp>
    </p:spTree>
    <p:extLst>
      <p:ext uri="{BB962C8B-B14F-4D97-AF65-F5344CB8AC3E}">
        <p14:creationId xmlns:p14="http://schemas.microsoft.com/office/powerpoint/2010/main" val="214694563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E2FF7D-200B-E35E-9460-AC8B42A1078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3DD2834-3AAB-F042-D798-93FB324E4E15}"/>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4784B54-7EC8-EA99-98FB-75F18AFC0CD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6329200-690E-4B6D-34B5-A9232861623B}"/>
              </a:ext>
            </a:extLst>
          </p:cNvPr>
          <p:cNvSpPr>
            <a:spLocks noGrp="1"/>
          </p:cNvSpPr>
          <p:nvPr>
            <p:ph type="dt" sz="half" idx="10"/>
          </p:nvPr>
        </p:nvSpPr>
        <p:spPr>
          <a:xfrm>
            <a:off x="838200" y="6356350"/>
            <a:ext cx="2743200" cy="365125"/>
          </a:xfrm>
          <a:prstGeom prst="rect">
            <a:avLst/>
          </a:prstGeom>
        </p:spPr>
        <p:txBody>
          <a:bodyPr/>
          <a:lstStyle/>
          <a:p>
            <a:fld id="{C861A57E-4ADA-4D9B-BA44-19A544750E34}" type="datetimeFigureOut">
              <a:rPr lang="en-US" smtClean="0"/>
              <a:t>2/17/2024</a:t>
            </a:fld>
            <a:endParaRPr lang="en-US"/>
          </a:p>
        </p:txBody>
      </p:sp>
      <p:sp>
        <p:nvSpPr>
          <p:cNvPr id="6" name="Footer Placeholder 5">
            <a:extLst>
              <a:ext uri="{FF2B5EF4-FFF2-40B4-BE49-F238E27FC236}">
                <a16:creationId xmlns:a16="http://schemas.microsoft.com/office/drawing/2014/main" id="{2152CE1C-2C83-BCF5-E4C5-827BCFC070B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B40F0F2F-3B35-DD97-DE3A-564904824ECE}"/>
              </a:ext>
            </a:extLst>
          </p:cNvPr>
          <p:cNvSpPr>
            <a:spLocks noGrp="1"/>
          </p:cNvSpPr>
          <p:nvPr>
            <p:ph type="sldNum" sz="quarter" idx="12"/>
          </p:nvPr>
        </p:nvSpPr>
        <p:spPr>
          <a:xfrm>
            <a:off x="8610600" y="6356350"/>
            <a:ext cx="2743200" cy="365125"/>
          </a:xfrm>
          <a:prstGeom prst="rect">
            <a:avLst/>
          </a:prstGeom>
        </p:spPr>
        <p:txBody>
          <a:bodyPr/>
          <a:lstStyle/>
          <a:p>
            <a:fld id="{6EA04ABD-BC90-439C-B3B8-17AC93D7F94B}" type="slidenum">
              <a:rPr lang="en-US" smtClean="0"/>
              <a:t>‹#›</a:t>
            </a:fld>
            <a:endParaRPr lang="en-US"/>
          </a:p>
        </p:txBody>
      </p:sp>
    </p:spTree>
    <p:extLst>
      <p:ext uri="{BB962C8B-B14F-4D97-AF65-F5344CB8AC3E}">
        <p14:creationId xmlns:p14="http://schemas.microsoft.com/office/powerpoint/2010/main" val="253926070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45F455-80BA-29FF-7740-639166803A4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7FC365F-5D75-735B-064F-E5E963BB543D}"/>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4B823BB-28DA-B2C8-A68C-56F3E8F7E06D}"/>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7C9ED34-217C-18FA-CDF3-E33DFA2969B4}"/>
              </a:ext>
            </a:extLst>
          </p:cNvPr>
          <p:cNvSpPr>
            <a:spLocks noGrp="1"/>
          </p:cNvSpPr>
          <p:nvPr>
            <p:ph type="dt" sz="half" idx="10"/>
          </p:nvPr>
        </p:nvSpPr>
        <p:spPr>
          <a:xfrm>
            <a:off x="838200" y="6356350"/>
            <a:ext cx="2743200" cy="365125"/>
          </a:xfrm>
          <a:prstGeom prst="rect">
            <a:avLst/>
          </a:prstGeom>
        </p:spPr>
        <p:txBody>
          <a:bodyPr/>
          <a:lstStyle/>
          <a:p>
            <a:fld id="{C861A57E-4ADA-4D9B-BA44-19A544750E34}" type="datetimeFigureOut">
              <a:rPr lang="en-US" smtClean="0"/>
              <a:t>2/17/2024</a:t>
            </a:fld>
            <a:endParaRPr lang="en-US"/>
          </a:p>
        </p:txBody>
      </p:sp>
      <p:sp>
        <p:nvSpPr>
          <p:cNvPr id="6" name="Footer Placeholder 5">
            <a:extLst>
              <a:ext uri="{FF2B5EF4-FFF2-40B4-BE49-F238E27FC236}">
                <a16:creationId xmlns:a16="http://schemas.microsoft.com/office/drawing/2014/main" id="{181F7CAB-624C-538E-34ED-536A80FBB38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1219DE7-7867-06D6-A160-38C0672D0F14}"/>
              </a:ext>
            </a:extLst>
          </p:cNvPr>
          <p:cNvSpPr>
            <a:spLocks noGrp="1"/>
          </p:cNvSpPr>
          <p:nvPr>
            <p:ph type="sldNum" sz="quarter" idx="12"/>
          </p:nvPr>
        </p:nvSpPr>
        <p:spPr>
          <a:xfrm>
            <a:off x="8610600" y="6356350"/>
            <a:ext cx="2743200" cy="365125"/>
          </a:xfrm>
          <a:prstGeom prst="rect">
            <a:avLst/>
          </a:prstGeom>
        </p:spPr>
        <p:txBody>
          <a:bodyPr/>
          <a:lstStyle/>
          <a:p>
            <a:fld id="{6EA04ABD-BC90-439C-B3B8-17AC93D7F94B}" type="slidenum">
              <a:rPr lang="en-US" smtClean="0"/>
              <a:t>‹#›</a:t>
            </a:fld>
            <a:endParaRPr lang="en-US"/>
          </a:p>
        </p:txBody>
      </p:sp>
    </p:spTree>
    <p:extLst>
      <p:ext uri="{BB962C8B-B14F-4D97-AF65-F5344CB8AC3E}">
        <p14:creationId xmlns:p14="http://schemas.microsoft.com/office/powerpoint/2010/main" val="226952939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F4500C-1C47-BD32-9F74-8A3C6160F07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5FEA533-5896-D431-D6DF-37042F294681}"/>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CB2932C-797E-EA00-9BA5-81C31A71F44C}"/>
              </a:ext>
            </a:extLst>
          </p:cNvPr>
          <p:cNvSpPr>
            <a:spLocks noGrp="1"/>
          </p:cNvSpPr>
          <p:nvPr>
            <p:ph type="dt" sz="half" idx="10"/>
          </p:nvPr>
        </p:nvSpPr>
        <p:spPr>
          <a:xfrm>
            <a:off x="838200" y="6356350"/>
            <a:ext cx="2743200" cy="365125"/>
          </a:xfrm>
          <a:prstGeom prst="rect">
            <a:avLst/>
          </a:prstGeom>
        </p:spPr>
        <p:txBody>
          <a:bodyPr/>
          <a:lstStyle/>
          <a:p>
            <a:fld id="{C861A57E-4ADA-4D9B-BA44-19A544750E34}" type="datetimeFigureOut">
              <a:rPr lang="en-US" smtClean="0"/>
              <a:t>2/17/2024</a:t>
            </a:fld>
            <a:endParaRPr lang="en-US"/>
          </a:p>
        </p:txBody>
      </p:sp>
      <p:sp>
        <p:nvSpPr>
          <p:cNvPr id="5" name="Footer Placeholder 4">
            <a:extLst>
              <a:ext uri="{FF2B5EF4-FFF2-40B4-BE49-F238E27FC236}">
                <a16:creationId xmlns:a16="http://schemas.microsoft.com/office/drawing/2014/main" id="{2EA5789B-A9CE-440A-3D52-74D0AA15585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067BEB2-F5C9-CD0E-E6D8-BD5BA75CCBD0}"/>
              </a:ext>
            </a:extLst>
          </p:cNvPr>
          <p:cNvSpPr>
            <a:spLocks noGrp="1"/>
          </p:cNvSpPr>
          <p:nvPr>
            <p:ph type="sldNum" sz="quarter" idx="12"/>
          </p:nvPr>
        </p:nvSpPr>
        <p:spPr>
          <a:xfrm>
            <a:off x="8610600" y="6356350"/>
            <a:ext cx="2743200" cy="365125"/>
          </a:xfrm>
          <a:prstGeom prst="rect">
            <a:avLst/>
          </a:prstGeom>
        </p:spPr>
        <p:txBody>
          <a:bodyPr/>
          <a:lstStyle/>
          <a:p>
            <a:fld id="{6EA04ABD-BC90-439C-B3B8-17AC93D7F94B}" type="slidenum">
              <a:rPr lang="en-US" smtClean="0"/>
              <a:t>‹#›</a:t>
            </a:fld>
            <a:endParaRPr lang="en-US"/>
          </a:p>
        </p:txBody>
      </p:sp>
    </p:spTree>
    <p:extLst>
      <p:ext uri="{BB962C8B-B14F-4D97-AF65-F5344CB8AC3E}">
        <p14:creationId xmlns:p14="http://schemas.microsoft.com/office/powerpoint/2010/main" val="247408500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16A9CDE-A7B9-4CD3-7B96-C9F7E5D935F1}"/>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9B89359-FF72-49BF-ABC3-49211A71CFA0}"/>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9D7D4CB-CF48-C32F-AF2D-46ABF8B622EC}"/>
              </a:ext>
            </a:extLst>
          </p:cNvPr>
          <p:cNvSpPr>
            <a:spLocks noGrp="1"/>
          </p:cNvSpPr>
          <p:nvPr>
            <p:ph type="dt" sz="half" idx="10"/>
          </p:nvPr>
        </p:nvSpPr>
        <p:spPr>
          <a:xfrm>
            <a:off x="838200" y="6356350"/>
            <a:ext cx="2743200" cy="365125"/>
          </a:xfrm>
          <a:prstGeom prst="rect">
            <a:avLst/>
          </a:prstGeom>
        </p:spPr>
        <p:txBody>
          <a:bodyPr/>
          <a:lstStyle/>
          <a:p>
            <a:fld id="{C861A57E-4ADA-4D9B-BA44-19A544750E34}" type="datetimeFigureOut">
              <a:rPr lang="en-US" smtClean="0"/>
              <a:t>2/17/2024</a:t>
            </a:fld>
            <a:endParaRPr lang="en-US"/>
          </a:p>
        </p:txBody>
      </p:sp>
      <p:sp>
        <p:nvSpPr>
          <p:cNvPr id="5" name="Footer Placeholder 4">
            <a:extLst>
              <a:ext uri="{FF2B5EF4-FFF2-40B4-BE49-F238E27FC236}">
                <a16:creationId xmlns:a16="http://schemas.microsoft.com/office/drawing/2014/main" id="{9B94F321-85DF-7FE5-0F9C-2CED66A48AF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A062F1A-5E30-3071-F0E8-B11EFC1A4A55}"/>
              </a:ext>
            </a:extLst>
          </p:cNvPr>
          <p:cNvSpPr>
            <a:spLocks noGrp="1"/>
          </p:cNvSpPr>
          <p:nvPr>
            <p:ph type="sldNum" sz="quarter" idx="12"/>
          </p:nvPr>
        </p:nvSpPr>
        <p:spPr>
          <a:xfrm>
            <a:off x="8610600" y="6356350"/>
            <a:ext cx="2743200" cy="365125"/>
          </a:xfrm>
          <a:prstGeom prst="rect">
            <a:avLst/>
          </a:prstGeom>
        </p:spPr>
        <p:txBody>
          <a:bodyPr/>
          <a:lstStyle/>
          <a:p>
            <a:fld id="{6EA04ABD-BC90-439C-B3B8-17AC93D7F94B}" type="slidenum">
              <a:rPr lang="en-US" smtClean="0"/>
              <a:t>‹#›</a:t>
            </a:fld>
            <a:endParaRPr lang="en-US"/>
          </a:p>
        </p:txBody>
      </p:sp>
    </p:spTree>
    <p:extLst>
      <p:ext uri="{BB962C8B-B14F-4D97-AF65-F5344CB8AC3E}">
        <p14:creationId xmlns:p14="http://schemas.microsoft.com/office/powerpoint/2010/main" val="88657861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three columns" userDrawn="1">
  <p:cSld name="Title and three columns">
    <p:bg>
      <p:bgPr>
        <a:blipFill dpi="0" rotWithShape="1">
          <a:blip r:embed="rId2">
            <a:lum/>
          </a:blip>
          <a:srcRect/>
          <a:stretch>
            <a:fillRect l="-6000" r="-6000"/>
          </a:stretch>
        </a:blipFill>
        <a:effectLst/>
      </p:bgPr>
    </p:bg>
    <p:spTree>
      <p:nvGrpSpPr>
        <p:cNvPr id="1" name="Shape 977"/>
        <p:cNvGrpSpPr/>
        <p:nvPr/>
      </p:nvGrpSpPr>
      <p:grpSpPr>
        <a:xfrm>
          <a:off x="0" y="0"/>
          <a:ext cx="0" cy="0"/>
          <a:chOff x="0" y="0"/>
          <a:chExt cx="0" cy="0"/>
        </a:xfrm>
      </p:grpSpPr>
      <p:sp>
        <p:nvSpPr>
          <p:cNvPr id="984" name="Google Shape;984;p14"/>
          <p:cNvSpPr/>
          <p:nvPr/>
        </p:nvSpPr>
        <p:spPr>
          <a:xfrm>
            <a:off x="8502319" y="311468"/>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5" name="Google Shape;985;p14"/>
          <p:cNvSpPr/>
          <p:nvPr/>
        </p:nvSpPr>
        <p:spPr>
          <a:xfrm>
            <a:off x="586919" y="6035235"/>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6" name="Google Shape;986;p14"/>
          <p:cNvSpPr/>
          <p:nvPr/>
        </p:nvSpPr>
        <p:spPr>
          <a:xfrm>
            <a:off x="719202" y="311468"/>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7" name="Google Shape;987;p14"/>
          <p:cNvSpPr/>
          <p:nvPr/>
        </p:nvSpPr>
        <p:spPr>
          <a:xfrm>
            <a:off x="11432702" y="6035235"/>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83038027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804C7D8-E59D-4AD0-88BD-0DE27979836B}"/>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9BD456E4-C5A1-4446-9F28-B2ABA47CED9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5071E84B-DCC5-479C-B7CD-4269B31A2088}"/>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9A3C6C5-9E25-4AA0-932E-9A15EDE19516}" type="datetimeFigureOut">
              <a:rPr kumimoji="0" lang="zh-CN" altLang="en-US" sz="1200" b="0" i="0" u="none" strike="noStrike" kern="1200" cap="none" spc="0" normalizeH="0" baseline="0" noProof="0" smtClean="0">
                <a:ln>
                  <a:noFill/>
                </a:ln>
                <a:solidFill>
                  <a:srgbClr val="000000">
                    <a:tint val="75000"/>
                  </a:srgbClr>
                </a:solidFill>
                <a:effectLst/>
                <a:uLnTx/>
                <a:uFillTx/>
                <a:ea typeface="字魂52号-阿开漫画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2024/2/17</a:t>
            </a:fld>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
        <p:nvSpPr>
          <p:cNvPr id="5" name="页脚占位符 4">
            <a:extLst>
              <a:ext uri="{FF2B5EF4-FFF2-40B4-BE49-F238E27FC236}">
                <a16:creationId xmlns:a16="http://schemas.microsoft.com/office/drawing/2014/main" id="{7A05E5B4-A90B-4162-A9DA-278E7A0B627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
        <p:nvSpPr>
          <p:cNvPr id="6" name="灯片编号占位符 5">
            <a:extLst>
              <a:ext uri="{FF2B5EF4-FFF2-40B4-BE49-F238E27FC236}">
                <a16:creationId xmlns:a16="http://schemas.microsoft.com/office/drawing/2014/main" id="{6426FB36-540A-4D93-A579-DD1FA844621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88EAD6-95AE-4900-910D-3A821990CDF7}" type="slidenum">
              <a:rPr kumimoji="0" lang="zh-CN" altLang="en-US" sz="1200" b="0" i="0" u="none" strike="noStrike" kern="1200" cap="none" spc="0" normalizeH="0" baseline="0" noProof="0" smtClean="0">
                <a:ln>
                  <a:noFill/>
                </a:ln>
                <a:solidFill>
                  <a:srgbClr val="000000">
                    <a:tint val="75000"/>
                  </a:srgbClr>
                </a:solidFill>
                <a:effectLst/>
                <a:uLnTx/>
                <a:uFillTx/>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Tree>
    <p:extLst>
      <p:ext uri="{BB962C8B-B14F-4D97-AF65-F5344CB8AC3E}">
        <p14:creationId xmlns:p14="http://schemas.microsoft.com/office/powerpoint/2010/main" val="3628362187"/>
      </p:ext>
    </p:extLst>
  </p:cSld>
  <p:clrMapOvr>
    <a:masterClrMapping/>
  </p:clrMapOvr>
  <mc:AlternateContent xmlns:mc="http://schemas.openxmlformats.org/markup-compatibility/2006" xmlns:p14="http://schemas.microsoft.com/office/powerpoint/2010/main">
    <mc:Choice Requires="p14">
      <p:transition spd="slow" p14:dur="1200" advClick="0" advTm="1000">
        <p:dissolve/>
      </p:transition>
    </mc:Choice>
    <mc:Fallback xmlns="" xmlns:a16="http://schemas.microsoft.com/office/drawing/2014/main">
      <p:transition spd="slow" advClick="0" advTm="1000">
        <p:dissolv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091D6DB-B48C-41AF-9EA0-1E598B0E7D9B}"/>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1A94FB70-B608-4CB1-8659-153E0B618D69}"/>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63018095-DEAB-4C3D-B38C-F6B28E114928}"/>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9A3C6C5-9E25-4AA0-932E-9A15EDE19516}" type="datetimeFigureOut">
              <a:rPr kumimoji="0" lang="zh-CN" altLang="en-US" sz="1200" b="0" i="0" u="none" strike="noStrike" kern="1200" cap="none" spc="0" normalizeH="0" baseline="0" noProof="0" smtClean="0">
                <a:ln>
                  <a:noFill/>
                </a:ln>
                <a:solidFill>
                  <a:srgbClr val="000000">
                    <a:tint val="75000"/>
                  </a:srgbClr>
                </a:solidFill>
                <a:effectLst/>
                <a:uLnTx/>
                <a:uFillTx/>
                <a:ea typeface="字魂52号-阿开漫画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2024/2/17</a:t>
            </a:fld>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
        <p:nvSpPr>
          <p:cNvPr id="5" name="页脚占位符 4">
            <a:extLst>
              <a:ext uri="{FF2B5EF4-FFF2-40B4-BE49-F238E27FC236}">
                <a16:creationId xmlns:a16="http://schemas.microsoft.com/office/drawing/2014/main" id="{43ACB7B2-1E20-4060-9AC8-8B101B20A20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
        <p:nvSpPr>
          <p:cNvPr id="6" name="灯片编号占位符 5">
            <a:extLst>
              <a:ext uri="{FF2B5EF4-FFF2-40B4-BE49-F238E27FC236}">
                <a16:creationId xmlns:a16="http://schemas.microsoft.com/office/drawing/2014/main" id="{8FCD810E-108E-422C-AA43-06CD870C416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88EAD6-95AE-4900-910D-3A821990CDF7}" type="slidenum">
              <a:rPr kumimoji="0" lang="zh-CN" altLang="en-US" sz="1200" b="0" i="0" u="none" strike="noStrike" kern="1200" cap="none" spc="0" normalizeH="0" baseline="0" noProof="0" smtClean="0">
                <a:ln>
                  <a:noFill/>
                </a:ln>
                <a:solidFill>
                  <a:srgbClr val="000000">
                    <a:tint val="75000"/>
                  </a:srgbClr>
                </a:solidFill>
                <a:effectLst/>
                <a:uLnTx/>
                <a:uFillTx/>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Tree>
    <p:extLst>
      <p:ext uri="{BB962C8B-B14F-4D97-AF65-F5344CB8AC3E}">
        <p14:creationId xmlns:p14="http://schemas.microsoft.com/office/powerpoint/2010/main" val="2681887312"/>
      </p:ext>
    </p:extLst>
  </p:cSld>
  <p:clrMapOvr>
    <a:masterClrMapping/>
  </p:clrMapOvr>
  <mc:AlternateContent xmlns:mc="http://schemas.openxmlformats.org/markup-compatibility/2006" xmlns:p14="http://schemas.microsoft.com/office/powerpoint/2010/main">
    <mc:Choice Requires="p14">
      <p:transition spd="slow" p14:dur="1200" advClick="0" advTm="1000">
        <p:dissolve/>
      </p:transition>
    </mc:Choice>
    <mc:Fallback xmlns="" xmlns:a16="http://schemas.microsoft.com/office/drawing/2014/main">
      <p:transition spd="slow" advClick="0" advTm="1000">
        <p:dissolv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6BFA3B1-C7C0-4201-9923-2B3BE125048C}"/>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BA0D525B-B321-46DA-99DB-0FAF2DA779D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A67FDFAD-CE43-4E00-881C-2F19B73C1BC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9A3C6C5-9E25-4AA0-932E-9A15EDE19516}" type="datetimeFigureOut">
              <a:rPr kumimoji="0" lang="zh-CN" altLang="en-US" sz="1200" b="0" i="0" u="none" strike="noStrike" kern="1200" cap="none" spc="0" normalizeH="0" baseline="0" noProof="0" smtClean="0">
                <a:ln>
                  <a:noFill/>
                </a:ln>
                <a:solidFill>
                  <a:srgbClr val="000000">
                    <a:tint val="75000"/>
                  </a:srgbClr>
                </a:solidFill>
                <a:effectLst/>
                <a:uLnTx/>
                <a:uFillTx/>
                <a:ea typeface="字魂52号-阿开漫画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2024/2/17</a:t>
            </a:fld>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
        <p:nvSpPr>
          <p:cNvPr id="5" name="页脚占位符 4">
            <a:extLst>
              <a:ext uri="{FF2B5EF4-FFF2-40B4-BE49-F238E27FC236}">
                <a16:creationId xmlns:a16="http://schemas.microsoft.com/office/drawing/2014/main" id="{FB0C5CE9-8CC3-47B8-A47D-4B23E5BD560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
        <p:nvSpPr>
          <p:cNvPr id="6" name="灯片编号占位符 5">
            <a:extLst>
              <a:ext uri="{FF2B5EF4-FFF2-40B4-BE49-F238E27FC236}">
                <a16:creationId xmlns:a16="http://schemas.microsoft.com/office/drawing/2014/main" id="{1C3E3D81-B975-4CC7-9C94-A2D13412F9C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88EAD6-95AE-4900-910D-3A821990CDF7}" type="slidenum">
              <a:rPr kumimoji="0" lang="zh-CN" altLang="en-US" sz="1200" b="0" i="0" u="none" strike="noStrike" kern="1200" cap="none" spc="0" normalizeH="0" baseline="0" noProof="0" smtClean="0">
                <a:ln>
                  <a:noFill/>
                </a:ln>
                <a:solidFill>
                  <a:srgbClr val="000000">
                    <a:tint val="75000"/>
                  </a:srgbClr>
                </a:solidFill>
                <a:effectLst/>
                <a:uLnTx/>
                <a:uFillTx/>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Tree>
    <p:extLst>
      <p:ext uri="{BB962C8B-B14F-4D97-AF65-F5344CB8AC3E}">
        <p14:creationId xmlns:p14="http://schemas.microsoft.com/office/powerpoint/2010/main" val="3858639046"/>
      </p:ext>
    </p:extLst>
  </p:cSld>
  <p:clrMapOvr>
    <a:masterClrMapping/>
  </p:clrMapOvr>
  <mc:AlternateContent xmlns:mc="http://schemas.openxmlformats.org/markup-compatibility/2006" xmlns:p14="http://schemas.microsoft.com/office/powerpoint/2010/main">
    <mc:Choice Requires="p14">
      <p:transition spd="slow" p14:dur="1200" advClick="0" advTm="1000">
        <p:dissolve/>
      </p:transition>
    </mc:Choice>
    <mc:Fallback xmlns="" xmlns:a16="http://schemas.microsoft.com/office/drawing/2014/main">
      <p:transition spd="slow" advClick="0" advTm="1000">
        <p:dissolv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D2C19AB-6FE5-47F2-AFCD-400E3AE951C5}"/>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30B96CBC-67AC-412A-9927-B93ACE2CD776}"/>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7CDF03FA-96FC-4C12-A32F-F049A478FDD7}"/>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3FF2DFD9-9410-4027-81B2-E2216FDC366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9A3C6C5-9E25-4AA0-932E-9A15EDE19516}" type="datetimeFigureOut">
              <a:rPr kumimoji="0" lang="zh-CN" altLang="en-US" sz="1200" b="0" i="0" u="none" strike="noStrike" kern="1200" cap="none" spc="0" normalizeH="0" baseline="0" noProof="0" smtClean="0">
                <a:ln>
                  <a:noFill/>
                </a:ln>
                <a:solidFill>
                  <a:srgbClr val="000000">
                    <a:tint val="75000"/>
                  </a:srgbClr>
                </a:solidFill>
                <a:effectLst/>
                <a:uLnTx/>
                <a:uFillTx/>
                <a:ea typeface="字魂52号-阿开漫画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2024/2/17</a:t>
            </a:fld>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
        <p:nvSpPr>
          <p:cNvPr id="6" name="页脚占位符 5">
            <a:extLst>
              <a:ext uri="{FF2B5EF4-FFF2-40B4-BE49-F238E27FC236}">
                <a16:creationId xmlns:a16="http://schemas.microsoft.com/office/drawing/2014/main" id="{2E9E7092-2070-4160-82FE-9F7E0CB1B89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
        <p:nvSpPr>
          <p:cNvPr id="7" name="灯片编号占位符 6">
            <a:extLst>
              <a:ext uri="{FF2B5EF4-FFF2-40B4-BE49-F238E27FC236}">
                <a16:creationId xmlns:a16="http://schemas.microsoft.com/office/drawing/2014/main" id="{5CC2229D-E284-47AB-B592-E64ACE3CCD6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88EAD6-95AE-4900-910D-3A821990CDF7}" type="slidenum">
              <a:rPr kumimoji="0" lang="zh-CN" altLang="en-US" sz="1200" b="0" i="0" u="none" strike="noStrike" kern="1200" cap="none" spc="0" normalizeH="0" baseline="0" noProof="0" smtClean="0">
                <a:ln>
                  <a:noFill/>
                </a:ln>
                <a:solidFill>
                  <a:srgbClr val="000000">
                    <a:tint val="75000"/>
                  </a:srgbClr>
                </a:solidFill>
                <a:effectLst/>
                <a:uLnTx/>
                <a:uFillTx/>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Tree>
    <p:extLst>
      <p:ext uri="{BB962C8B-B14F-4D97-AF65-F5344CB8AC3E}">
        <p14:creationId xmlns:p14="http://schemas.microsoft.com/office/powerpoint/2010/main" val="1843183908"/>
      </p:ext>
    </p:extLst>
  </p:cSld>
  <p:clrMapOvr>
    <a:masterClrMapping/>
  </p:clrMapOvr>
  <mc:AlternateContent xmlns:mc="http://schemas.openxmlformats.org/markup-compatibility/2006" xmlns:p14="http://schemas.microsoft.com/office/powerpoint/2010/main">
    <mc:Choice Requires="p14">
      <p:transition spd="slow" p14:dur="1200" advClick="0" advTm="1000">
        <p:dissolve/>
      </p:transition>
    </mc:Choice>
    <mc:Fallback xmlns="" xmlns:a16="http://schemas.microsoft.com/office/drawing/2014/main">
      <p:transition spd="slow" advClick="0" advTm="1000">
        <p:dissolv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447FB9-E4B6-0138-876E-7A43D0B0349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D8C6CED-AD6E-10B6-2CC4-2E466A6D11C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985D8B3-1A96-BE47-0E8E-8A32DE3840F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3F65A5C-ACFB-8F72-42A1-21185AEF2901}"/>
              </a:ext>
            </a:extLst>
          </p:cNvPr>
          <p:cNvSpPr>
            <a:spLocks noGrp="1"/>
          </p:cNvSpPr>
          <p:nvPr>
            <p:ph type="dt" sz="half" idx="10"/>
          </p:nvPr>
        </p:nvSpPr>
        <p:spPr/>
        <p:txBody>
          <a:bodyPr/>
          <a:lstStyle/>
          <a:p>
            <a:fld id="{20B9AD99-57F0-497A-9FBF-1E6ABD51DA9D}" type="datetimeFigureOut">
              <a:rPr lang="en-US" smtClean="0"/>
              <a:t>2/17/2024</a:t>
            </a:fld>
            <a:endParaRPr lang="en-US"/>
          </a:p>
        </p:txBody>
      </p:sp>
      <p:sp>
        <p:nvSpPr>
          <p:cNvPr id="6" name="Footer Placeholder 5">
            <a:extLst>
              <a:ext uri="{FF2B5EF4-FFF2-40B4-BE49-F238E27FC236}">
                <a16:creationId xmlns:a16="http://schemas.microsoft.com/office/drawing/2014/main" id="{8A09CC8A-2028-5EA0-2F5E-FED375351A1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59A9B1D-8530-037F-660F-636AAAAB6A86}"/>
              </a:ext>
            </a:extLst>
          </p:cNvPr>
          <p:cNvSpPr>
            <a:spLocks noGrp="1"/>
          </p:cNvSpPr>
          <p:nvPr>
            <p:ph type="sldNum" sz="quarter" idx="12"/>
          </p:nvPr>
        </p:nvSpPr>
        <p:spPr/>
        <p:txBody>
          <a:bodyPr/>
          <a:lstStyle/>
          <a:p>
            <a:fld id="{8B8A7C68-AC9D-4125-9454-9B150A85E117}" type="slidenum">
              <a:rPr lang="en-US" smtClean="0"/>
              <a:t>‹#›</a:t>
            </a:fld>
            <a:endParaRPr lang="en-US"/>
          </a:p>
        </p:txBody>
      </p:sp>
    </p:spTree>
    <p:extLst>
      <p:ext uri="{BB962C8B-B14F-4D97-AF65-F5344CB8AC3E}">
        <p14:creationId xmlns:p14="http://schemas.microsoft.com/office/powerpoint/2010/main" val="232279596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870141E-E57A-46FF-802C-CFCF0DDC0241}"/>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F0EE1394-C1A7-4E18-8DA4-2671B40D853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85D73A5B-E846-4193-BA8D-71AFE189BD89}"/>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AEAD0191-4329-4F0C-8199-00B61A6B08D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004C19F1-8A7F-4511-853D-2C68396D39F1}"/>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49B38879-CDDE-460C-92B1-1701ACCE798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9A3C6C5-9E25-4AA0-932E-9A15EDE19516}" type="datetimeFigureOut">
              <a:rPr kumimoji="0" lang="zh-CN" altLang="en-US" sz="1200" b="0" i="0" u="none" strike="noStrike" kern="1200" cap="none" spc="0" normalizeH="0" baseline="0" noProof="0" smtClean="0">
                <a:ln>
                  <a:noFill/>
                </a:ln>
                <a:solidFill>
                  <a:srgbClr val="000000">
                    <a:tint val="75000"/>
                  </a:srgbClr>
                </a:solidFill>
                <a:effectLst/>
                <a:uLnTx/>
                <a:uFillTx/>
                <a:ea typeface="字魂52号-阿开漫画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2024/2/17</a:t>
            </a:fld>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
        <p:nvSpPr>
          <p:cNvPr id="8" name="页脚占位符 7">
            <a:extLst>
              <a:ext uri="{FF2B5EF4-FFF2-40B4-BE49-F238E27FC236}">
                <a16:creationId xmlns:a16="http://schemas.microsoft.com/office/drawing/2014/main" id="{D0BB2402-4D0A-4A09-9500-2D11ECD390D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
        <p:nvSpPr>
          <p:cNvPr id="9" name="灯片编号占位符 8">
            <a:extLst>
              <a:ext uri="{FF2B5EF4-FFF2-40B4-BE49-F238E27FC236}">
                <a16:creationId xmlns:a16="http://schemas.microsoft.com/office/drawing/2014/main" id="{13B04A97-AB7D-4767-88BD-4F9F1A59285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88EAD6-95AE-4900-910D-3A821990CDF7}" type="slidenum">
              <a:rPr kumimoji="0" lang="zh-CN" altLang="en-US" sz="1200" b="0" i="0" u="none" strike="noStrike" kern="1200" cap="none" spc="0" normalizeH="0" baseline="0" noProof="0" smtClean="0">
                <a:ln>
                  <a:noFill/>
                </a:ln>
                <a:solidFill>
                  <a:srgbClr val="000000">
                    <a:tint val="75000"/>
                  </a:srgbClr>
                </a:solidFill>
                <a:effectLst/>
                <a:uLnTx/>
                <a:uFillTx/>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Tree>
    <p:extLst>
      <p:ext uri="{BB962C8B-B14F-4D97-AF65-F5344CB8AC3E}">
        <p14:creationId xmlns:p14="http://schemas.microsoft.com/office/powerpoint/2010/main" val="2105791173"/>
      </p:ext>
    </p:extLst>
  </p:cSld>
  <p:clrMapOvr>
    <a:masterClrMapping/>
  </p:clrMapOvr>
  <mc:AlternateContent xmlns:mc="http://schemas.openxmlformats.org/markup-compatibility/2006" xmlns:p14="http://schemas.microsoft.com/office/powerpoint/2010/main">
    <mc:Choice Requires="p14">
      <p:transition spd="slow" p14:dur="1200" advClick="0" advTm="1000">
        <p:dissolve/>
      </p:transition>
    </mc:Choice>
    <mc:Fallback xmlns="" xmlns:a16="http://schemas.microsoft.com/office/drawing/2014/main">
      <p:transition spd="slow" advClick="0" advTm="1000">
        <p:dissolv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21F65EC-5BB7-4E69-A94E-D8D359A4417E}"/>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2CA2DF3A-1366-4A70-8E6B-E621A10955E8}"/>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9A3C6C5-9E25-4AA0-932E-9A15EDE19516}" type="datetimeFigureOut">
              <a:rPr kumimoji="0" lang="zh-CN" altLang="en-US" sz="1200" b="0" i="0" u="none" strike="noStrike" kern="1200" cap="none" spc="0" normalizeH="0" baseline="0" noProof="0" smtClean="0">
                <a:ln>
                  <a:noFill/>
                </a:ln>
                <a:solidFill>
                  <a:srgbClr val="000000">
                    <a:tint val="75000"/>
                  </a:srgbClr>
                </a:solidFill>
                <a:effectLst/>
                <a:uLnTx/>
                <a:uFillTx/>
                <a:ea typeface="字魂52号-阿开漫画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2024/2/17</a:t>
            </a:fld>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
        <p:nvSpPr>
          <p:cNvPr id="4" name="页脚占位符 3">
            <a:extLst>
              <a:ext uri="{FF2B5EF4-FFF2-40B4-BE49-F238E27FC236}">
                <a16:creationId xmlns:a16="http://schemas.microsoft.com/office/drawing/2014/main" id="{088C1C0E-E9D9-40F1-AE5C-6DCF2051BBF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
        <p:nvSpPr>
          <p:cNvPr id="5" name="灯片编号占位符 4">
            <a:extLst>
              <a:ext uri="{FF2B5EF4-FFF2-40B4-BE49-F238E27FC236}">
                <a16:creationId xmlns:a16="http://schemas.microsoft.com/office/drawing/2014/main" id="{DC5D2EB2-8368-465C-AF19-79DE3A33A70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88EAD6-95AE-4900-910D-3A821990CDF7}" type="slidenum">
              <a:rPr kumimoji="0" lang="zh-CN" altLang="en-US" sz="1200" b="0" i="0" u="none" strike="noStrike" kern="1200" cap="none" spc="0" normalizeH="0" baseline="0" noProof="0" smtClean="0">
                <a:ln>
                  <a:noFill/>
                </a:ln>
                <a:solidFill>
                  <a:srgbClr val="000000">
                    <a:tint val="75000"/>
                  </a:srgbClr>
                </a:solidFill>
                <a:effectLst/>
                <a:uLnTx/>
                <a:uFillTx/>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Tree>
    <p:extLst>
      <p:ext uri="{BB962C8B-B14F-4D97-AF65-F5344CB8AC3E}">
        <p14:creationId xmlns:p14="http://schemas.microsoft.com/office/powerpoint/2010/main" val="3000147673"/>
      </p:ext>
    </p:extLst>
  </p:cSld>
  <p:clrMapOvr>
    <a:masterClrMapping/>
  </p:clrMapOvr>
  <mc:AlternateContent xmlns:mc="http://schemas.openxmlformats.org/markup-compatibility/2006" xmlns:p14="http://schemas.microsoft.com/office/powerpoint/2010/main">
    <mc:Choice Requires="p14">
      <p:transition spd="slow" p14:dur="1200" advClick="0" advTm="1000">
        <p:dissolve/>
      </p:transition>
    </mc:Choice>
    <mc:Fallback xmlns="" xmlns:a16="http://schemas.microsoft.com/office/drawing/2014/main">
      <p:transition spd="slow" advClick="0" advTm="1000">
        <p:dissolv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B1F7A4D2-5EEF-4C6F-A220-8446E7CF804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9A3C6C5-9E25-4AA0-932E-9A15EDE19516}" type="datetimeFigureOut">
              <a:rPr kumimoji="0" lang="zh-CN" altLang="en-US" sz="1200" b="0" i="0" u="none" strike="noStrike" kern="1200" cap="none" spc="0" normalizeH="0" baseline="0" noProof="0" smtClean="0">
                <a:ln>
                  <a:noFill/>
                </a:ln>
                <a:solidFill>
                  <a:srgbClr val="000000">
                    <a:tint val="75000"/>
                  </a:srgbClr>
                </a:solidFill>
                <a:effectLst/>
                <a:uLnTx/>
                <a:uFillTx/>
                <a:ea typeface="字魂52号-阿开漫画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2024/2/17</a:t>
            </a:fld>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
        <p:nvSpPr>
          <p:cNvPr id="3" name="页脚占位符 2">
            <a:extLst>
              <a:ext uri="{FF2B5EF4-FFF2-40B4-BE49-F238E27FC236}">
                <a16:creationId xmlns:a16="http://schemas.microsoft.com/office/drawing/2014/main" id="{9A5FE026-004D-4AB0-BEAE-9CE433F28FC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
        <p:nvSpPr>
          <p:cNvPr id="4" name="灯片编号占位符 3">
            <a:extLst>
              <a:ext uri="{FF2B5EF4-FFF2-40B4-BE49-F238E27FC236}">
                <a16:creationId xmlns:a16="http://schemas.microsoft.com/office/drawing/2014/main" id="{010D8451-726C-49FD-9BDD-35C824A6A09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88EAD6-95AE-4900-910D-3A821990CDF7}" type="slidenum">
              <a:rPr kumimoji="0" lang="zh-CN" altLang="en-US" sz="1200" b="0" i="0" u="none" strike="noStrike" kern="1200" cap="none" spc="0" normalizeH="0" baseline="0" noProof="0" smtClean="0">
                <a:ln>
                  <a:noFill/>
                </a:ln>
                <a:solidFill>
                  <a:srgbClr val="000000">
                    <a:tint val="75000"/>
                  </a:srgbClr>
                </a:solidFill>
                <a:effectLst/>
                <a:uLnTx/>
                <a:uFillTx/>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Tree>
    <p:extLst>
      <p:ext uri="{BB962C8B-B14F-4D97-AF65-F5344CB8AC3E}">
        <p14:creationId xmlns:p14="http://schemas.microsoft.com/office/powerpoint/2010/main" val="1771085925"/>
      </p:ext>
    </p:extLst>
  </p:cSld>
  <p:clrMapOvr>
    <a:masterClrMapping/>
  </p:clrMapOvr>
  <mc:AlternateContent xmlns:mc="http://schemas.openxmlformats.org/markup-compatibility/2006" xmlns:p14="http://schemas.microsoft.com/office/powerpoint/2010/main">
    <mc:Choice Requires="p14">
      <p:transition spd="slow" p14:dur="1200" advClick="0" advTm="1000">
        <p:dissolve/>
      </p:transition>
    </mc:Choice>
    <mc:Fallback xmlns="" xmlns:a16="http://schemas.microsoft.com/office/drawing/2014/main">
      <p:transition spd="slow" advClick="0" advTm="1000">
        <p:dissolv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AB40866-E60E-41A5-8EE4-05343952C56B}"/>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A794CF5F-A81D-4049-9F06-0591C149DF4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D0FC853D-467A-47A3-A887-E562C548C1D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8B61D2B1-4BCC-4FCC-AAD0-C611D9FEAB5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9A3C6C5-9E25-4AA0-932E-9A15EDE19516}" type="datetimeFigureOut">
              <a:rPr kumimoji="0" lang="zh-CN" altLang="en-US" sz="1200" b="0" i="0" u="none" strike="noStrike" kern="1200" cap="none" spc="0" normalizeH="0" baseline="0" noProof="0" smtClean="0">
                <a:ln>
                  <a:noFill/>
                </a:ln>
                <a:solidFill>
                  <a:srgbClr val="000000">
                    <a:tint val="75000"/>
                  </a:srgbClr>
                </a:solidFill>
                <a:effectLst/>
                <a:uLnTx/>
                <a:uFillTx/>
                <a:ea typeface="字魂52号-阿开漫画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2024/2/17</a:t>
            </a:fld>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
        <p:nvSpPr>
          <p:cNvPr id="6" name="页脚占位符 5">
            <a:extLst>
              <a:ext uri="{FF2B5EF4-FFF2-40B4-BE49-F238E27FC236}">
                <a16:creationId xmlns:a16="http://schemas.microsoft.com/office/drawing/2014/main" id="{DC65F8E4-C432-4AD5-AA85-FE01424252B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
        <p:nvSpPr>
          <p:cNvPr id="7" name="灯片编号占位符 6">
            <a:extLst>
              <a:ext uri="{FF2B5EF4-FFF2-40B4-BE49-F238E27FC236}">
                <a16:creationId xmlns:a16="http://schemas.microsoft.com/office/drawing/2014/main" id="{CFE67D27-7907-4A04-AC01-F6EE3EDB5C2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88EAD6-95AE-4900-910D-3A821990CDF7}" type="slidenum">
              <a:rPr kumimoji="0" lang="zh-CN" altLang="en-US" sz="1200" b="0" i="0" u="none" strike="noStrike" kern="1200" cap="none" spc="0" normalizeH="0" baseline="0" noProof="0" smtClean="0">
                <a:ln>
                  <a:noFill/>
                </a:ln>
                <a:solidFill>
                  <a:srgbClr val="000000">
                    <a:tint val="75000"/>
                  </a:srgbClr>
                </a:solidFill>
                <a:effectLst/>
                <a:uLnTx/>
                <a:uFillTx/>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Tree>
    <p:extLst>
      <p:ext uri="{BB962C8B-B14F-4D97-AF65-F5344CB8AC3E}">
        <p14:creationId xmlns:p14="http://schemas.microsoft.com/office/powerpoint/2010/main" val="1349421718"/>
      </p:ext>
    </p:extLst>
  </p:cSld>
  <p:clrMapOvr>
    <a:masterClrMapping/>
  </p:clrMapOvr>
  <mc:AlternateContent xmlns:mc="http://schemas.openxmlformats.org/markup-compatibility/2006" xmlns:p14="http://schemas.microsoft.com/office/powerpoint/2010/main">
    <mc:Choice Requires="p14">
      <p:transition spd="slow" p14:dur="1200" advClick="0" advTm="1000">
        <p:dissolve/>
      </p:transition>
    </mc:Choice>
    <mc:Fallback xmlns="" xmlns:a16="http://schemas.microsoft.com/office/drawing/2014/main">
      <p:transition spd="slow" advClick="0" advTm="1000">
        <p:dissolv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DCFF5D5-D3EE-44CF-8A37-4F1EDDAFA2CD}"/>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4FB31554-FD50-4E35-BF07-FD5D51CEB5F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B5188E01-ECD8-404C-BC9C-F41BFF49E40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338239B8-61C2-40D0-8834-643832C760C8}"/>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9A3C6C5-9E25-4AA0-932E-9A15EDE19516}" type="datetimeFigureOut">
              <a:rPr kumimoji="0" lang="zh-CN" altLang="en-US" sz="1200" b="0" i="0" u="none" strike="noStrike" kern="1200" cap="none" spc="0" normalizeH="0" baseline="0" noProof="0" smtClean="0">
                <a:ln>
                  <a:noFill/>
                </a:ln>
                <a:solidFill>
                  <a:srgbClr val="000000">
                    <a:tint val="75000"/>
                  </a:srgbClr>
                </a:solidFill>
                <a:effectLst/>
                <a:uLnTx/>
                <a:uFillTx/>
                <a:ea typeface="字魂52号-阿开漫画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2024/2/17</a:t>
            </a:fld>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
        <p:nvSpPr>
          <p:cNvPr id="6" name="页脚占位符 5">
            <a:extLst>
              <a:ext uri="{FF2B5EF4-FFF2-40B4-BE49-F238E27FC236}">
                <a16:creationId xmlns:a16="http://schemas.microsoft.com/office/drawing/2014/main" id="{DC8A9BD3-45FE-4F10-B7A7-90A1E25D52B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
        <p:nvSpPr>
          <p:cNvPr id="7" name="灯片编号占位符 6">
            <a:extLst>
              <a:ext uri="{FF2B5EF4-FFF2-40B4-BE49-F238E27FC236}">
                <a16:creationId xmlns:a16="http://schemas.microsoft.com/office/drawing/2014/main" id="{BD5C2842-BF70-4A12-BC18-86D5E082962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88EAD6-95AE-4900-910D-3A821990CDF7}" type="slidenum">
              <a:rPr kumimoji="0" lang="zh-CN" altLang="en-US" sz="1200" b="0" i="0" u="none" strike="noStrike" kern="1200" cap="none" spc="0" normalizeH="0" baseline="0" noProof="0" smtClean="0">
                <a:ln>
                  <a:noFill/>
                </a:ln>
                <a:solidFill>
                  <a:srgbClr val="000000">
                    <a:tint val="75000"/>
                  </a:srgbClr>
                </a:solidFill>
                <a:effectLst/>
                <a:uLnTx/>
                <a:uFillTx/>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Tree>
    <p:extLst>
      <p:ext uri="{BB962C8B-B14F-4D97-AF65-F5344CB8AC3E}">
        <p14:creationId xmlns:p14="http://schemas.microsoft.com/office/powerpoint/2010/main" val="1310371634"/>
      </p:ext>
    </p:extLst>
  </p:cSld>
  <p:clrMapOvr>
    <a:masterClrMapping/>
  </p:clrMapOvr>
  <mc:AlternateContent xmlns:mc="http://schemas.openxmlformats.org/markup-compatibility/2006" xmlns:p14="http://schemas.microsoft.com/office/powerpoint/2010/main">
    <mc:Choice Requires="p14">
      <p:transition spd="slow" p14:dur="1200" advClick="0" advTm="1000">
        <p:dissolve/>
      </p:transition>
    </mc:Choice>
    <mc:Fallback xmlns="" xmlns:a16="http://schemas.microsoft.com/office/drawing/2014/main">
      <p:transition spd="slow" advClick="0" advTm="1000">
        <p:dissolv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041187C-AE60-4996-81DC-C7E25A05544D}"/>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12EE01A5-8FE4-405B-A5E6-DA8EC006877F}"/>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3FB16795-8776-415B-B3A6-67AFCBA6EC6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9A3C6C5-9E25-4AA0-932E-9A15EDE19516}" type="datetimeFigureOut">
              <a:rPr kumimoji="0" lang="zh-CN" altLang="en-US" sz="1200" b="0" i="0" u="none" strike="noStrike" kern="1200" cap="none" spc="0" normalizeH="0" baseline="0" noProof="0" smtClean="0">
                <a:ln>
                  <a:noFill/>
                </a:ln>
                <a:solidFill>
                  <a:srgbClr val="000000">
                    <a:tint val="75000"/>
                  </a:srgbClr>
                </a:solidFill>
                <a:effectLst/>
                <a:uLnTx/>
                <a:uFillTx/>
                <a:ea typeface="字魂52号-阿开漫画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2024/2/17</a:t>
            </a:fld>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
        <p:nvSpPr>
          <p:cNvPr id="5" name="页脚占位符 4">
            <a:extLst>
              <a:ext uri="{FF2B5EF4-FFF2-40B4-BE49-F238E27FC236}">
                <a16:creationId xmlns:a16="http://schemas.microsoft.com/office/drawing/2014/main" id="{A1469777-E33C-4FEB-895B-C0F2487B7F8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
        <p:nvSpPr>
          <p:cNvPr id="6" name="灯片编号占位符 5">
            <a:extLst>
              <a:ext uri="{FF2B5EF4-FFF2-40B4-BE49-F238E27FC236}">
                <a16:creationId xmlns:a16="http://schemas.microsoft.com/office/drawing/2014/main" id="{31CCB0CA-BD01-4E4E-85A0-E9BF46FBC3D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88EAD6-95AE-4900-910D-3A821990CDF7}" type="slidenum">
              <a:rPr kumimoji="0" lang="zh-CN" altLang="en-US" sz="1200" b="0" i="0" u="none" strike="noStrike" kern="1200" cap="none" spc="0" normalizeH="0" baseline="0" noProof="0" smtClean="0">
                <a:ln>
                  <a:noFill/>
                </a:ln>
                <a:solidFill>
                  <a:srgbClr val="000000">
                    <a:tint val="75000"/>
                  </a:srgbClr>
                </a:solidFill>
                <a:effectLst/>
                <a:uLnTx/>
                <a:uFillTx/>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Tree>
    <p:extLst>
      <p:ext uri="{BB962C8B-B14F-4D97-AF65-F5344CB8AC3E}">
        <p14:creationId xmlns:p14="http://schemas.microsoft.com/office/powerpoint/2010/main" val="2581995064"/>
      </p:ext>
    </p:extLst>
  </p:cSld>
  <p:clrMapOvr>
    <a:masterClrMapping/>
  </p:clrMapOvr>
  <mc:AlternateContent xmlns:mc="http://schemas.openxmlformats.org/markup-compatibility/2006" xmlns:p14="http://schemas.microsoft.com/office/powerpoint/2010/main">
    <mc:Choice Requires="p14">
      <p:transition spd="slow" p14:dur="1200" advClick="0" advTm="1000">
        <p:dissolve/>
      </p:transition>
    </mc:Choice>
    <mc:Fallback xmlns="" xmlns:a16="http://schemas.microsoft.com/office/drawing/2014/main">
      <p:transition spd="slow" advClick="0" advTm="1000">
        <p:dissolv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73F4D32A-C49E-4263-91B9-320176F30B69}"/>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7938467F-EE46-4E58-BAC2-B29DF0D5263B}"/>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A43E2255-0E1B-43FA-8807-065C43DCEC8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9A3C6C5-9E25-4AA0-932E-9A15EDE19516}" type="datetimeFigureOut">
              <a:rPr kumimoji="0" lang="zh-CN" altLang="en-US" sz="1200" b="0" i="0" u="none" strike="noStrike" kern="1200" cap="none" spc="0" normalizeH="0" baseline="0" noProof="0" smtClean="0">
                <a:ln>
                  <a:noFill/>
                </a:ln>
                <a:solidFill>
                  <a:srgbClr val="000000">
                    <a:tint val="75000"/>
                  </a:srgbClr>
                </a:solidFill>
                <a:effectLst/>
                <a:uLnTx/>
                <a:uFillTx/>
                <a:ea typeface="字魂52号-阿开漫画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2024/2/17</a:t>
            </a:fld>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
        <p:nvSpPr>
          <p:cNvPr id="5" name="页脚占位符 4">
            <a:extLst>
              <a:ext uri="{FF2B5EF4-FFF2-40B4-BE49-F238E27FC236}">
                <a16:creationId xmlns:a16="http://schemas.microsoft.com/office/drawing/2014/main" id="{08A92251-66CF-4458-9062-1B4C492F219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
        <p:nvSpPr>
          <p:cNvPr id="6" name="灯片编号占位符 5">
            <a:extLst>
              <a:ext uri="{FF2B5EF4-FFF2-40B4-BE49-F238E27FC236}">
                <a16:creationId xmlns:a16="http://schemas.microsoft.com/office/drawing/2014/main" id="{F7EE374F-76E2-46FD-8A5F-4F29D56BF18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88EAD6-95AE-4900-910D-3A821990CDF7}" type="slidenum">
              <a:rPr kumimoji="0" lang="zh-CN" altLang="en-US" sz="1200" b="0" i="0" u="none" strike="noStrike" kern="1200" cap="none" spc="0" normalizeH="0" baseline="0" noProof="0" smtClean="0">
                <a:ln>
                  <a:noFill/>
                </a:ln>
                <a:solidFill>
                  <a:srgbClr val="000000">
                    <a:tint val="75000"/>
                  </a:srgbClr>
                </a:solidFill>
                <a:effectLst/>
                <a:uLnTx/>
                <a:uFillTx/>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Tree>
    <p:extLst>
      <p:ext uri="{BB962C8B-B14F-4D97-AF65-F5344CB8AC3E}">
        <p14:creationId xmlns:p14="http://schemas.microsoft.com/office/powerpoint/2010/main" val="2554098704"/>
      </p:ext>
    </p:extLst>
  </p:cSld>
  <p:clrMapOvr>
    <a:masterClrMapping/>
  </p:clrMapOvr>
  <mc:AlternateContent xmlns:mc="http://schemas.openxmlformats.org/markup-compatibility/2006" xmlns:p14="http://schemas.microsoft.com/office/powerpoint/2010/main">
    <mc:Choice Requires="p14">
      <p:transition spd="slow" p14:dur="1200" advClick="0" advTm="1000">
        <p:dissolve/>
      </p:transition>
    </mc:Choice>
    <mc:Fallback xmlns="" xmlns:a16="http://schemas.microsoft.com/office/drawing/2014/main">
      <p:transition spd="slow" advClick="0" advTm="1000">
        <p:dissolv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PPTMON titl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3A31073-3FCE-7DDC-738D-6478D01D6DF6}"/>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9325"/>
          <a:stretch/>
        </p:blipFill>
        <p:spPr>
          <a:xfrm rot="20387169">
            <a:off x="888883" y="992947"/>
            <a:ext cx="980007" cy="1011163"/>
          </a:xfrm>
          <a:prstGeom prst="rect">
            <a:avLst/>
          </a:prstGeom>
        </p:spPr>
      </p:pic>
      <p:pic>
        <p:nvPicPr>
          <p:cNvPr id="3" name="그림 2">
            <a:extLst>
              <a:ext uri="{FF2B5EF4-FFF2-40B4-BE49-F238E27FC236}">
                <a16:creationId xmlns:a16="http://schemas.microsoft.com/office/drawing/2014/main" id="{C5073DF2-FEF3-4DAB-9758-48B1142A64E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98922" y="331579"/>
            <a:ext cx="11794156" cy="6609322"/>
          </a:xfrm>
          <a:prstGeom prst="rect">
            <a:avLst/>
          </a:prstGeom>
        </p:spPr>
      </p:pic>
      <p:pic>
        <p:nvPicPr>
          <p:cNvPr id="7" name="그림 5">
            <a:extLst>
              <a:ext uri="{FF2B5EF4-FFF2-40B4-BE49-F238E27FC236}">
                <a16:creationId xmlns:a16="http://schemas.microsoft.com/office/drawing/2014/main" id="{90E9CBF9-ED2E-4995-A44E-B1A50C2F4461}"/>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292507" y="1588168"/>
            <a:ext cx="9606987" cy="3681664"/>
          </a:xfrm>
          <a:prstGeom prst="rect">
            <a:avLst/>
          </a:prstGeom>
        </p:spPr>
      </p:pic>
      <p:pic>
        <p:nvPicPr>
          <p:cNvPr id="5" name="Picture 4">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8142"/>
          <a:stretch/>
        </p:blipFill>
        <p:spPr>
          <a:xfrm>
            <a:off x="1757391" y="7139940"/>
            <a:ext cx="1824009" cy="2002485"/>
          </a:xfrm>
          <a:prstGeom prst="rect">
            <a:avLst/>
          </a:prstGeom>
        </p:spPr>
      </p:pic>
      <p:sp>
        <p:nvSpPr>
          <p:cNvPr id="6" name="TextBox 3">
            <a:extLst>
              <a:ext uri="{FF2B5EF4-FFF2-40B4-BE49-F238E27FC236}">
                <a16:creationId xmlns:a16="http://schemas.microsoft.com/office/drawing/2014/main" id="{29EA2F57-C96A-966D-50AE-CA599802F3D7}"/>
              </a:ext>
            </a:extLst>
          </p:cNvPr>
          <p:cNvSpPr txBox="1"/>
          <p:nvPr userDrawn="1"/>
        </p:nvSpPr>
        <p:spPr>
          <a:xfrm>
            <a:off x="3189261" y="844710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dirty="0" err="1">
                <a:latin typeface="Times New Roman" panose="02020603050405020304" pitchFamily="18" charset="0"/>
                <a:cs typeface="Times New Roman" panose="02020603050405020304" pitchFamily="18" charset="0"/>
              </a:rPr>
              <a:t>Mời</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6">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sp>
        <p:nvSpPr>
          <p:cNvPr id="8" name="Title 1">
            <a:extLst>
              <a:ext uri="{FF2B5EF4-FFF2-40B4-BE49-F238E27FC236}">
                <a16:creationId xmlns:a16="http://schemas.microsoft.com/office/drawing/2014/main" id="{C2819393-8A5D-E722-6425-C1F457F21F4D}"/>
              </a:ext>
            </a:extLst>
          </p:cNvPr>
          <p:cNvSpPr txBox="1">
            <a:spLocks/>
          </p:cNvSpPr>
          <p:nvPr userDrawn="1"/>
        </p:nvSpPr>
        <p:spPr>
          <a:xfrm>
            <a:off x="1576273" y="881105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dirty="0" err="1">
                <a:solidFill>
                  <a:srgbClr val="2C9430"/>
                </a:solidFill>
                <a:latin typeface="#9Slide07 HoneyCream" pitchFamily="2" charset="0"/>
              </a:rPr>
              <a:t>Măng</a:t>
            </a:r>
            <a:r>
              <a:rPr lang="en-US" sz="3200" b="0" dirty="0">
                <a:solidFill>
                  <a:srgbClr val="2C9430"/>
                </a:solidFill>
                <a:latin typeface="#9Slide07 HoneyCream" pitchFamily="2" charset="0"/>
              </a:rPr>
              <a:t> Non</a:t>
            </a:r>
          </a:p>
        </p:txBody>
      </p:sp>
      <p:pic>
        <p:nvPicPr>
          <p:cNvPr id="9" name="Picture 8">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t="39325"/>
          <a:stretch/>
        </p:blipFill>
        <p:spPr>
          <a:xfrm>
            <a:off x="-2733862" y="-834460"/>
            <a:ext cx="3167916" cy="3268627"/>
          </a:xfrm>
          <a:prstGeom prst="rect">
            <a:avLst/>
          </a:prstGeom>
        </p:spPr>
      </p:pic>
      <p:sp>
        <p:nvSpPr>
          <p:cNvPr id="10" name="Title 1">
            <a:extLst>
              <a:ext uri="{FF2B5EF4-FFF2-40B4-BE49-F238E27FC236}">
                <a16:creationId xmlns:a16="http://schemas.microsoft.com/office/drawing/2014/main" id="{134C9EFF-C59B-47AD-BC67-24488957F3EB}"/>
              </a:ext>
            </a:extLst>
          </p:cNvPr>
          <p:cNvSpPr txBox="1">
            <a:spLocks/>
          </p:cNvSpPr>
          <p:nvPr userDrawn="1"/>
        </p:nvSpPr>
        <p:spPr>
          <a:xfrm>
            <a:off x="-2607403" y="2254251"/>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267" b="0" dirty="0" err="1">
                <a:solidFill>
                  <a:schemeClr val="accent6">
                    <a:lumMod val="75000"/>
                  </a:schemeClr>
                </a:solidFill>
                <a:latin typeface="#9Slide07 HoneyCream" pitchFamily="2" charset="0"/>
              </a:rPr>
              <a:t>Măng</a:t>
            </a:r>
            <a:r>
              <a:rPr lang="en-US" sz="4267" b="0" dirty="0">
                <a:solidFill>
                  <a:schemeClr val="accent6">
                    <a:lumMod val="75000"/>
                  </a:schemeClr>
                </a:solidFill>
                <a:latin typeface="#9Slide07 HoneyCream" pitchFamily="2" charset="0"/>
              </a:rPr>
              <a:t> Non</a:t>
            </a:r>
          </a:p>
        </p:txBody>
      </p:sp>
      <p:sp>
        <p:nvSpPr>
          <p:cNvPr id="11" name="Title 1">
            <a:extLst>
              <a:ext uri="{FF2B5EF4-FFF2-40B4-BE49-F238E27FC236}">
                <a16:creationId xmlns:a16="http://schemas.microsoft.com/office/drawing/2014/main" id="{6108D78E-8090-455C-81F2-F57D8860EAC5}"/>
              </a:ext>
            </a:extLst>
          </p:cNvPr>
          <p:cNvSpPr txBox="1">
            <a:spLocks/>
          </p:cNvSpPr>
          <p:nvPr userDrawn="1"/>
        </p:nvSpPr>
        <p:spPr>
          <a:xfrm>
            <a:off x="8125428" y="-1049867"/>
            <a:ext cx="4727615"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800" b="0" dirty="0">
                <a:solidFill>
                  <a:schemeClr val="accent6">
                    <a:lumMod val="50000"/>
                  </a:schemeClr>
                </a:solidFill>
                <a:latin typeface="#9Slide07 SVNAppleberry" panose="02040603050506020204" pitchFamily="18" charset="0"/>
              </a:rPr>
              <a:t>By </a:t>
            </a:r>
            <a:r>
              <a:rPr lang="en-US" sz="2800" b="0" dirty="0" err="1">
                <a:solidFill>
                  <a:schemeClr val="accent6">
                    <a:lumMod val="50000"/>
                  </a:schemeClr>
                </a:solidFill>
                <a:latin typeface="#9Slide07 SVNAppleberry" panose="02040603050506020204" pitchFamily="18" charset="0"/>
              </a:rPr>
              <a:t>Phước</a:t>
            </a:r>
            <a:r>
              <a:rPr lang="en-US" sz="2800" b="0" baseline="0" dirty="0">
                <a:solidFill>
                  <a:schemeClr val="accent6">
                    <a:lumMod val="50000"/>
                  </a:schemeClr>
                </a:solidFill>
                <a:latin typeface="#9Slide07 SVNAppleberry" panose="02040603050506020204" pitchFamily="18" charset="0"/>
              </a:rPr>
              <a:t> </a:t>
            </a:r>
            <a:r>
              <a:rPr lang="en-US" sz="2800" b="0" baseline="0" dirty="0" err="1">
                <a:solidFill>
                  <a:schemeClr val="accent6">
                    <a:lumMod val="50000"/>
                  </a:schemeClr>
                </a:solidFill>
                <a:latin typeface="#9Slide07 SVNAppleberry" panose="02040603050506020204" pitchFamily="18" charset="0"/>
              </a:rPr>
              <a:t>Trang</a:t>
            </a:r>
            <a:endParaRPr lang="en-US" sz="2800" b="0" dirty="0">
              <a:solidFill>
                <a:schemeClr val="accent6">
                  <a:lumMod val="50000"/>
                </a:schemeClr>
              </a:solidFill>
              <a:latin typeface="#9Slide07 SVNAppleberry" panose="02040603050506020204" pitchFamily="18" charset="0"/>
            </a:endParaRPr>
          </a:p>
        </p:txBody>
      </p:sp>
      <p:sp>
        <p:nvSpPr>
          <p:cNvPr id="12" name="Title 1">
            <a:extLst>
              <a:ext uri="{FF2B5EF4-FFF2-40B4-BE49-F238E27FC236}">
                <a16:creationId xmlns:a16="http://schemas.microsoft.com/office/drawing/2014/main" id="{134C9EFF-C59B-47AD-BC67-24488957F3EB}"/>
              </a:ext>
            </a:extLst>
          </p:cNvPr>
          <p:cNvSpPr txBox="1">
            <a:spLocks/>
          </p:cNvSpPr>
          <p:nvPr userDrawn="1"/>
        </p:nvSpPr>
        <p:spPr>
          <a:xfrm>
            <a:off x="-772146" y="5808133"/>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bg2">
                    <a:lumMod val="75000"/>
                  </a:schemeClr>
                </a:solidFill>
                <a:latin typeface="#9Slide07 HoneyCream" pitchFamily="2" charset="0"/>
              </a:rPr>
              <a:t>Măng</a:t>
            </a:r>
            <a:r>
              <a:rPr lang="en-US" sz="1800" b="0" dirty="0">
                <a:solidFill>
                  <a:schemeClr val="bg2">
                    <a:lumMod val="75000"/>
                  </a:schemeClr>
                </a:solidFill>
                <a:latin typeface="#9Slide07 HoneyCream" pitchFamily="2" charset="0"/>
              </a:rPr>
              <a:t> Non</a:t>
            </a:r>
          </a:p>
        </p:txBody>
      </p:sp>
    </p:spTree>
    <p:extLst>
      <p:ext uri="{BB962C8B-B14F-4D97-AF65-F5344CB8AC3E}">
        <p14:creationId xmlns:p14="http://schemas.microsoft.com/office/powerpoint/2010/main" val="261902031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4_PPTMON titl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3A31073-3FCE-7DDC-738D-6478D01D6DF6}"/>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9325"/>
          <a:stretch/>
        </p:blipFill>
        <p:spPr>
          <a:xfrm rot="20387169">
            <a:off x="888883" y="992947"/>
            <a:ext cx="980007" cy="1011163"/>
          </a:xfrm>
          <a:prstGeom prst="rect">
            <a:avLst/>
          </a:prstGeom>
        </p:spPr>
      </p:pic>
      <p:pic>
        <p:nvPicPr>
          <p:cNvPr id="3" name="그림 2">
            <a:extLst>
              <a:ext uri="{FF2B5EF4-FFF2-40B4-BE49-F238E27FC236}">
                <a16:creationId xmlns:a16="http://schemas.microsoft.com/office/drawing/2014/main" id="{C5073DF2-FEF3-4DAB-9758-48B1142A64E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98922" y="331579"/>
            <a:ext cx="11794156" cy="6609322"/>
          </a:xfrm>
          <a:prstGeom prst="rect">
            <a:avLst/>
          </a:prstGeom>
        </p:spPr>
      </p:pic>
      <p:pic>
        <p:nvPicPr>
          <p:cNvPr id="7" name="그림 5">
            <a:extLst>
              <a:ext uri="{FF2B5EF4-FFF2-40B4-BE49-F238E27FC236}">
                <a16:creationId xmlns:a16="http://schemas.microsoft.com/office/drawing/2014/main" id="{90E9CBF9-ED2E-4995-A44E-B1A50C2F4461}"/>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292507" y="1588168"/>
            <a:ext cx="9606987" cy="3681664"/>
          </a:xfrm>
          <a:prstGeom prst="rect">
            <a:avLst/>
          </a:prstGeom>
        </p:spPr>
      </p:pic>
      <p:pic>
        <p:nvPicPr>
          <p:cNvPr id="5" name="Picture 4">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8142"/>
          <a:stretch/>
        </p:blipFill>
        <p:spPr>
          <a:xfrm>
            <a:off x="1757391" y="7139940"/>
            <a:ext cx="1824009" cy="2002485"/>
          </a:xfrm>
          <a:prstGeom prst="rect">
            <a:avLst/>
          </a:prstGeom>
        </p:spPr>
      </p:pic>
      <p:sp>
        <p:nvSpPr>
          <p:cNvPr id="6" name="TextBox 3">
            <a:extLst>
              <a:ext uri="{FF2B5EF4-FFF2-40B4-BE49-F238E27FC236}">
                <a16:creationId xmlns:a16="http://schemas.microsoft.com/office/drawing/2014/main" id="{29EA2F57-C96A-966D-50AE-CA599802F3D7}"/>
              </a:ext>
            </a:extLst>
          </p:cNvPr>
          <p:cNvSpPr txBox="1"/>
          <p:nvPr userDrawn="1"/>
        </p:nvSpPr>
        <p:spPr>
          <a:xfrm>
            <a:off x="3189261" y="844710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dirty="0" err="1">
                <a:latin typeface="Times New Roman" panose="02020603050405020304" pitchFamily="18" charset="0"/>
                <a:cs typeface="Times New Roman" panose="02020603050405020304" pitchFamily="18" charset="0"/>
              </a:rPr>
              <a:t>Mời</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6">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sp>
        <p:nvSpPr>
          <p:cNvPr id="8" name="Title 1">
            <a:extLst>
              <a:ext uri="{FF2B5EF4-FFF2-40B4-BE49-F238E27FC236}">
                <a16:creationId xmlns:a16="http://schemas.microsoft.com/office/drawing/2014/main" id="{C2819393-8A5D-E722-6425-C1F457F21F4D}"/>
              </a:ext>
            </a:extLst>
          </p:cNvPr>
          <p:cNvSpPr txBox="1">
            <a:spLocks/>
          </p:cNvSpPr>
          <p:nvPr userDrawn="1"/>
        </p:nvSpPr>
        <p:spPr>
          <a:xfrm>
            <a:off x="1576273" y="881105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dirty="0" err="1">
                <a:solidFill>
                  <a:srgbClr val="2C9430"/>
                </a:solidFill>
                <a:latin typeface="#9Slide07 HoneyCream" pitchFamily="2" charset="0"/>
              </a:rPr>
              <a:t>Măng</a:t>
            </a:r>
            <a:r>
              <a:rPr lang="en-US" sz="3200" b="0" dirty="0">
                <a:solidFill>
                  <a:srgbClr val="2C9430"/>
                </a:solidFill>
                <a:latin typeface="#9Slide07 HoneyCream" pitchFamily="2" charset="0"/>
              </a:rPr>
              <a:t> Non</a:t>
            </a:r>
          </a:p>
        </p:txBody>
      </p:sp>
      <p:pic>
        <p:nvPicPr>
          <p:cNvPr id="9" name="Picture 8">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t="39325"/>
          <a:stretch/>
        </p:blipFill>
        <p:spPr>
          <a:xfrm>
            <a:off x="-2733862" y="-834460"/>
            <a:ext cx="3167916" cy="3268627"/>
          </a:xfrm>
          <a:prstGeom prst="rect">
            <a:avLst/>
          </a:prstGeom>
        </p:spPr>
      </p:pic>
      <p:sp>
        <p:nvSpPr>
          <p:cNvPr id="10" name="Title 1">
            <a:extLst>
              <a:ext uri="{FF2B5EF4-FFF2-40B4-BE49-F238E27FC236}">
                <a16:creationId xmlns:a16="http://schemas.microsoft.com/office/drawing/2014/main" id="{134C9EFF-C59B-47AD-BC67-24488957F3EB}"/>
              </a:ext>
            </a:extLst>
          </p:cNvPr>
          <p:cNvSpPr txBox="1">
            <a:spLocks/>
          </p:cNvSpPr>
          <p:nvPr userDrawn="1"/>
        </p:nvSpPr>
        <p:spPr>
          <a:xfrm>
            <a:off x="-2607403" y="2254251"/>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267" b="0" dirty="0" err="1">
                <a:solidFill>
                  <a:schemeClr val="accent6">
                    <a:lumMod val="75000"/>
                  </a:schemeClr>
                </a:solidFill>
                <a:latin typeface="#9Slide07 HoneyCream" pitchFamily="2" charset="0"/>
              </a:rPr>
              <a:t>Măng</a:t>
            </a:r>
            <a:r>
              <a:rPr lang="en-US" sz="4267" b="0" dirty="0">
                <a:solidFill>
                  <a:schemeClr val="accent6">
                    <a:lumMod val="75000"/>
                  </a:schemeClr>
                </a:solidFill>
                <a:latin typeface="#9Slide07 HoneyCream" pitchFamily="2" charset="0"/>
              </a:rPr>
              <a:t> Non</a:t>
            </a:r>
          </a:p>
        </p:txBody>
      </p:sp>
      <p:sp>
        <p:nvSpPr>
          <p:cNvPr id="11" name="Title 1">
            <a:extLst>
              <a:ext uri="{FF2B5EF4-FFF2-40B4-BE49-F238E27FC236}">
                <a16:creationId xmlns:a16="http://schemas.microsoft.com/office/drawing/2014/main" id="{6108D78E-8090-455C-81F2-F57D8860EAC5}"/>
              </a:ext>
            </a:extLst>
          </p:cNvPr>
          <p:cNvSpPr txBox="1">
            <a:spLocks/>
          </p:cNvSpPr>
          <p:nvPr userDrawn="1"/>
        </p:nvSpPr>
        <p:spPr>
          <a:xfrm>
            <a:off x="8125428" y="-1049867"/>
            <a:ext cx="4727615"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800" b="0" dirty="0">
                <a:solidFill>
                  <a:schemeClr val="accent6">
                    <a:lumMod val="50000"/>
                  </a:schemeClr>
                </a:solidFill>
                <a:latin typeface="#9Slide07 SVNAppleberry" panose="02040603050506020204" pitchFamily="18" charset="0"/>
              </a:rPr>
              <a:t>By </a:t>
            </a:r>
            <a:r>
              <a:rPr lang="en-US" sz="2800" b="0" dirty="0" err="1">
                <a:solidFill>
                  <a:schemeClr val="accent6">
                    <a:lumMod val="50000"/>
                  </a:schemeClr>
                </a:solidFill>
                <a:latin typeface="#9Slide07 SVNAppleberry" panose="02040603050506020204" pitchFamily="18" charset="0"/>
              </a:rPr>
              <a:t>Phước</a:t>
            </a:r>
            <a:r>
              <a:rPr lang="en-US" sz="2800" b="0" baseline="0" dirty="0">
                <a:solidFill>
                  <a:schemeClr val="accent6">
                    <a:lumMod val="50000"/>
                  </a:schemeClr>
                </a:solidFill>
                <a:latin typeface="#9Slide07 SVNAppleberry" panose="02040603050506020204" pitchFamily="18" charset="0"/>
              </a:rPr>
              <a:t> </a:t>
            </a:r>
            <a:r>
              <a:rPr lang="en-US" sz="2800" b="0" baseline="0" dirty="0" err="1">
                <a:solidFill>
                  <a:schemeClr val="accent6">
                    <a:lumMod val="50000"/>
                  </a:schemeClr>
                </a:solidFill>
                <a:latin typeface="#9Slide07 SVNAppleberry" panose="02040603050506020204" pitchFamily="18" charset="0"/>
              </a:rPr>
              <a:t>Trang</a:t>
            </a:r>
            <a:endParaRPr lang="en-US" sz="2800" b="0" dirty="0">
              <a:solidFill>
                <a:schemeClr val="accent6">
                  <a:lumMod val="50000"/>
                </a:schemeClr>
              </a:solidFill>
              <a:latin typeface="#9Slide07 SVNAppleberry" panose="02040603050506020204" pitchFamily="18" charset="0"/>
            </a:endParaRPr>
          </a:p>
        </p:txBody>
      </p:sp>
      <p:sp>
        <p:nvSpPr>
          <p:cNvPr id="12" name="Title 1">
            <a:extLst>
              <a:ext uri="{FF2B5EF4-FFF2-40B4-BE49-F238E27FC236}">
                <a16:creationId xmlns:a16="http://schemas.microsoft.com/office/drawing/2014/main" id="{134C9EFF-C59B-47AD-BC67-24488957F3EB}"/>
              </a:ext>
            </a:extLst>
          </p:cNvPr>
          <p:cNvSpPr txBox="1">
            <a:spLocks/>
          </p:cNvSpPr>
          <p:nvPr userDrawn="1"/>
        </p:nvSpPr>
        <p:spPr>
          <a:xfrm>
            <a:off x="-772146" y="5808133"/>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bg2">
                    <a:lumMod val="75000"/>
                  </a:schemeClr>
                </a:solidFill>
                <a:latin typeface="#9Slide07 HoneyCream" pitchFamily="2" charset="0"/>
              </a:rPr>
              <a:t>Măng</a:t>
            </a:r>
            <a:r>
              <a:rPr lang="en-US" sz="1800" b="0" dirty="0">
                <a:solidFill>
                  <a:schemeClr val="bg2">
                    <a:lumMod val="75000"/>
                  </a:schemeClr>
                </a:solidFill>
                <a:latin typeface="#9Slide07 HoneyCream" pitchFamily="2" charset="0"/>
              </a:rPr>
              <a:t> Non</a:t>
            </a:r>
          </a:p>
        </p:txBody>
      </p:sp>
    </p:spTree>
    <p:extLst>
      <p:ext uri="{BB962C8B-B14F-4D97-AF65-F5344CB8AC3E}">
        <p14:creationId xmlns:p14="http://schemas.microsoft.com/office/powerpoint/2010/main" val="83335225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1_PPTMON title">
    <p:bg>
      <p:bgPr>
        <a:solidFill>
          <a:srgbClr val="0F7DD0"/>
        </a:solidFill>
        <a:effectLst/>
      </p:bgPr>
    </p:bg>
    <p:spTree>
      <p:nvGrpSpPr>
        <p:cNvPr id="1" name=""/>
        <p:cNvGrpSpPr/>
        <p:nvPr/>
      </p:nvGrpSpPr>
      <p:grpSpPr>
        <a:xfrm>
          <a:off x="0" y="0"/>
          <a:ext cx="0" cy="0"/>
          <a:chOff x="0" y="0"/>
          <a:chExt cx="0" cy="0"/>
        </a:xfrm>
      </p:grpSpPr>
      <p:pic>
        <p:nvPicPr>
          <p:cNvPr id="12" name="그림 11">
            <a:extLst>
              <a:ext uri="{FF2B5EF4-FFF2-40B4-BE49-F238E27FC236}">
                <a16:creationId xmlns:a16="http://schemas.microsoft.com/office/drawing/2014/main" id="{C9CC789C-9CD1-4193-BEE7-65DB581122D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H="1" flipV="1">
            <a:off x="198922" y="124339"/>
            <a:ext cx="11794156" cy="6609322"/>
          </a:xfrm>
          <a:prstGeom prst="rect">
            <a:avLst/>
          </a:prstGeom>
        </p:spPr>
      </p:pic>
      <p:pic>
        <p:nvPicPr>
          <p:cNvPr id="13" name="그림 12">
            <a:extLst>
              <a:ext uri="{FF2B5EF4-FFF2-40B4-BE49-F238E27FC236}">
                <a16:creationId xmlns:a16="http://schemas.microsoft.com/office/drawing/2014/main" id="{DD77A6E7-3DE0-478E-907A-ED4A141BF80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823409" y="1588168"/>
            <a:ext cx="6545182" cy="3681664"/>
          </a:xfrm>
          <a:prstGeom prst="rect">
            <a:avLst/>
          </a:prstGeom>
        </p:spPr>
      </p:pic>
      <p:pic>
        <p:nvPicPr>
          <p:cNvPr id="4" name="Picture 3">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757391" y="7139940"/>
            <a:ext cx="1824009" cy="2002485"/>
          </a:xfrm>
          <a:prstGeom prst="rect">
            <a:avLst/>
          </a:prstGeom>
        </p:spPr>
      </p:pic>
      <p:sp>
        <p:nvSpPr>
          <p:cNvPr id="5" name="TextBox 3">
            <a:extLst>
              <a:ext uri="{FF2B5EF4-FFF2-40B4-BE49-F238E27FC236}">
                <a16:creationId xmlns:a16="http://schemas.microsoft.com/office/drawing/2014/main" id="{29EA2F57-C96A-966D-50AE-CA599802F3D7}"/>
              </a:ext>
            </a:extLst>
          </p:cNvPr>
          <p:cNvSpPr txBox="1"/>
          <p:nvPr userDrawn="1"/>
        </p:nvSpPr>
        <p:spPr>
          <a:xfrm>
            <a:off x="3189261" y="844710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dirty="0" err="1">
                <a:latin typeface="Times New Roman" panose="02020603050405020304" pitchFamily="18" charset="0"/>
                <a:cs typeface="Times New Roman" panose="02020603050405020304" pitchFamily="18" charset="0"/>
              </a:rPr>
              <a:t>Mời</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5">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sp>
        <p:nvSpPr>
          <p:cNvPr id="6" name="Title 1">
            <a:extLst>
              <a:ext uri="{FF2B5EF4-FFF2-40B4-BE49-F238E27FC236}">
                <a16:creationId xmlns:a16="http://schemas.microsoft.com/office/drawing/2014/main" id="{C2819393-8A5D-E722-6425-C1F457F21F4D}"/>
              </a:ext>
            </a:extLst>
          </p:cNvPr>
          <p:cNvSpPr txBox="1">
            <a:spLocks/>
          </p:cNvSpPr>
          <p:nvPr userDrawn="1"/>
        </p:nvSpPr>
        <p:spPr>
          <a:xfrm>
            <a:off x="1576273" y="881105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dirty="0" err="1">
                <a:solidFill>
                  <a:srgbClr val="2C9430"/>
                </a:solidFill>
                <a:latin typeface="#9Slide07 HoneyCream" pitchFamily="2" charset="0"/>
              </a:rPr>
              <a:t>Măng</a:t>
            </a:r>
            <a:r>
              <a:rPr lang="en-US" sz="3200" b="0" dirty="0">
                <a:solidFill>
                  <a:srgbClr val="2C9430"/>
                </a:solidFill>
                <a:latin typeface="#9Slide07 HoneyCream" pitchFamily="2" charset="0"/>
              </a:rPr>
              <a:t> Non</a:t>
            </a:r>
          </a:p>
        </p:txBody>
      </p:sp>
      <p:pic>
        <p:nvPicPr>
          <p:cNvPr id="7" name="Picture 6">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9325"/>
          <a:stretch/>
        </p:blipFill>
        <p:spPr>
          <a:xfrm>
            <a:off x="-2733862" y="-834460"/>
            <a:ext cx="3167916" cy="3268627"/>
          </a:xfrm>
          <a:prstGeom prst="rect">
            <a:avLst/>
          </a:prstGeom>
        </p:spPr>
      </p:pic>
      <p:sp>
        <p:nvSpPr>
          <p:cNvPr id="8" name="Title 1">
            <a:extLst>
              <a:ext uri="{FF2B5EF4-FFF2-40B4-BE49-F238E27FC236}">
                <a16:creationId xmlns:a16="http://schemas.microsoft.com/office/drawing/2014/main" id="{134C9EFF-C59B-47AD-BC67-24488957F3EB}"/>
              </a:ext>
            </a:extLst>
          </p:cNvPr>
          <p:cNvSpPr txBox="1">
            <a:spLocks/>
          </p:cNvSpPr>
          <p:nvPr userDrawn="1"/>
        </p:nvSpPr>
        <p:spPr>
          <a:xfrm>
            <a:off x="-2607403" y="2254251"/>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267" b="0" dirty="0" err="1">
                <a:solidFill>
                  <a:schemeClr val="accent6">
                    <a:lumMod val="75000"/>
                  </a:schemeClr>
                </a:solidFill>
                <a:latin typeface="#9Slide07 HoneyCream" pitchFamily="2" charset="0"/>
              </a:rPr>
              <a:t>Măng</a:t>
            </a:r>
            <a:r>
              <a:rPr lang="en-US" sz="4267" b="0" dirty="0">
                <a:solidFill>
                  <a:schemeClr val="accent6">
                    <a:lumMod val="75000"/>
                  </a:schemeClr>
                </a:solidFill>
                <a:latin typeface="#9Slide07 HoneyCream" pitchFamily="2" charset="0"/>
              </a:rPr>
              <a:t> Non</a:t>
            </a:r>
          </a:p>
        </p:txBody>
      </p:sp>
      <p:sp>
        <p:nvSpPr>
          <p:cNvPr id="9" name="Title 1">
            <a:extLst>
              <a:ext uri="{FF2B5EF4-FFF2-40B4-BE49-F238E27FC236}">
                <a16:creationId xmlns:a16="http://schemas.microsoft.com/office/drawing/2014/main" id="{6108D78E-8090-455C-81F2-F57D8860EAC5}"/>
              </a:ext>
            </a:extLst>
          </p:cNvPr>
          <p:cNvSpPr txBox="1">
            <a:spLocks/>
          </p:cNvSpPr>
          <p:nvPr userDrawn="1"/>
        </p:nvSpPr>
        <p:spPr>
          <a:xfrm>
            <a:off x="8125428" y="-1049867"/>
            <a:ext cx="4727615"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800" b="0" dirty="0">
                <a:solidFill>
                  <a:schemeClr val="accent6">
                    <a:lumMod val="50000"/>
                  </a:schemeClr>
                </a:solidFill>
                <a:latin typeface="#9Slide07 SVNAppleberry" panose="02040603050506020204" pitchFamily="18" charset="0"/>
              </a:rPr>
              <a:t>By </a:t>
            </a:r>
            <a:r>
              <a:rPr lang="en-US" sz="2800" b="0" dirty="0" err="1">
                <a:solidFill>
                  <a:schemeClr val="accent6">
                    <a:lumMod val="50000"/>
                  </a:schemeClr>
                </a:solidFill>
                <a:latin typeface="#9Slide07 SVNAppleberry" panose="02040603050506020204" pitchFamily="18" charset="0"/>
              </a:rPr>
              <a:t>Phước</a:t>
            </a:r>
            <a:r>
              <a:rPr lang="en-US" sz="2800" b="0" baseline="0" dirty="0">
                <a:solidFill>
                  <a:schemeClr val="accent6">
                    <a:lumMod val="50000"/>
                  </a:schemeClr>
                </a:solidFill>
                <a:latin typeface="#9Slide07 SVNAppleberry" panose="02040603050506020204" pitchFamily="18" charset="0"/>
              </a:rPr>
              <a:t> </a:t>
            </a:r>
            <a:r>
              <a:rPr lang="en-US" sz="2800" b="0" baseline="0" dirty="0" err="1">
                <a:solidFill>
                  <a:schemeClr val="accent6">
                    <a:lumMod val="50000"/>
                  </a:schemeClr>
                </a:solidFill>
                <a:latin typeface="#9Slide07 SVNAppleberry" panose="02040603050506020204" pitchFamily="18" charset="0"/>
              </a:rPr>
              <a:t>Trang</a:t>
            </a:r>
            <a:endParaRPr lang="en-US" sz="2800" b="0" dirty="0">
              <a:solidFill>
                <a:schemeClr val="accent6">
                  <a:lumMod val="50000"/>
                </a:schemeClr>
              </a:solidFill>
              <a:latin typeface="#9Slide07 SVNAppleberry" panose="02040603050506020204" pitchFamily="18" charset="0"/>
            </a:endParaRPr>
          </a:p>
        </p:txBody>
      </p:sp>
      <p:sp>
        <p:nvSpPr>
          <p:cNvPr id="10" name="Title 1">
            <a:extLst>
              <a:ext uri="{FF2B5EF4-FFF2-40B4-BE49-F238E27FC236}">
                <a16:creationId xmlns:a16="http://schemas.microsoft.com/office/drawing/2014/main" id="{134C9EFF-C59B-47AD-BC67-24488957F3EB}"/>
              </a:ext>
            </a:extLst>
          </p:cNvPr>
          <p:cNvSpPr txBox="1">
            <a:spLocks/>
          </p:cNvSpPr>
          <p:nvPr userDrawn="1"/>
        </p:nvSpPr>
        <p:spPr>
          <a:xfrm>
            <a:off x="-772146" y="5808133"/>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bg2">
                    <a:lumMod val="75000"/>
                  </a:schemeClr>
                </a:solidFill>
                <a:latin typeface="#9Slide07 HoneyCream" pitchFamily="2" charset="0"/>
              </a:rPr>
              <a:t>Măng</a:t>
            </a:r>
            <a:r>
              <a:rPr lang="en-US" sz="1800" b="0" dirty="0">
                <a:solidFill>
                  <a:schemeClr val="bg2">
                    <a:lumMod val="75000"/>
                  </a:schemeClr>
                </a:solidFill>
                <a:latin typeface="#9Slide07 HoneyCream" pitchFamily="2" charset="0"/>
              </a:rPr>
              <a:t> Non</a:t>
            </a:r>
          </a:p>
        </p:txBody>
      </p:sp>
    </p:spTree>
    <p:extLst>
      <p:ext uri="{BB962C8B-B14F-4D97-AF65-F5344CB8AC3E}">
        <p14:creationId xmlns:p14="http://schemas.microsoft.com/office/powerpoint/2010/main" val="357981459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C0680E-6B38-CB32-48A5-50B3A831E52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3C28797-2DA0-8F2D-FC38-0E8746E544F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169C226-4A5E-1F05-29C1-2E645DC2F96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6686AE7-247C-7CE3-BA1B-F530A5D3589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4D02F1F-BCBE-6E2C-E969-BC07F5D85C9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A167230-C66E-30D9-1157-ACCD3EA4883F}"/>
              </a:ext>
            </a:extLst>
          </p:cNvPr>
          <p:cNvSpPr>
            <a:spLocks noGrp="1"/>
          </p:cNvSpPr>
          <p:nvPr>
            <p:ph type="dt" sz="half" idx="10"/>
          </p:nvPr>
        </p:nvSpPr>
        <p:spPr/>
        <p:txBody>
          <a:bodyPr/>
          <a:lstStyle/>
          <a:p>
            <a:fld id="{20B9AD99-57F0-497A-9FBF-1E6ABD51DA9D}" type="datetimeFigureOut">
              <a:rPr lang="en-US" smtClean="0"/>
              <a:t>2/17/2024</a:t>
            </a:fld>
            <a:endParaRPr lang="en-US"/>
          </a:p>
        </p:txBody>
      </p:sp>
      <p:sp>
        <p:nvSpPr>
          <p:cNvPr id="8" name="Footer Placeholder 7">
            <a:extLst>
              <a:ext uri="{FF2B5EF4-FFF2-40B4-BE49-F238E27FC236}">
                <a16:creationId xmlns:a16="http://schemas.microsoft.com/office/drawing/2014/main" id="{A6EFD062-F044-40DF-4651-BE55F38C49A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714E953-D7ED-379A-93A6-A6117CC9F53E}"/>
              </a:ext>
            </a:extLst>
          </p:cNvPr>
          <p:cNvSpPr>
            <a:spLocks noGrp="1"/>
          </p:cNvSpPr>
          <p:nvPr>
            <p:ph type="sldNum" sz="quarter" idx="12"/>
          </p:nvPr>
        </p:nvSpPr>
        <p:spPr/>
        <p:txBody>
          <a:bodyPr/>
          <a:lstStyle/>
          <a:p>
            <a:fld id="{8B8A7C68-AC9D-4125-9454-9B150A85E117}" type="slidenum">
              <a:rPr lang="en-US" smtClean="0"/>
              <a:t>‹#›</a:t>
            </a:fld>
            <a:endParaRPr lang="en-US"/>
          </a:p>
        </p:txBody>
      </p:sp>
    </p:spTree>
    <p:extLst>
      <p:ext uri="{BB962C8B-B14F-4D97-AF65-F5344CB8AC3E}">
        <p14:creationId xmlns:p14="http://schemas.microsoft.com/office/powerpoint/2010/main" val="242551944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2_PPTMON title">
    <p:bg>
      <p:bgPr>
        <a:solidFill>
          <a:srgbClr val="32251A"/>
        </a:solidFill>
        <a:effectLst/>
      </p:bgPr>
    </p:bg>
    <p:spTree>
      <p:nvGrpSpPr>
        <p:cNvPr id="1" name=""/>
        <p:cNvGrpSpPr/>
        <p:nvPr/>
      </p:nvGrpSpPr>
      <p:grpSpPr>
        <a:xfrm>
          <a:off x="0" y="0"/>
          <a:ext cx="0" cy="0"/>
          <a:chOff x="0" y="0"/>
          <a:chExt cx="0" cy="0"/>
        </a:xfrm>
      </p:grpSpPr>
      <p:pic>
        <p:nvPicPr>
          <p:cNvPr id="11" name="그림 10">
            <a:extLst>
              <a:ext uri="{FF2B5EF4-FFF2-40B4-BE49-F238E27FC236}">
                <a16:creationId xmlns:a16="http://schemas.microsoft.com/office/drawing/2014/main" id="{A46CC772-338A-40F7-B154-06AD739F4D4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V="1">
            <a:off x="198922" y="124339"/>
            <a:ext cx="11794156" cy="6609322"/>
          </a:xfrm>
          <a:prstGeom prst="rect">
            <a:avLst/>
          </a:prstGeom>
        </p:spPr>
      </p:pic>
      <p:pic>
        <p:nvPicPr>
          <p:cNvPr id="15" name="그림 14">
            <a:extLst>
              <a:ext uri="{FF2B5EF4-FFF2-40B4-BE49-F238E27FC236}">
                <a16:creationId xmlns:a16="http://schemas.microsoft.com/office/drawing/2014/main" id="{715FA537-E139-451E-ACC5-E381E6979DD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823409" y="1588168"/>
            <a:ext cx="6545182" cy="3681664"/>
          </a:xfrm>
          <a:prstGeom prst="rect">
            <a:avLst/>
          </a:prstGeom>
        </p:spPr>
      </p:pic>
      <p:pic>
        <p:nvPicPr>
          <p:cNvPr id="4" name="Picture 3">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757391" y="7139940"/>
            <a:ext cx="1824009" cy="2002485"/>
          </a:xfrm>
          <a:prstGeom prst="rect">
            <a:avLst/>
          </a:prstGeom>
        </p:spPr>
      </p:pic>
      <p:sp>
        <p:nvSpPr>
          <p:cNvPr id="5" name="TextBox 3">
            <a:extLst>
              <a:ext uri="{FF2B5EF4-FFF2-40B4-BE49-F238E27FC236}">
                <a16:creationId xmlns:a16="http://schemas.microsoft.com/office/drawing/2014/main" id="{29EA2F57-C96A-966D-50AE-CA599802F3D7}"/>
              </a:ext>
            </a:extLst>
          </p:cNvPr>
          <p:cNvSpPr txBox="1"/>
          <p:nvPr userDrawn="1"/>
        </p:nvSpPr>
        <p:spPr>
          <a:xfrm>
            <a:off x="3189261" y="844710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dirty="0" err="1">
                <a:latin typeface="Times New Roman" panose="02020603050405020304" pitchFamily="18" charset="0"/>
                <a:cs typeface="Times New Roman" panose="02020603050405020304" pitchFamily="18" charset="0"/>
              </a:rPr>
              <a:t>Mời</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5">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sp>
        <p:nvSpPr>
          <p:cNvPr id="6" name="Title 1">
            <a:extLst>
              <a:ext uri="{FF2B5EF4-FFF2-40B4-BE49-F238E27FC236}">
                <a16:creationId xmlns:a16="http://schemas.microsoft.com/office/drawing/2014/main" id="{C2819393-8A5D-E722-6425-C1F457F21F4D}"/>
              </a:ext>
            </a:extLst>
          </p:cNvPr>
          <p:cNvSpPr txBox="1">
            <a:spLocks/>
          </p:cNvSpPr>
          <p:nvPr userDrawn="1"/>
        </p:nvSpPr>
        <p:spPr>
          <a:xfrm>
            <a:off x="1576273" y="881105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dirty="0" err="1">
                <a:solidFill>
                  <a:srgbClr val="2C9430"/>
                </a:solidFill>
                <a:latin typeface="#9Slide07 HoneyCream" pitchFamily="2" charset="0"/>
              </a:rPr>
              <a:t>Măng</a:t>
            </a:r>
            <a:r>
              <a:rPr lang="en-US" sz="3200" b="0" dirty="0">
                <a:solidFill>
                  <a:srgbClr val="2C9430"/>
                </a:solidFill>
                <a:latin typeface="#9Slide07 HoneyCream" pitchFamily="2" charset="0"/>
              </a:rPr>
              <a:t> Non</a:t>
            </a:r>
          </a:p>
        </p:txBody>
      </p:sp>
      <p:pic>
        <p:nvPicPr>
          <p:cNvPr id="7" name="Picture 6">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9325"/>
          <a:stretch/>
        </p:blipFill>
        <p:spPr>
          <a:xfrm>
            <a:off x="-2733862" y="-834460"/>
            <a:ext cx="3167916" cy="3268627"/>
          </a:xfrm>
          <a:prstGeom prst="rect">
            <a:avLst/>
          </a:prstGeom>
        </p:spPr>
      </p:pic>
      <p:sp>
        <p:nvSpPr>
          <p:cNvPr id="8" name="Title 1">
            <a:extLst>
              <a:ext uri="{FF2B5EF4-FFF2-40B4-BE49-F238E27FC236}">
                <a16:creationId xmlns:a16="http://schemas.microsoft.com/office/drawing/2014/main" id="{134C9EFF-C59B-47AD-BC67-24488957F3EB}"/>
              </a:ext>
            </a:extLst>
          </p:cNvPr>
          <p:cNvSpPr txBox="1">
            <a:spLocks/>
          </p:cNvSpPr>
          <p:nvPr userDrawn="1"/>
        </p:nvSpPr>
        <p:spPr>
          <a:xfrm>
            <a:off x="-2607403" y="2254251"/>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267" b="0" dirty="0" err="1">
                <a:solidFill>
                  <a:schemeClr val="accent6">
                    <a:lumMod val="75000"/>
                  </a:schemeClr>
                </a:solidFill>
                <a:latin typeface="#9Slide07 HoneyCream" pitchFamily="2" charset="0"/>
              </a:rPr>
              <a:t>Măng</a:t>
            </a:r>
            <a:r>
              <a:rPr lang="en-US" sz="4267" b="0" dirty="0">
                <a:solidFill>
                  <a:schemeClr val="accent6">
                    <a:lumMod val="75000"/>
                  </a:schemeClr>
                </a:solidFill>
                <a:latin typeface="#9Slide07 HoneyCream" pitchFamily="2" charset="0"/>
              </a:rPr>
              <a:t> Non</a:t>
            </a:r>
          </a:p>
        </p:txBody>
      </p:sp>
      <p:sp>
        <p:nvSpPr>
          <p:cNvPr id="9" name="Title 1">
            <a:extLst>
              <a:ext uri="{FF2B5EF4-FFF2-40B4-BE49-F238E27FC236}">
                <a16:creationId xmlns:a16="http://schemas.microsoft.com/office/drawing/2014/main" id="{6108D78E-8090-455C-81F2-F57D8860EAC5}"/>
              </a:ext>
            </a:extLst>
          </p:cNvPr>
          <p:cNvSpPr txBox="1">
            <a:spLocks/>
          </p:cNvSpPr>
          <p:nvPr userDrawn="1"/>
        </p:nvSpPr>
        <p:spPr>
          <a:xfrm>
            <a:off x="8125428" y="-1049867"/>
            <a:ext cx="4727615"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800" b="0" dirty="0">
                <a:solidFill>
                  <a:schemeClr val="accent6">
                    <a:lumMod val="50000"/>
                  </a:schemeClr>
                </a:solidFill>
                <a:latin typeface="#9Slide07 SVNAppleberry" panose="02040603050506020204" pitchFamily="18" charset="0"/>
              </a:rPr>
              <a:t>By </a:t>
            </a:r>
            <a:r>
              <a:rPr lang="en-US" sz="2800" b="0" dirty="0" err="1">
                <a:solidFill>
                  <a:schemeClr val="accent6">
                    <a:lumMod val="50000"/>
                  </a:schemeClr>
                </a:solidFill>
                <a:latin typeface="#9Slide07 SVNAppleberry" panose="02040603050506020204" pitchFamily="18" charset="0"/>
              </a:rPr>
              <a:t>Phước</a:t>
            </a:r>
            <a:r>
              <a:rPr lang="en-US" sz="2800" b="0" baseline="0" dirty="0">
                <a:solidFill>
                  <a:schemeClr val="accent6">
                    <a:lumMod val="50000"/>
                  </a:schemeClr>
                </a:solidFill>
                <a:latin typeface="#9Slide07 SVNAppleberry" panose="02040603050506020204" pitchFamily="18" charset="0"/>
              </a:rPr>
              <a:t> </a:t>
            </a:r>
            <a:r>
              <a:rPr lang="en-US" sz="2800" b="0" baseline="0" dirty="0" err="1">
                <a:solidFill>
                  <a:schemeClr val="accent6">
                    <a:lumMod val="50000"/>
                  </a:schemeClr>
                </a:solidFill>
                <a:latin typeface="#9Slide07 SVNAppleberry" panose="02040603050506020204" pitchFamily="18" charset="0"/>
              </a:rPr>
              <a:t>Trang</a:t>
            </a:r>
            <a:endParaRPr lang="en-US" sz="2800" b="0" dirty="0">
              <a:solidFill>
                <a:schemeClr val="accent6">
                  <a:lumMod val="50000"/>
                </a:schemeClr>
              </a:solidFill>
              <a:latin typeface="#9Slide07 SVNAppleberry" panose="02040603050506020204" pitchFamily="18" charset="0"/>
            </a:endParaRPr>
          </a:p>
        </p:txBody>
      </p:sp>
      <p:sp>
        <p:nvSpPr>
          <p:cNvPr id="10" name="Title 1">
            <a:extLst>
              <a:ext uri="{FF2B5EF4-FFF2-40B4-BE49-F238E27FC236}">
                <a16:creationId xmlns:a16="http://schemas.microsoft.com/office/drawing/2014/main" id="{134C9EFF-C59B-47AD-BC67-24488957F3EB}"/>
              </a:ext>
            </a:extLst>
          </p:cNvPr>
          <p:cNvSpPr txBox="1">
            <a:spLocks/>
          </p:cNvSpPr>
          <p:nvPr userDrawn="1"/>
        </p:nvSpPr>
        <p:spPr>
          <a:xfrm>
            <a:off x="-772146" y="5808133"/>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bg2">
                    <a:lumMod val="75000"/>
                  </a:schemeClr>
                </a:solidFill>
                <a:latin typeface="#9Slide07 HoneyCream" pitchFamily="2" charset="0"/>
              </a:rPr>
              <a:t>Măng</a:t>
            </a:r>
            <a:r>
              <a:rPr lang="en-US" sz="1800" b="0" dirty="0">
                <a:solidFill>
                  <a:schemeClr val="bg2">
                    <a:lumMod val="75000"/>
                  </a:schemeClr>
                </a:solidFill>
                <a:latin typeface="#9Slide07 HoneyCream" pitchFamily="2" charset="0"/>
              </a:rPr>
              <a:t> Non</a:t>
            </a:r>
          </a:p>
        </p:txBody>
      </p:sp>
    </p:spTree>
    <p:extLst>
      <p:ext uri="{BB962C8B-B14F-4D97-AF65-F5344CB8AC3E}">
        <p14:creationId xmlns:p14="http://schemas.microsoft.com/office/powerpoint/2010/main" val="175907970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3_PPTMON title">
    <p:bg>
      <p:bgPr>
        <a:solidFill>
          <a:srgbClr val="032051"/>
        </a:solidFill>
        <a:effectLst/>
      </p:bgPr>
    </p:bg>
    <p:spTree>
      <p:nvGrpSpPr>
        <p:cNvPr id="1" name=""/>
        <p:cNvGrpSpPr/>
        <p:nvPr/>
      </p:nvGrpSpPr>
      <p:grpSpPr>
        <a:xfrm>
          <a:off x="0" y="0"/>
          <a:ext cx="0" cy="0"/>
          <a:chOff x="0" y="0"/>
          <a:chExt cx="0" cy="0"/>
        </a:xfrm>
      </p:grpSpPr>
      <p:pic>
        <p:nvPicPr>
          <p:cNvPr id="15" name="그림 14">
            <a:extLst>
              <a:ext uri="{FF2B5EF4-FFF2-40B4-BE49-F238E27FC236}">
                <a16:creationId xmlns:a16="http://schemas.microsoft.com/office/drawing/2014/main" id="{340DEEE5-632B-44DF-BD3E-5CC663AA32E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H="1">
            <a:off x="198922" y="124339"/>
            <a:ext cx="11794156" cy="6609322"/>
          </a:xfrm>
          <a:prstGeom prst="rect">
            <a:avLst/>
          </a:prstGeom>
        </p:spPr>
      </p:pic>
      <p:pic>
        <p:nvPicPr>
          <p:cNvPr id="16" name="그림 15">
            <a:extLst>
              <a:ext uri="{FF2B5EF4-FFF2-40B4-BE49-F238E27FC236}">
                <a16:creationId xmlns:a16="http://schemas.microsoft.com/office/drawing/2014/main" id="{8D964309-18FD-4741-AB28-A53972A6847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823409" y="1588168"/>
            <a:ext cx="6545182" cy="3681664"/>
          </a:xfrm>
          <a:prstGeom prst="rect">
            <a:avLst/>
          </a:prstGeom>
        </p:spPr>
      </p:pic>
      <p:pic>
        <p:nvPicPr>
          <p:cNvPr id="4" name="Picture 3">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757391" y="7139940"/>
            <a:ext cx="1824009" cy="2002485"/>
          </a:xfrm>
          <a:prstGeom prst="rect">
            <a:avLst/>
          </a:prstGeom>
        </p:spPr>
      </p:pic>
      <p:sp>
        <p:nvSpPr>
          <p:cNvPr id="5" name="TextBox 3">
            <a:extLst>
              <a:ext uri="{FF2B5EF4-FFF2-40B4-BE49-F238E27FC236}">
                <a16:creationId xmlns:a16="http://schemas.microsoft.com/office/drawing/2014/main" id="{29EA2F57-C96A-966D-50AE-CA599802F3D7}"/>
              </a:ext>
            </a:extLst>
          </p:cNvPr>
          <p:cNvSpPr txBox="1"/>
          <p:nvPr userDrawn="1"/>
        </p:nvSpPr>
        <p:spPr>
          <a:xfrm>
            <a:off x="3189261" y="844710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dirty="0" err="1">
                <a:latin typeface="Times New Roman" panose="02020603050405020304" pitchFamily="18" charset="0"/>
                <a:cs typeface="Times New Roman" panose="02020603050405020304" pitchFamily="18" charset="0"/>
              </a:rPr>
              <a:t>Mời</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5">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sp>
        <p:nvSpPr>
          <p:cNvPr id="6" name="Title 1">
            <a:extLst>
              <a:ext uri="{FF2B5EF4-FFF2-40B4-BE49-F238E27FC236}">
                <a16:creationId xmlns:a16="http://schemas.microsoft.com/office/drawing/2014/main" id="{C2819393-8A5D-E722-6425-C1F457F21F4D}"/>
              </a:ext>
            </a:extLst>
          </p:cNvPr>
          <p:cNvSpPr txBox="1">
            <a:spLocks/>
          </p:cNvSpPr>
          <p:nvPr userDrawn="1"/>
        </p:nvSpPr>
        <p:spPr>
          <a:xfrm>
            <a:off x="1576273" y="881105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dirty="0" err="1">
                <a:solidFill>
                  <a:srgbClr val="2C9430"/>
                </a:solidFill>
                <a:latin typeface="#9Slide07 HoneyCream" pitchFamily="2" charset="0"/>
              </a:rPr>
              <a:t>Măng</a:t>
            </a:r>
            <a:r>
              <a:rPr lang="en-US" sz="3200" b="0" dirty="0">
                <a:solidFill>
                  <a:srgbClr val="2C9430"/>
                </a:solidFill>
                <a:latin typeface="#9Slide07 HoneyCream" pitchFamily="2" charset="0"/>
              </a:rPr>
              <a:t> Non</a:t>
            </a:r>
          </a:p>
        </p:txBody>
      </p:sp>
      <p:pic>
        <p:nvPicPr>
          <p:cNvPr id="7" name="Picture 6">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9325"/>
          <a:stretch/>
        </p:blipFill>
        <p:spPr>
          <a:xfrm>
            <a:off x="-2733862" y="-834460"/>
            <a:ext cx="3167916" cy="3268627"/>
          </a:xfrm>
          <a:prstGeom prst="rect">
            <a:avLst/>
          </a:prstGeom>
        </p:spPr>
      </p:pic>
      <p:sp>
        <p:nvSpPr>
          <p:cNvPr id="8" name="Title 1">
            <a:extLst>
              <a:ext uri="{FF2B5EF4-FFF2-40B4-BE49-F238E27FC236}">
                <a16:creationId xmlns:a16="http://schemas.microsoft.com/office/drawing/2014/main" id="{134C9EFF-C59B-47AD-BC67-24488957F3EB}"/>
              </a:ext>
            </a:extLst>
          </p:cNvPr>
          <p:cNvSpPr txBox="1">
            <a:spLocks/>
          </p:cNvSpPr>
          <p:nvPr userDrawn="1"/>
        </p:nvSpPr>
        <p:spPr>
          <a:xfrm>
            <a:off x="-2607403" y="2254251"/>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267" b="0" dirty="0" err="1">
                <a:solidFill>
                  <a:schemeClr val="accent6">
                    <a:lumMod val="75000"/>
                  </a:schemeClr>
                </a:solidFill>
                <a:latin typeface="#9Slide07 HoneyCream" pitchFamily="2" charset="0"/>
              </a:rPr>
              <a:t>Măng</a:t>
            </a:r>
            <a:r>
              <a:rPr lang="en-US" sz="4267" b="0" dirty="0">
                <a:solidFill>
                  <a:schemeClr val="accent6">
                    <a:lumMod val="75000"/>
                  </a:schemeClr>
                </a:solidFill>
                <a:latin typeface="#9Slide07 HoneyCream" pitchFamily="2" charset="0"/>
              </a:rPr>
              <a:t> Non</a:t>
            </a:r>
          </a:p>
        </p:txBody>
      </p:sp>
      <p:sp>
        <p:nvSpPr>
          <p:cNvPr id="9" name="Title 1">
            <a:extLst>
              <a:ext uri="{FF2B5EF4-FFF2-40B4-BE49-F238E27FC236}">
                <a16:creationId xmlns:a16="http://schemas.microsoft.com/office/drawing/2014/main" id="{6108D78E-8090-455C-81F2-F57D8860EAC5}"/>
              </a:ext>
            </a:extLst>
          </p:cNvPr>
          <p:cNvSpPr txBox="1">
            <a:spLocks/>
          </p:cNvSpPr>
          <p:nvPr userDrawn="1"/>
        </p:nvSpPr>
        <p:spPr>
          <a:xfrm>
            <a:off x="8125428" y="-1049867"/>
            <a:ext cx="4727615"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800" b="0" dirty="0">
                <a:solidFill>
                  <a:schemeClr val="accent6">
                    <a:lumMod val="50000"/>
                  </a:schemeClr>
                </a:solidFill>
                <a:latin typeface="#9Slide07 SVNAppleberry" panose="02040603050506020204" pitchFamily="18" charset="0"/>
              </a:rPr>
              <a:t>By </a:t>
            </a:r>
            <a:r>
              <a:rPr lang="en-US" sz="2800" b="0" dirty="0" err="1">
                <a:solidFill>
                  <a:schemeClr val="accent6">
                    <a:lumMod val="50000"/>
                  </a:schemeClr>
                </a:solidFill>
                <a:latin typeface="#9Slide07 SVNAppleberry" panose="02040603050506020204" pitchFamily="18" charset="0"/>
              </a:rPr>
              <a:t>Phước</a:t>
            </a:r>
            <a:r>
              <a:rPr lang="en-US" sz="2800" b="0" baseline="0" dirty="0">
                <a:solidFill>
                  <a:schemeClr val="accent6">
                    <a:lumMod val="50000"/>
                  </a:schemeClr>
                </a:solidFill>
                <a:latin typeface="#9Slide07 SVNAppleberry" panose="02040603050506020204" pitchFamily="18" charset="0"/>
              </a:rPr>
              <a:t> </a:t>
            </a:r>
            <a:r>
              <a:rPr lang="en-US" sz="2800" b="0" baseline="0" dirty="0" err="1">
                <a:solidFill>
                  <a:schemeClr val="accent6">
                    <a:lumMod val="50000"/>
                  </a:schemeClr>
                </a:solidFill>
                <a:latin typeface="#9Slide07 SVNAppleberry" panose="02040603050506020204" pitchFamily="18" charset="0"/>
              </a:rPr>
              <a:t>Trang</a:t>
            </a:r>
            <a:endParaRPr lang="en-US" sz="2800" b="0" dirty="0">
              <a:solidFill>
                <a:schemeClr val="accent6">
                  <a:lumMod val="50000"/>
                </a:schemeClr>
              </a:solidFill>
              <a:latin typeface="#9Slide07 SVNAppleberry" panose="02040603050506020204" pitchFamily="18" charset="0"/>
            </a:endParaRPr>
          </a:p>
        </p:txBody>
      </p:sp>
      <p:sp>
        <p:nvSpPr>
          <p:cNvPr id="10" name="Title 1">
            <a:extLst>
              <a:ext uri="{FF2B5EF4-FFF2-40B4-BE49-F238E27FC236}">
                <a16:creationId xmlns:a16="http://schemas.microsoft.com/office/drawing/2014/main" id="{134C9EFF-C59B-47AD-BC67-24488957F3EB}"/>
              </a:ext>
            </a:extLst>
          </p:cNvPr>
          <p:cNvSpPr txBox="1">
            <a:spLocks/>
          </p:cNvSpPr>
          <p:nvPr userDrawn="1"/>
        </p:nvSpPr>
        <p:spPr>
          <a:xfrm>
            <a:off x="-772146" y="5808133"/>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bg2">
                    <a:lumMod val="75000"/>
                  </a:schemeClr>
                </a:solidFill>
                <a:latin typeface="#9Slide07 HoneyCream" pitchFamily="2" charset="0"/>
              </a:rPr>
              <a:t>Măng</a:t>
            </a:r>
            <a:r>
              <a:rPr lang="en-US" sz="1800" b="0" dirty="0">
                <a:solidFill>
                  <a:schemeClr val="bg2">
                    <a:lumMod val="75000"/>
                  </a:schemeClr>
                </a:solidFill>
                <a:latin typeface="#9Slide07 HoneyCream" pitchFamily="2" charset="0"/>
              </a:rPr>
              <a:t> Non</a:t>
            </a:r>
          </a:p>
        </p:txBody>
      </p:sp>
    </p:spTree>
    <p:extLst>
      <p:ext uri="{BB962C8B-B14F-4D97-AF65-F5344CB8AC3E}">
        <p14:creationId xmlns:p14="http://schemas.microsoft.com/office/powerpoint/2010/main" val="270807993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_PPTMON slide">
    <p:bg>
      <p:bgPr>
        <a:solidFill>
          <a:srgbClr val="0F7DD0"/>
        </a:solidFill>
        <a:effectLst/>
      </p:bgPr>
    </p:bg>
    <p:spTree>
      <p:nvGrpSpPr>
        <p:cNvPr id="1" name=""/>
        <p:cNvGrpSpPr/>
        <p:nvPr/>
      </p:nvGrpSpPr>
      <p:grpSpPr>
        <a:xfrm>
          <a:off x="0" y="0"/>
          <a:ext cx="0" cy="0"/>
          <a:chOff x="0" y="0"/>
          <a:chExt cx="0" cy="0"/>
        </a:xfrm>
      </p:grpSpPr>
      <p:pic>
        <p:nvPicPr>
          <p:cNvPr id="12" name="그림 11">
            <a:extLst>
              <a:ext uri="{FF2B5EF4-FFF2-40B4-BE49-F238E27FC236}">
                <a16:creationId xmlns:a16="http://schemas.microsoft.com/office/drawing/2014/main" id="{2FA335C4-BE02-4286-8D7D-81C89C2C25D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2397" t="13491" r="52822" b="47310"/>
          <a:stretch/>
        </p:blipFill>
        <p:spPr>
          <a:xfrm>
            <a:off x="0" y="0"/>
            <a:ext cx="4102100" cy="2590801"/>
          </a:xfrm>
          <a:prstGeom prst="rect">
            <a:avLst/>
          </a:prstGeom>
        </p:spPr>
      </p:pic>
      <p:pic>
        <p:nvPicPr>
          <p:cNvPr id="24" name="그림 23">
            <a:extLst>
              <a:ext uri="{FF2B5EF4-FFF2-40B4-BE49-F238E27FC236}">
                <a16:creationId xmlns:a16="http://schemas.microsoft.com/office/drawing/2014/main" id="{4C590C93-C9D9-49A5-97D0-CE928A87566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7344" t="6573" r="5053" b="17142"/>
          <a:stretch/>
        </p:blipFill>
        <p:spPr>
          <a:xfrm>
            <a:off x="7757024" y="1816100"/>
            <a:ext cx="4434976" cy="5041900"/>
          </a:xfrm>
          <a:custGeom>
            <a:avLst/>
            <a:gdLst>
              <a:gd name="connsiteX0" fmla="*/ 3774576 w 4434976"/>
              <a:gd name="connsiteY0" fmla="*/ 0 h 5041900"/>
              <a:gd name="connsiteX1" fmla="*/ 4434976 w 4434976"/>
              <a:gd name="connsiteY1" fmla="*/ 0 h 5041900"/>
              <a:gd name="connsiteX2" fmla="*/ 4434976 w 4434976"/>
              <a:gd name="connsiteY2" fmla="*/ 5041900 h 5041900"/>
              <a:gd name="connsiteX3" fmla="*/ 0 w 4434976"/>
              <a:gd name="connsiteY3" fmla="*/ 5041900 h 5041900"/>
              <a:gd name="connsiteX4" fmla="*/ 0 w 4434976"/>
              <a:gd name="connsiteY4" fmla="*/ 3505200 h 5041900"/>
              <a:gd name="connsiteX5" fmla="*/ 3774576 w 4434976"/>
              <a:gd name="connsiteY5" fmla="*/ 3505200 h 5041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34976" h="5041900">
                <a:moveTo>
                  <a:pt x="3774576" y="0"/>
                </a:moveTo>
                <a:lnTo>
                  <a:pt x="4434976" y="0"/>
                </a:lnTo>
                <a:lnTo>
                  <a:pt x="4434976" y="5041900"/>
                </a:lnTo>
                <a:lnTo>
                  <a:pt x="0" y="5041900"/>
                </a:lnTo>
                <a:lnTo>
                  <a:pt x="0" y="3505200"/>
                </a:lnTo>
                <a:lnTo>
                  <a:pt x="3774576" y="3505200"/>
                </a:lnTo>
                <a:close/>
              </a:path>
            </a:pathLst>
          </a:custGeom>
        </p:spPr>
      </p:pic>
    </p:spTree>
    <p:extLst>
      <p:ext uri="{BB962C8B-B14F-4D97-AF65-F5344CB8AC3E}">
        <p14:creationId xmlns:p14="http://schemas.microsoft.com/office/powerpoint/2010/main" val="39788162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9_PPTMON slide">
    <p:bg>
      <p:bgPr>
        <a:solidFill>
          <a:srgbClr val="0F7DD0"/>
        </a:solidFill>
        <a:effectLst/>
      </p:bgPr>
    </p:bg>
    <p:spTree>
      <p:nvGrpSpPr>
        <p:cNvPr id="1" name=""/>
        <p:cNvGrpSpPr/>
        <p:nvPr/>
      </p:nvGrpSpPr>
      <p:grpSpPr>
        <a:xfrm>
          <a:off x="0" y="0"/>
          <a:ext cx="0" cy="0"/>
          <a:chOff x="0" y="0"/>
          <a:chExt cx="0" cy="0"/>
        </a:xfrm>
      </p:grpSpPr>
      <p:pic>
        <p:nvPicPr>
          <p:cNvPr id="12" name="그림 11">
            <a:extLst>
              <a:ext uri="{FF2B5EF4-FFF2-40B4-BE49-F238E27FC236}">
                <a16:creationId xmlns:a16="http://schemas.microsoft.com/office/drawing/2014/main" id="{2FA335C4-BE02-4286-8D7D-81C89C2C25D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2397" t="13491" r="52822" b="47310"/>
          <a:stretch/>
        </p:blipFill>
        <p:spPr>
          <a:xfrm>
            <a:off x="0" y="0"/>
            <a:ext cx="4102100" cy="2590801"/>
          </a:xfrm>
          <a:prstGeom prst="rect">
            <a:avLst/>
          </a:prstGeom>
        </p:spPr>
      </p:pic>
      <p:pic>
        <p:nvPicPr>
          <p:cNvPr id="24" name="그림 23">
            <a:extLst>
              <a:ext uri="{FF2B5EF4-FFF2-40B4-BE49-F238E27FC236}">
                <a16:creationId xmlns:a16="http://schemas.microsoft.com/office/drawing/2014/main" id="{4C590C93-C9D9-49A5-97D0-CE928A87566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7344" t="6573" r="5053" b="17142"/>
          <a:stretch/>
        </p:blipFill>
        <p:spPr>
          <a:xfrm>
            <a:off x="7757024" y="1816100"/>
            <a:ext cx="4434976" cy="5041900"/>
          </a:xfrm>
          <a:custGeom>
            <a:avLst/>
            <a:gdLst>
              <a:gd name="connsiteX0" fmla="*/ 3774576 w 4434976"/>
              <a:gd name="connsiteY0" fmla="*/ 0 h 5041900"/>
              <a:gd name="connsiteX1" fmla="*/ 4434976 w 4434976"/>
              <a:gd name="connsiteY1" fmla="*/ 0 h 5041900"/>
              <a:gd name="connsiteX2" fmla="*/ 4434976 w 4434976"/>
              <a:gd name="connsiteY2" fmla="*/ 5041900 h 5041900"/>
              <a:gd name="connsiteX3" fmla="*/ 0 w 4434976"/>
              <a:gd name="connsiteY3" fmla="*/ 5041900 h 5041900"/>
              <a:gd name="connsiteX4" fmla="*/ 0 w 4434976"/>
              <a:gd name="connsiteY4" fmla="*/ 3505200 h 5041900"/>
              <a:gd name="connsiteX5" fmla="*/ 3774576 w 4434976"/>
              <a:gd name="connsiteY5" fmla="*/ 3505200 h 5041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34976" h="5041900">
                <a:moveTo>
                  <a:pt x="3774576" y="0"/>
                </a:moveTo>
                <a:lnTo>
                  <a:pt x="4434976" y="0"/>
                </a:lnTo>
                <a:lnTo>
                  <a:pt x="4434976" y="5041900"/>
                </a:lnTo>
                <a:lnTo>
                  <a:pt x="0" y="5041900"/>
                </a:lnTo>
                <a:lnTo>
                  <a:pt x="0" y="3505200"/>
                </a:lnTo>
                <a:lnTo>
                  <a:pt x="3774576" y="3505200"/>
                </a:lnTo>
                <a:close/>
              </a:path>
            </a:pathLst>
          </a:custGeom>
        </p:spPr>
      </p:pic>
    </p:spTree>
    <p:extLst>
      <p:ext uri="{BB962C8B-B14F-4D97-AF65-F5344CB8AC3E}">
        <p14:creationId xmlns:p14="http://schemas.microsoft.com/office/powerpoint/2010/main" val="260311809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2_PPTMON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15072404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33_PPTMON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91592638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21_PPTMON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19741231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3_PPTMON slide">
    <p:bg>
      <p:bgPr>
        <a:solidFill>
          <a:srgbClr val="32251A"/>
        </a:solidFill>
        <a:effectLst/>
      </p:bgPr>
    </p:bg>
    <p:spTree>
      <p:nvGrpSpPr>
        <p:cNvPr id="1" name=""/>
        <p:cNvGrpSpPr/>
        <p:nvPr/>
      </p:nvGrpSpPr>
      <p:grpSpPr>
        <a:xfrm>
          <a:off x="0" y="0"/>
          <a:ext cx="0" cy="0"/>
          <a:chOff x="0" y="0"/>
          <a:chExt cx="0" cy="0"/>
        </a:xfrm>
      </p:grpSpPr>
      <p:pic>
        <p:nvPicPr>
          <p:cNvPr id="14" name="그림 13">
            <a:extLst>
              <a:ext uri="{FF2B5EF4-FFF2-40B4-BE49-F238E27FC236}">
                <a16:creationId xmlns:a16="http://schemas.microsoft.com/office/drawing/2014/main" id="{C3DED2B0-4C34-4C2C-A6AA-4D9819D4D1A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6042" t="13013" r="3255" b="24537"/>
          <a:stretch/>
        </p:blipFill>
        <p:spPr>
          <a:xfrm flipH="1">
            <a:off x="0" y="0"/>
            <a:ext cx="4800600" cy="4127500"/>
          </a:xfrm>
          <a:custGeom>
            <a:avLst/>
            <a:gdLst>
              <a:gd name="connsiteX0" fmla="*/ 4800600 w 4800600"/>
              <a:gd name="connsiteY0" fmla="*/ 0 h 4127500"/>
              <a:gd name="connsiteX1" fmla="*/ 0 w 4800600"/>
              <a:gd name="connsiteY1" fmla="*/ 0 h 4127500"/>
              <a:gd name="connsiteX2" fmla="*/ 0 w 4800600"/>
              <a:gd name="connsiteY2" fmla="*/ 1135781 h 4127500"/>
              <a:gd name="connsiteX3" fmla="*/ 3645568 w 4800600"/>
              <a:gd name="connsiteY3" fmla="*/ 1135781 h 4127500"/>
              <a:gd name="connsiteX4" fmla="*/ 3645568 w 4800600"/>
              <a:gd name="connsiteY4" fmla="*/ 4127500 h 4127500"/>
              <a:gd name="connsiteX5" fmla="*/ 4800600 w 4800600"/>
              <a:gd name="connsiteY5" fmla="*/ 4127500 h 4127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00600" h="4127500">
                <a:moveTo>
                  <a:pt x="4800600" y="0"/>
                </a:moveTo>
                <a:lnTo>
                  <a:pt x="0" y="0"/>
                </a:lnTo>
                <a:lnTo>
                  <a:pt x="0" y="1135781"/>
                </a:lnTo>
                <a:lnTo>
                  <a:pt x="3645568" y="1135781"/>
                </a:lnTo>
                <a:lnTo>
                  <a:pt x="3645568" y="4127500"/>
                </a:lnTo>
                <a:lnTo>
                  <a:pt x="4800600" y="4127500"/>
                </a:lnTo>
                <a:close/>
              </a:path>
            </a:pathLst>
          </a:custGeom>
        </p:spPr>
      </p:pic>
      <p:pic>
        <p:nvPicPr>
          <p:cNvPr id="15" name="그림 14">
            <a:extLst>
              <a:ext uri="{FF2B5EF4-FFF2-40B4-BE49-F238E27FC236}">
                <a16:creationId xmlns:a16="http://schemas.microsoft.com/office/drawing/2014/main" id="{23B3ADD2-FAC9-4B20-A6DD-67062D94D74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966" t="45930" r="48162" b="11924"/>
          <a:stretch/>
        </p:blipFill>
        <p:spPr>
          <a:xfrm flipH="1">
            <a:off x="6781800" y="4072467"/>
            <a:ext cx="5410200" cy="2785533"/>
          </a:xfrm>
          <a:prstGeom prst="rect">
            <a:avLst/>
          </a:prstGeom>
        </p:spPr>
      </p:pic>
    </p:spTree>
    <p:extLst>
      <p:ext uri="{BB962C8B-B14F-4D97-AF65-F5344CB8AC3E}">
        <p14:creationId xmlns:p14="http://schemas.microsoft.com/office/powerpoint/2010/main" val="386234878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20_PPTMON slide">
    <p:bg>
      <p:bgPr>
        <a:solidFill>
          <a:srgbClr val="32251A"/>
        </a:solidFill>
        <a:effectLst/>
      </p:bgPr>
    </p:bg>
    <p:spTree>
      <p:nvGrpSpPr>
        <p:cNvPr id="1" name=""/>
        <p:cNvGrpSpPr/>
        <p:nvPr/>
      </p:nvGrpSpPr>
      <p:grpSpPr>
        <a:xfrm>
          <a:off x="0" y="0"/>
          <a:ext cx="0" cy="0"/>
          <a:chOff x="0" y="0"/>
          <a:chExt cx="0" cy="0"/>
        </a:xfrm>
      </p:grpSpPr>
      <p:pic>
        <p:nvPicPr>
          <p:cNvPr id="14" name="그림 13">
            <a:extLst>
              <a:ext uri="{FF2B5EF4-FFF2-40B4-BE49-F238E27FC236}">
                <a16:creationId xmlns:a16="http://schemas.microsoft.com/office/drawing/2014/main" id="{C3DED2B0-4C34-4C2C-A6AA-4D9819D4D1A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6042" t="13013" r="3255" b="24537"/>
          <a:stretch/>
        </p:blipFill>
        <p:spPr>
          <a:xfrm flipH="1">
            <a:off x="0" y="0"/>
            <a:ext cx="4800600" cy="4127500"/>
          </a:xfrm>
          <a:custGeom>
            <a:avLst/>
            <a:gdLst>
              <a:gd name="connsiteX0" fmla="*/ 4800600 w 4800600"/>
              <a:gd name="connsiteY0" fmla="*/ 0 h 4127500"/>
              <a:gd name="connsiteX1" fmla="*/ 0 w 4800600"/>
              <a:gd name="connsiteY1" fmla="*/ 0 h 4127500"/>
              <a:gd name="connsiteX2" fmla="*/ 0 w 4800600"/>
              <a:gd name="connsiteY2" fmla="*/ 1135781 h 4127500"/>
              <a:gd name="connsiteX3" fmla="*/ 3645568 w 4800600"/>
              <a:gd name="connsiteY3" fmla="*/ 1135781 h 4127500"/>
              <a:gd name="connsiteX4" fmla="*/ 3645568 w 4800600"/>
              <a:gd name="connsiteY4" fmla="*/ 4127500 h 4127500"/>
              <a:gd name="connsiteX5" fmla="*/ 4800600 w 4800600"/>
              <a:gd name="connsiteY5" fmla="*/ 4127500 h 4127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00600" h="4127500">
                <a:moveTo>
                  <a:pt x="4800600" y="0"/>
                </a:moveTo>
                <a:lnTo>
                  <a:pt x="0" y="0"/>
                </a:lnTo>
                <a:lnTo>
                  <a:pt x="0" y="1135781"/>
                </a:lnTo>
                <a:lnTo>
                  <a:pt x="3645568" y="1135781"/>
                </a:lnTo>
                <a:lnTo>
                  <a:pt x="3645568" y="4127500"/>
                </a:lnTo>
                <a:lnTo>
                  <a:pt x="4800600" y="4127500"/>
                </a:lnTo>
                <a:close/>
              </a:path>
            </a:pathLst>
          </a:custGeom>
        </p:spPr>
      </p:pic>
      <p:pic>
        <p:nvPicPr>
          <p:cNvPr id="15" name="그림 14">
            <a:extLst>
              <a:ext uri="{FF2B5EF4-FFF2-40B4-BE49-F238E27FC236}">
                <a16:creationId xmlns:a16="http://schemas.microsoft.com/office/drawing/2014/main" id="{23B3ADD2-FAC9-4B20-A6DD-67062D94D74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966" t="45930" r="48162" b="11924"/>
          <a:stretch/>
        </p:blipFill>
        <p:spPr>
          <a:xfrm flipH="1">
            <a:off x="6781800" y="4072467"/>
            <a:ext cx="5410200" cy="2785533"/>
          </a:xfrm>
          <a:prstGeom prst="rect">
            <a:avLst/>
          </a:prstGeom>
        </p:spPr>
      </p:pic>
    </p:spTree>
    <p:extLst>
      <p:ext uri="{BB962C8B-B14F-4D97-AF65-F5344CB8AC3E}">
        <p14:creationId xmlns:p14="http://schemas.microsoft.com/office/powerpoint/2010/main" val="150511005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4_PPTMON slide">
    <p:bg>
      <p:bgPr>
        <a:solidFill>
          <a:srgbClr val="FA3C3C"/>
        </a:solidFill>
        <a:effectLst/>
      </p:bgPr>
    </p:bg>
    <p:spTree>
      <p:nvGrpSpPr>
        <p:cNvPr id="1" name=""/>
        <p:cNvGrpSpPr/>
        <p:nvPr/>
      </p:nvGrpSpPr>
      <p:grpSpPr>
        <a:xfrm>
          <a:off x="0" y="0"/>
          <a:ext cx="0" cy="0"/>
          <a:chOff x="0" y="0"/>
          <a:chExt cx="0" cy="0"/>
        </a:xfrm>
      </p:grpSpPr>
      <p:pic>
        <p:nvPicPr>
          <p:cNvPr id="11" name="그림 10">
            <a:extLst>
              <a:ext uri="{FF2B5EF4-FFF2-40B4-BE49-F238E27FC236}">
                <a16:creationId xmlns:a16="http://schemas.microsoft.com/office/drawing/2014/main" id="{D2A798D1-99ED-4B00-918E-BDFC2E2D59C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9104" t="14404" r="75067"/>
          <a:stretch/>
        </p:blipFill>
        <p:spPr>
          <a:xfrm rot="5400000">
            <a:off x="8429884" y="-1895213"/>
            <a:ext cx="1866903" cy="5657329"/>
          </a:xfrm>
          <a:custGeom>
            <a:avLst/>
            <a:gdLst>
              <a:gd name="connsiteX0" fmla="*/ 0 w 1866903"/>
              <a:gd name="connsiteY0" fmla="*/ 5657329 h 5657329"/>
              <a:gd name="connsiteX1" fmla="*/ 0 w 1866903"/>
              <a:gd name="connsiteY1" fmla="*/ 0 h 5657329"/>
              <a:gd name="connsiteX2" fmla="*/ 1866903 w 1866903"/>
              <a:gd name="connsiteY2" fmla="*/ 0 h 5657329"/>
              <a:gd name="connsiteX3" fmla="*/ 1866903 w 1866903"/>
              <a:gd name="connsiteY3" fmla="*/ 1993901 h 5657329"/>
              <a:gd name="connsiteX4" fmla="*/ 558800 w 1866903"/>
              <a:gd name="connsiteY4" fmla="*/ 1993901 h 5657329"/>
              <a:gd name="connsiteX5" fmla="*/ 558800 w 1866903"/>
              <a:gd name="connsiteY5" fmla="*/ 5657329 h 5657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66903" h="5657329">
                <a:moveTo>
                  <a:pt x="0" y="5657329"/>
                </a:moveTo>
                <a:lnTo>
                  <a:pt x="0" y="0"/>
                </a:lnTo>
                <a:lnTo>
                  <a:pt x="1866903" y="0"/>
                </a:lnTo>
                <a:lnTo>
                  <a:pt x="1866903" y="1993901"/>
                </a:lnTo>
                <a:lnTo>
                  <a:pt x="558800" y="1993901"/>
                </a:lnTo>
                <a:lnTo>
                  <a:pt x="558800" y="5657329"/>
                </a:lnTo>
                <a:close/>
              </a:path>
            </a:pathLst>
          </a:custGeom>
        </p:spPr>
      </p:pic>
      <p:pic>
        <p:nvPicPr>
          <p:cNvPr id="17" name="그림 16">
            <a:extLst>
              <a:ext uri="{FF2B5EF4-FFF2-40B4-BE49-F238E27FC236}">
                <a16:creationId xmlns:a16="http://schemas.microsoft.com/office/drawing/2014/main" id="{16DA276F-6ED4-4CEB-AF83-63739A0A5A6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0392" t="10616" r="52005" b="35005"/>
          <a:stretch/>
        </p:blipFill>
        <p:spPr>
          <a:xfrm flipV="1">
            <a:off x="0" y="3263901"/>
            <a:ext cx="4434976" cy="3594099"/>
          </a:xfrm>
          <a:custGeom>
            <a:avLst/>
            <a:gdLst>
              <a:gd name="connsiteX0" fmla="*/ 0 w 4434976"/>
              <a:gd name="connsiteY0" fmla="*/ 3594099 h 3594099"/>
              <a:gd name="connsiteX1" fmla="*/ 729325 w 4434976"/>
              <a:gd name="connsiteY1" fmla="*/ 3594099 h 3594099"/>
              <a:gd name="connsiteX2" fmla="*/ 729325 w 4434976"/>
              <a:gd name="connsiteY2" fmla="*/ 1206498 h 3594099"/>
              <a:gd name="connsiteX3" fmla="*/ 4434976 w 4434976"/>
              <a:gd name="connsiteY3" fmla="*/ 1206498 h 3594099"/>
              <a:gd name="connsiteX4" fmla="*/ 4434976 w 4434976"/>
              <a:gd name="connsiteY4" fmla="*/ 0 h 3594099"/>
              <a:gd name="connsiteX5" fmla="*/ 0 w 4434976"/>
              <a:gd name="connsiteY5" fmla="*/ 0 h 3594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34976" h="3594099">
                <a:moveTo>
                  <a:pt x="0" y="3594099"/>
                </a:moveTo>
                <a:lnTo>
                  <a:pt x="729325" y="3594099"/>
                </a:lnTo>
                <a:lnTo>
                  <a:pt x="729325" y="1206498"/>
                </a:lnTo>
                <a:lnTo>
                  <a:pt x="4434976" y="1206498"/>
                </a:lnTo>
                <a:lnTo>
                  <a:pt x="4434976" y="0"/>
                </a:lnTo>
                <a:lnTo>
                  <a:pt x="0" y="0"/>
                </a:lnTo>
                <a:close/>
              </a:path>
            </a:pathLst>
          </a:custGeom>
        </p:spPr>
      </p:pic>
    </p:spTree>
    <p:extLst>
      <p:ext uri="{BB962C8B-B14F-4D97-AF65-F5344CB8AC3E}">
        <p14:creationId xmlns:p14="http://schemas.microsoft.com/office/powerpoint/2010/main" val="45059487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A23018-7B7E-34FB-B79D-659D63C01AC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8DCEB76-67EE-00C0-D1EB-27A36681844F}"/>
              </a:ext>
            </a:extLst>
          </p:cNvPr>
          <p:cNvSpPr>
            <a:spLocks noGrp="1"/>
          </p:cNvSpPr>
          <p:nvPr>
            <p:ph type="dt" sz="half" idx="10"/>
          </p:nvPr>
        </p:nvSpPr>
        <p:spPr/>
        <p:txBody>
          <a:bodyPr/>
          <a:lstStyle/>
          <a:p>
            <a:fld id="{20B9AD99-57F0-497A-9FBF-1E6ABD51DA9D}" type="datetimeFigureOut">
              <a:rPr lang="en-US" smtClean="0"/>
              <a:t>2/17/2024</a:t>
            </a:fld>
            <a:endParaRPr lang="en-US"/>
          </a:p>
        </p:txBody>
      </p:sp>
      <p:sp>
        <p:nvSpPr>
          <p:cNvPr id="4" name="Footer Placeholder 3">
            <a:extLst>
              <a:ext uri="{FF2B5EF4-FFF2-40B4-BE49-F238E27FC236}">
                <a16:creationId xmlns:a16="http://schemas.microsoft.com/office/drawing/2014/main" id="{FB284105-7405-EE7F-19E5-57A1C5A6D09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E27D47C-3ABD-4FE3-2436-54EB11499FB7}"/>
              </a:ext>
            </a:extLst>
          </p:cNvPr>
          <p:cNvSpPr>
            <a:spLocks noGrp="1"/>
          </p:cNvSpPr>
          <p:nvPr>
            <p:ph type="sldNum" sz="quarter" idx="12"/>
          </p:nvPr>
        </p:nvSpPr>
        <p:spPr/>
        <p:txBody>
          <a:bodyPr/>
          <a:lstStyle/>
          <a:p>
            <a:fld id="{8B8A7C68-AC9D-4125-9454-9B150A85E117}" type="slidenum">
              <a:rPr lang="en-US" smtClean="0"/>
              <a:t>‹#›</a:t>
            </a:fld>
            <a:endParaRPr lang="en-US"/>
          </a:p>
        </p:txBody>
      </p:sp>
    </p:spTree>
    <p:extLst>
      <p:ext uri="{BB962C8B-B14F-4D97-AF65-F5344CB8AC3E}">
        <p14:creationId xmlns:p14="http://schemas.microsoft.com/office/powerpoint/2010/main" val="199135473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23_PPTMON slide">
    <p:bg>
      <p:bgPr>
        <a:solidFill>
          <a:srgbClr val="FA3C3C"/>
        </a:solidFill>
        <a:effectLst/>
      </p:bgPr>
    </p:bg>
    <p:spTree>
      <p:nvGrpSpPr>
        <p:cNvPr id="1" name=""/>
        <p:cNvGrpSpPr/>
        <p:nvPr/>
      </p:nvGrpSpPr>
      <p:grpSpPr>
        <a:xfrm>
          <a:off x="0" y="0"/>
          <a:ext cx="0" cy="0"/>
          <a:chOff x="0" y="0"/>
          <a:chExt cx="0" cy="0"/>
        </a:xfrm>
      </p:grpSpPr>
      <p:pic>
        <p:nvPicPr>
          <p:cNvPr id="11" name="그림 10">
            <a:extLst>
              <a:ext uri="{FF2B5EF4-FFF2-40B4-BE49-F238E27FC236}">
                <a16:creationId xmlns:a16="http://schemas.microsoft.com/office/drawing/2014/main" id="{D2A798D1-99ED-4B00-918E-BDFC2E2D59C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9104" t="14404" r="75067"/>
          <a:stretch/>
        </p:blipFill>
        <p:spPr>
          <a:xfrm rot="5400000">
            <a:off x="8429884" y="-1895213"/>
            <a:ext cx="1866903" cy="5657329"/>
          </a:xfrm>
          <a:custGeom>
            <a:avLst/>
            <a:gdLst>
              <a:gd name="connsiteX0" fmla="*/ 0 w 1866903"/>
              <a:gd name="connsiteY0" fmla="*/ 5657329 h 5657329"/>
              <a:gd name="connsiteX1" fmla="*/ 0 w 1866903"/>
              <a:gd name="connsiteY1" fmla="*/ 0 h 5657329"/>
              <a:gd name="connsiteX2" fmla="*/ 1866903 w 1866903"/>
              <a:gd name="connsiteY2" fmla="*/ 0 h 5657329"/>
              <a:gd name="connsiteX3" fmla="*/ 1866903 w 1866903"/>
              <a:gd name="connsiteY3" fmla="*/ 1993901 h 5657329"/>
              <a:gd name="connsiteX4" fmla="*/ 558800 w 1866903"/>
              <a:gd name="connsiteY4" fmla="*/ 1993901 h 5657329"/>
              <a:gd name="connsiteX5" fmla="*/ 558800 w 1866903"/>
              <a:gd name="connsiteY5" fmla="*/ 5657329 h 5657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66903" h="5657329">
                <a:moveTo>
                  <a:pt x="0" y="5657329"/>
                </a:moveTo>
                <a:lnTo>
                  <a:pt x="0" y="0"/>
                </a:lnTo>
                <a:lnTo>
                  <a:pt x="1866903" y="0"/>
                </a:lnTo>
                <a:lnTo>
                  <a:pt x="1866903" y="1993901"/>
                </a:lnTo>
                <a:lnTo>
                  <a:pt x="558800" y="1993901"/>
                </a:lnTo>
                <a:lnTo>
                  <a:pt x="558800" y="5657329"/>
                </a:lnTo>
                <a:close/>
              </a:path>
            </a:pathLst>
          </a:custGeom>
        </p:spPr>
      </p:pic>
      <p:pic>
        <p:nvPicPr>
          <p:cNvPr id="17" name="그림 16">
            <a:extLst>
              <a:ext uri="{FF2B5EF4-FFF2-40B4-BE49-F238E27FC236}">
                <a16:creationId xmlns:a16="http://schemas.microsoft.com/office/drawing/2014/main" id="{16DA276F-6ED4-4CEB-AF83-63739A0A5A6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0392" t="10616" r="52005" b="35005"/>
          <a:stretch/>
        </p:blipFill>
        <p:spPr>
          <a:xfrm flipV="1">
            <a:off x="0" y="3263901"/>
            <a:ext cx="4434976" cy="3594099"/>
          </a:xfrm>
          <a:custGeom>
            <a:avLst/>
            <a:gdLst>
              <a:gd name="connsiteX0" fmla="*/ 0 w 4434976"/>
              <a:gd name="connsiteY0" fmla="*/ 3594099 h 3594099"/>
              <a:gd name="connsiteX1" fmla="*/ 729325 w 4434976"/>
              <a:gd name="connsiteY1" fmla="*/ 3594099 h 3594099"/>
              <a:gd name="connsiteX2" fmla="*/ 729325 w 4434976"/>
              <a:gd name="connsiteY2" fmla="*/ 1206498 h 3594099"/>
              <a:gd name="connsiteX3" fmla="*/ 4434976 w 4434976"/>
              <a:gd name="connsiteY3" fmla="*/ 1206498 h 3594099"/>
              <a:gd name="connsiteX4" fmla="*/ 4434976 w 4434976"/>
              <a:gd name="connsiteY4" fmla="*/ 0 h 3594099"/>
              <a:gd name="connsiteX5" fmla="*/ 0 w 4434976"/>
              <a:gd name="connsiteY5" fmla="*/ 0 h 3594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34976" h="3594099">
                <a:moveTo>
                  <a:pt x="0" y="3594099"/>
                </a:moveTo>
                <a:lnTo>
                  <a:pt x="729325" y="3594099"/>
                </a:lnTo>
                <a:lnTo>
                  <a:pt x="729325" y="1206498"/>
                </a:lnTo>
                <a:lnTo>
                  <a:pt x="4434976" y="1206498"/>
                </a:lnTo>
                <a:lnTo>
                  <a:pt x="4434976" y="0"/>
                </a:lnTo>
                <a:lnTo>
                  <a:pt x="0" y="0"/>
                </a:lnTo>
                <a:close/>
              </a:path>
            </a:pathLst>
          </a:custGeom>
        </p:spPr>
      </p:pic>
    </p:spTree>
    <p:extLst>
      <p:ext uri="{BB962C8B-B14F-4D97-AF65-F5344CB8AC3E}">
        <p14:creationId xmlns:p14="http://schemas.microsoft.com/office/powerpoint/2010/main" val="182329112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5_PPTMON slide">
    <p:bg>
      <p:bgPr>
        <a:solidFill>
          <a:srgbClr val="0F7DD0"/>
        </a:solidFill>
        <a:effectLst/>
      </p:bgPr>
    </p:bg>
    <p:spTree>
      <p:nvGrpSpPr>
        <p:cNvPr id="1" name=""/>
        <p:cNvGrpSpPr/>
        <p:nvPr/>
      </p:nvGrpSpPr>
      <p:grpSpPr>
        <a:xfrm>
          <a:off x="0" y="0"/>
          <a:ext cx="0" cy="0"/>
          <a:chOff x="0" y="0"/>
          <a:chExt cx="0" cy="0"/>
        </a:xfrm>
      </p:grpSpPr>
      <p:pic>
        <p:nvPicPr>
          <p:cNvPr id="25" name="그림 24">
            <a:extLst>
              <a:ext uri="{FF2B5EF4-FFF2-40B4-BE49-F238E27FC236}">
                <a16:creationId xmlns:a16="http://schemas.microsoft.com/office/drawing/2014/main" id="{BC36E475-619B-44CF-9578-13D4304DD1A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7344" t="6573" r="5053" b="17142"/>
          <a:stretch/>
        </p:blipFill>
        <p:spPr>
          <a:xfrm flipH="1">
            <a:off x="0" y="1816100"/>
            <a:ext cx="4434976" cy="5041900"/>
          </a:xfrm>
          <a:custGeom>
            <a:avLst/>
            <a:gdLst>
              <a:gd name="connsiteX0" fmla="*/ 3774576 w 4434976"/>
              <a:gd name="connsiteY0" fmla="*/ 0 h 5041900"/>
              <a:gd name="connsiteX1" fmla="*/ 4434976 w 4434976"/>
              <a:gd name="connsiteY1" fmla="*/ 0 h 5041900"/>
              <a:gd name="connsiteX2" fmla="*/ 4434976 w 4434976"/>
              <a:gd name="connsiteY2" fmla="*/ 5041900 h 5041900"/>
              <a:gd name="connsiteX3" fmla="*/ 0 w 4434976"/>
              <a:gd name="connsiteY3" fmla="*/ 5041900 h 5041900"/>
              <a:gd name="connsiteX4" fmla="*/ 0 w 4434976"/>
              <a:gd name="connsiteY4" fmla="*/ 3505200 h 5041900"/>
              <a:gd name="connsiteX5" fmla="*/ 3774576 w 4434976"/>
              <a:gd name="connsiteY5" fmla="*/ 3505200 h 5041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34976" h="5041900">
                <a:moveTo>
                  <a:pt x="3774576" y="0"/>
                </a:moveTo>
                <a:lnTo>
                  <a:pt x="4434976" y="0"/>
                </a:lnTo>
                <a:lnTo>
                  <a:pt x="4434976" y="5041900"/>
                </a:lnTo>
                <a:lnTo>
                  <a:pt x="0" y="5041900"/>
                </a:lnTo>
                <a:lnTo>
                  <a:pt x="0" y="3505200"/>
                </a:lnTo>
                <a:lnTo>
                  <a:pt x="3774576" y="3505200"/>
                </a:lnTo>
                <a:close/>
              </a:path>
            </a:pathLst>
          </a:custGeom>
        </p:spPr>
      </p:pic>
      <p:pic>
        <p:nvPicPr>
          <p:cNvPr id="27" name="그림 26">
            <a:extLst>
              <a:ext uri="{FF2B5EF4-FFF2-40B4-BE49-F238E27FC236}">
                <a16:creationId xmlns:a16="http://schemas.microsoft.com/office/drawing/2014/main" id="{F05C8676-B754-4EA1-982B-5EFD78248D2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6042" t="13013" r="3255" b="24537"/>
          <a:stretch/>
        </p:blipFill>
        <p:spPr>
          <a:xfrm>
            <a:off x="7391400" y="0"/>
            <a:ext cx="4800600" cy="4127500"/>
          </a:xfrm>
          <a:custGeom>
            <a:avLst/>
            <a:gdLst>
              <a:gd name="connsiteX0" fmla="*/ 4800600 w 4800600"/>
              <a:gd name="connsiteY0" fmla="*/ 0 h 4127500"/>
              <a:gd name="connsiteX1" fmla="*/ 0 w 4800600"/>
              <a:gd name="connsiteY1" fmla="*/ 0 h 4127500"/>
              <a:gd name="connsiteX2" fmla="*/ 0 w 4800600"/>
              <a:gd name="connsiteY2" fmla="*/ 1135781 h 4127500"/>
              <a:gd name="connsiteX3" fmla="*/ 3645568 w 4800600"/>
              <a:gd name="connsiteY3" fmla="*/ 1135781 h 4127500"/>
              <a:gd name="connsiteX4" fmla="*/ 3645568 w 4800600"/>
              <a:gd name="connsiteY4" fmla="*/ 4127500 h 4127500"/>
              <a:gd name="connsiteX5" fmla="*/ 4800600 w 4800600"/>
              <a:gd name="connsiteY5" fmla="*/ 4127500 h 4127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00600" h="4127500">
                <a:moveTo>
                  <a:pt x="4800600" y="0"/>
                </a:moveTo>
                <a:lnTo>
                  <a:pt x="0" y="0"/>
                </a:lnTo>
                <a:lnTo>
                  <a:pt x="0" y="1135781"/>
                </a:lnTo>
                <a:lnTo>
                  <a:pt x="3645568" y="1135781"/>
                </a:lnTo>
                <a:lnTo>
                  <a:pt x="3645568" y="4127500"/>
                </a:lnTo>
                <a:lnTo>
                  <a:pt x="4800600" y="4127500"/>
                </a:lnTo>
                <a:close/>
              </a:path>
            </a:pathLst>
          </a:custGeom>
        </p:spPr>
      </p:pic>
    </p:spTree>
    <p:extLst>
      <p:ext uri="{BB962C8B-B14F-4D97-AF65-F5344CB8AC3E}">
        <p14:creationId xmlns:p14="http://schemas.microsoft.com/office/powerpoint/2010/main" val="216307919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30_PPTMON slide">
    <p:bg>
      <p:bgPr>
        <a:solidFill>
          <a:srgbClr val="0F7DD0"/>
        </a:solidFill>
        <a:effectLst/>
      </p:bgPr>
    </p:bg>
    <p:spTree>
      <p:nvGrpSpPr>
        <p:cNvPr id="1" name=""/>
        <p:cNvGrpSpPr/>
        <p:nvPr/>
      </p:nvGrpSpPr>
      <p:grpSpPr>
        <a:xfrm>
          <a:off x="0" y="0"/>
          <a:ext cx="0" cy="0"/>
          <a:chOff x="0" y="0"/>
          <a:chExt cx="0" cy="0"/>
        </a:xfrm>
      </p:grpSpPr>
      <p:pic>
        <p:nvPicPr>
          <p:cNvPr id="25" name="그림 24">
            <a:extLst>
              <a:ext uri="{FF2B5EF4-FFF2-40B4-BE49-F238E27FC236}">
                <a16:creationId xmlns:a16="http://schemas.microsoft.com/office/drawing/2014/main" id="{BC36E475-619B-44CF-9578-13D4304DD1A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7344" t="6573" r="5053" b="17142"/>
          <a:stretch/>
        </p:blipFill>
        <p:spPr>
          <a:xfrm flipH="1">
            <a:off x="0" y="1816100"/>
            <a:ext cx="4434976" cy="5041900"/>
          </a:xfrm>
          <a:custGeom>
            <a:avLst/>
            <a:gdLst>
              <a:gd name="connsiteX0" fmla="*/ 3774576 w 4434976"/>
              <a:gd name="connsiteY0" fmla="*/ 0 h 5041900"/>
              <a:gd name="connsiteX1" fmla="*/ 4434976 w 4434976"/>
              <a:gd name="connsiteY1" fmla="*/ 0 h 5041900"/>
              <a:gd name="connsiteX2" fmla="*/ 4434976 w 4434976"/>
              <a:gd name="connsiteY2" fmla="*/ 5041900 h 5041900"/>
              <a:gd name="connsiteX3" fmla="*/ 0 w 4434976"/>
              <a:gd name="connsiteY3" fmla="*/ 5041900 h 5041900"/>
              <a:gd name="connsiteX4" fmla="*/ 0 w 4434976"/>
              <a:gd name="connsiteY4" fmla="*/ 3505200 h 5041900"/>
              <a:gd name="connsiteX5" fmla="*/ 3774576 w 4434976"/>
              <a:gd name="connsiteY5" fmla="*/ 3505200 h 5041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34976" h="5041900">
                <a:moveTo>
                  <a:pt x="3774576" y="0"/>
                </a:moveTo>
                <a:lnTo>
                  <a:pt x="4434976" y="0"/>
                </a:lnTo>
                <a:lnTo>
                  <a:pt x="4434976" y="5041900"/>
                </a:lnTo>
                <a:lnTo>
                  <a:pt x="0" y="5041900"/>
                </a:lnTo>
                <a:lnTo>
                  <a:pt x="0" y="3505200"/>
                </a:lnTo>
                <a:lnTo>
                  <a:pt x="3774576" y="3505200"/>
                </a:lnTo>
                <a:close/>
              </a:path>
            </a:pathLst>
          </a:custGeom>
        </p:spPr>
      </p:pic>
      <p:pic>
        <p:nvPicPr>
          <p:cNvPr id="27" name="그림 26">
            <a:extLst>
              <a:ext uri="{FF2B5EF4-FFF2-40B4-BE49-F238E27FC236}">
                <a16:creationId xmlns:a16="http://schemas.microsoft.com/office/drawing/2014/main" id="{F05C8676-B754-4EA1-982B-5EFD78248D2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6042" t="13013" r="3255" b="24537"/>
          <a:stretch/>
        </p:blipFill>
        <p:spPr>
          <a:xfrm>
            <a:off x="7391400" y="0"/>
            <a:ext cx="4800600" cy="4127500"/>
          </a:xfrm>
          <a:custGeom>
            <a:avLst/>
            <a:gdLst>
              <a:gd name="connsiteX0" fmla="*/ 4800600 w 4800600"/>
              <a:gd name="connsiteY0" fmla="*/ 0 h 4127500"/>
              <a:gd name="connsiteX1" fmla="*/ 0 w 4800600"/>
              <a:gd name="connsiteY1" fmla="*/ 0 h 4127500"/>
              <a:gd name="connsiteX2" fmla="*/ 0 w 4800600"/>
              <a:gd name="connsiteY2" fmla="*/ 1135781 h 4127500"/>
              <a:gd name="connsiteX3" fmla="*/ 3645568 w 4800600"/>
              <a:gd name="connsiteY3" fmla="*/ 1135781 h 4127500"/>
              <a:gd name="connsiteX4" fmla="*/ 3645568 w 4800600"/>
              <a:gd name="connsiteY4" fmla="*/ 4127500 h 4127500"/>
              <a:gd name="connsiteX5" fmla="*/ 4800600 w 4800600"/>
              <a:gd name="connsiteY5" fmla="*/ 4127500 h 4127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00600" h="4127500">
                <a:moveTo>
                  <a:pt x="4800600" y="0"/>
                </a:moveTo>
                <a:lnTo>
                  <a:pt x="0" y="0"/>
                </a:lnTo>
                <a:lnTo>
                  <a:pt x="0" y="1135781"/>
                </a:lnTo>
                <a:lnTo>
                  <a:pt x="3645568" y="1135781"/>
                </a:lnTo>
                <a:lnTo>
                  <a:pt x="3645568" y="4127500"/>
                </a:lnTo>
                <a:lnTo>
                  <a:pt x="4800600" y="4127500"/>
                </a:lnTo>
                <a:close/>
              </a:path>
            </a:pathLst>
          </a:custGeom>
        </p:spPr>
      </p:pic>
    </p:spTree>
    <p:extLst>
      <p:ext uri="{BB962C8B-B14F-4D97-AF65-F5344CB8AC3E}">
        <p14:creationId xmlns:p14="http://schemas.microsoft.com/office/powerpoint/2010/main" val="342199497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29_PPTMON slide">
    <p:bg>
      <p:bgPr>
        <a:solidFill>
          <a:srgbClr val="0F7DD0"/>
        </a:solidFill>
        <a:effectLst/>
      </p:bgPr>
    </p:bg>
    <p:spTree>
      <p:nvGrpSpPr>
        <p:cNvPr id="1" name=""/>
        <p:cNvGrpSpPr/>
        <p:nvPr/>
      </p:nvGrpSpPr>
      <p:grpSpPr>
        <a:xfrm>
          <a:off x="0" y="0"/>
          <a:ext cx="0" cy="0"/>
          <a:chOff x="0" y="0"/>
          <a:chExt cx="0" cy="0"/>
        </a:xfrm>
      </p:grpSpPr>
      <p:pic>
        <p:nvPicPr>
          <p:cNvPr id="25" name="그림 24">
            <a:extLst>
              <a:ext uri="{FF2B5EF4-FFF2-40B4-BE49-F238E27FC236}">
                <a16:creationId xmlns:a16="http://schemas.microsoft.com/office/drawing/2014/main" id="{BC36E475-619B-44CF-9578-13D4304DD1A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7344" t="6573" r="5053" b="17142"/>
          <a:stretch/>
        </p:blipFill>
        <p:spPr>
          <a:xfrm flipH="1">
            <a:off x="0" y="1816100"/>
            <a:ext cx="4434976" cy="5041900"/>
          </a:xfrm>
          <a:custGeom>
            <a:avLst/>
            <a:gdLst>
              <a:gd name="connsiteX0" fmla="*/ 3774576 w 4434976"/>
              <a:gd name="connsiteY0" fmla="*/ 0 h 5041900"/>
              <a:gd name="connsiteX1" fmla="*/ 4434976 w 4434976"/>
              <a:gd name="connsiteY1" fmla="*/ 0 h 5041900"/>
              <a:gd name="connsiteX2" fmla="*/ 4434976 w 4434976"/>
              <a:gd name="connsiteY2" fmla="*/ 5041900 h 5041900"/>
              <a:gd name="connsiteX3" fmla="*/ 0 w 4434976"/>
              <a:gd name="connsiteY3" fmla="*/ 5041900 h 5041900"/>
              <a:gd name="connsiteX4" fmla="*/ 0 w 4434976"/>
              <a:gd name="connsiteY4" fmla="*/ 3505200 h 5041900"/>
              <a:gd name="connsiteX5" fmla="*/ 3774576 w 4434976"/>
              <a:gd name="connsiteY5" fmla="*/ 3505200 h 5041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34976" h="5041900">
                <a:moveTo>
                  <a:pt x="3774576" y="0"/>
                </a:moveTo>
                <a:lnTo>
                  <a:pt x="4434976" y="0"/>
                </a:lnTo>
                <a:lnTo>
                  <a:pt x="4434976" y="5041900"/>
                </a:lnTo>
                <a:lnTo>
                  <a:pt x="0" y="5041900"/>
                </a:lnTo>
                <a:lnTo>
                  <a:pt x="0" y="3505200"/>
                </a:lnTo>
                <a:lnTo>
                  <a:pt x="3774576" y="3505200"/>
                </a:lnTo>
                <a:close/>
              </a:path>
            </a:pathLst>
          </a:custGeom>
        </p:spPr>
      </p:pic>
      <p:pic>
        <p:nvPicPr>
          <p:cNvPr id="27" name="그림 26">
            <a:extLst>
              <a:ext uri="{FF2B5EF4-FFF2-40B4-BE49-F238E27FC236}">
                <a16:creationId xmlns:a16="http://schemas.microsoft.com/office/drawing/2014/main" id="{F05C8676-B754-4EA1-982B-5EFD78248D2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6042" t="13013" r="3255" b="24537"/>
          <a:stretch/>
        </p:blipFill>
        <p:spPr>
          <a:xfrm>
            <a:off x="7391400" y="0"/>
            <a:ext cx="4800600" cy="4127500"/>
          </a:xfrm>
          <a:custGeom>
            <a:avLst/>
            <a:gdLst>
              <a:gd name="connsiteX0" fmla="*/ 4800600 w 4800600"/>
              <a:gd name="connsiteY0" fmla="*/ 0 h 4127500"/>
              <a:gd name="connsiteX1" fmla="*/ 0 w 4800600"/>
              <a:gd name="connsiteY1" fmla="*/ 0 h 4127500"/>
              <a:gd name="connsiteX2" fmla="*/ 0 w 4800600"/>
              <a:gd name="connsiteY2" fmla="*/ 1135781 h 4127500"/>
              <a:gd name="connsiteX3" fmla="*/ 3645568 w 4800600"/>
              <a:gd name="connsiteY3" fmla="*/ 1135781 h 4127500"/>
              <a:gd name="connsiteX4" fmla="*/ 3645568 w 4800600"/>
              <a:gd name="connsiteY4" fmla="*/ 4127500 h 4127500"/>
              <a:gd name="connsiteX5" fmla="*/ 4800600 w 4800600"/>
              <a:gd name="connsiteY5" fmla="*/ 4127500 h 4127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00600" h="4127500">
                <a:moveTo>
                  <a:pt x="4800600" y="0"/>
                </a:moveTo>
                <a:lnTo>
                  <a:pt x="0" y="0"/>
                </a:lnTo>
                <a:lnTo>
                  <a:pt x="0" y="1135781"/>
                </a:lnTo>
                <a:lnTo>
                  <a:pt x="3645568" y="1135781"/>
                </a:lnTo>
                <a:lnTo>
                  <a:pt x="3645568" y="4127500"/>
                </a:lnTo>
                <a:lnTo>
                  <a:pt x="4800600" y="4127500"/>
                </a:lnTo>
                <a:close/>
              </a:path>
            </a:pathLst>
          </a:custGeom>
        </p:spPr>
      </p:pic>
    </p:spTree>
    <p:extLst>
      <p:ext uri="{BB962C8B-B14F-4D97-AF65-F5344CB8AC3E}">
        <p14:creationId xmlns:p14="http://schemas.microsoft.com/office/powerpoint/2010/main" val="254710874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28_PPTMON slide">
    <p:bg>
      <p:bgPr>
        <a:solidFill>
          <a:srgbClr val="0F7DD0"/>
        </a:solidFill>
        <a:effectLst/>
      </p:bgPr>
    </p:bg>
    <p:spTree>
      <p:nvGrpSpPr>
        <p:cNvPr id="1" name=""/>
        <p:cNvGrpSpPr/>
        <p:nvPr/>
      </p:nvGrpSpPr>
      <p:grpSpPr>
        <a:xfrm>
          <a:off x="0" y="0"/>
          <a:ext cx="0" cy="0"/>
          <a:chOff x="0" y="0"/>
          <a:chExt cx="0" cy="0"/>
        </a:xfrm>
      </p:grpSpPr>
      <p:pic>
        <p:nvPicPr>
          <p:cNvPr id="25" name="그림 24">
            <a:extLst>
              <a:ext uri="{FF2B5EF4-FFF2-40B4-BE49-F238E27FC236}">
                <a16:creationId xmlns:a16="http://schemas.microsoft.com/office/drawing/2014/main" id="{BC36E475-619B-44CF-9578-13D4304DD1A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7344" t="6573" r="5053" b="17142"/>
          <a:stretch/>
        </p:blipFill>
        <p:spPr>
          <a:xfrm flipH="1">
            <a:off x="0" y="1816100"/>
            <a:ext cx="4434976" cy="5041900"/>
          </a:xfrm>
          <a:custGeom>
            <a:avLst/>
            <a:gdLst>
              <a:gd name="connsiteX0" fmla="*/ 3774576 w 4434976"/>
              <a:gd name="connsiteY0" fmla="*/ 0 h 5041900"/>
              <a:gd name="connsiteX1" fmla="*/ 4434976 w 4434976"/>
              <a:gd name="connsiteY1" fmla="*/ 0 h 5041900"/>
              <a:gd name="connsiteX2" fmla="*/ 4434976 w 4434976"/>
              <a:gd name="connsiteY2" fmla="*/ 5041900 h 5041900"/>
              <a:gd name="connsiteX3" fmla="*/ 0 w 4434976"/>
              <a:gd name="connsiteY3" fmla="*/ 5041900 h 5041900"/>
              <a:gd name="connsiteX4" fmla="*/ 0 w 4434976"/>
              <a:gd name="connsiteY4" fmla="*/ 3505200 h 5041900"/>
              <a:gd name="connsiteX5" fmla="*/ 3774576 w 4434976"/>
              <a:gd name="connsiteY5" fmla="*/ 3505200 h 5041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34976" h="5041900">
                <a:moveTo>
                  <a:pt x="3774576" y="0"/>
                </a:moveTo>
                <a:lnTo>
                  <a:pt x="4434976" y="0"/>
                </a:lnTo>
                <a:lnTo>
                  <a:pt x="4434976" y="5041900"/>
                </a:lnTo>
                <a:lnTo>
                  <a:pt x="0" y="5041900"/>
                </a:lnTo>
                <a:lnTo>
                  <a:pt x="0" y="3505200"/>
                </a:lnTo>
                <a:lnTo>
                  <a:pt x="3774576" y="3505200"/>
                </a:lnTo>
                <a:close/>
              </a:path>
            </a:pathLst>
          </a:custGeom>
        </p:spPr>
      </p:pic>
      <p:pic>
        <p:nvPicPr>
          <p:cNvPr id="27" name="그림 26">
            <a:extLst>
              <a:ext uri="{FF2B5EF4-FFF2-40B4-BE49-F238E27FC236}">
                <a16:creationId xmlns:a16="http://schemas.microsoft.com/office/drawing/2014/main" id="{F05C8676-B754-4EA1-982B-5EFD78248D2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6042" t="13013" r="3255" b="24537"/>
          <a:stretch/>
        </p:blipFill>
        <p:spPr>
          <a:xfrm>
            <a:off x="7391400" y="0"/>
            <a:ext cx="4800600" cy="4127500"/>
          </a:xfrm>
          <a:custGeom>
            <a:avLst/>
            <a:gdLst>
              <a:gd name="connsiteX0" fmla="*/ 4800600 w 4800600"/>
              <a:gd name="connsiteY0" fmla="*/ 0 h 4127500"/>
              <a:gd name="connsiteX1" fmla="*/ 0 w 4800600"/>
              <a:gd name="connsiteY1" fmla="*/ 0 h 4127500"/>
              <a:gd name="connsiteX2" fmla="*/ 0 w 4800600"/>
              <a:gd name="connsiteY2" fmla="*/ 1135781 h 4127500"/>
              <a:gd name="connsiteX3" fmla="*/ 3645568 w 4800600"/>
              <a:gd name="connsiteY3" fmla="*/ 1135781 h 4127500"/>
              <a:gd name="connsiteX4" fmla="*/ 3645568 w 4800600"/>
              <a:gd name="connsiteY4" fmla="*/ 4127500 h 4127500"/>
              <a:gd name="connsiteX5" fmla="*/ 4800600 w 4800600"/>
              <a:gd name="connsiteY5" fmla="*/ 4127500 h 4127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00600" h="4127500">
                <a:moveTo>
                  <a:pt x="4800600" y="0"/>
                </a:moveTo>
                <a:lnTo>
                  <a:pt x="0" y="0"/>
                </a:lnTo>
                <a:lnTo>
                  <a:pt x="0" y="1135781"/>
                </a:lnTo>
                <a:lnTo>
                  <a:pt x="3645568" y="1135781"/>
                </a:lnTo>
                <a:lnTo>
                  <a:pt x="3645568" y="4127500"/>
                </a:lnTo>
                <a:lnTo>
                  <a:pt x="4800600" y="4127500"/>
                </a:lnTo>
                <a:close/>
              </a:path>
            </a:pathLst>
          </a:custGeom>
        </p:spPr>
      </p:pic>
    </p:spTree>
    <p:extLst>
      <p:ext uri="{BB962C8B-B14F-4D97-AF65-F5344CB8AC3E}">
        <p14:creationId xmlns:p14="http://schemas.microsoft.com/office/powerpoint/2010/main" val="243696442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6_PPTMON slide">
    <p:bg>
      <p:bgPr>
        <a:solidFill>
          <a:srgbClr val="032051"/>
        </a:solidFill>
        <a:effectLst/>
      </p:bgPr>
    </p:bg>
    <p:spTree>
      <p:nvGrpSpPr>
        <p:cNvPr id="1" name=""/>
        <p:cNvGrpSpPr/>
        <p:nvPr/>
      </p:nvGrpSpPr>
      <p:grpSpPr>
        <a:xfrm>
          <a:off x="0" y="0"/>
          <a:ext cx="0" cy="0"/>
          <a:chOff x="0" y="0"/>
          <a:chExt cx="0" cy="0"/>
        </a:xfrm>
      </p:grpSpPr>
      <p:pic>
        <p:nvPicPr>
          <p:cNvPr id="10" name="그림 9">
            <a:extLst>
              <a:ext uri="{FF2B5EF4-FFF2-40B4-BE49-F238E27FC236}">
                <a16:creationId xmlns:a16="http://schemas.microsoft.com/office/drawing/2014/main" id="{E6B918BF-85A3-4786-A94F-FAC3DEBFD85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753" r="81663" b="19832"/>
          <a:stretch/>
        </p:blipFill>
        <p:spPr>
          <a:xfrm>
            <a:off x="0" y="1559439"/>
            <a:ext cx="1130301" cy="5298561"/>
          </a:xfrm>
          <a:custGeom>
            <a:avLst/>
            <a:gdLst>
              <a:gd name="connsiteX0" fmla="*/ 0 w 1130301"/>
              <a:gd name="connsiteY0" fmla="*/ 0 h 5298561"/>
              <a:gd name="connsiteX1" fmla="*/ 609601 w 1130301"/>
              <a:gd name="connsiteY1" fmla="*/ 0 h 5298561"/>
              <a:gd name="connsiteX2" fmla="*/ 609601 w 1130301"/>
              <a:gd name="connsiteY2" fmla="*/ 1348861 h 5298561"/>
              <a:gd name="connsiteX3" fmla="*/ 1130301 w 1130301"/>
              <a:gd name="connsiteY3" fmla="*/ 1348861 h 5298561"/>
              <a:gd name="connsiteX4" fmla="*/ 1130301 w 1130301"/>
              <a:gd name="connsiteY4" fmla="*/ 5298561 h 5298561"/>
              <a:gd name="connsiteX5" fmla="*/ 0 w 1130301"/>
              <a:gd name="connsiteY5" fmla="*/ 5298561 h 5298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30301" h="5298561">
                <a:moveTo>
                  <a:pt x="0" y="0"/>
                </a:moveTo>
                <a:lnTo>
                  <a:pt x="609601" y="0"/>
                </a:lnTo>
                <a:lnTo>
                  <a:pt x="609601" y="1348861"/>
                </a:lnTo>
                <a:lnTo>
                  <a:pt x="1130301" y="1348861"/>
                </a:lnTo>
                <a:lnTo>
                  <a:pt x="1130301" y="5298561"/>
                </a:lnTo>
                <a:lnTo>
                  <a:pt x="0" y="5298561"/>
                </a:lnTo>
                <a:close/>
              </a:path>
            </a:pathLst>
          </a:custGeom>
        </p:spPr>
      </p:pic>
      <p:pic>
        <p:nvPicPr>
          <p:cNvPr id="11" name="그림 10">
            <a:extLst>
              <a:ext uri="{FF2B5EF4-FFF2-40B4-BE49-F238E27FC236}">
                <a16:creationId xmlns:a16="http://schemas.microsoft.com/office/drawing/2014/main" id="{C71F6CC7-95DA-4725-8CC0-EB035494F1D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9715" t="70272" r="39058" b="11186"/>
          <a:stretch/>
        </p:blipFill>
        <p:spPr>
          <a:xfrm>
            <a:off x="8509000" y="5632450"/>
            <a:ext cx="3683000" cy="1225550"/>
          </a:xfrm>
          <a:prstGeom prst="rect">
            <a:avLst/>
          </a:prstGeom>
        </p:spPr>
      </p:pic>
      <p:pic>
        <p:nvPicPr>
          <p:cNvPr id="12" name="그림 11">
            <a:extLst>
              <a:ext uri="{FF2B5EF4-FFF2-40B4-BE49-F238E27FC236}">
                <a16:creationId xmlns:a16="http://schemas.microsoft.com/office/drawing/2014/main" id="{E9BEE53F-D6A7-4569-8D6C-76785B69537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753" r="81663" b="19832"/>
          <a:stretch/>
        </p:blipFill>
        <p:spPr>
          <a:xfrm rot="16200000" flipH="1">
            <a:off x="8977569" y="-2084130"/>
            <a:ext cx="1130301" cy="5298561"/>
          </a:xfrm>
          <a:custGeom>
            <a:avLst/>
            <a:gdLst>
              <a:gd name="connsiteX0" fmla="*/ 0 w 1130301"/>
              <a:gd name="connsiteY0" fmla="*/ 0 h 5298561"/>
              <a:gd name="connsiteX1" fmla="*/ 609601 w 1130301"/>
              <a:gd name="connsiteY1" fmla="*/ 0 h 5298561"/>
              <a:gd name="connsiteX2" fmla="*/ 609601 w 1130301"/>
              <a:gd name="connsiteY2" fmla="*/ 1348861 h 5298561"/>
              <a:gd name="connsiteX3" fmla="*/ 1130301 w 1130301"/>
              <a:gd name="connsiteY3" fmla="*/ 1348861 h 5298561"/>
              <a:gd name="connsiteX4" fmla="*/ 1130301 w 1130301"/>
              <a:gd name="connsiteY4" fmla="*/ 5298561 h 5298561"/>
              <a:gd name="connsiteX5" fmla="*/ 0 w 1130301"/>
              <a:gd name="connsiteY5" fmla="*/ 5298561 h 5298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30301" h="5298561">
                <a:moveTo>
                  <a:pt x="0" y="0"/>
                </a:moveTo>
                <a:lnTo>
                  <a:pt x="609601" y="0"/>
                </a:lnTo>
                <a:lnTo>
                  <a:pt x="609601" y="1348861"/>
                </a:lnTo>
                <a:lnTo>
                  <a:pt x="1130301" y="1348861"/>
                </a:lnTo>
                <a:lnTo>
                  <a:pt x="1130301" y="5298561"/>
                </a:lnTo>
                <a:lnTo>
                  <a:pt x="0" y="5298561"/>
                </a:lnTo>
                <a:close/>
              </a:path>
            </a:pathLst>
          </a:custGeom>
        </p:spPr>
      </p:pic>
      <p:pic>
        <p:nvPicPr>
          <p:cNvPr id="13" name="그림 12">
            <a:extLst>
              <a:ext uri="{FF2B5EF4-FFF2-40B4-BE49-F238E27FC236}">
                <a16:creationId xmlns:a16="http://schemas.microsoft.com/office/drawing/2014/main" id="{1E3D259D-C280-48E6-A9C4-6873E7C5F93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9715" t="70272" r="39058" b="11186"/>
          <a:stretch/>
        </p:blipFill>
        <p:spPr>
          <a:xfrm flipV="1">
            <a:off x="0" y="0"/>
            <a:ext cx="3683000" cy="1225550"/>
          </a:xfrm>
          <a:prstGeom prst="rect">
            <a:avLst/>
          </a:prstGeom>
        </p:spPr>
      </p:pic>
    </p:spTree>
    <p:extLst>
      <p:ext uri="{BB962C8B-B14F-4D97-AF65-F5344CB8AC3E}">
        <p14:creationId xmlns:p14="http://schemas.microsoft.com/office/powerpoint/2010/main" val="310024350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7_PPTMON slide">
    <p:spTree>
      <p:nvGrpSpPr>
        <p:cNvPr id="1" name=""/>
        <p:cNvGrpSpPr/>
        <p:nvPr/>
      </p:nvGrpSpPr>
      <p:grpSpPr>
        <a:xfrm>
          <a:off x="0" y="0"/>
          <a:ext cx="0" cy="0"/>
          <a:chOff x="0" y="0"/>
          <a:chExt cx="0" cy="0"/>
        </a:xfrm>
      </p:grpSpPr>
      <p:pic>
        <p:nvPicPr>
          <p:cNvPr id="12" name="그림 11">
            <a:extLst>
              <a:ext uri="{FF2B5EF4-FFF2-40B4-BE49-F238E27FC236}">
                <a16:creationId xmlns:a16="http://schemas.microsoft.com/office/drawing/2014/main" id="{48D7BB13-7256-459A-935C-E70D970C713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9104" t="14404" r="75067"/>
          <a:stretch/>
        </p:blipFill>
        <p:spPr>
          <a:xfrm rot="16200000" flipH="1">
            <a:off x="1895213" y="-1895212"/>
            <a:ext cx="1866903" cy="5657329"/>
          </a:xfrm>
          <a:custGeom>
            <a:avLst/>
            <a:gdLst>
              <a:gd name="connsiteX0" fmla="*/ 0 w 1866903"/>
              <a:gd name="connsiteY0" fmla="*/ 5657329 h 5657329"/>
              <a:gd name="connsiteX1" fmla="*/ 0 w 1866903"/>
              <a:gd name="connsiteY1" fmla="*/ 0 h 5657329"/>
              <a:gd name="connsiteX2" fmla="*/ 1866903 w 1866903"/>
              <a:gd name="connsiteY2" fmla="*/ 0 h 5657329"/>
              <a:gd name="connsiteX3" fmla="*/ 1866903 w 1866903"/>
              <a:gd name="connsiteY3" fmla="*/ 1993901 h 5657329"/>
              <a:gd name="connsiteX4" fmla="*/ 558800 w 1866903"/>
              <a:gd name="connsiteY4" fmla="*/ 1993901 h 5657329"/>
              <a:gd name="connsiteX5" fmla="*/ 558800 w 1866903"/>
              <a:gd name="connsiteY5" fmla="*/ 5657329 h 5657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66903" h="5657329">
                <a:moveTo>
                  <a:pt x="0" y="5657329"/>
                </a:moveTo>
                <a:lnTo>
                  <a:pt x="0" y="0"/>
                </a:lnTo>
                <a:lnTo>
                  <a:pt x="1866903" y="0"/>
                </a:lnTo>
                <a:lnTo>
                  <a:pt x="1866903" y="1993901"/>
                </a:lnTo>
                <a:lnTo>
                  <a:pt x="558800" y="1993901"/>
                </a:lnTo>
                <a:lnTo>
                  <a:pt x="558800" y="5657329"/>
                </a:lnTo>
                <a:close/>
              </a:path>
            </a:pathLst>
          </a:custGeom>
        </p:spPr>
      </p:pic>
      <p:pic>
        <p:nvPicPr>
          <p:cNvPr id="18" name="그림 17">
            <a:extLst>
              <a:ext uri="{FF2B5EF4-FFF2-40B4-BE49-F238E27FC236}">
                <a16:creationId xmlns:a16="http://schemas.microsoft.com/office/drawing/2014/main" id="{3713F529-90B2-4F53-B3B9-2560050EF66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0392" t="10616" r="52005" b="35005"/>
          <a:stretch/>
        </p:blipFill>
        <p:spPr>
          <a:xfrm flipH="1" flipV="1">
            <a:off x="7757024" y="3263901"/>
            <a:ext cx="4434976" cy="3594099"/>
          </a:xfrm>
          <a:custGeom>
            <a:avLst/>
            <a:gdLst>
              <a:gd name="connsiteX0" fmla="*/ 0 w 4434976"/>
              <a:gd name="connsiteY0" fmla="*/ 3594099 h 3594099"/>
              <a:gd name="connsiteX1" fmla="*/ 729325 w 4434976"/>
              <a:gd name="connsiteY1" fmla="*/ 3594099 h 3594099"/>
              <a:gd name="connsiteX2" fmla="*/ 729325 w 4434976"/>
              <a:gd name="connsiteY2" fmla="*/ 1206498 h 3594099"/>
              <a:gd name="connsiteX3" fmla="*/ 4434976 w 4434976"/>
              <a:gd name="connsiteY3" fmla="*/ 1206498 h 3594099"/>
              <a:gd name="connsiteX4" fmla="*/ 4434976 w 4434976"/>
              <a:gd name="connsiteY4" fmla="*/ 0 h 3594099"/>
              <a:gd name="connsiteX5" fmla="*/ 0 w 4434976"/>
              <a:gd name="connsiteY5" fmla="*/ 0 h 3594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34976" h="3594099">
                <a:moveTo>
                  <a:pt x="0" y="3594099"/>
                </a:moveTo>
                <a:lnTo>
                  <a:pt x="729325" y="3594099"/>
                </a:lnTo>
                <a:lnTo>
                  <a:pt x="729325" y="1206498"/>
                </a:lnTo>
                <a:lnTo>
                  <a:pt x="4434976" y="1206498"/>
                </a:lnTo>
                <a:lnTo>
                  <a:pt x="4434976" y="0"/>
                </a:lnTo>
                <a:lnTo>
                  <a:pt x="0" y="0"/>
                </a:lnTo>
                <a:close/>
              </a:path>
            </a:pathLst>
          </a:custGeom>
        </p:spPr>
      </p:pic>
    </p:spTree>
    <p:extLst>
      <p:ext uri="{BB962C8B-B14F-4D97-AF65-F5344CB8AC3E}">
        <p14:creationId xmlns:p14="http://schemas.microsoft.com/office/powerpoint/2010/main" val="101414601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8_PPTMON slide">
    <p:bg>
      <p:bgPr>
        <a:solidFill>
          <a:srgbClr val="0F7DD0"/>
        </a:solidFill>
        <a:effectLst/>
      </p:bgPr>
    </p:bg>
    <p:spTree>
      <p:nvGrpSpPr>
        <p:cNvPr id="1" name=""/>
        <p:cNvGrpSpPr/>
        <p:nvPr/>
      </p:nvGrpSpPr>
      <p:grpSpPr>
        <a:xfrm>
          <a:off x="0" y="0"/>
          <a:ext cx="0" cy="0"/>
          <a:chOff x="0" y="0"/>
          <a:chExt cx="0" cy="0"/>
        </a:xfrm>
      </p:grpSpPr>
      <p:pic>
        <p:nvPicPr>
          <p:cNvPr id="11" name="그림 10">
            <a:extLst>
              <a:ext uri="{FF2B5EF4-FFF2-40B4-BE49-F238E27FC236}">
                <a16:creationId xmlns:a16="http://schemas.microsoft.com/office/drawing/2014/main" id="{CD3B3C27-4EE1-4EF5-B7C6-6ABECFB897E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2397" t="13491" r="52822" b="47310"/>
          <a:stretch/>
        </p:blipFill>
        <p:spPr>
          <a:xfrm flipH="1">
            <a:off x="8089900" y="0"/>
            <a:ext cx="4102100" cy="2590801"/>
          </a:xfrm>
          <a:prstGeom prst="rect">
            <a:avLst/>
          </a:prstGeom>
        </p:spPr>
      </p:pic>
      <p:pic>
        <p:nvPicPr>
          <p:cNvPr id="14" name="그림 13">
            <a:extLst>
              <a:ext uri="{FF2B5EF4-FFF2-40B4-BE49-F238E27FC236}">
                <a16:creationId xmlns:a16="http://schemas.microsoft.com/office/drawing/2014/main" id="{BB738E84-8820-445F-B0F5-AB9B52AC694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966" t="45930" r="48162" b="11924"/>
          <a:stretch/>
        </p:blipFill>
        <p:spPr>
          <a:xfrm>
            <a:off x="0" y="4072467"/>
            <a:ext cx="5410200" cy="2785533"/>
          </a:xfrm>
          <a:prstGeom prst="rect">
            <a:avLst/>
          </a:prstGeom>
        </p:spPr>
      </p:pic>
      <p:pic>
        <p:nvPicPr>
          <p:cNvPr id="4" name="Picture 3">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1757391" y="7139940"/>
            <a:ext cx="1824009" cy="2002485"/>
          </a:xfrm>
          <a:prstGeom prst="rect">
            <a:avLst/>
          </a:prstGeom>
        </p:spPr>
      </p:pic>
      <p:sp>
        <p:nvSpPr>
          <p:cNvPr id="5" name="TextBox 3">
            <a:extLst>
              <a:ext uri="{FF2B5EF4-FFF2-40B4-BE49-F238E27FC236}">
                <a16:creationId xmlns:a16="http://schemas.microsoft.com/office/drawing/2014/main" id="{29EA2F57-C96A-966D-50AE-CA599802F3D7}"/>
              </a:ext>
            </a:extLst>
          </p:cNvPr>
          <p:cNvSpPr txBox="1"/>
          <p:nvPr userDrawn="1"/>
        </p:nvSpPr>
        <p:spPr>
          <a:xfrm>
            <a:off x="3189261" y="844710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dirty="0" err="1">
                <a:latin typeface="Times New Roman" panose="02020603050405020304" pitchFamily="18" charset="0"/>
                <a:cs typeface="Times New Roman" panose="02020603050405020304" pitchFamily="18" charset="0"/>
              </a:rPr>
              <a:t>Mời</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sp>
        <p:nvSpPr>
          <p:cNvPr id="6" name="Title 1">
            <a:extLst>
              <a:ext uri="{FF2B5EF4-FFF2-40B4-BE49-F238E27FC236}">
                <a16:creationId xmlns:a16="http://schemas.microsoft.com/office/drawing/2014/main" id="{C2819393-8A5D-E722-6425-C1F457F21F4D}"/>
              </a:ext>
            </a:extLst>
          </p:cNvPr>
          <p:cNvSpPr txBox="1">
            <a:spLocks/>
          </p:cNvSpPr>
          <p:nvPr userDrawn="1"/>
        </p:nvSpPr>
        <p:spPr>
          <a:xfrm>
            <a:off x="1576273" y="881105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dirty="0" err="1">
                <a:solidFill>
                  <a:srgbClr val="2C9430"/>
                </a:solidFill>
                <a:latin typeface="#9Slide07 HoneyCream" pitchFamily="2" charset="0"/>
              </a:rPr>
              <a:t>Măng</a:t>
            </a:r>
            <a:r>
              <a:rPr lang="en-US" sz="3200" b="0" dirty="0">
                <a:solidFill>
                  <a:srgbClr val="2C9430"/>
                </a:solidFill>
                <a:latin typeface="#9Slide07 HoneyCream" pitchFamily="2" charset="0"/>
              </a:rPr>
              <a:t> Non</a:t>
            </a:r>
          </a:p>
        </p:txBody>
      </p:sp>
      <p:pic>
        <p:nvPicPr>
          <p:cNvPr id="7" name="Picture 6">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9325"/>
          <a:stretch/>
        </p:blipFill>
        <p:spPr>
          <a:xfrm>
            <a:off x="-2733862" y="-834460"/>
            <a:ext cx="3167916" cy="3268627"/>
          </a:xfrm>
          <a:prstGeom prst="rect">
            <a:avLst/>
          </a:prstGeom>
        </p:spPr>
      </p:pic>
      <p:sp>
        <p:nvSpPr>
          <p:cNvPr id="8" name="Title 1">
            <a:extLst>
              <a:ext uri="{FF2B5EF4-FFF2-40B4-BE49-F238E27FC236}">
                <a16:creationId xmlns:a16="http://schemas.microsoft.com/office/drawing/2014/main" id="{134C9EFF-C59B-47AD-BC67-24488957F3EB}"/>
              </a:ext>
            </a:extLst>
          </p:cNvPr>
          <p:cNvSpPr txBox="1">
            <a:spLocks/>
          </p:cNvSpPr>
          <p:nvPr userDrawn="1"/>
        </p:nvSpPr>
        <p:spPr>
          <a:xfrm>
            <a:off x="-2607403" y="2254251"/>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267" b="0" dirty="0" err="1">
                <a:solidFill>
                  <a:schemeClr val="accent6">
                    <a:lumMod val="75000"/>
                  </a:schemeClr>
                </a:solidFill>
                <a:latin typeface="#9Slide07 HoneyCream" pitchFamily="2" charset="0"/>
              </a:rPr>
              <a:t>Măng</a:t>
            </a:r>
            <a:r>
              <a:rPr lang="en-US" sz="4267" b="0" dirty="0">
                <a:solidFill>
                  <a:schemeClr val="accent6">
                    <a:lumMod val="75000"/>
                  </a:schemeClr>
                </a:solidFill>
                <a:latin typeface="#9Slide07 HoneyCream" pitchFamily="2" charset="0"/>
              </a:rPr>
              <a:t> Non</a:t>
            </a:r>
          </a:p>
        </p:txBody>
      </p:sp>
      <p:sp>
        <p:nvSpPr>
          <p:cNvPr id="9" name="Title 1">
            <a:extLst>
              <a:ext uri="{FF2B5EF4-FFF2-40B4-BE49-F238E27FC236}">
                <a16:creationId xmlns:a16="http://schemas.microsoft.com/office/drawing/2014/main" id="{6108D78E-8090-455C-81F2-F57D8860EAC5}"/>
              </a:ext>
            </a:extLst>
          </p:cNvPr>
          <p:cNvSpPr txBox="1">
            <a:spLocks/>
          </p:cNvSpPr>
          <p:nvPr userDrawn="1"/>
        </p:nvSpPr>
        <p:spPr>
          <a:xfrm>
            <a:off x="8125428" y="-1049867"/>
            <a:ext cx="4727615"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800" b="0" dirty="0">
                <a:solidFill>
                  <a:schemeClr val="accent6">
                    <a:lumMod val="50000"/>
                  </a:schemeClr>
                </a:solidFill>
                <a:latin typeface="#9Slide07 SVNAppleberry" panose="02040603050506020204" pitchFamily="18" charset="0"/>
              </a:rPr>
              <a:t>By </a:t>
            </a:r>
            <a:r>
              <a:rPr lang="en-US" sz="2800" b="0" dirty="0" err="1">
                <a:solidFill>
                  <a:schemeClr val="accent6">
                    <a:lumMod val="50000"/>
                  </a:schemeClr>
                </a:solidFill>
                <a:latin typeface="#9Slide07 SVNAppleberry" panose="02040603050506020204" pitchFamily="18" charset="0"/>
              </a:rPr>
              <a:t>Phước</a:t>
            </a:r>
            <a:r>
              <a:rPr lang="en-US" sz="2800" b="0" baseline="0" dirty="0">
                <a:solidFill>
                  <a:schemeClr val="accent6">
                    <a:lumMod val="50000"/>
                  </a:schemeClr>
                </a:solidFill>
                <a:latin typeface="#9Slide07 SVNAppleberry" panose="02040603050506020204" pitchFamily="18" charset="0"/>
              </a:rPr>
              <a:t> </a:t>
            </a:r>
            <a:r>
              <a:rPr lang="en-US" sz="2800" b="0" baseline="0" dirty="0" err="1">
                <a:solidFill>
                  <a:schemeClr val="accent6">
                    <a:lumMod val="50000"/>
                  </a:schemeClr>
                </a:solidFill>
                <a:latin typeface="#9Slide07 SVNAppleberry" panose="02040603050506020204" pitchFamily="18" charset="0"/>
              </a:rPr>
              <a:t>Trang</a:t>
            </a:r>
            <a:endParaRPr lang="en-US" sz="2800" b="0" dirty="0">
              <a:solidFill>
                <a:schemeClr val="accent6">
                  <a:lumMod val="50000"/>
                </a:schemeClr>
              </a:solidFill>
              <a:latin typeface="#9Slide07 SVNAppleberry" panose="02040603050506020204" pitchFamily="18" charset="0"/>
            </a:endParaRPr>
          </a:p>
        </p:txBody>
      </p:sp>
      <p:sp>
        <p:nvSpPr>
          <p:cNvPr id="10" name="Title 1">
            <a:extLst>
              <a:ext uri="{FF2B5EF4-FFF2-40B4-BE49-F238E27FC236}">
                <a16:creationId xmlns:a16="http://schemas.microsoft.com/office/drawing/2014/main" id="{134C9EFF-C59B-47AD-BC67-24488957F3EB}"/>
              </a:ext>
            </a:extLst>
          </p:cNvPr>
          <p:cNvSpPr txBox="1">
            <a:spLocks/>
          </p:cNvSpPr>
          <p:nvPr userDrawn="1"/>
        </p:nvSpPr>
        <p:spPr>
          <a:xfrm>
            <a:off x="-772146" y="5808133"/>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bg2">
                    <a:lumMod val="75000"/>
                  </a:schemeClr>
                </a:solidFill>
                <a:latin typeface="#9Slide07 HoneyCream" pitchFamily="2" charset="0"/>
              </a:rPr>
              <a:t>Măng</a:t>
            </a:r>
            <a:r>
              <a:rPr lang="en-US" sz="1800" b="0" dirty="0">
                <a:solidFill>
                  <a:schemeClr val="bg2">
                    <a:lumMod val="75000"/>
                  </a:schemeClr>
                </a:solidFill>
                <a:latin typeface="#9Slide07 HoneyCream" pitchFamily="2" charset="0"/>
              </a:rPr>
              <a:t> Non</a:t>
            </a:r>
          </a:p>
        </p:txBody>
      </p:sp>
    </p:spTree>
    <p:extLst>
      <p:ext uri="{BB962C8B-B14F-4D97-AF65-F5344CB8AC3E}">
        <p14:creationId xmlns:p14="http://schemas.microsoft.com/office/powerpoint/2010/main" val="295609280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9_PPTMON slide">
    <p:bg>
      <p:bgPr>
        <a:solidFill>
          <a:srgbClr val="FA3C3C"/>
        </a:solidFill>
        <a:effectLst/>
      </p:bgPr>
    </p:bg>
    <p:spTree>
      <p:nvGrpSpPr>
        <p:cNvPr id="1" name=""/>
        <p:cNvGrpSpPr/>
        <p:nvPr/>
      </p:nvGrpSpPr>
      <p:grpSpPr>
        <a:xfrm>
          <a:off x="0" y="0"/>
          <a:ext cx="0" cy="0"/>
          <a:chOff x="0" y="0"/>
          <a:chExt cx="0" cy="0"/>
        </a:xfrm>
      </p:grpSpPr>
      <p:pic>
        <p:nvPicPr>
          <p:cNvPr id="11" name="그림 10">
            <a:extLst>
              <a:ext uri="{FF2B5EF4-FFF2-40B4-BE49-F238E27FC236}">
                <a16:creationId xmlns:a16="http://schemas.microsoft.com/office/drawing/2014/main" id="{FBC38CA0-663B-471E-BF52-02117250900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2397" t="13491" r="52822" b="47310"/>
          <a:stretch/>
        </p:blipFill>
        <p:spPr>
          <a:xfrm rot="16200000">
            <a:off x="-755649" y="3511549"/>
            <a:ext cx="4102100" cy="2590801"/>
          </a:xfrm>
          <a:prstGeom prst="rect">
            <a:avLst/>
          </a:prstGeom>
        </p:spPr>
      </p:pic>
      <p:pic>
        <p:nvPicPr>
          <p:cNvPr id="21" name="그림 20">
            <a:extLst>
              <a:ext uri="{FF2B5EF4-FFF2-40B4-BE49-F238E27FC236}">
                <a16:creationId xmlns:a16="http://schemas.microsoft.com/office/drawing/2014/main" id="{CC443FBF-665B-45E1-B5E3-111D66E1C24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966" t="45930" r="48162" b="11924"/>
          <a:stretch/>
        </p:blipFill>
        <p:spPr>
          <a:xfrm rot="16200000" flipH="1">
            <a:off x="8094133" y="1312334"/>
            <a:ext cx="5410200" cy="2785533"/>
          </a:xfrm>
          <a:prstGeom prst="rect">
            <a:avLst/>
          </a:prstGeom>
        </p:spPr>
      </p:pic>
    </p:spTree>
    <p:extLst>
      <p:ext uri="{BB962C8B-B14F-4D97-AF65-F5344CB8AC3E}">
        <p14:creationId xmlns:p14="http://schemas.microsoft.com/office/powerpoint/2010/main" val="34495701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10_PPTMON slide">
    <p:spTree>
      <p:nvGrpSpPr>
        <p:cNvPr id="1" name=""/>
        <p:cNvGrpSpPr/>
        <p:nvPr/>
      </p:nvGrpSpPr>
      <p:grpSpPr>
        <a:xfrm>
          <a:off x="0" y="0"/>
          <a:ext cx="0" cy="0"/>
          <a:chOff x="0" y="0"/>
          <a:chExt cx="0" cy="0"/>
        </a:xfrm>
      </p:grpSpPr>
      <p:pic>
        <p:nvPicPr>
          <p:cNvPr id="11" name="그림 10">
            <a:extLst>
              <a:ext uri="{FF2B5EF4-FFF2-40B4-BE49-F238E27FC236}">
                <a16:creationId xmlns:a16="http://schemas.microsoft.com/office/drawing/2014/main" id="{CA0A844E-14B7-4C46-9C39-A83C482F692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2397" t="14610" r="44646" b="48006"/>
          <a:stretch/>
        </p:blipFill>
        <p:spPr>
          <a:xfrm>
            <a:off x="0" y="0"/>
            <a:ext cx="5066393" cy="2470827"/>
          </a:xfrm>
          <a:prstGeom prst="rect">
            <a:avLst/>
          </a:prstGeom>
        </p:spPr>
      </p:pic>
      <p:pic>
        <p:nvPicPr>
          <p:cNvPr id="12" name="그림 11">
            <a:extLst>
              <a:ext uri="{FF2B5EF4-FFF2-40B4-BE49-F238E27FC236}">
                <a16:creationId xmlns:a16="http://schemas.microsoft.com/office/drawing/2014/main" id="{12CBF965-4694-4CA6-B0B8-4221E0AADC0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69233" t="29136" r="6031" b="15670"/>
          <a:stretch/>
        </p:blipFill>
        <p:spPr>
          <a:xfrm>
            <a:off x="9274511" y="3210128"/>
            <a:ext cx="2917489" cy="3647872"/>
          </a:xfrm>
          <a:custGeom>
            <a:avLst/>
            <a:gdLst>
              <a:gd name="connsiteX0" fmla="*/ 2917489 w 2917489"/>
              <a:gd name="connsiteY0" fmla="*/ 0 h 3647872"/>
              <a:gd name="connsiteX1" fmla="*/ 2106217 w 2917489"/>
              <a:gd name="connsiteY1" fmla="*/ 0 h 3647872"/>
              <a:gd name="connsiteX2" fmla="*/ 2106217 w 2917489"/>
              <a:gd name="connsiteY2" fmla="*/ 2581072 h 3647872"/>
              <a:gd name="connsiteX3" fmla="*/ 0 w 2917489"/>
              <a:gd name="connsiteY3" fmla="*/ 2581072 h 3647872"/>
              <a:gd name="connsiteX4" fmla="*/ 0 w 2917489"/>
              <a:gd name="connsiteY4" fmla="*/ 3647872 h 3647872"/>
              <a:gd name="connsiteX5" fmla="*/ 2917489 w 2917489"/>
              <a:gd name="connsiteY5" fmla="*/ 3647872 h 3647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17489" h="3647872">
                <a:moveTo>
                  <a:pt x="2917489" y="0"/>
                </a:moveTo>
                <a:lnTo>
                  <a:pt x="2106217" y="0"/>
                </a:lnTo>
                <a:lnTo>
                  <a:pt x="2106217" y="2581072"/>
                </a:lnTo>
                <a:lnTo>
                  <a:pt x="0" y="2581072"/>
                </a:lnTo>
                <a:lnTo>
                  <a:pt x="0" y="3647872"/>
                </a:lnTo>
                <a:lnTo>
                  <a:pt x="2917489" y="3647872"/>
                </a:lnTo>
                <a:close/>
              </a:path>
            </a:pathLst>
          </a:custGeom>
        </p:spPr>
      </p:pic>
    </p:spTree>
    <p:extLst>
      <p:ext uri="{BB962C8B-B14F-4D97-AF65-F5344CB8AC3E}">
        <p14:creationId xmlns:p14="http://schemas.microsoft.com/office/powerpoint/2010/main" val="138823021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CB1186D-398C-E9A2-7666-73E53E317F8E}"/>
              </a:ext>
            </a:extLst>
          </p:cNvPr>
          <p:cNvSpPr>
            <a:spLocks noGrp="1"/>
          </p:cNvSpPr>
          <p:nvPr>
            <p:ph type="dt" sz="half" idx="10"/>
          </p:nvPr>
        </p:nvSpPr>
        <p:spPr/>
        <p:txBody>
          <a:bodyPr/>
          <a:lstStyle/>
          <a:p>
            <a:fld id="{20B9AD99-57F0-497A-9FBF-1E6ABD51DA9D}" type="datetimeFigureOut">
              <a:rPr lang="en-US" smtClean="0"/>
              <a:t>2/17/2024</a:t>
            </a:fld>
            <a:endParaRPr lang="en-US"/>
          </a:p>
        </p:txBody>
      </p:sp>
      <p:sp>
        <p:nvSpPr>
          <p:cNvPr id="3" name="Footer Placeholder 2">
            <a:extLst>
              <a:ext uri="{FF2B5EF4-FFF2-40B4-BE49-F238E27FC236}">
                <a16:creationId xmlns:a16="http://schemas.microsoft.com/office/drawing/2014/main" id="{578E09B4-F804-13D2-4724-87B3CDD82DE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BB7C1F9-C95D-09EA-D2FD-6723AC0ADC81}"/>
              </a:ext>
            </a:extLst>
          </p:cNvPr>
          <p:cNvSpPr>
            <a:spLocks noGrp="1"/>
          </p:cNvSpPr>
          <p:nvPr>
            <p:ph type="sldNum" sz="quarter" idx="12"/>
          </p:nvPr>
        </p:nvSpPr>
        <p:spPr/>
        <p:txBody>
          <a:bodyPr/>
          <a:lstStyle/>
          <a:p>
            <a:fld id="{8B8A7C68-AC9D-4125-9454-9B150A85E117}" type="slidenum">
              <a:rPr lang="en-US" smtClean="0"/>
              <a:t>‹#›</a:t>
            </a:fld>
            <a:endParaRPr lang="en-US"/>
          </a:p>
        </p:txBody>
      </p:sp>
    </p:spTree>
    <p:extLst>
      <p:ext uri="{BB962C8B-B14F-4D97-AF65-F5344CB8AC3E}">
        <p14:creationId xmlns:p14="http://schemas.microsoft.com/office/powerpoint/2010/main" val="211893583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11_PPTMON slide">
    <p:bg>
      <p:bgPr>
        <a:solidFill>
          <a:srgbClr val="0F7DD0"/>
        </a:solidFill>
        <a:effectLst/>
      </p:bgPr>
    </p:bg>
    <p:spTree>
      <p:nvGrpSpPr>
        <p:cNvPr id="1" name=""/>
        <p:cNvGrpSpPr/>
        <p:nvPr/>
      </p:nvGrpSpPr>
      <p:grpSpPr>
        <a:xfrm>
          <a:off x="0" y="0"/>
          <a:ext cx="0" cy="0"/>
          <a:chOff x="0" y="0"/>
          <a:chExt cx="0" cy="0"/>
        </a:xfrm>
      </p:grpSpPr>
      <p:sp>
        <p:nvSpPr>
          <p:cNvPr id="16" name="그림 개체 틀 17">
            <a:extLst>
              <a:ext uri="{FF2B5EF4-FFF2-40B4-BE49-F238E27FC236}">
                <a16:creationId xmlns:a16="http://schemas.microsoft.com/office/drawing/2014/main" id="{501B9D53-A60A-4657-801A-27CC174CA55A}"/>
              </a:ext>
            </a:extLst>
          </p:cNvPr>
          <p:cNvSpPr>
            <a:spLocks noGrp="1"/>
          </p:cNvSpPr>
          <p:nvPr>
            <p:ph type="pic" sz="quarter" idx="11" hasCustomPrompt="1"/>
          </p:nvPr>
        </p:nvSpPr>
        <p:spPr>
          <a:xfrm>
            <a:off x="732046" y="732868"/>
            <a:ext cx="10723354" cy="2427720"/>
          </a:xfrm>
          <a:prstGeom prst="rect">
            <a:avLst/>
          </a:prstGeom>
          <a:pattFill prst="pct10">
            <a:fgClr>
              <a:schemeClr val="bg1">
                <a:lumMod val="75000"/>
              </a:schemeClr>
            </a:fgClr>
            <a:bgClr>
              <a:schemeClr val="bg1"/>
            </a:bgClr>
          </a:pattFill>
          <a:effectLst/>
        </p:spPr>
        <p:txBody>
          <a:bodyPr bIns="432000" anchor="b" anchorCtr="1"/>
          <a:lstStyle>
            <a:lvl1pPr>
              <a:defRPr lang="ko-KR" altLang="en-US" sz="1800" dirty="0"/>
            </a:lvl1pPr>
          </a:lstStyle>
          <a:p>
            <a:pPr marR="0" lvl="0" fontAlgn="auto">
              <a:spcAft>
                <a:spcPts val="0"/>
              </a:spcAft>
              <a:buClrTx/>
              <a:buSzTx/>
              <a:tabLst/>
            </a:pPr>
            <a:r>
              <a:rPr lang="en-US" altLang="ko-KR" dirty="0"/>
              <a:t>Click icon to add picture</a:t>
            </a:r>
            <a:endParaRPr lang="ko-KR" altLang="en-US" dirty="0"/>
          </a:p>
        </p:txBody>
      </p:sp>
      <p:pic>
        <p:nvPicPr>
          <p:cNvPr id="13" name="그림 12">
            <a:extLst>
              <a:ext uri="{FF2B5EF4-FFF2-40B4-BE49-F238E27FC236}">
                <a16:creationId xmlns:a16="http://schemas.microsoft.com/office/drawing/2014/main" id="{72671412-A583-40B1-97FE-96DD606A3A0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7344" t="6573" r="5053" b="17142"/>
          <a:stretch/>
        </p:blipFill>
        <p:spPr>
          <a:xfrm rot="16200000">
            <a:off x="7453562" y="-303461"/>
            <a:ext cx="4434976" cy="5041900"/>
          </a:xfrm>
          <a:custGeom>
            <a:avLst/>
            <a:gdLst>
              <a:gd name="connsiteX0" fmla="*/ 3774576 w 4434976"/>
              <a:gd name="connsiteY0" fmla="*/ 0 h 5041900"/>
              <a:gd name="connsiteX1" fmla="*/ 4434976 w 4434976"/>
              <a:gd name="connsiteY1" fmla="*/ 0 h 5041900"/>
              <a:gd name="connsiteX2" fmla="*/ 4434976 w 4434976"/>
              <a:gd name="connsiteY2" fmla="*/ 5041900 h 5041900"/>
              <a:gd name="connsiteX3" fmla="*/ 0 w 4434976"/>
              <a:gd name="connsiteY3" fmla="*/ 5041900 h 5041900"/>
              <a:gd name="connsiteX4" fmla="*/ 0 w 4434976"/>
              <a:gd name="connsiteY4" fmla="*/ 3505200 h 5041900"/>
              <a:gd name="connsiteX5" fmla="*/ 3774576 w 4434976"/>
              <a:gd name="connsiteY5" fmla="*/ 3505200 h 5041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34976" h="5041900">
                <a:moveTo>
                  <a:pt x="3774576" y="0"/>
                </a:moveTo>
                <a:lnTo>
                  <a:pt x="4434976" y="0"/>
                </a:lnTo>
                <a:lnTo>
                  <a:pt x="4434976" y="5041900"/>
                </a:lnTo>
                <a:lnTo>
                  <a:pt x="0" y="5041900"/>
                </a:lnTo>
                <a:lnTo>
                  <a:pt x="0" y="3505200"/>
                </a:lnTo>
                <a:lnTo>
                  <a:pt x="3774576" y="3505200"/>
                </a:lnTo>
                <a:close/>
              </a:path>
            </a:pathLst>
          </a:custGeom>
        </p:spPr>
      </p:pic>
      <p:pic>
        <p:nvPicPr>
          <p:cNvPr id="14" name="그림 13">
            <a:extLst>
              <a:ext uri="{FF2B5EF4-FFF2-40B4-BE49-F238E27FC236}">
                <a16:creationId xmlns:a16="http://schemas.microsoft.com/office/drawing/2014/main" id="{B9650993-6D76-4D2B-8B9A-4E6B9554DEB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6042" t="13013" r="3255" b="24537"/>
          <a:stretch/>
        </p:blipFill>
        <p:spPr>
          <a:xfrm rot="16200000" flipH="1">
            <a:off x="-336550" y="2393949"/>
            <a:ext cx="4800600" cy="4127500"/>
          </a:xfrm>
          <a:custGeom>
            <a:avLst/>
            <a:gdLst>
              <a:gd name="connsiteX0" fmla="*/ 4800600 w 4800600"/>
              <a:gd name="connsiteY0" fmla="*/ 0 h 4127500"/>
              <a:gd name="connsiteX1" fmla="*/ 0 w 4800600"/>
              <a:gd name="connsiteY1" fmla="*/ 0 h 4127500"/>
              <a:gd name="connsiteX2" fmla="*/ 0 w 4800600"/>
              <a:gd name="connsiteY2" fmla="*/ 1135781 h 4127500"/>
              <a:gd name="connsiteX3" fmla="*/ 3645568 w 4800600"/>
              <a:gd name="connsiteY3" fmla="*/ 1135781 h 4127500"/>
              <a:gd name="connsiteX4" fmla="*/ 3645568 w 4800600"/>
              <a:gd name="connsiteY4" fmla="*/ 4127500 h 4127500"/>
              <a:gd name="connsiteX5" fmla="*/ 4800600 w 4800600"/>
              <a:gd name="connsiteY5" fmla="*/ 4127500 h 4127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00600" h="4127500">
                <a:moveTo>
                  <a:pt x="4800600" y="0"/>
                </a:moveTo>
                <a:lnTo>
                  <a:pt x="0" y="0"/>
                </a:lnTo>
                <a:lnTo>
                  <a:pt x="0" y="1135781"/>
                </a:lnTo>
                <a:lnTo>
                  <a:pt x="3645568" y="1135781"/>
                </a:lnTo>
                <a:lnTo>
                  <a:pt x="3645568" y="4127500"/>
                </a:lnTo>
                <a:lnTo>
                  <a:pt x="4800600" y="4127500"/>
                </a:lnTo>
                <a:close/>
              </a:path>
            </a:pathLst>
          </a:custGeom>
        </p:spPr>
      </p:pic>
    </p:spTree>
    <p:extLst>
      <p:ext uri="{BB962C8B-B14F-4D97-AF65-F5344CB8AC3E}">
        <p14:creationId xmlns:p14="http://schemas.microsoft.com/office/powerpoint/2010/main" val="96188322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12_PPTMON slide">
    <p:bg>
      <p:bgPr>
        <a:solidFill>
          <a:srgbClr val="FA3C3C"/>
        </a:solidFill>
        <a:effectLst/>
      </p:bgPr>
    </p:bg>
    <p:spTree>
      <p:nvGrpSpPr>
        <p:cNvPr id="1" name=""/>
        <p:cNvGrpSpPr/>
        <p:nvPr/>
      </p:nvGrpSpPr>
      <p:grpSpPr>
        <a:xfrm>
          <a:off x="0" y="0"/>
          <a:ext cx="0" cy="0"/>
          <a:chOff x="0" y="0"/>
          <a:chExt cx="0" cy="0"/>
        </a:xfrm>
      </p:grpSpPr>
      <p:sp>
        <p:nvSpPr>
          <p:cNvPr id="16" name="그림 개체 틀 7">
            <a:extLst>
              <a:ext uri="{FF2B5EF4-FFF2-40B4-BE49-F238E27FC236}">
                <a16:creationId xmlns:a16="http://schemas.microsoft.com/office/drawing/2014/main" id="{B8B06E26-AF3A-4EF7-96AA-FBCE1CA9C978}"/>
              </a:ext>
            </a:extLst>
          </p:cNvPr>
          <p:cNvSpPr>
            <a:spLocks noGrp="1"/>
          </p:cNvSpPr>
          <p:nvPr>
            <p:ph type="pic" sz="quarter" idx="11" hasCustomPrompt="1"/>
          </p:nvPr>
        </p:nvSpPr>
        <p:spPr>
          <a:xfrm>
            <a:off x="5136807" y="1058603"/>
            <a:ext cx="2807734" cy="4740794"/>
          </a:xfrm>
          <a:prstGeom prst="rect">
            <a:avLst/>
          </a:prstGeom>
          <a:pattFill prst="pct10">
            <a:fgClr>
              <a:schemeClr val="bg1">
                <a:lumMod val="75000"/>
              </a:schemeClr>
            </a:fgClr>
            <a:bgClr>
              <a:schemeClr val="bg1"/>
            </a:bgClr>
          </a:pattFill>
          <a:effectLst/>
        </p:spPr>
        <p:txBody>
          <a:bodyPr bIns="432000" anchor="b" anchorCtr="1"/>
          <a:lstStyle>
            <a:lvl1pPr>
              <a:defRPr lang="ko-KR" altLang="en-US" sz="1800" dirty="0"/>
            </a:lvl1pPr>
          </a:lstStyle>
          <a:p>
            <a:pPr marR="0" lvl="0" fontAlgn="auto">
              <a:spcAft>
                <a:spcPts val="0"/>
              </a:spcAft>
              <a:buClrTx/>
              <a:buSzTx/>
              <a:tabLst/>
            </a:pPr>
            <a:r>
              <a:rPr lang="en-US" altLang="ko-KR" dirty="0"/>
              <a:t>Click icon to add picture</a:t>
            </a:r>
            <a:endParaRPr lang="ko-KR" altLang="en-US" dirty="0"/>
          </a:p>
        </p:txBody>
      </p:sp>
      <p:sp>
        <p:nvSpPr>
          <p:cNvPr id="17" name="그림 개체 틀 7">
            <a:extLst>
              <a:ext uri="{FF2B5EF4-FFF2-40B4-BE49-F238E27FC236}">
                <a16:creationId xmlns:a16="http://schemas.microsoft.com/office/drawing/2014/main" id="{F84E6BD8-98D4-4BBA-BD43-E977E426ED00}"/>
              </a:ext>
            </a:extLst>
          </p:cNvPr>
          <p:cNvSpPr>
            <a:spLocks noGrp="1"/>
          </p:cNvSpPr>
          <p:nvPr>
            <p:ph type="pic" sz="quarter" idx="12" hasCustomPrompt="1"/>
          </p:nvPr>
        </p:nvSpPr>
        <p:spPr>
          <a:xfrm>
            <a:off x="8175562" y="1058603"/>
            <a:ext cx="2807734" cy="4740794"/>
          </a:xfrm>
          <a:prstGeom prst="rect">
            <a:avLst/>
          </a:prstGeom>
          <a:pattFill prst="pct10">
            <a:fgClr>
              <a:schemeClr val="bg1">
                <a:lumMod val="75000"/>
              </a:schemeClr>
            </a:fgClr>
            <a:bgClr>
              <a:schemeClr val="bg1"/>
            </a:bgClr>
          </a:pattFill>
          <a:effectLst/>
        </p:spPr>
        <p:txBody>
          <a:bodyPr bIns="432000" anchor="b" anchorCtr="1"/>
          <a:lstStyle>
            <a:lvl1pPr>
              <a:defRPr lang="ko-KR" altLang="en-US" sz="1800" dirty="0"/>
            </a:lvl1pPr>
          </a:lstStyle>
          <a:p>
            <a:pPr marR="0" lvl="0" fontAlgn="auto">
              <a:spcAft>
                <a:spcPts val="0"/>
              </a:spcAft>
              <a:buClrTx/>
              <a:buSzTx/>
              <a:tabLst/>
            </a:pPr>
            <a:r>
              <a:rPr lang="en-US" altLang="ko-KR" dirty="0"/>
              <a:t>Click icon to add picture</a:t>
            </a:r>
            <a:endParaRPr lang="ko-KR" altLang="en-US" dirty="0"/>
          </a:p>
        </p:txBody>
      </p:sp>
      <p:pic>
        <p:nvPicPr>
          <p:cNvPr id="13" name="그림 12">
            <a:extLst>
              <a:ext uri="{FF2B5EF4-FFF2-40B4-BE49-F238E27FC236}">
                <a16:creationId xmlns:a16="http://schemas.microsoft.com/office/drawing/2014/main" id="{CC3593CF-A936-4E65-B990-1D916514AD8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9104" t="14404" r="75067"/>
          <a:stretch/>
        </p:blipFill>
        <p:spPr>
          <a:xfrm>
            <a:off x="0" y="0"/>
            <a:ext cx="1866903" cy="5657329"/>
          </a:xfrm>
          <a:custGeom>
            <a:avLst/>
            <a:gdLst>
              <a:gd name="connsiteX0" fmla="*/ 0 w 1866903"/>
              <a:gd name="connsiteY0" fmla="*/ 5657329 h 5657329"/>
              <a:gd name="connsiteX1" fmla="*/ 0 w 1866903"/>
              <a:gd name="connsiteY1" fmla="*/ 0 h 5657329"/>
              <a:gd name="connsiteX2" fmla="*/ 1866903 w 1866903"/>
              <a:gd name="connsiteY2" fmla="*/ 0 h 5657329"/>
              <a:gd name="connsiteX3" fmla="*/ 1866903 w 1866903"/>
              <a:gd name="connsiteY3" fmla="*/ 1993901 h 5657329"/>
              <a:gd name="connsiteX4" fmla="*/ 558800 w 1866903"/>
              <a:gd name="connsiteY4" fmla="*/ 1993901 h 5657329"/>
              <a:gd name="connsiteX5" fmla="*/ 558800 w 1866903"/>
              <a:gd name="connsiteY5" fmla="*/ 5657329 h 5657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66903" h="5657329">
                <a:moveTo>
                  <a:pt x="0" y="5657329"/>
                </a:moveTo>
                <a:lnTo>
                  <a:pt x="0" y="0"/>
                </a:lnTo>
                <a:lnTo>
                  <a:pt x="1866903" y="0"/>
                </a:lnTo>
                <a:lnTo>
                  <a:pt x="1866903" y="1993901"/>
                </a:lnTo>
                <a:lnTo>
                  <a:pt x="558800" y="1993901"/>
                </a:lnTo>
                <a:lnTo>
                  <a:pt x="558800" y="5657329"/>
                </a:lnTo>
                <a:close/>
              </a:path>
            </a:pathLst>
          </a:custGeom>
        </p:spPr>
      </p:pic>
      <p:pic>
        <p:nvPicPr>
          <p:cNvPr id="15" name="그림 14">
            <a:extLst>
              <a:ext uri="{FF2B5EF4-FFF2-40B4-BE49-F238E27FC236}">
                <a16:creationId xmlns:a16="http://schemas.microsoft.com/office/drawing/2014/main" id="{4D2E8080-D4E4-4C95-B90A-C6DE1AC27E2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0392" t="10616" r="52005" b="35005"/>
          <a:stretch/>
        </p:blipFill>
        <p:spPr>
          <a:xfrm rot="16200000" flipV="1">
            <a:off x="8177462" y="2843462"/>
            <a:ext cx="4434976" cy="3594099"/>
          </a:xfrm>
          <a:custGeom>
            <a:avLst/>
            <a:gdLst>
              <a:gd name="connsiteX0" fmla="*/ 0 w 4434976"/>
              <a:gd name="connsiteY0" fmla="*/ 3594099 h 3594099"/>
              <a:gd name="connsiteX1" fmla="*/ 729325 w 4434976"/>
              <a:gd name="connsiteY1" fmla="*/ 3594099 h 3594099"/>
              <a:gd name="connsiteX2" fmla="*/ 729325 w 4434976"/>
              <a:gd name="connsiteY2" fmla="*/ 1206498 h 3594099"/>
              <a:gd name="connsiteX3" fmla="*/ 4434976 w 4434976"/>
              <a:gd name="connsiteY3" fmla="*/ 1206498 h 3594099"/>
              <a:gd name="connsiteX4" fmla="*/ 4434976 w 4434976"/>
              <a:gd name="connsiteY4" fmla="*/ 0 h 3594099"/>
              <a:gd name="connsiteX5" fmla="*/ 0 w 4434976"/>
              <a:gd name="connsiteY5" fmla="*/ 0 h 3594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34976" h="3594099">
                <a:moveTo>
                  <a:pt x="0" y="3594099"/>
                </a:moveTo>
                <a:lnTo>
                  <a:pt x="729325" y="3594099"/>
                </a:lnTo>
                <a:lnTo>
                  <a:pt x="729325" y="1206498"/>
                </a:lnTo>
                <a:lnTo>
                  <a:pt x="4434976" y="1206498"/>
                </a:lnTo>
                <a:lnTo>
                  <a:pt x="4434976" y="0"/>
                </a:lnTo>
                <a:lnTo>
                  <a:pt x="0" y="0"/>
                </a:lnTo>
                <a:close/>
              </a:path>
            </a:pathLst>
          </a:custGeom>
        </p:spPr>
      </p:pic>
    </p:spTree>
    <p:extLst>
      <p:ext uri="{BB962C8B-B14F-4D97-AF65-F5344CB8AC3E}">
        <p14:creationId xmlns:p14="http://schemas.microsoft.com/office/powerpoint/2010/main" val="420351952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27_PPTMON slide">
    <p:bg>
      <p:bgPr>
        <a:solidFill>
          <a:srgbClr val="FA3C3C"/>
        </a:solidFill>
        <a:effectLst/>
      </p:bgPr>
    </p:bg>
    <p:spTree>
      <p:nvGrpSpPr>
        <p:cNvPr id="1" name=""/>
        <p:cNvGrpSpPr/>
        <p:nvPr/>
      </p:nvGrpSpPr>
      <p:grpSpPr>
        <a:xfrm>
          <a:off x="0" y="0"/>
          <a:ext cx="0" cy="0"/>
          <a:chOff x="0" y="0"/>
          <a:chExt cx="0" cy="0"/>
        </a:xfrm>
      </p:grpSpPr>
      <p:sp>
        <p:nvSpPr>
          <p:cNvPr id="16" name="그림 개체 틀 7">
            <a:extLst>
              <a:ext uri="{FF2B5EF4-FFF2-40B4-BE49-F238E27FC236}">
                <a16:creationId xmlns:a16="http://schemas.microsoft.com/office/drawing/2014/main" id="{B8B06E26-AF3A-4EF7-96AA-FBCE1CA9C978}"/>
              </a:ext>
            </a:extLst>
          </p:cNvPr>
          <p:cNvSpPr>
            <a:spLocks noGrp="1"/>
          </p:cNvSpPr>
          <p:nvPr>
            <p:ph type="pic" sz="quarter" idx="11" hasCustomPrompt="1"/>
          </p:nvPr>
        </p:nvSpPr>
        <p:spPr>
          <a:xfrm>
            <a:off x="5136807" y="1058603"/>
            <a:ext cx="2807734" cy="4740794"/>
          </a:xfrm>
          <a:prstGeom prst="rect">
            <a:avLst/>
          </a:prstGeom>
          <a:pattFill prst="pct10">
            <a:fgClr>
              <a:schemeClr val="bg1">
                <a:lumMod val="75000"/>
              </a:schemeClr>
            </a:fgClr>
            <a:bgClr>
              <a:schemeClr val="bg1"/>
            </a:bgClr>
          </a:pattFill>
          <a:effectLst/>
        </p:spPr>
        <p:txBody>
          <a:bodyPr bIns="432000" anchor="b" anchorCtr="1"/>
          <a:lstStyle>
            <a:lvl1pPr>
              <a:defRPr lang="ko-KR" altLang="en-US" sz="1800" dirty="0"/>
            </a:lvl1pPr>
          </a:lstStyle>
          <a:p>
            <a:pPr marR="0" lvl="0" fontAlgn="auto">
              <a:spcAft>
                <a:spcPts val="0"/>
              </a:spcAft>
              <a:buClrTx/>
              <a:buSzTx/>
              <a:tabLst/>
            </a:pPr>
            <a:r>
              <a:rPr lang="en-US" altLang="ko-KR" dirty="0"/>
              <a:t>Click icon to add picture</a:t>
            </a:r>
            <a:endParaRPr lang="ko-KR" altLang="en-US" dirty="0"/>
          </a:p>
        </p:txBody>
      </p:sp>
      <p:sp>
        <p:nvSpPr>
          <p:cNvPr id="17" name="그림 개체 틀 7">
            <a:extLst>
              <a:ext uri="{FF2B5EF4-FFF2-40B4-BE49-F238E27FC236}">
                <a16:creationId xmlns:a16="http://schemas.microsoft.com/office/drawing/2014/main" id="{F84E6BD8-98D4-4BBA-BD43-E977E426ED00}"/>
              </a:ext>
            </a:extLst>
          </p:cNvPr>
          <p:cNvSpPr>
            <a:spLocks noGrp="1"/>
          </p:cNvSpPr>
          <p:nvPr>
            <p:ph type="pic" sz="quarter" idx="12" hasCustomPrompt="1"/>
          </p:nvPr>
        </p:nvSpPr>
        <p:spPr>
          <a:xfrm>
            <a:off x="8175562" y="1058603"/>
            <a:ext cx="2807734" cy="4740794"/>
          </a:xfrm>
          <a:prstGeom prst="rect">
            <a:avLst/>
          </a:prstGeom>
          <a:pattFill prst="pct10">
            <a:fgClr>
              <a:schemeClr val="bg1">
                <a:lumMod val="75000"/>
              </a:schemeClr>
            </a:fgClr>
            <a:bgClr>
              <a:schemeClr val="bg1"/>
            </a:bgClr>
          </a:pattFill>
          <a:effectLst/>
        </p:spPr>
        <p:txBody>
          <a:bodyPr bIns="432000" anchor="b" anchorCtr="1"/>
          <a:lstStyle>
            <a:lvl1pPr>
              <a:defRPr lang="ko-KR" altLang="en-US" sz="1800" dirty="0"/>
            </a:lvl1pPr>
          </a:lstStyle>
          <a:p>
            <a:pPr marR="0" lvl="0" fontAlgn="auto">
              <a:spcAft>
                <a:spcPts val="0"/>
              </a:spcAft>
              <a:buClrTx/>
              <a:buSzTx/>
              <a:tabLst/>
            </a:pPr>
            <a:r>
              <a:rPr lang="en-US" altLang="ko-KR" dirty="0"/>
              <a:t>Click icon to add picture</a:t>
            </a:r>
            <a:endParaRPr lang="ko-KR" altLang="en-US" dirty="0"/>
          </a:p>
        </p:txBody>
      </p:sp>
      <p:pic>
        <p:nvPicPr>
          <p:cNvPr id="13" name="그림 12">
            <a:extLst>
              <a:ext uri="{FF2B5EF4-FFF2-40B4-BE49-F238E27FC236}">
                <a16:creationId xmlns:a16="http://schemas.microsoft.com/office/drawing/2014/main" id="{CC3593CF-A936-4E65-B990-1D916514AD8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9104" t="14404" r="75067"/>
          <a:stretch/>
        </p:blipFill>
        <p:spPr>
          <a:xfrm>
            <a:off x="0" y="0"/>
            <a:ext cx="1866903" cy="5657329"/>
          </a:xfrm>
          <a:custGeom>
            <a:avLst/>
            <a:gdLst>
              <a:gd name="connsiteX0" fmla="*/ 0 w 1866903"/>
              <a:gd name="connsiteY0" fmla="*/ 5657329 h 5657329"/>
              <a:gd name="connsiteX1" fmla="*/ 0 w 1866903"/>
              <a:gd name="connsiteY1" fmla="*/ 0 h 5657329"/>
              <a:gd name="connsiteX2" fmla="*/ 1866903 w 1866903"/>
              <a:gd name="connsiteY2" fmla="*/ 0 h 5657329"/>
              <a:gd name="connsiteX3" fmla="*/ 1866903 w 1866903"/>
              <a:gd name="connsiteY3" fmla="*/ 1993901 h 5657329"/>
              <a:gd name="connsiteX4" fmla="*/ 558800 w 1866903"/>
              <a:gd name="connsiteY4" fmla="*/ 1993901 h 5657329"/>
              <a:gd name="connsiteX5" fmla="*/ 558800 w 1866903"/>
              <a:gd name="connsiteY5" fmla="*/ 5657329 h 5657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66903" h="5657329">
                <a:moveTo>
                  <a:pt x="0" y="5657329"/>
                </a:moveTo>
                <a:lnTo>
                  <a:pt x="0" y="0"/>
                </a:lnTo>
                <a:lnTo>
                  <a:pt x="1866903" y="0"/>
                </a:lnTo>
                <a:lnTo>
                  <a:pt x="1866903" y="1993901"/>
                </a:lnTo>
                <a:lnTo>
                  <a:pt x="558800" y="1993901"/>
                </a:lnTo>
                <a:lnTo>
                  <a:pt x="558800" y="5657329"/>
                </a:lnTo>
                <a:close/>
              </a:path>
            </a:pathLst>
          </a:custGeom>
        </p:spPr>
      </p:pic>
      <p:pic>
        <p:nvPicPr>
          <p:cNvPr id="15" name="그림 14">
            <a:extLst>
              <a:ext uri="{FF2B5EF4-FFF2-40B4-BE49-F238E27FC236}">
                <a16:creationId xmlns:a16="http://schemas.microsoft.com/office/drawing/2014/main" id="{4D2E8080-D4E4-4C95-B90A-C6DE1AC27E2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0392" t="10616" r="52005" b="35005"/>
          <a:stretch/>
        </p:blipFill>
        <p:spPr>
          <a:xfrm rot="16200000" flipV="1">
            <a:off x="8177462" y="2843462"/>
            <a:ext cx="4434976" cy="3594099"/>
          </a:xfrm>
          <a:custGeom>
            <a:avLst/>
            <a:gdLst>
              <a:gd name="connsiteX0" fmla="*/ 0 w 4434976"/>
              <a:gd name="connsiteY0" fmla="*/ 3594099 h 3594099"/>
              <a:gd name="connsiteX1" fmla="*/ 729325 w 4434976"/>
              <a:gd name="connsiteY1" fmla="*/ 3594099 h 3594099"/>
              <a:gd name="connsiteX2" fmla="*/ 729325 w 4434976"/>
              <a:gd name="connsiteY2" fmla="*/ 1206498 h 3594099"/>
              <a:gd name="connsiteX3" fmla="*/ 4434976 w 4434976"/>
              <a:gd name="connsiteY3" fmla="*/ 1206498 h 3594099"/>
              <a:gd name="connsiteX4" fmla="*/ 4434976 w 4434976"/>
              <a:gd name="connsiteY4" fmla="*/ 0 h 3594099"/>
              <a:gd name="connsiteX5" fmla="*/ 0 w 4434976"/>
              <a:gd name="connsiteY5" fmla="*/ 0 h 3594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34976" h="3594099">
                <a:moveTo>
                  <a:pt x="0" y="3594099"/>
                </a:moveTo>
                <a:lnTo>
                  <a:pt x="729325" y="3594099"/>
                </a:lnTo>
                <a:lnTo>
                  <a:pt x="729325" y="1206498"/>
                </a:lnTo>
                <a:lnTo>
                  <a:pt x="4434976" y="1206498"/>
                </a:lnTo>
                <a:lnTo>
                  <a:pt x="4434976" y="0"/>
                </a:lnTo>
                <a:lnTo>
                  <a:pt x="0" y="0"/>
                </a:lnTo>
                <a:close/>
              </a:path>
            </a:pathLst>
          </a:custGeom>
        </p:spPr>
      </p:pic>
    </p:spTree>
    <p:extLst>
      <p:ext uri="{BB962C8B-B14F-4D97-AF65-F5344CB8AC3E}">
        <p14:creationId xmlns:p14="http://schemas.microsoft.com/office/powerpoint/2010/main" val="127326471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13_PPTMON slide">
    <p:spTree>
      <p:nvGrpSpPr>
        <p:cNvPr id="1" name=""/>
        <p:cNvGrpSpPr/>
        <p:nvPr/>
      </p:nvGrpSpPr>
      <p:grpSpPr>
        <a:xfrm>
          <a:off x="0" y="0"/>
          <a:ext cx="0" cy="0"/>
          <a:chOff x="0" y="0"/>
          <a:chExt cx="0" cy="0"/>
        </a:xfrm>
      </p:grpSpPr>
      <p:sp>
        <p:nvSpPr>
          <p:cNvPr id="16" name="그림 개체 틀 12">
            <a:extLst>
              <a:ext uri="{FF2B5EF4-FFF2-40B4-BE49-F238E27FC236}">
                <a16:creationId xmlns:a16="http://schemas.microsoft.com/office/drawing/2014/main" id="{A99C3D64-E958-4869-9F7A-072F9F522BFB}"/>
              </a:ext>
            </a:extLst>
          </p:cNvPr>
          <p:cNvSpPr>
            <a:spLocks noGrp="1"/>
          </p:cNvSpPr>
          <p:nvPr>
            <p:ph type="pic" sz="quarter" idx="14" hasCustomPrompt="1"/>
          </p:nvPr>
        </p:nvSpPr>
        <p:spPr>
          <a:xfrm>
            <a:off x="1241166" y="1343435"/>
            <a:ext cx="3394334" cy="4171130"/>
          </a:xfrm>
          <a:prstGeom prst="rect">
            <a:avLst/>
          </a:prstGeom>
          <a:pattFill prst="pct10">
            <a:fgClr>
              <a:schemeClr val="bg1">
                <a:lumMod val="75000"/>
              </a:schemeClr>
            </a:fgClr>
            <a:bgClr>
              <a:schemeClr val="bg1"/>
            </a:bgClr>
          </a:pattFill>
          <a:effectLst/>
        </p:spPr>
        <p:txBody>
          <a:bodyPr bIns="432000" anchor="b" anchorCtr="1"/>
          <a:lstStyle>
            <a:lvl1pPr>
              <a:defRPr lang="ko-KR" altLang="en-US" sz="1800" dirty="0"/>
            </a:lvl1pPr>
          </a:lstStyle>
          <a:p>
            <a:pPr marR="0" lvl="0" fontAlgn="auto">
              <a:spcAft>
                <a:spcPts val="0"/>
              </a:spcAft>
              <a:buClrTx/>
              <a:buSzTx/>
              <a:tabLst/>
            </a:pPr>
            <a:r>
              <a:rPr lang="en-US" altLang="ko-KR" dirty="0"/>
              <a:t>Click icon to add picture</a:t>
            </a:r>
            <a:endParaRPr lang="ko-KR" altLang="en-US" dirty="0"/>
          </a:p>
        </p:txBody>
      </p:sp>
      <p:pic>
        <p:nvPicPr>
          <p:cNvPr id="12" name="그림 11">
            <a:extLst>
              <a:ext uri="{FF2B5EF4-FFF2-40B4-BE49-F238E27FC236}">
                <a16:creationId xmlns:a16="http://schemas.microsoft.com/office/drawing/2014/main" id="{ACFCDC4D-3D6A-4502-A8E8-9484928C5F0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69233" t="29136" r="6031" b="15670"/>
          <a:stretch/>
        </p:blipFill>
        <p:spPr>
          <a:xfrm rot="16200000" flipH="1">
            <a:off x="8909319" y="3575319"/>
            <a:ext cx="2917489" cy="3647872"/>
          </a:xfrm>
          <a:custGeom>
            <a:avLst/>
            <a:gdLst>
              <a:gd name="connsiteX0" fmla="*/ 2917489 w 2917489"/>
              <a:gd name="connsiteY0" fmla="*/ 0 h 3647872"/>
              <a:gd name="connsiteX1" fmla="*/ 2106217 w 2917489"/>
              <a:gd name="connsiteY1" fmla="*/ 0 h 3647872"/>
              <a:gd name="connsiteX2" fmla="*/ 2106217 w 2917489"/>
              <a:gd name="connsiteY2" fmla="*/ 2581072 h 3647872"/>
              <a:gd name="connsiteX3" fmla="*/ 0 w 2917489"/>
              <a:gd name="connsiteY3" fmla="*/ 2581072 h 3647872"/>
              <a:gd name="connsiteX4" fmla="*/ 0 w 2917489"/>
              <a:gd name="connsiteY4" fmla="*/ 3647872 h 3647872"/>
              <a:gd name="connsiteX5" fmla="*/ 2917489 w 2917489"/>
              <a:gd name="connsiteY5" fmla="*/ 3647872 h 3647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17489" h="3647872">
                <a:moveTo>
                  <a:pt x="2917489" y="0"/>
                </a:moveTo>
                <a:lnTo>
                  <a:pt x="2106217" y="0"/>
                </a:lnTo>
                <a:lnTo>
                  <a:pt x="2106217" y="2581072"/>
                </a:lnTo>
                <a:lnTo>
                  <a:pt x="0" y="2581072"/>
                </a:lnTo>
                <a:lnTo>
                  <a:pt x="0" y="3647872"/>
                </a:lnTo>
                <a:lnTo>
                  <a:pt x="2917489" y="3647872"/>
                </a:lnTo>
                <a:close/>
              </a:path>
            </a:pathLst>
          </a:custGeom>
        </p:spPr>
      </p:pic>
      <p:pic>
        <p:nvPicPr>
          <p:cNvPr id="5" name="Picture 4">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1757391" y="7139940"/>
            <a:ext cx="1824009" cy="2002485"/>
          </a:xfrm>
          <a:prstGeom prst="rect">
            <a:avLst/>
          </a:prstGeom>
        </p:spPr>
      </p:pic>
      <p:sp>
        <p:nvSpPr>
          <p:cNvPr id="6" name="TextBox 3">
            <a:extLst>
              <a:ext uri="{FF2B5EF4-FFF2-40B4-BE49-F238E27FC236}">
                <a16:creationId xmlns:a16="http://schemas.microsoft.com/office/drawing/2014/main" id="{29EA2F57-C96A-966D-50AE-CA599802F3D7}"/>
              </a:ext>
            </a:extLst>
          </p:cNvPr>
          <p:cNvSpPr txBox="1"/>
          <p:nvPr userDrawn="1"/>
        </p:nvSpPr>
        <p:spPr>
          <a:xfrm>
            <a:off x="3189261" y="844710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dirty="0" err="1">
                <a:latin typeface="Times New Roman" panose="02020603050405020304" pitchFamily="18" charset="0"/>
                <a:cs typeface="Times New Roman" panose="02020603050405020304" pitchFamily="18" charset="0"/>
              </a:rPr>
              <a:t>Mời</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sp>
        <p:nvSpPr>
          <p:cNvPr id="7" name="Title 1">
            <a:extLst>
              <a:ext uri="{FF2B5EF4-FFF2-40B4-BE49-F238E27FC236}">
                <a16:creationId xmlns:a16="http://schemas.microsoft.com/office/drawing/2014/main" id="{C2819393-8A5D-E722-6425-C1F457F21F4D}"/>
              </a:ext>
            </a:extLst>
          </p:cNvPr>
          <p:cNvSpPr txBox="1">
            <a:spLocks/>
          </p:cNvSpPr>
          <p:nvPr userDrawn="1"/>
        </p:nvSpPr>
        <p:spPr>
          <a:xfrm>
            <a:off x="1576273" y="881105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dirty="0" err="1">
                <a:solidFill>
                  <a:srgbClr val="2C9430"/>
                </a:solidFill>
                <a:latin typeface="#9Slide07 HoneyCream" pitchFamily="2" charset="0"/>
              </a:rPr>
              <a:t>Măng</a:t>
            </a:r>
            <a:r>
              <a:rPr lang="en-US" sz="3200" b="0" dirty="0">
                <a:solidFill>
                  <a:srgbClr val="2C9430"/>
                </a:solidFill>
                <a:latin typeface="#9Slide07 HoneyCream" pitchFamily="2" charset="0"/>
              </a:rPr>
              <a:t> Non</a:t>
            </a:r>
          </a:p>
        </p:txBody>
      </p:sp>
      <p:pic>
        <p:nvPicPr>
          <p:cNvPr id="8" name="Picture 7">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9325"/>
          <a:stretch/>
        </p:blipFill>
        <p:spPr>
          <a:xfrm>
            <a:off x="-2733862" y="-834460"/>
            <a:ext cx="3167916" cy="3268627"/>
          </a:xfrm>
          <a:prstGeom prst="rect">
            <a:avLst/>
          </a:prstGeom>
        </p:spPr>
      </p:pic>
      <p:sp>
        <p:nvSpPr>
          <p:cNvPr id="9" name="Title 1">
            <a:extLst>
              <a:ext uri="{FF2B5EF4-FFF2-40B4-BE49-F238E27FC236}">
                <a16:creationId xmlns:a16="http://schemas.microsoft.com/office/drawing/2014/main" id="{134C9EFF-C59B-47AD-BC67-24488957F3EB}"/>
              </a:ext>
            </a:extLst>
          </p:cNvPr>
          <p:cNvSpPr txBox="1">
            <a:spLocks/>
          </p:cNvSpPr>
          <p:nvPr userDrawn="1"/>
        </p:nvSpPr>
        <p:spPr>
          <a:xfrm>
            <a:off x="-2607403" y="2254251"/>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267" b="0" dirty="0" err="1">
                <a:solidFill>
                  <a:schemeClr val="accent6">
                    <a:lumMod val="75000"/>
                  </a:schemeClr>
                </a:solidFill>
                <a:latin typeface="#9Slide07 HoneyCream" pitchFamily="2" charset="0"/>
              </a:rPr>
              <a:t>Măng</a:t>
            </a:r>
            <a:r>
              <a:rPr lang="en-US" sz="4267" b="0" dirty="0">
                <a:solidFill>
                  <a:schemeClr val="accent6">
                    <a:lumMod val="75000"/>
                  </a:schemeClr>
                </a:solidFill>
                <a:latin typeface="#9Slide07 HoneyCream" pitchFamily="2" charset="0"/>
              </a:rPr>
              <a:t> Non</a:t>
            </a:r>
          </a:p>
        </p:txBody>
      </p:sp>
      <p:sp>
        <p:nvSpPr>
          <p:cNvPr id="10" name="Title 1">
            <a:extLst>
              <a:ext uri="{FF2B5EF4-FFF2-40B4-BE49-F238E27FC236}">
                <a16:creationId xmlns:a16="http://schemas.microsoft.com/office/drawing/2014/main" id="{6108D78E-8090-455C-81F2-F57D8860EAC5}"/>
              </a:ext>
            </a:extLst>
          </p:cNvPr>
          <p:cNvSpPr txBox="1">
            <a:spLocks/>
          </p:cNvSpPr>
          <p:nvPr userDrawn="1"/>
        </p:nvSpPr>
        <p:spPr>
          <a:xfrm>
            <a:off x="8125428" y="-1049867"/>
            <a:ext cx="4727615"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800" b="0" dirty="0">
                <a:solidFill>
                  <a:schemeClr val="accent6">
                    <a:lumMod val="50000"/>
                  </a:schemeClr>
                </a:solidFill>
                <a:latin typeface="#9Slide07 SVNAppleberry" panose="02040603050506020204" pitchFamily="18" charset="0"/>
              </a:rPr>
              <a:t>By </a:t>
            </a:r>
            <a:r>
              <a:rPr lang="en-US" sz="2800" b="0" dirty="0" err="1">
                <a:solidFill>
                  <a:schemeClr val="accent6">
                    <a:lumMod val="50000"/>
                  </a:schemeClr>
                </a:solidFill>
                <a:latin typeface="#9Slide07 SVNAppleberry" panose="02040603050506020204" pitchFamily="18" charset="0"/>
              </a:rPr>
              <a:t>Phước</a:t>
            </a:r>
            <a:r>
              <a:rPr lang="en-US" sz="2800" b="0" baseline="0" dirty="0">
                <a:solidFill>
                  <a:schemeClr val="accent6">
                    <a:lumMod val="50000"/>
                  </a:schemeClr>
                </a:solidFill>
                <a:latin typeface="#9Slide07 SVNAppleberry" panose="02040603050506020204" pitchFamily="18" charset="0"/>
              </a:rPr>
              <a:t> </a:t>
            </a:r>
            <a:r>
              <a:rPr lang="en-US" sz="2800" b="0" baseline="0" dirty="0" err="1">
                <a:solidFill>
                  <a:schemeClr val="accent6">
                    <a:lumMod val="50000"/>
                  </a:schemeClr>
                </a:solidFill>
                <a:latin typeface="#9Slide07 SVNAppleberry" panose="02040603050506020204" pitchFamily="18" charset="0"/>
              </a:rPr>
              <a:t>Trang</a:t>
            </a:r>
            <a:endParaRPr lang="en-US" sz="2800" b="0" dirty="0">
              <a:solidFill>
                <a:schemeClr val="accent6">
                  <a:lumMod val="50000"/>
                </a:schemeClr>
              </a:solidFill>
              <a:latin typeface="#9Slide07 SVNAppleberry" panose="02040603050506020204" pitchFamily="18" charset="0"/>
            </a:endParaRPr>
          </a:p>
        </p:txBody>
      </p:sp>
      <p:sp>
        <p:nvSpPr>
          <p:cNvPr id="13" name="Title 1">
            <a:extLst>
              <a:ext uri="{FF2B5EF4-FFF2-40B4-BE49-F238E27FC236}">
                <a16:creationId xmlns:a16="http://schemas.microsoft.com/office/drawing/2014/main" id="{134C9EFF-C59B-47AD-BC67-24488957F3EB}"/>
              </a:ext>
            </a:extLst>
          </p:cNvPr>
          <p:cNvSpPr txBox="1">
            <a:spLocks/>
          </p:cNvSpPr>
          <p:nvPr userDrawn="1"/>
        </p:nvSpPr>
        <p:spPr>
          <a:xfrm>
            <a:off x="-772146" y="5808133"/>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bg2">
                    <a:lumMod val="75000"/>
                  </a:schemeClr>
                </a:solidFill>
                <a:latin typeface="#9Slide07 HoneyCream" pitchFamily="2" charset="0"/>
              </a:rPr>
              <a:t>Măng</a:t>
            </a:r>
            <a:r>
              <a:rPr lang="en-US" sz="1800" b="0" dirty="0">
                <a:solidFill>
                  <a:schemeClr val="bg2">
                    <a:lumMod val="75000"/>
                  </a:schemeClr>
                </a:solidFill>
                <a:latin typeface="#9Slide07 HoneyCream" pitchFamily="2" charset="0"/>
              </a:rPr>
              <a:t> Non</a:t>
            </a:r>
          </a:p>
        </p:txBody>
      </p:sp>
    </p:spTree>
    <p:extLst>
      <p:ext uri="{BB962C8B-B14F-4D97-AF65-F5344CB8AC3E}">
        <p14:creationId xmlns:p14="http://schemas.microsoft.com/office/powerpoint/2010/main" val="33298606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26_PPTMON slide">
    <p:spTree>
      <p:nvGrpSpPr>
        <p:cNvPr id="1" name=""/>
        <p:cNvGrpSpPr/>
        <p:nvPr/>
      </p:nvGrpSpPr>
      <p:grpSpPr>
        <a:xfrm>
          <a:off x="0" y="0"/>
          <a:ext cx="0" cy="0"/>
          <a:chOff x="0" y="0"/>
          <a:chExt cx="0" cy="0"/>
        </a:xfrm>
      </p:grpSpPr>
      <p:sp>
        <p:nvSpPr>
          <p:cNvPr id="16" name="그림 개체 틀 12">
            <a:extLst>
              <a:ext uri="{FF2B5EF4-FFF2-40B4-BE49-F238E27FC236}">
                <a16:creationId xmlns:a16="http://schemas.microsoft.com/office/drawing/2014/main" id="{A99C3D64-E958-4869-9F7A-072F9F522BFB}"/>
              </a:ext>
            </a:extLst>
          </p:cNvPr>
          <p:cNvSpPr>
            <a:spLocks noGrp="1"/>
          </p:cNvSpPr>
          <p:nvPr>
            <p:ph type="pic" sz="quarter" idx="14" hasCustomPrompt="1"/>
          </p:nvPr>
        </p:nvSpPr>
        <p:spPr>
          <a:xfrm>
            <a:off x="1241166" y="1343435"/>
            <a:ext cx="3394334" cy="4171130"/>
          </a:xfrm>
          <a:prstGeom prst="rect">
            <a:avLst/>
          </a:prstGeom>
          <a:pattFill prst="pct10">
            <a:fgClr>
              <a:schemeClr val="bg1">
                <a:lumMod val="75000"/>
              </a:schemeClr>
            </a:fgClr>
            <a:bgClr>
              <a:schemeClr val="bg1"/>
            </a:bgClr>
          </a:pattFill>
          <a:effectLst/>
        </p:spPr>
        <p:txBody>
          <a:bodyPr bIns="432000" anchor="b" anchorCtr="1"/>
          <a:lstStyle>
            <a:lvl1pPr>
              <a:defRPr lang="ko-KR" altLang="en-US" sz="1800" dirty="0"/>
            </a:lvl1pPr>
          </a:lstStyle>
          <a:p>
            <a:pPr marR="0" lvl="0" fontAlgn="auto">
              <a:spcAft>
                <a:spcPts val="0"/>
              </a:spcAft>
              <a:buClrTx/>
              <a:buSzTx/>
              <a:tabLst/>
            </a:pPr>
            <a:r>
              <a:rPr lang="en-US" altLang="ko-KR" dirty="0"/>
              <a:t>Click icon to add picture</a:t>
            </a:r>
            <a:endParaRPr lang="ko-KR" altLang="en-US" dirty="0"/>
          </a:p>
        </p:txBody>
      </p:sp>
      <p:pic>
        <p:nvPicPr>
          <p:cNvPr id="12" name="그림 11">
            <a:extLst>
              <a:ext uri="{FF2B5EF4-FFF2-40B4-BE49-F238E27FC236}">
                <a16:creationId xmlns:a16="http://schemas.microsoft.com/office/drawing/2014/main" id="{ACFCDC4D-3D6A-4502-A8E8-9484928C5F0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69233" t="29136" r="6031" b="15670"/>
          <a:stretch/>
        </p:blipFill>
        <p:spPr>
          <a:xfrm rot="16200000" flipH="1">
            <a:off x="8909319" y="3575319"/>
            <a:ext cx="2917489" cy="3647872"/>
          </a:xfrm>
          <a:custGeom>
            <a:avLst/>
            <a:gdLst>
              <a:gd name="connsiteX0" fmla="*/ 2917489 w 2917489"/>
              <a:gd name="connsiteY0" fmla="*/ 0 h 3647872"/>
              <a:gd name="connsiteX1" fmla="*/ 2106217 w 2917489"/>
              <a:gd name="connsiteY1" fmla="*/ 0 h 3647872"/>
              <a:gd name="connsiteX2" fmla="*/ 2106217 w 2917489"/>
              <a:gd name="connsiteY2" fmla="*/ 2581072 h 3647872"/>
              <a:gd name="connsiteX3" fmla="*/ 0 w 2917489"/>
              <a:gd name="connsiteY3" fmla="*/ 2581072 h 3647872"/>
              <a:gd name="connsiteX4" fmla="*/ 0 w 2917489"/>
              <a:gd name="connsiteY4" fmla="*/ 3647872 h 3647872"/>
              <a:gd name="connsiteX5" fmla="*/ 2917489 w 2917489"/>
              <a:gd name="connsiteY5" fmla="*/ 3647872 h 3647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17489" h="3647872">
                <a:moveTo>
                  <a:pt x="2917489" y="0"/>
                </a:moveTo>
                <a:lnTo>
                  <a:pt x="2106217" y="0"/>
                </a:lnTo>
                <a:lnTo>
                  <a:pt x="2106217" y="2581072"/>
                </a:lnTo>
                <a:lnTo>
                  <a:pt x="0" y="2581072"/>
                </a:lnTo>
                <a:lnTo>
                  <a:pt x="0" y="3647872"/>
                </a:lnTo>
                <a:lnTo>
                  <a:pt x="2917489" y="3647872"/>
                </a:lnTo>
                <a:close/>
              </a:path>
            </a:pathLst>
          </a:custGeom>
        </p:spPr>
      </p:pic>
      <p:pic>
        <p:nvPicPr>
          <p:cNvPr id="5" name="Picture 4">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1757391" y="7139940"/>
            <a:ext cx="1824009" cy="2002485"/>
          </a:xfrm>
          <a:prstGeom prst="rect">
            <a:avLst/>
          </a:prstGeom>
        </p:spPr>
      </p:pic>
      <p:sp>
        <p:nvSpPr>
          <p:cNvPr id="6" name="TextBox 3">
            <a:extLst>
              <a:ext uri="{FF2B5EF4-FFF2-40B4-BE49-F238E27FC236}">
                <a16:creationId xmlns:a16="http://schemas.microsoft.com/office/drawing/2014/main" id="{29EA2F57-C96A-966D-50AE-CA599802F3D7}"/>
              </a:ext>
            </a:extLst>
          </p:cNvPr>
          <p:cNvSpPr txBox="1"/>
          <p:nvPr userDrawn="1"/>
        </p:nvSpPr>
        <p:spPr>
          <a:xfrm>
            <a:off x="3189261" y="844710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dirty="0" err="1">
                <a:latin typeface="Times New Roman" panose="02020603050405020304" pitchFamily="18" charset="0"/>
                <a:cs typeface="Times New Roman" panose="02020603050405020304" pitchFamily="18" charset="0"/>
              </a:rPr>
              <a:t>Mời</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sp>
        <p:nvSpPr>
          <p:cNvPr id="7" name="Title 1">
            <a:extLst>
              <a:ext uri="{FF2B5EF4-FFF2-40B4-BE49-F238E27FC236}">
                <a16:creationId xmlns:a16="http://schemas.microsoft.com/office/drawing/2014/main" id="{C2819393-8A5D-E722-6425-C1F457F21F4D}"/>
              </a:ext>
            </a:extLst>
          </p:cNvPr>
          <p:cNvSpPr txBox="1">
            <a:spLocks/>
          </p:cNvSpPr>
          <p:nvPr userDrawn="1"/>
        </p:nvSpPr>
        <p:spPr>
          <a:xfrm>
            <a:off x="1576273" y="881105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dirty="0" err="1">
                <a:solidFill>
                  <a:srgbClr val="2C9430"/>
                </a:solidFill>
                <a:latin typeface="#9Slide07 HoneyCream" pitchFamily="2" charset="0"/>
              </a:rPr>
              <a:t>Măng</a:t>
            </a:r>
            <a:r>
              <a:rPr lang="en-US" sz="3200" b="0" dirty="0">
                <a:solidFill>
                  <a:srgbClr val="2C9430"/>
                </a:solidFill>
                <a:latin typeface="#9Slide07 HoneyCream" pitchFamily="2" charset="0"/>
              </a:rPr>
              <a:t> Non</a:t>
            </a:r>
          </a:p>
        </p:txBody>
      </p:sp>
      <p:pic>
        <p:nvPicPr>
          <p:cNvPr id="8" name="Picture 7">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9325"/>
          <a:stretch/>
        </p:blipFill>
        <p:spPr>
          <a:xfrm>
            <a:off x="-2733862" y="-834460"/>
            <a:ext cx="3167916" cy="3268627"/>
          </a:xfrm>
          <a:prstGeom prst="rect">
            <a:avLst/>
          </a:prstGeom>
        </p:spPr>
      </p:pic>
      <p:sp>
        <p:nvSpPr>
          <p:cNvPr id="9" name="Title 1">
            <a:extLst>
              <a:ext uri="{FF2B5EF4-FFF2-40B4-BE49-F238E27FC236}">
                <a16:creationId xmlns:a16="http://schemas.microsoft.com/office/drawing/2014/main" id="{134C9EFF-C59B-47AD-BC67-24488957F3EB}"/>
              </a:ext>
            </a:extLst>
          </p:cNvPr>
          <p:cNvSpPr txBox="1">
            <a:spLocks/>
          </p:cNvSpPr>
          <p:nvPr userDrawn="1"/>
        </p:nvSpPr>
        <p:spPr>
          <a:xfrm>
            <a:off x="-2607403" y="2254251"/>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267" b="0" dirty="0" err="1">
                <a:solidFill>
                  <a:schemeClr val="accent6">
                    <a:lumMod val="75000"/>
                  </a:schemeClr>
                </a:solidFill>
                <a:latin typeface="#9Slide07 HoneyCream" pitchFamily="2" charset="0"/>
              </a:rPr>
              <a:t>Măng</a:t>
            </a:r>
            <a:r>
              <a:rPr lang="en-US" sz="4267" b="0" dirty="0">
                <a:solidFill>
                  <a:schemeClr val="accent6">
                    <a:lumMod val="75000"/>
                  </a:schemeClr>
                </a:solidFill>
                <a:latin typeface="#9Slide07 HoneyCream" pitchFamily="2" charset="0"/>
              </a:rPr>
              <a:t> Non</a:t>
            </a:r>
          </a:p>
        </p:txBody>
      </p:sp>
      <p:sp>
        <p:nvSpPr>
          <p:cNvPr id="10" name="Title 1">
            <a:extLst>
              <a:ext uri="{FF2B5EF4-FFF2-40B4-BE49-F238E27FC236}">
                <a16:creationId xmlns:a16="http://schemas.microsoft.com/office/drawing/2014/main" id="{6108D78E-8090-455C-81F2-F57D8860EAC5}"/>
              </a:ext>
            </a:extLst>
          </p:cNvPr>
          <p:cNvSpPr txBox="1">
            <a:spLocks/>
          </p:cNvSpPr>
          <p:nvPr userDrawn="1"/>
        </p:nvSpPr>
        <p:spPr>
          <a:xfrm>
            <a:off x="8125428" y="-1049867"/>
            <a:ext cx="4727615"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800" b="0" dirty="0">
                <a:solidFill>
                  <a:schemeClr val="accent6">
                    <a:lumMod val="50000"/>
                  </a:schemeClr>
                </a:solidFill>
                <a:latin typeface="#9Slide07 SVNAppleberry" panose="02040603050506020204" pitchFamily="18" charset="0"/>
              </a:rPr>
              <a:t>By </a:t>
            </a:r>
            <a:r>
              <a:rPr lang="en-US" sz="2800" b="0" dirty="0" err="1">
                <a:solidFill>
                  <a:schemeClr val="accent6">
                    <a:lumMod val="50000"/>
                  </a:schemeClr>
                </a:solidFill>
                <a:latin typeface="#9Slide07 SVNAppleberry" panose="02040603050506020204" pitchFamily="18" charset="0"/>
              </a:rPr>
              <a:t>Phước</a:t>
            </a:r>
            <a:r>
              <a:rPr lang="en-US" sz="2800" b="0" baseline="0" dirty="0">
                <a:solidFill>
                  <a:schemeClr val="accent6">
                    <a:lumMod val="50000"/>
                  </a:schemeClr>
                </a:solidFill>
                <a:latin typeface="#9Slide07 SVNAppleberry" panose="02040603050506020204" pitchFamily="18" charset="0"/>
              </a:rPr>
              <a:t> </a:t>
            </a:r>
            <a:r>
              <a:rPr lang="en-US" sz="2800" b="0" baseline="0" dirty="0" err="1">
                <a:solidFill>
                  <a:schemeClr val="accent6">
                    <a:lumMod val="50000"/>
                  </a:schemeClr>
                </a:solidFill>
                <a:latin typeface="#9Slide07 SVNAppleberry" panose="02040603050506020204" pitchFamily="18" charset="0"/>
              </a:rPr>
              <a:t>Trang</a:t>
            </a:r>
            <a:endParaRPr lang="en-US" sz="2800" b="0" dirty="0">
              <a:solidFill>
                <a:schemeClr val="accent6">
                  <a:lumMod val="50000"/>
                </a:schemeClr>
              </a:solidFill>
              <a:latin typeface="#9Slide07 SVNAppleberry" panose="02040603050506020204" pitchFamily="18" charset="0"/>
            </a:endParaRPr>
          </a:p>
        </p:txBody>
      </p:sp>
      <p:sp>
        <p:nvSpPr>
          <p:cNvPr id="13" name="Title 1">
            <a:extLst>
              <a:ext uri="{FF2B5EF4-FFF2-40B4-BE49-F238E27FC236}">
                <a16:creationId xmlns:a16="http://schemas.microsoft.com/office/drawing/2014/main" id="{134C9EFF-C59B-47AD-BC67-24488957F3EB}"/>
              </a:ext>
            </a:extLst>
          </p:cNvPr>
          <p:cNvSpPr txBox="1">
            <a:spLocks/>
          </p:cNvSpPr>
          <p:nvPr userDrawn="1"/>
        </p:nvSpPr>
        <p:spPr>
          <a:xfrm>
            <a:off x="-772146" y="5808133"/>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bg2">
                    <a:lumMod val="75000"/>
                  </a:schemeClr>
                </a:solidFill>
                <a:latin typeface="#9Slide07 HoneyCream" pitchFamily="2" charset="0"/>
              </a:rPr>
              <a:t>Măng</a:t>
            </a:r>
            <a:r>
              <a:rPr lang="en-US" sz="1800" b="0" dirty="0">
                <a:solidFill>
                  <a:schemeClr val="bg2">
                    <a:lumMod val="75000"/>
                  </a:schemeClr>
                </a:solidFill>
                <a:latin typeface="#9Slide07 HoneyCream" pitchFamily="2" charset="0"/>
              </a:rPr>
              <a:t> Non</a:t>
            </a:r>
          </a:p>
        </p:txBody>
      </p:sp>
    </p:spTree>
    <p:extLst>
      <p:ext uri="{BB962C8B-B14F-4D97-AF65-F5344CB8AC3E}">
        <p14:creationId xmlns:p14="http://schemas.microsoft.com/office/powerpoint/2010/main" val="256605576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25_PPTMON slide">
    <p:spTree>
      <p:nvGrpSpPr>
        <p:cNvPr id="1" name=""/>
        <p:cNvGrpSpPr/>
        <p:nvPr/>
      </p:nvGrpSpPr>
      <p:grpSpPr>
        <a:xfrm>
          <a:off x="0" y="0"/>
          <a:ext cx="0" cy="0"/>
          <a:chOff x="0" y="0"/>
          <a:chExt cx="0" cy="0"/>
        </a:xfrm>
      </p:grpSpPr>
      <p:sp>
        <p:nvSpPr>
          <p:cNvPr id="16" name="그림 개체 틀 12">
            <a:extLst>
              <a:ext uri="{FF2B5EF4-FFF2-40B4-BE49-F238E27FC236}">
                <a16:creationId xmlns:a16="http://schemas.microsoft.com/office/drawing/2014/main" id="{A99C3D64-E958-4869-9F7A-072F9F522BFB}"/>
              </a:ext>
            </a:extLst>
          </p:cNvPr>
          <p:cNvSpPr>
            <a:spLocks noGrp="1"/>
          </p:cNvSpPr>
          <p:nvPr>
            <p:ph type="pic" sz="quarter" idx="14" hasCustomPrompt="1"/>
          </p:nvPr>
        </p:nvSpPr>
        <p:spPr>
          <a:xfrm>
            <a:off x="1241166" y="1343435"/>
            <a:ext cx="3394334" cy="4171130"/>
          </a:xfrm>
          <a:prstGeom prst="rect">
            <a:avLst/>
          </a:prstGeom>
          <a:pattFill prst="pct10">
            <a:fgClr>
              <a:schemeClr val="bg1">
                <a:lumMod val="75000"/>
              </a:schemeClr>
            </a:fgClr>
            <a:bgClr>
              <a:schemeClr val="bg1"/>
            </a:bgClr>
          </a:pattFill>
          <a:effectLst/>
        </p:spPr>
        <p:txBody>
          <a:bodyPr bIns="432000" anchor="b" anchorCtr="1"/>
          <a:lstStyle>
            <a:lvl1pPr>
              <a:defRPr lang="ko-KR" altLang="en-US" sz="1800" dirty="0"/>
            </a:lvl1pPr>
          </a:lstStyle>
          <a:p>
            <a:pPr marR="0" lvl="0" fontAlgn="auto">
              <a:spcAft>
                <a:spcPts val="0"/>
              </a:spcAft>
              <a:buClrTx/>
              <a:buSzTx/>
              <a:tabLst/>
            </a:pPr>
            <a:r>
              <a:rPr lang="en-US" altLang="ko-KR" dirty="0"/>
              <a:t>Click icon to add picture</a:t>
            </a:r>
            <a:endParaRPr lang="ko-KR" altLang="en-US" dirty="0"/>
          </a:p>
        </p:txBody>
      </p:sp>
      <p:pic>
        <p:nvPicPr>
          <p:cNvPr id="12" name="그림 11">
            <a:extLst>
              <a:ext uri="{FF2B5EF4-FFF2-40B4-BE49-F238E27FC236}">
                <a16:creationId xmlns:a16="http://schemas.microsoft.com/office/drawing/2014/main" id="{ACFCDC4D-3D6A-4502-A8E8-9484928C5F0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69233" t="29136" r="6031" b="15670"/>
          <a:stretch/>
        </p:blipFill>
        <p:spPr>
          <a:xfrm rot="16200000" flipH="1">
            <a:off x="8909319" y="3575319"/>
            <a:ext cx="2917489" cy="3647872"/>
          </a:xfrm>
          <a:custGeom>
            <a:avLst/>
            <a:gdLst>
              <a:gd name="connsiteX0" fmla="*/ 2917489 w 2917489"/>
              <a:gd name="connsiteY0" fmla="*/ 0 h 3647872"/>
              <a:gd name="connsiteX1" fmla="*/ 2106217 w 2917489"/>
              <a:gd name="connsiteY1" fmla="*/ 0 h 3647872"/>
              <a:gd name="connsiteX2" fmla="*/ 2106217 w 2917489"/>
              <a:gd name="connsiteY2" fmla="*/ 2581072 h 3647872"/>
              <a:gd name="connsiteX3" fmla="*/ 0 w 2917489"/>
              <a:gd name="connsiteY3" fmla="*/ 2581072 h 3647872"/>
              <a:gd name="connsiteX4" fmla="*/ 0 w 2917489"/>
              <a:gd name="connsiteY4" fmla="*/ 3647872 h 3647872"/>
              <a:gd name="connsiteX5" fmla="*/ 2917489 w 2917489"/>
              <a:gd name="connsiteY5" fmla="*/ 3647872 h 3647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17489" h="3647872">
                <a:moveTo>
                  <a:pt x="2917489" y="0"/>
                </a:moveTo>
                <a:lnTo>
                  <a:pt x="2106217" y="0"/>
                </a:lnTo>
                <a:lnTo>
                  <a:pt x="2106217" y="2581072"/>
                </a:lnTo>
                <a:lnTo>
                  <a:pt x="0" y="2581072"/>
                </a:lnTo>
                <a:lnTo>
                  <a:pt x="0" y="3647872"/>
                </a:lnTo>
                <a:lnTo>
                  <a:pt x="2917489" y="3647872"/>
                </a:lnTo>
                <a:close/>
              </a:path>
            </a:pathLst>
          </a:custGeom>
        </p:spPr>
      </p:pic>
      <p:pic>
        <p:nvPicPr>
          <p:cNvPr id="5" name="Picture 4">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1757391" y="7139940"/>
            <a:ext cx="1824009" cy="2002485"/>
          </a:xfrm>
          <a:prstGeom prst="rect">
            <a:avLst/>
          </a:prstGeom>
        </p:spPr>
      </p:pic>
      <p:sp>
        <p:nvSpPr>
          <p:cNvPr id="6" name="TextBox 3">
            <a:extLst>
              <a:ext uri="{FF2B5EF4-FFF2-40B4-BE49-F238E27FC236}">
                <a16:creationId xmlns:a16="http://schemas.microsoft.com/office/drawing/2014/main" id="{29EA2F57-C96A-966D-50AE-CA599802F3D7}"/>
              </a:ext>
            </a:extLst>
          </p:cNvPr>
          <p:cNvSpPr txBox="1"/>
          <p:nvPr userDrawn="1"/>
        </p:nvSpPr>
        <p:spPr>
          <a:xfrm>
            <a:off x="3189261" y="844710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dirty="0" err="1">
                <a:latin typeface="Times New Roman" panose="02020603050405020304" pitchFamily="18" charset="0"/>
                <a:cs typeface="Times New Roman" panose="02020603050405020304" pitchFamily="18" charset="0"/>
              </a:rPr>
              <a:t>Mời</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sp>
        <p:nvSpPr>
          <p:cNvPr id="7" name="Title 1">
            <a:extLst>
              <a:ext uri="{FF2B5EF4-FFF2-40B4-BE49-F238E27FC236}">
                <a16:creationId xmlns:a16="http://schemas.microsoft.com/office/drawing/2014/main" id="{C2819393-8A5D-E722-6425-C1F457F21F4D}"/>
              </a:ext>
            </a:extLst>
          </p:cNvPr>
          <p:cNvSpPr txBox="1">
            <a:spLocks/>
          </p:cNvSpPr>
          <p:nvPr userDrawn="1"/>
        </p:nvSpPr>
        <p:spPr>
          <a:xfrm>
            <a:off x="1576273" y="881105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dirty="0" err="1">
                <a:solidFill>
                  <a:srgbClr val="2C9430"/>
                </a:solidFill>
                <a:latin typeface="#9Slide07 HoneyCream" pitchFamily="2" charset="0"/>
              </a:rPr>
              <a:t>Măng</a:t>
            </a:r>
            <a:r>
              <a:rPr lang="en-US" sz="3200" b="0" dirty="0">
                <a:solidFill>
                  <a:srgbClr val="2C9430"/>
                </a:solidFill>
                <a:latin typeface="#9Slide07 HoneyCream" pitchFamily="2" charset="0"/>
              </a:rPr>
              <a:t> Non</a:t>
            </a:r>
          </a:p>
        </p:txBody>
      </p:sp>
      <p:pic>
        <p:nvPicPr>
          <p:cNvPr id="8" name="Picture 7">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9325"/>
          <a:stretch/>
        </p:blipFill>
        <p:spPr>
          <a:xfrm>
            <a:off x="-2733862" y="-834460"/>
            <a:ext cx="3167916" cy="3268627"/>
          </a:xfrm>
          <a:prstGeom prst="rect">
            <a:avLst/>
          </a:prstGeom>
        </p:spPr>
      </p:pic>
      <p:sp>
        <p:nvSpPr>
          <p:cNvPr id="9" name="Title 1">
            <a:extLst>
              <a:ext uri="{FF2B5EF4-FFF2-40B4-BE49-F238E27FC236}">
                <a16:creationId xmlns:a16="http://schemas.microsoft.com/office/drawing/2014/main" id="{134C9EFF-C59B-47AD-BC67-24488957F3EB}"/>
              </a:ext>
            </a:extLst>
          </p:cNvPr>
          <p:cNvSpPr txBox="1">
            <a:spLocks/>
          </p:cNvSpPr>
          <p:nvPr userDrawn="1"/>
        </p:nvSpPr>
        <p:spPr>
          <a:xfrm>
            <a:off x="-2607403" y="2254251"/>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267" b="0" dirty="0" err="1">
                <a:solidFill>
                  <a:schemeClr val="accent6">
                    <a:lumMod val="75000"/>
                  </a:schemeClr>
                </a:solidFill>
                <a:latin typeface="#9Slide07 HoneyCream" pitchFamily="2" charset="0"/>
              </a:rPr>
              <a:t>Măng</a:t>
            </a:r>
            <a:r>
              <a:rPr lang="en-US" sz="4267" b="0" dirty="0">
                <a:solidFill>
                  <a:schemeClr val="accent6">
                    <a:lumMod val="75000"/>
                  </a:schemeClr>
                </a:solidFill>
                <a:latin typeface="#9Slide07 HoneyCream" pitchFamily="2" charset="0"/>
              </a:rPr>
              <a:t> Non</a:t>
            </a:r>
          </a:p>
        </p:txBody>
      </p:sp>
      <p:sp>
        <p:nvSpPr>
          <p:cNvPr id="10" name="Title 1">
            <a:extLst>
              <a:ext uri="{FF2B5EF4-FFF2-40B4-BE49-F238E27FC236}">
                <a16:creationId xmlns:a16="http://schemas.microsoft.com/office/drawing/2014/main" id="{6108D78E-8090-455C-81F2-F57D8860EAC5}"/>
              </a:ext>
            </a:extLst>
          </p:cNvPr>
          <p:cNvSpPr txBox="1">
            <a:spLocks/>
          </p:cNvSpPr>
          <p:nvPr userDrawn="1"/>
        </p:nvSpPr>
        <p:spPr>
          <a:xfrm>
            <a:off x="8125428" y="-1049867"/>
            <a:ext cx="4727615"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800" b="0" dirty="0">
                <a:solidFill>
                  <a:schemeClr val="accent6">
                    <a:lumMod val="50000"/>
                  </a:schemeClr>
                </a:solidFill>
                <a:latin typeface="#9Slide07 SVNAppleberry" panose="02040603050506020204" pitchFamily="18" charset="0"/>
              </a:rPr>
              <a:t>By </a:t>
            </a:r>
            <a:r>
              <a:rPr lang="en-US" sz="2800" b="0" dirty="0" err="1">
                <a:solidFill>
                  <a:schemeClr val="accent6">
                    <a:lumMod val="50000"/>
                  </a:schemeClr>
                </a:solidFill>
                <a:latin typeface="#9Slide07 SVNAppleberry" panose="02040603050506020204" pitchFamily="18" charset="0"/>
              </a:rPr>
              <a:t>Phước</a:t>
            </a:r>
            <a:r>
              <a:rPr lang="en-US" sz="2800" b="0" baseline="0" dirty="0">
                <a:solidFill>
                  <a:schemeClr val="accent6">
                    <a:lumMod val="50000"/>
                  </a:schemeClr>
                </a:solidFill>
                <a:latin typeface="#9Slide07 SVNAppleberry" panose="02040603050506020204" pitchFamily="18" charset="0"/>
              </a:rPr>
              <a:t> </a:t>
            </a:r>
            <a:r>
              <a:rPr lang="en-US" sz="2800" b="0" baseline="0" dirty="0" err="1">
                <a:solidFill>
                  <a:schemeClr val="accent6">
                    <a:lumMod val="50000"/>
                  </a:schemeClr>
                </a:solidFill>
                <a:latin typeface="#9Slide07 SVNAppleberry" panose="02040603050506020204" pitchFamily="18" charset="0"/>
              </a:rPr>
              <a:t>Trang</a:t>
            </a:r>
            <a:endParaRPr lang="en-US" sz="2800" b="0" dirty="0">
              <a:solidFill>
                <a:schemeClr val="accent6">
                  <a:lumMod val="50000"/>
                </a:schemeClr>
              </a:solidFill>
              <a:latin typeface="#9Slide07 SVNAppleberry" panose="02040603050506020204" pitchFamily="18" charset="0"/>
            </a:endParaRPr>
          </a:p>
        </p:txBody>
      </p:sp>
      <p:sp>
        <p:nvSpPr>
          <p:cNvPr id="13" name="Title 1">
            <a:extLst>
              <a:ext uri="{FF2B5EF4-FFF2-40B4-BE49-F238E27FC236}">
                <a16:creationId xmlns:a16="http://schemas.microsoft.com/office/drawing/2014/main" id="{134C9EFF-C59B-47AD-BC67-24488957F3EB}"/>
              </a:ext>
            </a:extLst>
          </p:cNvPr>
          <p:cNvSpPr txBox="1">
            <a:spLocks/>
          </p:cNvSpPr>
          <p:nvPr userDrawn="1"/>
        </p:nvSpPr>
        <p:spPr>
          <a:xfrm>
            <a:off x="-772146" y="5808133"/>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bg2">
                    <a:lumMod val="75000"/>
                  </a:schemeClr>
                </a:solidFill>
                <a:latin typeface="#9Slide07 HoneyCream" pitchFamily="2" charset="0"/>
              </a:rPr>
              <a:t>Măng</a:t>
            </a:r>
            <a:r>
              <a:rPr lang="en-US" sz="1800" b="0" dirty="0">
                <a:solidFill>
                  <a:schemeClr val="bg2">
                    <a:lumMod val="75000"/>
                  </a:schemeClr>
                </a:solidFill>
                <a:latin typeface="#9Slide07 HoneyCream" pitchFamily="2" charset="0"/>
              </a:rPr>
              <a:t> Non</a:t>
            </a:r>
          </a:p>
        </p:txBody>
      </p:sp>
    </p:spTree>
    <p:extLst>
      <p:ext uri="{BB962C8B-B14F-4D97-AF65-F5344CB8AC3E}">
        <p14:creationId xmlns:p14="http://schemas.microsoft.com/office/powerpoint/2010/main" val="160449046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24_PPTMON slide">
    <p:spTree>
      <p:nvGrpSpPr>
        <p:cNvPr id="1" name=""/>
        <p:cNvGrpSpPr/>
        <p:nvPr/>
      </p:nvGrpSpPr>
      <p:grpSpPr>
        <a:xfrm>
          <a:off x="0" y="0"/>
          <a:ext cx="0" cy="0"/>
          <a:chOff x="0" y="0"/>
          <a:chExt cx="0" cy="0"/>
        </a:xfrm>
      </p:grpSpPr>
      <p:sp>
        <p:nvSpPr>
          <p:cNvPr id="16" name="그림 개체 틀 12">
            <a:extLst>
              <a:ext uri="{FF2B5EF4-FFF2-40B4-BE49-F238E27FC236}">
                <a16:creationId xmlns:a16="http://schemas.microsoft.com/office/drawing/2014/main" id="{A99C3D64-E958-4869-9F7A-072F9F522BFB}"/>
              </a:ext>
            </a:extLst>
          </p:cNvPr>
          <p:cNvSpPr>
            <a:spLocks noGrp="1"/>
          </p:cNvSpPr>
          <p:nvPr>
            <p:ph type="pic" sz="quarter" idx="14" hasCustomPrompt="1"/>
          </p:nvPr>
        </p:nvSpPr>
        <p:spPr>
          <a:xfrm>
            <a:off x="1241166" y="1343435"/>
            <a:ext cx="3394334" cy="4171130"/>
          </a:xfrm>
          <a:prstGeom prst="rect">
            <a:avLst/>
          </a:prstGeom>
          <a:pattFill prst="pct10">
            <a:fgClr>
              <a:schemeClr val="bg1">
                <a:lumMod val="75000"/>
              </a:schemeClr>
            </a:fgClr>
            <a:bgClr>
              <a:schemeClr val="bg1"/>
            </a:bgClr>
          </a:pattFill>
          <a:effectLst/>
        </p:spPr>
        <p:txBody>
          <a:bodyPr bIns="432000" anchor="b" anchorCtr="1"/>
          <a:lstStyle>
            <a:lvl1pPr>
              <a:defRPr lang="ko-KR" altLang="en-US" sz="1800" dirty="0"/>
            </a:lvl1pPr>
          </a:lstStyle>
          <a:p>
            <a:pPr marR="0" lvl="0" fontAlgn="auto">
              <a:spcAft>
                <a:spcPts val="0"/>
              </a:spcAft>
              <a:buClrTx/>
              <a:buSzTx/>
              <a:tabLst/>
            </a:pPr>
            <a:r>
              <a:rPr lang="en-US" altLang="ko-KR" dirty="0"/>
              <a:t>Click icon to add picture</a:t>
            </a:r>
            <a:endParaRPr lang="ko-KR" altLang="en-US" dirty="0"/>
          </a:p>
        </p:txBody>
      </p:sp>
      <p:pic>
        <p:nvPicPr>
          <p:cNvPr id="12" name="그림 11">
            <a:extLst>
              <a:ext uri="{FF2B5EF4-FFF2-40B4-BE49-F238E27FC236}">
                <a16:creationId xmlns:a16="http://schemas.microsoft.com/office/drawing/2014/main" id="{ACFCDC4D-3D6A-4502-A8E8-9484928C5F0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69233" t="29136" r="6031" b="15670"/>
          <a:stretch/>
        </p:blipFill>
        <p:spPr>
          <a:xfrm rot="16200000" flipH="1">
            <a:off x="8909319" y="3575319"/>
            <a:ext cx="2917489" cy="3647872"/>
          </a:xfrm>
          <a:custGeom>
            <a:avLst/>
            <a:gdLst>
              <a:gd name="connsiteX0" fmla="*/ 2917489 w 2917489"/>
              <a:gd name="connsiteY0" fmla="*/ 0 h 3647872"/>
              <a:gd name="connsiteX1" fmla="*/ 2106217 w 2917489"/>
              <a:gd name="connsiteY1" fmla="*/ 0 h 3647872"/>
              <a:gd name="connsiteX2" fmla="*/ 2106217 w 2917489"/>
              <a:gd name="connsiteY2" fmla="*/ 2581072 h 3647872"/>
              <a:gd name="connsiteX3" fmla="*/ 0 w 2917489"/>
              <a:gd name="connsiteY3" fmla="*/ 2581072 h 3647872"/>
              <a:gd name="connsiteX4" fmla="*/ 0 w 2917489"/>
              <a:gd name="connsiteY4" fmla="*/ 3647872 h 3647872"/>
              <a:gd name="connsiteX5" fmla="*/ 2917489 w 2917489"/>
              <a:gd name="connsiteY5" fmla="*/ 3647872 h 3647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17489" h="3647872">
                <a:moveTo>
                  <a:pt x="2917489" y="0"/>
                </a:moveTo>
                <a:lnTo>
                  <a:pt x="2106217" y="0"/>
                </a:lnTo>
                <a:lnTo>
                  <a:pt x="2106217" y="2581072"/>
                </a:lnTo>
                <a:lnTo>
                  <a:pt x="0" y="2581072"/>
                </a:lnTo>
                <a:lnTo>
                  <a:pt x="0" y="3647872"/>
                </a:lnTo>
                <a:lnTo>
                  <a:pt x="2917489" y="3647872"/>
                </a:lnTo>
                <a:close/>
              </a:path>
            </a:pathLst>
          </a:custGeom>
        </p:spPr>
      </p:pic>
      <p:pic>
        <p:nvPicPr>
          <p:cNvPr id="5" name="Picture 4">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1757391" y="7139940"/>
            <a:ext cx="1824009" cy="2002485"/>
          </a:xfrm>
          <a:prstGeom prst="rect">
            <a:avLst/>
          </a:prstGeom>
        </p:spPr>
      </p:pic>
      <p:sp>
        <p:nvSpPr>
          <p:cNvPr id="6" name="TextBox 3">
            <a:extLst>
              <a:ext uri="{FF2B5EF4-FFF2-40B4-BE49-F238E27FC236}">
                <a16:creationId xmlns:a16="http://schemas.microsoft.com/office/drawing/2014/main" id="{29EA2F57-C96A-966D-50AE-CA599802F3D7}"/>
              </a:ext>
            </a:extLst>
          </p:cNvPr>
          <p:cNvSpPr txBox="1"/>
          <p:nvPr userDrawn="1"/>
        </p:nvSpPr>
        <p:spPr>
          <a:xfrm>
            <a:off x="3189261" y="844710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dirty="0" err="1">
                <a:latin typeface="Times New Roman" panose="02020603050405020304" pitchFamily="18" charset="0"/>
                <a:cs typeface="Times New Roman" panose="02020603050405020304" pitchFamily="18" charset="0"/>
              </a:rPr>
              <a:t>Mời</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sp>
        <p:nvSpPr>
          <p:cNvPr id="7" name="Title 1">
            <a:extLst>
              <a:ext uri="{FF2B5EF4-FFF2-40B4-BE49-F238E27FC236}">
                <a16:creationId xmlns:a16="http://schemas.microsoft.com/office/drawing/2014/main" id="{C2819393-8A5D-E722-6425-C1F457F21F4D}"/>
              </a:ext>
            </a:extLst>
          </p:cNvPr>
          <p:cNvSpPr txBox="1">
            <a:spLocks/>
          </p:cNvSpPr>
          <p:nvPr userDrawn="1"/>
        </p:nvSpPr>
        <p:spPr>
          <a:xfrm>
            <a:off x="1576273" y="881105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dirty="0" err="1">
                <a:solidFill>
                  <a:srgbClr val="2C9430"/>
                </a:solidFill>
                <a:latin typeface="#9Slide07 HoneyCream" pitchFamily="2" charset="0"/>
              </a:rPr>
              <a:t>Măng</a:t>
            </a:r>
            <a:r>
              <a:rPr lang="en-US" sz="3200" b="0" dirty="0">
                <a:solidFill>
                  <a:srgbClr val="2C9430"/>
                </a:solidFill>
                <a:latin typeface="#9Slide07 HoneyCream" pitchFamily="2" charset="0"/>
              </a:rPr>
              <a:t> Non</a:t>
            </a:r>
          </a:p>
        </p:txBody>
      </p:sp>
      <p:pic>
        <p:nvPicPr>
          <p:cNvPr id="8" name="Picture 7">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9325"/>
          <a:stretch/>
        </p:blipFill>
        <p:spPr>
          <a:xfrm>
            <a:off x="-2733862" y="-834460"/>
            <a:ext cx="3167916" cy="3268627"/>
          </a:xfrm>
          <a:prstGeom prst="rect">
            <a:avLst/>
          </a:prstGeom>
        </p:spPr>
      </p:pic>
      <p:sp>
        <p:nvSpPr>
          <p:cNvPr id="9" name="Title 1">
            <a:extLst>
              <a:ext uri="{FF2B5EF4-FFF2-40B4-BE49-F238E27FC236}">
                <a16:creationId xmlns:a16="http://schemas.microsoft.com/office/drawing/2014/main" id="{134C9EFF-C59B-47AD-BC67-24488957F3EB}"/>
              </a:ext>
            </a:extLst>
          </p:cNvPr>
          <p:cNvSpPr txBox="1">
            <a:spLocks/>
          </p:cNvSpPr>
          <p:nvPr userDrawn="1"/>
        </p:nvSpPr>
        <p:spPr>
          <a:xfrm>
            <a:off x="-2607403" y="2254251"/>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267" b="0" dirty="0" err="1">
                <a:solidFill>
                  <a:schemeClr val="accent6">
                    <a:lumMod val="75000"/>
                  </a:schemeClr>
                </a:solidFill>
                <a:latin typeface="#9Slide07 HoneyCream" pitchFamily="2" charset="0"/>
              </a:rPr>
              <a:t>Măng</a:t>
            </a:r>
            <a:r>
              <a:rPr lang="en-US" sz="4267" b="0" dirty="0">
                <a:solidFill>
                  <a:schemeClr val="accent6">
                    <a:lumMod val="75000"/>
                  </a:schemeClr>
                </a:solidFill>
                <a:latin typeface="#9Slide07 HoneyCream" pitchFamily="2" charset="0"/>
              </a:rPr>
              <a:t> Non</a:t>
            </a:r>
          </a:p>
        </p:txBody>
      </p:sp>
      <p:sp>
        <p:nvSpPr>
          <p:cNvPr id="10" name="Title 1">
            <a:extLst>
              <a:ext uri="{FF2B5EF4-FFF2-40B4-BE49-F238E27FC236}">
                <a16:creationId xmlns:a16="http://schemas.microsoft.com/office/drawing/2014/main" id="{6108D78E-8090-455C-81F2-F57D8860EAC5}"/>
              </a:ext>
            </a:extLst>
          </p:cNvPr>
          <p:cNvSpPr txBox="1">
            <a:spLocks/>
          </p:cNvSpPr>
          <p:nvPr userDrawn="1"/>
        </p:nvSpPr>
        <p:spPr>
          <a:xfrm>
            <a:off x="8125428" y="-1049867"/>
            <a:ext cx="4727615"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800" b="0" dirty="0">
                <a:solidFill>
                  <a:schemeClr val="accent6">
                    <a:lumMod val="50000"/>
                  </a:schemeClr>
                </a:solidFill>
                <a:latin typeface="#9Slide07 SVNAppleberry" panose="02040603050506020204" pitchFamily="18" charset="0"/>
              </a:rPr>
              <a:t>By </a:t>
            </a:r>
            <a:r>
              <a:rPr lang="en-US" sz="2800" b="0" dirty="0" err="1">
                <a:solidFill>
                  <a:schemeClr val="accent6">
                    <a:lumMod val="50000"/>
                  </a:schemeClr>
                </a:solidFill>
                <a:latin typeface="#9Slide07 SVNAppleberry" panose="02040603050506020204" pitchFamily="18" charset="0"/>
              </a:rPr>
              <a:t>Phước</a:t>
            </a:r>
            <a:r>
              <a:rPr lang="en-US" sz="2800" b="0" baseline="0" dirty="0">
                <a:solidFill>
                  <a:schemeClr val="accent6">
                    <a:lumMod val="50000"/>
                  </a:schemeClr>
                </a:solidFill>
                <a:latin typeface="#9Slide07 SVNAppleberry" panose="02040603050506020204" pitchFamily="18" charset="0"/>
              </a:rPr>
              <a:t> </a:t>
            </a:r>
            <a:r>
              <a:rPr lang="en-US" sz="2800" b="0" baseline="0" dirty="0" err="1">
                <a:solidFill>
                  <a:schemeClr val="accent6">
                    <a:lumMod val="50000"/>
                  </a:schemeClr>
                </a:solidFill>
                <a:latin typeface="#9Slide07 SVNAppleberry" panose="02040603050506020204" pitchFamily="18" charset="0"/>
              </a:rPr>
              <a:t>Trang</a:t>
            </a:r>
            <a:endParaRPr lang="en-US" sz="2800" b="0" dirty="0">
              <a:solidFill>
                <a:schemeClr val="accent6">
                  <a:lumMod val="50000"/>
                </a:schemeClr>
              </a:solidFill>
              <a:latin typeface="#9Slide07 SVNAppleberry" panose="02040603050506020204" pitchFamily="18" charset="0"/>
            </a:endParaRPr>
          </a:p>
        </p:txBody>
      </p:sp>
      <p:sp>
        <p:nvSpPr>
          <p:cNvPr id="13" name="Title 1">
            <a:extLst>
              <a:ext uri="{FF2B5EF4-FFF2-40B4-BE49-F238E27FC236}">
                <a16:creationId xmlns:a16="http://schemas.microsoft.com/office/drawing/2014/main" id="{134C9EFF-C59B-47AD-BC67-24488957F3EB}"/>
              </a:ext>
            </a:extLst>
          </p:cNvPr>
          <p:cNvSpPr txBox="1">
            <a:spLocks/>
          </p:cNvSpPr>
          <p:nvPr userDrawn="1"/>
        </p:nvSpPr>
        <p:spPr>
          <a:xfrm>
            <a:off x="-772146" y="5808133"/>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bg2">
                    <a:lumMod val="75000"/>
                  </a:schemeClr>
                </a:solidFill>
                <a:latin typeface="#9Slide07 HoneyCream" pitchFamily="2" charset="0"/>
              </a:rPr>
              <a:t>Măng</a:t>
            </a:r>
            <a:r>
              <a:rPr lang="en-US" sz="1800" b="0" dirty="0">
                <a:solidFill>
                  <a:schemeClr val="bg2">
                    <a:lumMod val="75000"/>
                  </a:schemeClr>
                </a:solidFill>
                <a:latin typeface="#9Slide07 HoneyCream" pitchFamily="2" charset="0"/>
              </a:rPr>
              <a:t> Non</a:t>
            </a:r>
          </a:p>
        </p:txBody>
      </p:sp>
    </p:spTree>
    <p:extLst>
      <p:ext uri="{BB962C8B-B14F-4D97-AF65-F5344CB8AC3E}">
        <p14:creationId xmlns:p14="http://schemas.microsoft.com/office/powerpoint/2010/main" val="273795235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22_PPTMON slide">
    <p:spTree>
      <p:nvGrpSpPr>
        <p:cNvPr id="1" name=""/>
        <p:cNvGrpSpPr/>
        <p:nvPr/>
      </p:nvGrpSpPr>
      <p:grpSpPr>
        <a:xfrm>
          <a:off x="0" y="0"/>
          <a:ext cx="0" cy="0"/>
          <a:chOff x="0" y="0"/>
          <a:chExt cx="0" cy="0"/>
        </a:xfrm>
      </p:grpSpPr>
      <p:sp>
        <p:nvSpPr>
          <p:cNvPr id="16" name="그림 개체 틀 12">
            <a:extLst>
              <a:ext uri="{FF2B5EF4-FFF2-40B4-BE49-F238E27FC236}">
                <a16:creationId xmlns:a16="http://schemas.microsoft.com/office/drawing/2014/main" id="{A99C3D64-E958-4869-9F7A-072F9F522BFB}"/>
              </a:ext>
            </a:extLst>
          </p:cNvPr>
          <p:cNvSpPr>
            <a:spLocks noGrp="1"/>
          </p:cNvSpPr>
          <p:nvPr>
            <p:ph type="pic" sz="quarter" idx="14" hasCustomPrompt="1"/>
          </p:nvPr>
        </p:nvSpPr>
        <p:spPr>
          <a:xfrm>
            <a:off x="1241166" y="1343435"/>
            <a:ext cx="3394334" cy="4171130"/>
          </a:xfrm>
          <a:prstGeom prst="rect">
            <a:avLst/>
          </a:prstGeom>
          <a:pattFill prst="pct10">
            <a:fgClr>
              <a:schemeClr val="bg1">
                <a:lumMod val="75000"/>
              </a:schemeClr>
            </a:fgClr>
            <a:bgClr>
              <a:schemeClr val="bg1"/>
            </a:bgClr>
          </a:pattFill>
          <a:effectLst/>
        </p:spPr>
        <p:txBody>
          <a:bodyPr bIns="432000" anchor="b" anchorCtr="1"/>
          <a:lstStyle>
            <a:lvl1pPr>
              <a:defRPr lang="ko-KR" altLang="en-US" sz="1800" dirty="0"/>
            </a:lvl1pPr>
          </a:lstStyle>
          <a:p>
            <a:pPr marR="0" lvl="0" fontAlgn="auto">
              <a:spcAft>
                <a:spcPts val="0"/>
              </a:spcAft>
              <a:buClrTx/>
              <a:buSzTx/>
              <a:tabLst/>
            </a:pPr>
            <a:r>
              <a:rPr lang="en-US" altLang="ko-KR" dirty="0"/>
              <a:t>Click icon to add picture</a:t>
            </a:r>
            <a:endParaRPr lang="ko-KR" altLang="en-US" dirty="0"/>
          </a:p>
        </p:txBody>
      </p:sp>
      <p:pic>
        <p:nvPicPr>
          <p:cNvPr id="12" name="그림 11">
            <a:extLst>
              <a:ext uri="{FF2B5EF4-FFF2-40B4-BE49-F238E27FC236}">
                <a16:creationId xmlns:a16="http://schemas.microsoft.com/office/drawing/2014/main" id="{ACFCDC4D-3D6A-4502-A8E8-9484928C5F0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69233" t="29136" r="6031" b="15670"/>
          <a:stretch/>
        </p:blipFill>
        <p:spPr>
          <a:xfrm rot="16200000" flipH="1">
            <a:off x="8909319" y="3575319"/>
            <a:ext cx="2917489" cy="3647872"/>
          </a:xfrm>
          <a:custGeom>
            <a:avLst/>
            <a:gdLst>
              <a:gd name="connsiteX0" fmla="*/ 2917489 w 2917489"/>
              <a:gd name="connsiteY0" fmla="*/ 0 h 3647872"/>
              <a:gd name="connsiteX1" fmla="*/ 2106217 w 2917489"/>
              <a:gd name="connsiteY1" fmla="*/ 0 h 3647872"/>
              <a:gd name="connsiteX2" fmla="*/ 2106217 w 2917489"/>
              <a:gd name="connsiteY2" fmla="*/ 2581072 h 3647872"/>
              <a:gd name="connsiteX3" fmla="*/ 0 w 2917489"/>
              <a:gd name="connsiteY3" fmla="*/ 2581072 h 3647872"/>
              <a:gd name="connsiteX4" fmla="*/ 0 w 2917489"/>
              <a:gd name="connsiteY4" fmla="*/ 3647872 h 3647872"/>
              <a:gd name="connsiteX5" fmla="*/ 2917489 w 2917489"/>
              <a:gd name="connsiteY5" fmla="*/ 3647872 h 3647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17489" h="3647872">
                <a:moveTo>
                  <a:pt x="2917489" y="0"/>
                </a:moveTo>
                <a:lnTo>
                  <a:pt x="2106217" y="0"/>
                </a:lnTo>
                <a:lnTo>
                  <a:pt x="2106217" y="2581072"/>
                </a:lnTo>
                <a:lnTo>
                  <a:pt x="0" y="2581072"/>
                </a:lnTo>
                <a:lnTo>
                  <a:pt x="0" y="3647872"/>
                </a:lnTo>
                <a:lnTo>
                  <a:pt x="2917489" y="3647872"/>
                </a:lnTo>
                <a:close/>
              </a:path>
            </a:pathLst>
          </a:custGeom>
        </p:spPr>
      </p:pic>
      <p:pic>
        <p:nvPicPr>
          <p:cNvPr id="5" name="Picture 4">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1757391" y="7139940"/>
            <a:ext cx="1824009" cy="2002485"/>
          </a:xfrm>
          <a:prstGeom prst="rect">
            <a:avLst/>
          </a:prstGeom>
        </p:spPr>
      </p:pic>
      <p:sp>
        <p:nvSpPr>
          <p:cNvPr id="6" name="TextBox 3">
            <a:extLst>
              <a:ext uri="{FF2B5EF4-FFF2-40B4-BE49-F238E27FC236}">
                <a16:creationId xmlns:a16="http://schemas.microsoft.com/office/drawing/2014/main" id="{29EA2F57-C96A-966D-50AE-CA599802F3D7}"/>
              </a:ext>
            </a:extLst>
          </p:cNvPr>
          <p:cNvSpPr txBox="1"/>
          <p:nvPr userDrawn="1"/>
        </p:nvSpPr>
        <p:spPr>
          <a:xfrm>
            <a:off x="3189261" y="844710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dirty="0" err="1">
                <a:latin typeface="Times New Roman" panose="02020603050405020304" pitchFamily="18" charset="0"/>
                <a:cs typeface="Times New Roman" panose="02020603050405020304" pitchFamily="18" charset="0"/>
              </a:rPr>
              <a:t>Mời</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sp>
        <p:nvSpPr>
          <p:cNvPr id="7" name="Title 1">
            <a:extLst>
              <a:ext uri="{FF2B5EF4-FFF2-40B4-BE49-F238E27FC236}">
                <a16:creationId xmlns:a16="http://schemas.microsoft.com/office/drawing/2014/main" id="{C2819393-8A5D-E722-6425-C1F457F21F4D}"/>
              </a:ext>
            </a:extLst>
          </p:cNvPr>
          <p:cNvSpPr txBox="1">
            <a:spLocks/>
          </p:cNvSpPr>
          <p:nvPr userDrawn="1"/>
        </p:nvSpPr>
        <p:spPr>
          <a:xfrm>
            <a:off x="1576273" y="881105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dirty="0" err="1">
                <a:solidFill>
                  <a:srgbClr val="2C9430"/>
                </a:solidFill>
                <a:latin typeface="#9Slide07 HoneyCream" pitchFamily="2" charset="0"/>
              </a:rPr>
              <a:t>Măng</a:t>
            </a:r>
            <a:r>
              <a:rPr lang="en-US" sz="3200" b="0" dirty="0">
                <a:solidFill>
                  <a:srgbClr val="2C9430"/>
                </a:solidFill>
                <a:latin typeface="#9Slide07 HoneyCream" pitchFamily="2" charset="0"/>
              </a:rPr>
              <a:t> Non</a:t>
            </a:r>
          </a:p>
        </p:txBody>
      </p:sp>
      <p:pic>
        <p:nvPicPr>
          <p:cNvPr id="8" name="Picture 7">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9325"/>
          <a:stretch/>
        </p:blipFill>
        <p:spPr>
          <a:xfrm>
            <a:off x="-2733862" y="-834460"/>
            <a:ext cx="3167916" cy="3268627"/>
          </a:xfrm>
          <a:prstGeom prst="rect">
            <a:avLst/>
          </a:prstGeom>
        </p:spPr>
      </p:pic>
      <p:sp>
        <p:nvSpPr>
          <p:cNvPr id="9" name="Title 1">
            <a:extLst>
              <a:ext uri="{FF2B5EF4-FFF2-40B4-BE49-F238E27FC236}">
                <a16:creationId xmlns:a16="http://schemas.microsoft.com/office/drawing/2014/main" id="{134C9EFF-C59B-47AD-BC67-24488957F3EB}"/>
              </a:ext>
            </a:extLst>
          </p:cNvPr>
          <p:cNvSpPr txBox="1">
            <a:spLocks/>
          </p:cNvSpPr>
          <p:nvPr userDrawn="1"/>
        </p:nvSpPr>
        <p:spPr>
          <a:xfrm>
            <a:off x="-2607403" y="2254251"/>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267" b="0" dirty="0" err="1">
                <a:solidFill>
                  <a:schemeClr val="accent6">
                    <a:lumMod val="75000"/>
                  </a:schemeClr>
                </a:solidFill>
                <a:latin typeface="#9Slide07 HoneyCream" pitchFamily="2" charset="0"/>
              </a:rPr>
              <a:t>Măng</a:t>
            </a:r>
            <a:r>
              <a:rPr lang="en-US" sz="4267" b="0" dirty="0">
                <a:solidFill>
                  <a:schemeClr val="accent6">
                    <a:lumMod val="75000"/>
                  </a:schemeClr>
                </a:solidFill>
                <a:latin typeface="#9Slide07 HoneyCream" pitchFamily="2" charset="0"/>
              </a:rPr>
              <a:t> Non</a:t>
            </a:r>
          </a:p>
        </p:txBody>
      </p:sp>
      <p:sp>
        <p:nvSpPr>
          <p:cNvPr id="10" name="Title 1">
            <a:extLst>
              <a:ext uri="{FF2B5EF4-FFF2-40B4-BE49-F238E27FC236}">
                <a16:creationId xmlns:a16="http://schemas.microsoft.com/office/drawing/2014/main" id="{6108D78E-8090-455C-81F2-F57D8860EAC5}"/>
              </a:ext>
            </a:extLst>
          </p:cNvPr>
          <p:cNvSpPr txBox="1">
            <a:spLocks/>
          </p:cNvSpPr>
          <p:nvPr userDrawn="1"/>
        </p:nvSpPr>
        <p:spPr>
          <a:xfrm>
            <a:off x="8125428" y="-1049867"/>
            <a:ext cx="4727615"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800" b="0" dirty="0">
                <a:solidFill>
                  <a:schemeClr val="accent6">
                    <a:lumMod val="50000"/>
                  </a:schemeClr>
                </a:solidFill>
                <a:latin typeface="#9Slide07 SVNAppleberry" panose="02040603050506020204" pitchFamily="18" charset="0"/>
              </a:rPr>
              <a:t>By </a:t>
            </a:r>
            <a:r>
              <a:rPr lang="en-US" sz="2800" b="0" dirty="0" err="1">
                <a:solidFill>
                  <a:schemeClr val="accent6">
                    <a:lumMod val="50000"/>
                  </a:schemeClr>
                </a:solidFill>
                <a:latin typeface="#9Slide07 SVNAppleberry" panose="02040603050506020204" pitchFamily="18" charset="0"/>
              </a:rPr>
              <a:t>Phước</a:t>
            </a:r>
            <a:r>
              <a:rPr lang="en-US" sz="2800" b="0" baseline="0" dirty="0">
                <a:solidFill>
                  <a:schemeClr val="accent6">
                    <a:lumMod val="50000"/>
                  </a:schemeClr>
                </a:solidFill>
                <a:latin typeface="#9Slide07 SVNAppleberry" panose="02040603050506020204" pitchFamily="18" charset="0"/>
              </a:rPr>
              <a:t> </a:t>
            </a:r>
            <a:r>
              <a:rPr lang="en-US" sz="2800" b="0" baseline="0" dirty="0" err="1">
                <a:solidFill>
                  <a:schemeClr val="accent6">
                    <a:lumMod val="50000"/>
                  </a:schemeClr>
                </a:solidFill>
                <a:latin typeface="#9Slide07 SVNAppleberry" panose="02040603050506020204" pitchFamily="18" charset="0"/>
              </a:rPr>
              <a:t>Trang</a:t>
            </a:r>
            <a:endParaRPr lang="en-US" sz="2800" b="0" dirty="0">
              <a:solidFill>
                <a:schemeClr val="accent6">
                  <a:lumMod val="50000"/>
                </a:schemeClr>
              </a:solidFill>
              <a:latin typeface="#9Slide07 SVNAppleberry" panose="02040603050506020204" pitchFamily="18" charset="0"/>
            </a:endParaRPr>
          </a:p>
        </p:txBody>
      </p:sp>
      <p:sp>
        <p:nvSpPr>
          <p:cNvPr id="13" name="Title 1">
            <a:extLst>
              <a:ext uri="{FF2B5EF4-FFF2-40B4-BE49-F238E27FC236}">
                <a16:creationId xmlns:a16="http://schemas.microsoft.com/office/drawing/2014/main" id="{134C9EFF-C59B-47AD-BC67-24488957F3EB}"/>
              </a:ext>
            </a:extLst>
          </p:cNvPr>
          <p:cNvSpPr txBox="1">
            <a:spLocks/>
          </p:cNvSpPr>
          <p:nvPr userDrawn="1"/>
        </p:nvSpPr>
        <p:spPr>
          <a:xfrm>
            <a:off x="-772146" y="5808133"/>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bg2">
                    <a:lumMod val="75000"/>
                  </a:schemeClr>
                </a:solidFill>
                <a:latin typeface="#9Slide07 HoneyCream" pitchFamily="2" charset="0"/>
              </a:rPr>
              <a:t>Măng</a:t>
            </a:r>
            <a:r>
              <a:rPr lang="en-US" sz="1800" b="0" dirty="0">
                <a:solidFill>
                  <a:schemeClr val="bg2">
                    <a:lumMod val="75000"/>
                  </a:schemeClr>
                </a:solidFill>
                <a:latin typeface="#9Slide07 HoneyCream" pitchFamily="2" charset="0"/>
              </a:rPr>
              <a:t> Non</a:t>
            </a:r>
          </a:p>
        </p:txBody>
      </p:sp>
    </p:spTree>
    <p:extLst>
      <p:ext uri="{BB962C8B-B14F-4D97-AF65-F5344CB8AC3E}">
        <p14:creationId xmlns:p14="http://schemas.microsoft.com/office/powerpoint/2010/main" val="312750166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14_PPTMON slide">
    <p:bg>
      <p:bgPr>
        <a:solidFill>
          <a:srgbClr val="32251A"/>
        </a:solidFill>
        <a:effectLst/>
      </p:bgPr>
    </p:bg>
    <p:spTree>
      <p:nvGrpSpPr>
        <p:cNvPr id="1" name=""/>
        <p:cNvGrpSpPr/>
        <p:nvPr/>
      </p:nvGrpSpPr>
      <p:grpSpPr>
        <a:xfrm>
          <a:off x="0" y="0"/>
          <a:ext cx="0" cy="0"/>
          <a:chOff x="0" y="0"/>
          <a:chExt cx="0" cy="0"/>
        </a:xfrm>
      </p:grpSpPr>
      <p:sp>
        <p:nvSpPr>
          <p:cNvPr id="24" name="그림 개체 틀 4">
            <a:extLst>
              <a:ext uri="{FF2B5EF4-FFF2-40B4-BE49-F238E27FC236}">
                <a16:creationId xmlns:a16="http://schemas.microsoft.com/office/drawing/2014/main" id="{CAD39FDD-8557-4AFF-A5F1-CAE0402A2A0A}"/>
              </a:ext>
            </a:extLst>
          </p:cNvPr>
          <p:cNvSpPr>
            <a:spLocks noGrp="1"/>
          </p:cNvSpPr>
          <p:nvPr>
            <p:ph type="pic" sz="quarter" idx="10" hasCustomPrompt="1"/>
          </p:nvPr>
        </p:nvSpPr>
        <p:spPr>
          <a:xfrm>
            <a:off x="4711700" y="1941327"/>
            <a:ext cx="2768600" cy="2768600"/>
          </a:xfrm>
          <a:prstGeom prst="ellipse">
            <a:avLst/>
          </a:prstGeom>
          <a:pattFill prst="pct10">
            <a:fgClr>
              <a:schemeClr val="bg1">
                <a:lumMod val="75000"/>
              </a:schemeClr>
            </a:fgClr>
            <a:bgClr>
              <a:schemeClr val="bg1"/>
            </a:bgClr>
          </a:pattFill>
          <a:effectLst/>
        </p:spPr>
        <p:txBody>
          <a:bodyPr bIns="432000" anchor="b" anchorCtr="1"/>
          <a:lstStyle>
            <a:lvl1pPr>
              <a:defRPr lang="ko-KR" altLang="en-US" sz="1800" dirty="0"/>
            </a:lvl1pPr>
          </a:lstStyle>
          <a:p>
            <a:pPr marR="0" lvl="0" fontAlgn="auto">
              <a:spcAft>
                <a:spcPts val="0"/>
              </a:spcAft>
              <a:buClrTx/>
              <a:buSzTx/>
              <a:tabLst/>
            </a:pPr>
            <a:r>
              <a:rPr lang="en-US" altLang="ko-KR" dirty="0"/>
              <a:t>Click icon to add picture</a:t>
            </a:r>
            <a:endParaRPr lang="ko-KR" altLang="en-US" dirty="0"/>
          </a:p>
        </p:txBody>
      </p:sp>
      <p:sp>
        <p:nvSpPr>
          <p:cNvPr id="25" name="그림 개체 틀 4">
            <a:extLst>
              <a:ext uri="{FF2B5EF4-FFF2-40B4-BE49-F238E27FC236}">
                <a16:creationId xmlns:a16="http://schemas.microsoft.com/office/drawing/2014/main" id="{7AE8442D-6F88-496B-8235-189A613330A2}"/>
              </a:ext>
            </a:extLst>
          </p:cNvPr>
          <p:cNvSpPr>
            <a:spLocks noGrp="1"/>
          </p:cNvSpPr>
          <p:nvPr>
            <p:ph type="pic" sz="quarter" idx="11" hasCustomPrompt="1"/>
          </p:nvPr>
        </p:nvSpPr>
        <p:spPr>
          <a:xfrm>
            <a:off x="965200" y="1941327"/>
            <a:ext cx="2768600" cy="2768600"/>
          </a:xfrm>
          <a:prstGeom prst="ellipse">
            <a:avLst/>
          </a:prstGeom>
          <a:pattFill prst="pct10">
            <a:fgClr>
              <a:schemeClr val="bg1">
                <a:lumMod val="75000"/>
              </a:schemeClr>
            </a:fgClr>
            <a:bgClr>
              <a:schemeClr val="bg1"/>
            </a:bgClr>
          </a:pattFill>
          <a:effectLst/>
        </p:spPr>
        <p:txBody>
          <a:bodyPr bIns="432000" anchor="b" anchorCtr="1"/>
          <a:lstStyle>
            <a:lvl1pPr>
              <a:defRPr lang="ko-KR" altLang="en-US" sz="1800" dirty="0"/>
            </a:lvl1pPr>
          </a:lstStyle>
          <a:p>
            <a:pPr marR="0" lvl="0" fontAlgn="auto">
              <a:spcAft>
                <a:spcPts val="0"/>
              </a:spcAft>
              <a:buClrTx/>
              <a:buSzTx/>
              <a:tabLst/>
            </a:pPr>
            <a:r>
              <a:rPr lang="en-US" altLang="ko-KR" dirty="0"/>
              <a:t>Click icon to add picture</a:t>
            </a:r>
            <a:endParaRPr lang="ko-KR" altLang="en-US" dirty="0"/>
          </a:p>
        </p:txBody>
      </p:sp>
      <p:sp>
        <p:nvSpPr>
          <p:cNvPr id="35" name="그림 개체 틀 4">
            <a:extLst>
              <a:ext uri="{FF2B5EF4-FFF2-40B4-BE49-F238E27FC236}">
                <a16:creationId xmlns:a16="http://schemas.microsoft.com/office/drawing/2014/main" id="{F14A6340-C1FA-4C6D-97F4-B873F2CCD23A}"/>
              </a:ext>
            </a:extLst>
          </p:cNvPr>
          <p:cNvSpPr>
            <a:spLocks noGrp="1"/>
          </p:cNvSpPr>
          <p:nvPr>
            <p:ph type="pic" sz="quarter" idx="12" hasCustomPrompt="1"/>
          </p:nvPr>
        </p:nvSpPr>
        <p:spPr>
          <a:xfrm>
            <a:off x="8458200" y="1941327"/>
            <a:ext cx="2768600" cy="2768600"/>
          </a:xfrm>
          <a:prstGeom prst="ellipse">
            <a:avLst/>
          </a:prstGeom>
          <a:pattFill prst="pct10">
            <a:fgClr>
              <a:schemeClr val="bg1">
                <a:lumMod val="75000"/>
              </a:schemeClr>
            </a:fgClr>
            <a:bgClr>
              <a:schemeClr val="bg1"/>
            </a:bgClr>
          </a:pattFill>
          <a:effectLst/>
        </p:spPr>
        <p:txBody>
          <a:bodyPr bIns="432000" anchor="b" anchorCtr="1"/>
          <a:lstStyle>
            <a:lvl1pPr>
              <a:defRPr lang="ko-KR" altLang="en-US" sz="1800" dirty="0"/>
            </a:lvl1pPr>
          </a:lstStyle>
          <a:p>
            <a:pPr marR="0" lvl="0" fontAlgn="auto">
              <a:spcAft>
                <a:spcPts val="0"/>
              </a:spcAft>
              <a:buClrTx/>
              <a:buSzTx/>
              <a:tabLst/>
            </a:pPr>
            <a:r>
              <a:rPr lang="en-US" altLang="ko-KR" dirty="0"/>
              <a:t>Click icon to add picture</a:t>
            </a:r>
            <a:endParaRPr lang="ko-KR" altLang="en-US" dirty="0"/>
          </a:p>
        </p:txBody>
      </p:sp>
      <p:pic>
        <p:nvPicPr>
          <p:cNvPr id="13" name="그림 12">
            <a:extLst>
              <a:ext uri="{FF2B5EF4-FFF2-40B4-BE49-F238E27FC236}">
                <a16:creationId xmlns:a16="http://schemas.microsoft.com/office/drawing/2014/main" id="{FBACEB63-D466-4577-B9C4-A74203C8D70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753" r="81663" b="19832"/>
          <a:stretch/>
        </p:blipFill>
        <p:spPr>
          <a:xfrm rot="16200000">
            <a:off x="8977569" y="3643569"/>
            <a:ext cx="1130301" cy="5298561"/>
          </a:xfrm>
          <a:custGeom>
            <a:avLst/>
            <a:gdLst>
              <a:gd name="connsiteX0" fmla="*/ 0 w 1130301"/>
              <a:gd name="connsiteY0" fmla="*/ 0 h 5298561"/>
              <a:gd name="connsiteX1" fmla="*/ 609601 w 1130301"/>
              <a:gd name="connsiteY1" fmla="*/ 0 h 5298561"/>
              <a:gd name="connsiteX2" fmla="*/ 609601 w 1130301"/>
              <a:gd name="connsiteY2" fmla="*/ 1348861 h 5298561"/>
              <a:gd name="connsiteX3" fmla="*/ 1130301 w 1130301"/>
              <a:gd name="connsiteY3" fmla="*/ 1348861 h 5298561"/>
              <a:gd name="connsiteX4" fmla="*/ 1130301 w 1130301"/>
              <a:gd name="connsiteY4" fmla="*/ 5298561 h 5298561"/>
              <a:gd name="connsiteX5" fmla="*/ 0 w 1130301"/>
              <a:gd name="connsiteY5" fmla="*/ 5298561 h 5298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30301" h="5298561">
                <a:moveTo>
                  <a:pt x="0" y="0"/>
                </a:moveTo>
                <a:lnTo>
                  <a:pt x="609601" y="0"/>
                </a:lnTo>
                <a:lnTo>
                  <a:pt x="609601" y="1348861"/>
                </a:lnTo>
                <a:lnTo>
                  <a:pt x="1130301" y="1348861"/>
                </a:lnTo>
                <a:lnTo>
                  <a:pt x="1130301" y="5298561"/>
                </a:lnTo>
                <a:lnTo>
                  <a:pt x="0" y="5298561"/>
                </a:lnTo>
                <a:close/>
              </a:path>
            </a:pathLst>
          </a:custGeom>
        </p:spPr>
      </p:pic>
      <p:pic>
        <p:nvPicPr>
          <p:cNvPr id="14" name="그림 13">
            <a:extLst>
              <a:ext uri="{FF2B5EF4-FFF2-40B4-BE49-F238E27FC236}">
                <a16:creationId xmlns:a16="http://schemas.microsoft.com/office/drawing/2014/main" id="{C8A5EC3E-52A9-41FA-8B87-911AE49DB39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9715" t="70272" r="39058" b="11186"/>
          <a:stretch/>
        </p:blipFill>
        <p:spPr>
          <a:xfrm>
            <a:off x="0" y="5632450"/>
            <a:ext cx="3683000" cy="1225550"/>
          </a:xfrm>
          <a:prstGeom prst="rect">
            <a:avLst/>
          </a:prstGeom>
        </p:spPr>
      </p:pic>
      <p:pic>
        <p:nvPicPr>
          <p:cNvPr id="15" name="그림 14">
            <a:extLst>
              <a:ext uri="{FF2B5EF4-FFF2-40B4-BE49-F238E27FC236}">
                <a16:creationId xmlns:a16="http://schemas.microsoft.com/office/drawing/2014/main" id="{DF402A81-F1D1-400E-A6E2-642B305295C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753" r="81663" b="19832"/>
          <a:stretch/>
        </p:blipFill>
        <p:spPr>
          <a:xfrm rot="16200000" flipH="1" flipV="1">
            <a:off x="2084130" y="-2084129"/>
            <a:ext cx="1130301" cy="5298561"/>
          </a:xfrm>
          <a:custGeom>
            <a:avLst/>
            <a:gdLst>
              <a:gd name="connsiteX0" fmla="*/ 0 w 1130301"/>
              <a:gd name="connsiteY0" fmla="*/ 0 h 5298561"/>
              <a:gd name="connsiteX1" fmla="*/ 609601 w 1130301"/>
              <a:gd name="connsiteY1" fmla="*/ 0 h 5298561"/>
              <a:gd name="connsiteX2" fmla="*/ 609601 w 1130301"/>
              <a:gd name="connsiteY2" fmla="*/ 1348861 h 5298561"/>
              <a:gd name="connsiteX3" fmla="*/ 1130301 w 1130301"/>
              <a:gd name="connsiteY3" fmla="*/ 1348861 h 5298561"/>
              <a:gd name="connsiteX4" fmla="*/ 1130301 w 1130301"/>
              <a:gd name="connsiteY4" fmla="*/ 5298561 h 5298561"/>
              <a:gd name="connsiteX5" fmla="*/ 0 w 1130301"/>
              <a:gd name="connsiteY5" fmla="*/ 5298561 h 5298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30301" h="5298561">
                <a:moveTo>
                  <a:pt x="0" y="0"/>
                </a:moveTo>
                <a:lnTo>
                  <a:pt x="609601" y="0"/>
                </a:lnTo>
                <a:lnTo>
                  <a:pt x="609601" y="1348861"/>
                </a:lnTo>
                <a:lnTo>
                  <a:pt x="1130301" y="1348861"/>
                </a:lnTo>
                <a:lnTo>
                  <a:pt x="1130301" y="5298561"/>
                </a:lnTo>
                <a:lnTo>
                  <a:pt x="0" y="5298561"/>
                </a:lnTo>
                <a:close/>
              </a:path>
            </a:pathLst>
          </a:custGeom>
        </p:spPr>
      </p:pic>
      <p:pic>
        <p:nvPicPr>
          <p:cNvPr id="16" name="그림 15">
            <a:extLst>
              <a:ext uri="{FF2B5EF4-FFF2-40B4-BE49-F238E27FC236}">
                <a16:creationId xmlns:a16="http://schemas.microsoft.com/office/drawing/2014/main" id="{63B0A96E-B10B-46B0-A8B1-069FC5453EF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9715" t="70272" r="39058" b="11186"/>
          <a:stretch/>
        </p:blipFill>
        <p:spPr>
          <a:xfrm flipH="1" flipV="1">
            <a:off x="8509000" y="0"/>
            <a:ext cx="3683000" cy="1225550"/>
          </a:xfrm>
          <a:prstGeom prst="rect">
            <a:avLst/>
          </a:prstGeom>
        </p:spPr>
      </p:pic>
      <p:pic>
        <p:nvPicPr>
          <p:cNvPr id="9" name="Picture 8">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1757391" y="7139940"/>
            <a:ext cx="1824009" cy="2002485"/>
          </a:xfrm>
          <a:prstGeom prst="rect">
            <a:avLst/>
          </a:prstGeom>
        </p:spPr>
      </p:pic>
      <p:sp>
        <p:nvSpPr>
          <p:cNvPr id="10" name="TextBox 3">
            <a:extLst>
              <a:ext uri="{FF2B5EF4-FFF2-40B4-BE49-F238E27FC236}">
                <a16:creationId xmlns:a16="http://schemas.microsoft.com/office/drawing/2014/main" id="{29EA2F57-C96A-966D-50AE-CA599802F3D7}"/>
              </a:ext>
            </a:extLst>
          </p:cNvPr>
          <p:cNvSpPr txBox="1"/>
          <p:nvPr userDrawn="1"/>
        </p:nvSpPr>
        <p:spPr>
          <a:xfrm>
            <a:off x="3189261" y="844710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dirty="0" err="1">
                <a:latin typeface="Times New Roman" panose="02020603050405020304" pitchFamily="18" charset="0"/>
                <a:cs typeface="Times New Roman" panose="02020603050405020304" pitchFamily="18" charset="0"/>
              </a:rPr>
              <a:t>Mời</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sp>
        <p:nvSpPr>
          <p:cNvPr id="11" name="Title 1">
            <a:extLst>
              <a:ext uri="{FF2B5EF4-FFF2-40B4-BE49-F238E27FC236}">
                <a16:creationId xmlns:a16="http://schemas.microsoft.com/office/drawing/2014/main" id="{C2819393-8A5D-E722-6425-C1F457F21F4D}"/>
              </a:ext>
            </a:extLst>
          </p:cNvPr>
          <p:cNvSpPr txBox="1">
            <a:spLocks/>
          </p:cNvSpPr>
          <p:nvPr userDrawn="1"/>
        </p:nvSpPr>
        <p:spPr>
          <a:xfrm>
            <a:off x="1576273" y="881105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dirty="0" err="1">
                <a:solidFill>
                  <a:srgbClr val="2C9430"/>
                </a:solidFill>
                <a:latin typeface="#9Slide07 HoneyCream" pitchFamily="2" charset="0"/>
              </a:rPr>
              <a:t>Măng</a:t>
            </a:r>
            <a:r>
              <a:rPr lang="en-US" sz="3200" b="0" dirty="0">
                <a:solidFill>
                  <a:srgbClr val="2C9430"/>
                </a:solidFill>
                <a:latin typeface="#9Slide07 HoneyCream" pitchFamily="2" charset="0"/>
              </a:rPr>
              <a:t> Non</a:t>
            </a:r>
          </a:p>
        </p:txBody>
      </p:sp>
      <p:pic>
        <p:nvPicPr>
          <p:cNvPr id="12" name="Picture 11">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9325"/>
          <a:stretch/>
        </p:blipFill>
        <p:spPr>
          <a:xfrm>
            <a:off x="-2733862" y="-834460"/>
            <a:ext cx="3167916" cy="3268627"/>
          </a:xfrm>
          <a:prstGeom prst="rect">
            <a:avLst/>
          </a:prstGeom>
        </p:spPr>
      </p:pic>
      <p:sp>
        <p:nvSpPr>
          <p:cNvPr id="17" name="Title 1">
            <a:extLst>
              <a:ext uri="{FF2B5EF4-FFF2-40B4-BE49-F238E27FC236}">
                <a16:creationId xmlns:a16="http://schemas.microsoft.com/office/drawing/2014/main" id="{134C9EFF-C59B-47AD-BC67-24488957F3EB}"/>
              </a:ext>
            </a:extLst>
          </p:cNvPr>
          <p:cNvSpPr txBox="1">
            <a:spLocks/>
          </p:cNvSpPr>
          <p:nvPr userDrawn="1"/>
        </p:nvSpPr>
        <p:spPr>
          <a:xfrm>
            <a:off x="-2607403" y="2254251"/>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267" b="0" dirty="0" err="1">
                <a:solidFill>
                  <a:schemeClr val="accent6">
                    <a:lumMod val="75000"/>
                  </a:schemeClr>
                </a:solidFill>
                <a:latin typeface="#9Slide07 HoneyCream" pitchFamily="2" charset="0"/>
              </a:rPr>
              <a:t>Măng</a:t>
            </a:r>
            <a:r>
              <a:rPr lang="en-US" sz="4267" b="0" dirty="0">
                <a:solidFill>
                  <a:schemeClr val="accent6">
                    <a:lumMod val="75000"/>
                  </a:schemeClr>
                </a:solidFill>
                <a:latin typeface="#9Slide07 HoneyCream" pitchFamily="2" charset="0"/>
              </a:rPr>
              <a:t> Non</a:t>
            </a:r>
          </a:p>
        </p:txBody>
      </p:sp>
      <p:sp>
        <p:nvSpPr>
          <p:cNvPr id="18" name="Title 1">
            <a:extLst>
              <a:ext uri="{FF2B5EF4-FFF2-40B4-BE49-F238E27FC236}">
                <a16:creationId xmlns:a16="http://schemas.microsoft.com/office/drawing/2014/main" id="{6108D78E-8090-455C-81F2-F57D8860EAC5}"/>
              </a:ext>
            </a:extLst>
          </p:cNvPr>
          <p:cNvSpPr txBox="1">
            <a:spLocks/>
          </p:cNvSpPr>
          <p:nvPr userDrawn="1"/>
        </p:nvSpPr>
        <p:spPr>
          <a:xfrm>
            <a:off x="8125428" y="-1049867"/>
            <a:ext cx="4727615"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800" b="0" dirty="0">
                <a:solidFill>
                  <a:schemeClr val="accent6">
                    <a:lumMod val="50000"/>
                  </a:schemeClr>
                </a:solidFill>
                <a:latin typeface="#9Slide07 SVNAppleberry" panose="02040603050506020204" pitchFamily="18" charset="0"/>
              </a:rPr>
              <a:t>By </a:t>
            </a:r>
            <a:r>
              <a:rPr lang="en-US" sz="2800" b="0" dirty="0" err="1">
                <a:solidFill>
                  <a:schemeClr val="accent6">
                    <a:lumMod val="50000"/>
                  </a:schemeClr>
                </a:solidFill>
                <a:latin typeface="#9Slide07 SVNAppleberry" panose="02040603050506020204" pitchFamily="18" charset="0"/>
              </a:rPr>
              <a:t>Phước</a:t>
            </a:r>
            <a:r>
              <a:rPr lang="en-US" sz="2800" b="0" baseline="0" dirty="0">
                <a:solidFill>
                  <a:schemeClr val="accent6">
                    <a:lumMod val="50000"/>
                  </a:schemeClr>
                </a:solidFill>
                <a:latin typeface="#9Slide07 SVNAppleberry" panose="02040603050506020204" pitchFamily="18" charset="0"/>
              </a:rPr>
              <a:t> </a:t>
            </a:r>
            <a:r>
              <a:rPr lang="en-US" sz="2800" b="0" baseline="0" dirty="0" err="1">
                <a:solidFill>
                  <a:schemeClr val="accent6">
                    <a:lumMod val="50000"/>
                  </a:schemeClr>
                </a:solidFill>
                <a:latin typeface="#9Slide07 SVNAppleberry" panose="02040603050506020204" pitchFamily="18" charset="0"/>
              </a:rPr>
              <a:t>Trang</a:t>
            </a:r>
            <a:endParaRPr lang="en-US" sz="2800" b="0" dirty="0">
              <a:solidFill>
                <a:schemeClr val="accent6">
                  <a:lumMod val="50000"/>
                </a:schemeClr>
              </a:solidFill>
              <a:latin typeface="#9Slide07 SVNAppleberry" panose="02040603050506020204" pitchFamily="18" charset="0"/>
            </a:endParaRPr>
          </a:p>
        </p:txBody>
      </p:sp>
      <p:sp>
        <p:nvSpPr>
          <p:cNvPr id="19" name="Title 1">
            <a:extLst>
              <a:ext uri="{FF2B5EF4-FFF2-40B4-BE49-F238E27FC236}">
                <a16:creationId xmlns:a16="http://schemas.microsoft.com/office/drawing/2014/main" id="{134C9EFF-C59B-47AD-BC67-24488957F3EB}"/>
              </a:ext>
            </a:extLst>
          </p:cNvPr>
          <p:cNvSpPr txBox="1">
            <a:spLocks/>
          </p:cNvSpPr>
          <p:nvPr userDrawn="1"/>
        </p:nvSpPr>
        <p:spPr>
          <a:xfrm>
            <a:off x="-772146" y="5808133"/>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bg2">
                    <a:lumMod val="75000"/>
                  </a:schemeClr>
                </a:solidFill>
                <a:latin typeface="#9Slide07 HoneyCream" pitchFamily="2" charset="0"/>
              </a:rPr>
              <a:t>Măng</a:t>
            </a:r>
            <a:r>
              <a:rPr lang="en-US" sz="1800" b="0" dirty="0">
                <a:solidFill>
                  <a:schemeClr val="bg2">
                    <a:lumMod val="75000"/>
                  </a:schemeClr>
                </a:solidFill>
                <a:latin typeface="#9Slide07 HoneyCream" pitchFamily="2" charset="0"/>
              </a:rPr>
              <a:t> Non</a:t>
            </a:r>
          </a:p>
        </p:txBody>
      </p:sp>
    </p:spTree>
    <p:extLst>
      <p:ext uri="{BB962C8B-B14F-4D97-AF65-F5344CB8AC3E}">
        <p14:creationId xmlns:p14="http://schemas.microsoft.com/office/powerpoint/2010/main" val="145116559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32_PPTMON slide">
    <p:bg>
      <p:bgPr>
        <a:solidFill>
          <a:srgbClr val="32251A"/>
        </a:solidFill>
        <a:effectLst/>
      </p:bgPr>
    </p:bg>
    <p:spTree>
      <p:nvGrpSpPr>
        <p:cNvPr id="1" name=""/>
        <p:cNvGrpSpPr/>
        <p:nvPr/>
      </p:nvGrpSpPr>
      <p:grpSpPr>
        <a:xfrm>
          <a:off x="0" y="0"/>
          <a:ext cx="0" cy="0"/>
          <a:chOff x="0" y="0"/>
          <a:chExt cx="0" cy="0"/>
        </a:xfrm>
      </p:grpSpPr>
      <p:sp>
        <p:nvSpPr>
          <p:cNvPr id="24" name="그림 개체 틀 4">
            <a:extLst>
              <a:ext uri="{FF2B5EF4-FFF2-40B4-BE49-F238E27FC236}">
                <a16:creationId xmlns:a16="http://schemas.microsoft.com/office/drawing/2014/main" id="{CAD39FDD-8557-4AFF-A5F1-CAE0402A2A0A}"/>
              </a:ext>
            </a:extLst>
          </p:cNvPr>
          <p:cNvSpPr>
            <a:spLocks noGrp="1"/>
          </p:cNvSpPr>
          <p:nvPr>
            <p:ph type="pic" sz="quarter" idx="10" hasCustomPrompt="1"/>
          </p:nvPr>
        </p:nvSpPr>
        <p:spPr>
          <a:xfrm>
            <a:off x="4711700" y="1941327"/>
            <a:ext cx="2768600" cy="2768600"/>
          </a:xfrm>
          <a:prstGeom prst="ellipse">
            <a:avLst/>
          </a:prstGeom>
          <a:pattFill prst="pct10">
            <a:fgClr>
              <a:schemeClr val="bg1">
                <a:lumMod val="75000"/>
              </a:schemeClr>
            </a:fgClr>
            <a:bgClr>
              <a:schemeClr val="bg1"/>
            </a:bgClr>
          </a:pattFill>
          <a:effectLst/>
        </p:spPr>
        <p:txBody>
          <a:bodyPr bIns="432000" anchor="b" anchorCtr="1"/>
          <a:lstStyle>
            <a:lvl1pPr>
              <a:defRPr lang="ko-KR" altLang="en-US" sz="1800" dirty="0"/>
            </a:lvl1pPr>
          </a:lstStyle>
          <a:p>
            <a:pPr marR="0" lvl="0" fontAlgn="auto">
              <a:spcAft>
                <a:spcPts val="0"/>
              </a:spcAft>
              <a:buClrTx/>
              <a:buSzTx/>
              <a:tabLst/>
            </a:pPr>
            <a:r>
              <a:rPr lang="en-US" altLang="ko-KR" dirty="0"/>
              <a:t>Click icon to add picture</a:t>
            </a:r>
            <a:endParaRPr lang="ko-KR" altLang="en-US" dirty="0"/>
          </a:p>
        </p:txBody>
      </p:sp>
      <p:sp>
        <p:nvSpPr>
          <p:cNvPr id="25" name="그림 개체 틀 4">
            <a:extLst>
              <a:ext uri="{FF2B5EF4-FFF2-40B4-BE49-F238E27FC236}">
                <a16:creationId xmlns:a16="http://schemas.microsoft.com/office/drawing/2014/main" id="{7AE8442D-6F88-496B-8235-189A613330A2}"/>
              </a:ext>
            </a:extLst>
          </p:cNvPr>
          <p:cNvSpPr>
            <a:spLocks noGrp="1"/>
          </p:cNvSpPr>
          <p:nvPr>
            <p:ph type="pic" sz="quarter" idx="11" hasCustomPrompt="1"/>
          </p:nvPr>
        </p:nvSpPr>
        <p:spPr>
          <a:xfrm>
            <a:off x="965200" y="1941327"/>
            <a:ext cx="2768600" cy="2768600"/>
          </a:xfrm>
          <a:prstGeom prst="ellipse">
            <a:avLst/>
          </a:prstGeom>
          <a:pattFill prst="pct10">
            <a:fgClr>
              <a:schemeClr val="bg1">
                <a:lumMod val="75000"/>
              </a:schemeClr>
            </a:fgClr>
            <a:bgClr>
              <a:schemeClr val="bg1"/>
            </a:bgClr>
          </a:pattFill>
          <a:effectLst/>
        </p:spPr>
        <p:txBody>
          <a:bodyPr bIns="432000" anchor="b" anchorCtr="1"/>
          <a:lstStyle>
            <a:lvl1pPr>
              <a:defRPr lang="ko-KR" altLang="en-US" sz="1800" dirty="0"/>
            </a:lvl1pPr>
          </a:lstStyle>
          <a:p>
            <a:pPr marR="0" lvl="0" fontAlgn="auto">
              <a:spcAft>
                <a:spcPts val="0"/>
              </a:spcAft>
              <a:buClrTx/>
              <a:buSzTx/>
              <a:tabLst/>
            </a:pPr>
            <a:r>
              <a:rPr lang="en-US" altLang="ko-KR" dirty="0"/>
              <a:t>Click icon to add picture</a:t>
            </a:r>
            <a:endParaRPr lang="ko-KR" altLang="en-US" dirty="0"/>
          </a:p>
        </p:txBody>
      </p:sp>
      <p:sp>
        <p:nvSpPr>
          <p:cNvPr id="35" name="그림 개체 틀 4">
            <a:extLst>
              <a:ext uri="{FF2B5EF4-FFF2-40B4-BE49-F238E27FC236}">
                <a16:creationId xmlns:a16="http://schemas.microsoft.com/office/drawing/2014/main" id="{F14A6340-C1FA-4C6D-97F4-B873F2CCD23A}"/>
              </a:ext>
            </a:extLst>
          </p:cNvPr>
          <p:cNvSpPr>
            <a:spLocks noGrp="1"/>
          </p:cNvSpPr>
          <p:nvPr>
            <p:ph type="pic" sz="quarter" idx="12" hasCustomPrompt="1"/>
          </p:nvPr>
        </p:nvSpPr>
        <p:spPr>
          <a:xfrm>
            <a:off x="8458200" y="1941327"/>
            <a:ext cx="2768600" cy="2768600"/>
          </a:xfrm>
          <a:prstGeom prst="ellipse">
            <a:avLst/>
          </a:prstGeom>
          <a:pattFill prst="pct10">
            <a:fgClr>
              <a:schemeClr val="bg1">
                <a:lumMod val="75000"/>
              </a:schemeClr>
            </a:fgClr>
            <a:bgClr>
              <a:schemeClr val="bg1"/>
            </a:bgClr>
          </a:pattFill>
          <a:effectLst/>
        </p:spPr>
        <p:txBody>
          <a:bodyPr bIns="432000" anchor="b" anchorCtr="1"/>
          <a:lstStyle>
            <a:lvl1pPr>
              <a:defRPr lang="ko-KR" altLang="en-US" sz="1800" dirty="0"/>
            </a:lvl1pPr>
          </a:lstStyle>
          <a:p>
            <a:pPr marR="0" lvl="0" fontAlgn="auto">
              <a:spcAft>
                <a:spcPts val="0"/>
              </a:spcAft>
              <a:buClrTx/>
              <a:buSzTx/>
              <a:tabLst/>
            </a:pPr>
            <a:r>
              <a:rPr lang="en-US" altLang="ko-KR" dirty="0"/>
              <a:t>Click icon to add picture</a:t>
            </a:r>
            <a:endParaRPr lang="ko-KR" altLang="en-US" dirty="0"/>
          </a:p>
        </p:txBody>
      </p:sp>
      <p:pic>
        <p:nvPicPr>
          <p:cNvPr id="13" name="그림 12">
            <a:extLst>
              <a:ext uri="{FF2B5EF4-FFF2-40B4-BE49-F238E27FC236}">
                <a16:creationId xmlns:a16="http://schemas.microsoft.com/office/drawing/2014/main" id="{FBACEB63-D466-4577-B9C4-A74203C8D70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753" r="81663" b="19832"/>
          <a:stretch/>
        </p:blipFill>
        <p:spPr>
          <a:xfrm rot="16200000">
            <a:off x="8977569" y="3643569"/>
            <a:ext cx="1130301" cy="5298561"/>
          </a:xfrm>
          <a:custGeom>
            <a:avLst/>
            <a:gdLst>
              <a:gd name="connsiteX0" fmla="*/ 0 w 1130301"/>
              <a:gd name="connsiteY0" fmla="*/ 0 h 5298561"/>
              <a:gd name="connsiteX1" fmla="*/ 609601 w 1130301"/>
              <a:gd name="connsiteY1" fmla="*/ 0 h 5298561"/>
              <a:gd name="connsiteX2" fmla="*/ 609601 w 1130301"/>
              <a:gd name="connsiteY2" fmla="*/ 1348861 h 5298561"/>
              <a:gd name="connsiteX3" fmla="*/ 1130301 w 1130301"/>
              <a:gd name="connsiteY3" fmla="*/ 1348861 h 5298561"/>
              <a:gd name="connsiteX4" fmla="*/ 1130301 w 1130301"/>
              <a:gd name="connsiteY4" fmla="*/ 5298561 h 5298561"/>
              <a:gd name="connsiteX5" fmla="*/ 0 w 1130301"/>
              <a:gd name="connsiteY5" fmla="*/ 5298561 h 5298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30301" h="5298561">
                <a:moveTo>
                  <a:pt x="0" y="0"/>
                </a:moveTo>
                <a:lnTo>
                  <a:pt x="609601" y="0"/>
                </a:lnTo>
                <a:lnTo>
                  <a:pt x="609601" y="1348861"/>
                </a:lnTo>
                <a:lnTo>
                  <a:pt x="1130301" y="1348861"/>
                </a:lnTo>
                <a:lnTo>
                  <a:pt x="1130301" y="5298561"/>
                </a:lnTo>
                <a:lnTo>
                  <a:pt x="0" y="5298561"/>
                </a:lnTo>
                <a:close/>
              </a:path>
            </a:pathLst>
          </a:custGeom>
        </p:spPr>
      </p:pic>
      <p:pic>
        <p:nvPicPr>
          <p:cNvPr id="14" name="그림 13">
            <a:extLst>
              <a:ext uri="{FF2B5EF4-FFF2-40B4-BE49-F238E27FC236}">
                <a16:creationId xmlns:a16="http://schemas.microsoft.com/office/drawing/2014/main" id="{C8A5EC3E-52A9-41FA-8B87-911AE49DB39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9715" t="70272" r="39058" b="11186"/>
          <a:stretch/>
        </p:blipFill>
        <p:spPr>
          <a:xfrm>
            <a:off x="0" y="5632450"/>
            <a:ext cx="3683000" cy="1225550"/>
          </a:xfrm>
          <a:prstGeom prst="rect">
            <a:avLst/>
          </a:prstGeom>
        </p:spPr>
      </p:pic>
      <p:pic>
        <p:nvPicPr>
          <p:cNvPr id="15" name="그림 14">
            <a:extLst>
              <a:ext uri="{FF2B5EF4-FFF2-40B4-BE49-F238E27FC236}">
                <a16:creationId xmlns:a16="http://schemas.microsoft.com/office/drawing/2014/main" id="{DF402A81-F1D1-400E-A6E2-642B305295C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753" r="81663" b="19832"/>
          <a:stretch/>
        </p:blipFill>
        <p:spPr>
          <a:xfrm rot="16200000" flipH="1" flipV="1">
            <a:off x="2084130" y="-2084129"/>
            <a:ext cx="1130301" cy="5298561"/>
          </a:xfrm>
          <a:custGeom>
            <a:avLst/>
            <a:gdLst>
              <a:gd name="connsiteX0" fmla="*/ 0 w 1130301"/>
              <a:gd name="connsiteY0" fmla="*/ 0 h 5298561"/>
              <a:gd name="connsiteX1" fmla="*/ 609601 w 1130301"/>
              <a:gd name="connsiteY1" fmla="*/ 0 h 5298561"/>
              <a:gd name="connsiteX2" fmla="*/ 609601 w 1130301"/>
              <a:gd name="connsiteY2" fmla="*/ 1348861 h 5298561"/>
              <a:gd name="connsiteX3" fmla="*/ 1130301 w 1130301"/>
              <a:gd name="connsiteY3" fmla="*/ 1348861 h 5298561"/>
              <a:gd name="connsiteX4" fmla="*/ 1130301 w 1130301"/>
              <a:gd name="connsiteY4" fmla="*/ 5298561 h 5298561"/>
              <a:gd name="connsiteX5" fmla="*/ 0 w 1130301"/>
              <a:gd name="connsiteY5" fmla="*/ 5298561 h 5298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30301" h="5298561">
                <a:moveTo>
                  <a:pt x="0" y="0"/>
                </a:moveTo>
                <a:lnTo>
                  <a:pt x="609601" y="0"/>
                </a:lnTo>
                <a:lnTo>
                  <a:pt x="609601" y="1348861"/>
                </a:lnTo>
                <a:lnTo>
                  <a:pt x="1130301" y="1348861"/>
                </a:lnTo>
                <a:lnTo>
                  <a:pt x="1130301" y="5298561"/>
                </a:lnTo>
                <a:lnTo>
                  <a:pt x="0" y="5298561"/>
                </a:lnTo>
                <a:close/>
              </a:path>
            </a:pathLst>
          </a:custGeom>
        </p:spPr>
      </p:pic>
      <p:pic>
        <p:nvPicPr>
          <p:cNvPr id="16" name="그림 15">
            <a:extLst>
              <a:ext uri="{FF2B5EF4-FFF2-40B4-BE49-F238E27FC236}">
                <a16:creationId xmlns:a16="http://schemas.microsoft.com/office/drawing/2014/main" id="{63B0A96E-B10B-46B0-A8B1-069FC5453EF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9715" t="70272" r="39058" b="11186"/>
          <a:stretch/>
        </p:blipFill>
        <p:spPr>
          <a:xfrm flipH="1" flipV="1">
            <a:off x="8509000" y="0"/>
            <a:ext cx="3683000" cy="1225550"/>
          </a:xfrm>
          <a:prstGeom prst="rect">
            <a:avLst/>
          </a:prstGeom>
        </p:spPr>
      </p:pic>
      <p:pic>
        <p:nvPicPr>
          <p:cNvPr id="9" name="Picture 8">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1757391" y="7139940"/>
            <a:ext cx="1824009" cy="2002485"/>
          </a:xfrm>
          <a:prstGeom prst="rect">
            <a:avLst/>
          </a:prstGeom>
        </p:spPr>
      </p:pic>
      <p:sp>
        <p:nvSpPr>
          <p:cNvPr id="10" name="TextBox 3">
            <a:extLst>
              <a:ext uri="{FF2B5EF4-FFF2-40B4-BE49-F238E27FC236}">
                <a16:creationId xmlns:a16="http://schemas.microsoft.com/office/drawing/2014/main" id="{29EA2F57-C96A-966D-50AE-CA599802F3D7}"/>
              </a:ext>
            </a:extLst>
          </p:cNvPr>
          <p:cNvSpPr txBox="1"/>
          <p:nvPr userDrawn="1"/>
        </p:nvSpPr>
        <p:spPr>
          <a:xfrm>
            <a:off x="3189261" y="844710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dirty="0" err="1">
                <a:latin typeface="Times New Roman" panose="02020603050405020304" pitchFamily="18" charset="0"/>
                <a:cs typeface="Times New Roman" panose="02020603050405020304" pitchFamily="18" charset="0"/>
              </a:rPr>
              <a:t>Mời</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sp>
        <p:nvSpPr>
          <p:cNvPr id="11" name="Title 1">
            <a:extLst>
              <a:ext uri="{FF2B5EF4-FFF2-40B4-BE49-F238E27FC236}">
                <a16:creationId xmlns:a16="http://schemas.microsoft.com/office/drawing/2014/main" id="{C2819393-8A5D-E722-6425-C1F457F21F4D}"/>
              </a:ext>
            </a:extLst>
          </p:cNvPr>
          <p:cNvSpPr txBox="1">
            <a:spLocks/>
          </p:cNvSpPr>
          <p:nvPr userDrawn="1"/>
        </p:nvSpPr>
        <p:spPr>
          <a:xfrm>
            <a:off x="1576273" y="881105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dirty="0" err="1">
                <a:solidFill>
                  <a:srgbClr val="2C9430"/>
                </a:solidFill>
                <a:latin typeface="#9Slide07 HoneyCream" pitchFamily="2" charset="0"/>
              </a:rPr>
              <a:t>Măng</a:t>
            </a:r>
            <a:r>
              <a:rPr lang="en-US" sz="3200" b="0" dirty="0">
                <a:solidFill>
                  <a:srgbClr val="2C9430"/>
                </a:solidFill>
                <a:latin typeface="#9Slide07 HoneyCream" pitchFamily="2" charset="0"/>
              </a:rPr>
              <a:t> Non</a:t>
            </a:r>
          </a:p>
        </p:txBody>
      </p:sp>
      <p:pic>
        <p:nvPicPr>
          <p:cNvPr id="12" name="Picture 11">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9325"/>
          <a:stretch/>
        </p:blipFill>
        <p:spPr>
          <a:xfrm>
            <a:off x="-2733862" y="-834460"/>
            <a:ext cx="3167916" cy="3268627"/>
          </a:xfrm>
          <a:prstGeom prst="rect">
            <a:avLst/>
          </a:prstGeom>
        </p:spPr>
      </p:pic>
      <p:sp>
        <p:nvSpPr>
          <p:cNvPr id="17" name="Title 1">
            <a:extLst>
              <a:ext uri="{FF2B5EF4-FFF2-40B4-BE49-F238E27FC236}">
                <a16:creationId xmlns:a16="http://schemas.microsoft.com/office/drawing/2014/main" id="{134C9EFF-C59B-47AD-BC67-24488957F3EB}"/>
              </a:ext>
            </a:extLst>
          </p:cNvPr>
          <p:cNvSpPr txBox="1">
            <a:spLocks/>
          </p:cNvSpPr>
          <p:nvPr userDrawn="1"/>
        </p:nvSpPr>
        <p:spPr>
          <a:xfrm>
            <a:off x="-2607403" y="2254251"/>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267" b="0" dirty="0" err="1">
                <a:solidFill>
                  <a:schemeClr val="accent6">
                    <a:lumMod val="75000"/>
                  </a:schemeClr>
                </a:solidFill>
                <a:latin typeface="#9Slide07 HoneyCream" pitchFamily="2" charset="0"/>
              </a:rPr>
              <a:t>Măng</a:t>
            </a:r>
            <a:r>
              <a:rPr lang="en-US" sz="4267" b="0" dirty="0">
                <a:solidFill>
                  <a:schemeClr val="accent6">
                    <a:lumMod val="75000"/>
                  </a:schemeClr>
                </a:solidFill>
                <a:latin typeface="#9Slide07 HoneyCream" pitchFamily="2" charset="0"/>
              </a:rPr>
              <a:t> Non</a:t>
            </a:r>
          </a:p>
        </p:txBody>
      </p:sp>
      <p:sp>
        <p:nvSpPr>
          <p:cNvPr id="18" name="Title 1">
            <a:extLst>
              <a:ext uri="{FF2B5EF4-FFF2-40B4-BE49-F238E27FC236}">
                <a16:creationId xmlns:a16="http://schemas.microsoft.com/office/drawing/2014/main" id="{6108D78E-8090-455C-81F2-F57D8860EAC5}"/>
              </a:ext>
            </a:extLst>
          </p:cNvPr>
          <p:cNvSpPr txBox="1">
            <a:spLocks/>
          </p:cNvSpPr>
          <p:nvPr userDrawn="1"/>
        </p:nvSpPr>
        <p:spPr>
          <a:xfrm>
            <a:off x="8125428" y="-1049867"/>
            <a:ext cx="4727615"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800" b="0" dirty="0">
                <a:solidFill>
                  <a:schemeClr val="accent6">
                    <a:lumMod val="50000"/>
                  </a:schemeClr>
                </a:solidFill>
                <a:latin typeface="#9Slide07 SVNAppleberry" panose="02040603050506020204" pitchFamily="18" charset="0"/>
              </a:rPr>
              <a:t>By </a:t>
            </a:r>
            <a:r>
              <a:rPr lang="en-US" sz="2800" b="0" dirty="0" err="1">
                <a:solidFill>
                  <a:schemeClr val="accent6">
                    <a:lumMod val="50000"/>
                  </a:schemeClr>
                </a:solidFill>
                <a:latin typeface="#9Slide07 SVNAppleberry" panose="02040603050506020204" pitchFamily="18" charset="0"/>
              </a:rPr>
              <a:t>Phước</a:t>
            </a:r>
            <a:r>
              <a:rPr lang="en-US" sz="2800" b="0" baseline="0" dirty="0">
                <a:solidFill>
                  <a:schemeClr val="accent6">
                    <a:lumMod val="50000"/>
                  </a:schemeClr>
                </a:solidFill>
                <a:latin typeface="#9Slide07 SVNAppleberry" panose="02040603050506020204" pitchFamily="18" charset="0"/>
              </a:rPr>
              <a:t> </a:t>
            </a:r>
            <a:r>
              <a:rPr lang="en-US" sz="2800" b="0" baseline="0" dirty="0" err="1">
                <a:solidFill>
                  <a:schemeClr val="accent6">
                    <a:lumMod val="50000"/>
                  </a:schemeClr>
                </a:solidFill>
                <a:latin typeface="#9Slide07 SVNAppleberry" panose="02040603050506020204" pitchFamily="18" charset="0"/>
              </a:rPr>
              <a:t>Trang</a:t>
            </a:r>
            <a:endParaRPr lang="en-US" sz="2800" b="0" dirty="0">
              <a:solidFill>
                <a:schemeClr val="accent6">
                  <a:lumMod val="50000"/>
                </a:schemeClr>
              </a:solidFill>
              <a:latin typeface="#9Slide07 SVNAppleberry" panose="02040603050506020204" pitchFamily="18" charset="0"/>
            </a:endParaRPr>
          </a:p>
        </p:txBody>
      </p:sp>
      <p:sp>
        <p:nvSpPr>
          <p:cNvPr id="19" name="Title 1">
            <a:extLst>
              <a:ext uri="{FF2B5EF4-FFF2-40B4-BE49-F238E27FC236}">
                <a16:creationId xmlns:a16="http://schemas.microsoft.com/office/drawing/2014/main" id="{134C9EFF-C59B-47AD-BC67-24488957F3EB}"/>
              </a:ext>
            </a:extLst>
          </p:cNvPr>
          <p:cNvSpPr txBox="1">
            <a:spLocks/>
          </p:cNvSpPr>
          <p:nvPr userDrawn="1"/>
        </p:nvSpPr>
        <p:spPr>
          <a:xfrm>
            <a:off x="-772146" y="5808133"/>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bg2">
                    <a:lumMod val="75000"/>
                  </a:schemeClr>
                </a:solidFill>
                <a:latin typeface="#9Slide07 HoneyCream" pitchFamily="2" charset="0"/>
              </a:rPr>
              <a:t>Măng</a:t>
            </a:r>
            <a:r>
              <a:rPr lang="en-US" sz="1800" b="0" dirty="0">
                <a:solidFill>
                  <a:schemeClr val="bg2">
                    <a:lumMod val="75000"/>
                  </a:schemeClr>
                </a:solidFill>
                <a:latin typeface="#9Slide07 HoneyCream" pitchFamily="2" charset="0"/>
              </a:rPr>
              <a:t> Non</a:t>
            </a:r>
          </a:p>
        </p:txBody>
      </p:sp>
    </p:spTree>
    <p:extLst>
      <p:ext uri="{BB962C8B-B14F-4D97-AF65-F5344CB8AC3E}">
        <p14:creationId xmlns:p14="http://schemas.microsoft.com/office/powerpoint/2010/main" val="403062139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190E13-FDD6-5562-3E40-DD281E4FEF3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7650950-ABE6-AEA7-DFE5-451D17390CF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B1E7E53-D5AC-4B26-E8A6-E6DF5977478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ED2B4B7-C1B7-1035-8C63-F4F7E20416E1}"/>
              </a:ext>
            </a:extLst>
          </p:cNvPr>
          <p:cNvSpPr>
            <a:spLocks noGrp="1"/>
          </p:cNvSpPr>
          <p:nvPr>
            <p:ph type="dt" sz="half" idx="10"/>
          </p:nvPr>
        </p:nvSpPr>
        <p:spPr/>
        <p:txBody>
          <a:bodyPr/>
          <a:lstStyle/>
          <a:p>
            <a:fld id="{20B9AD99-57F0-497A-9FBF-1E6ABD51DA9D}" type="datetimeFigureOut">
              <a:rPr lang="en-US" smtClean="0"/>
              <a:t>2/17/2024</a:t>
            </a:fld>
            <a:endParaRPr lang="en-US"/>
          </a:p>
        </p:txBody>
      </p:sp>
      <p:sp>
        <p:nvSpPr>
          <p:cNvPr id="6" name="Footer Placeholder 5">
            <a:extLst>
              <a:ext uri="{FF2B5EF4-FFF2-40B4-BE49-F238E27FC236}">
                <a16:creationId xmlns:a16="http://schemas.microsoft.com/office/drawing/2014/main" id="{EFD1E315-DB84-43A3-038A-653EF629F65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5884AF2-2470-000E-0C99-7BA04688B70E}"/>
              </a:ext>
            </a:extLst>
          </p:cNvPr>
          <p:cNvSpPr>
            <a:spLocks noGrp="1"/>
          </p:cNvSpPr>
          <p:nvPr>
            <p:ph type="sldNum" sz="quarter" idx="12"/>
          </p:nvPr>
        </p:nvSpPr>
        <p:spPr/>
        <p:txBody>
          <a:bodyPr/>
          <a:lstStyle/>
          <a:p>
            <a:fld id="{8B8A7C68-AC9D-4125-9454-9B150A85E117}" type="slidenum">
              <a:rPr lang="en-US" smtClean="0"/>
              <a:t>‹#›</a:t>
            </a:fld>
            <a:endParaRPr lang="en-US"/>
          </a:p>
        </p:txBody>
      </p:sp>
    </p:spTree>
    <p:extLst>
      <p:ext uri="{BB962C8B-B14F-4D97-AF65-F5344CB8AC3E}">
        <p14:creationId xmlns:p14="http://schemas.microsoft.com/office/powerpoint/2010/main" val="346510179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31_PPTMON slide">
    <p:bg>
      <p:bgPr>
        <a:solidFill>
          <a:srgbClr val="32251A"/>
        </a:solidFill>
        <a:effectLst/>
      </p:bgPr>
    </p:bg>
    <p:spTree>
      <p:nvGrpSpPr>
        <p:cNvPr id="1" name=""/>
        <p:cNvGrpSpPr/>
        <p:nvPr/>
      </p:nvGrpSpPr>
      <p:grpSpPr>
        <a:xfrm>
          <a:off x="0" y="0"/>
          <a:ext cx="0" cy="0"/>
          <a:chOff x="0" y="0"/>
          <a:chExt cx="0" cy="0"/>
        </a:xfrm>
      </p:grpSpPr>
      <p:sp>
        <p:nvSpPr>
          <p:cNvPr id="24" name="그림 개체 틀 4">
            <a:extLst>
              <a:ext uri="{FF2B5EF4-FFF2-40B4-BE49-F238E27FC236}">
                <a16:creationId xmlns:a16="http://schemas.microsoft.com/office/drawing/2014/main" id="{CAD39FDD-8557-4AFF-A5F1-CAE0402A2A0A}"/>
              </a:ext>
            </a:extLst>
          </p:cNvPr>
          <p:cNvSpPr>
            <a:spLocks noGrp="1"/>
          </p:cNvSpPr>
          <p:nvPr>
            <p:ph type="pic" sz="quarter" idx="10" hasCustomPrompt="1"/>
          </p:nvPr>
        </p:nvSpPr>
        <p:spPr>
          <a:xfrm>
            <a:off x="4711700" y="1941327"/>
            <a:ext cx="2768600" cy="2768600"/>
          </a:xfrm>
          <a:prstGeom prst="ellipse">
            <a:avLst/>
          </a:prstGeom>
          <a:pattFill prst="pct10">
            <a:fgClr>
              <a:schemeClr val="bg1">
                <a:lumMod val="75000"/>
              </a:schemeClr>
            </a:fgClr>
            <a:bgClr>
              <a:schemeClr val="bg1"/>
            </a:bgClr>
          </a:pattFill>
          <a:effectLst/>
        </p:spPr>
        <p:txBody>
          <a:bodyPr bIns="432000" anchor="b" anchorCtr="1"/>
          <a:lstStyle>
            <a:lvl1pPr>
              <a:defRPr lang="ko-KR" altLang="en-US" sz="1800" dirty="0"/>
            </a:lvl1pPr>
          </a:lstStyle>
          <a:p>
            <a:pPr marR="0" lvl="0" fontAlgn="auto">
              <a:spcAft>
                <a:spcPts val="0"/>
              </a:spcAft>
              <a:buClrTx/>
              <a:buSzTx/>
              <a:tabLst/>
            </a:pPr>
            <a:r>
              <a:rPr lang="en-US" altLang="ko-KR" dirty="0"/>
              <a:t>Click icon to add picture</a:t>
            </a:r>
            <a:endParaRPr lang="ko-KR" altLang="en-US" dirty="0"/>
          </a:p>
        </p:txBody>
      </p:sp>
      <p:sp>
        <p:nvSpPr>
          <p:cNvPr id="25" name="그림 개체 틀 4">
            <a:extLst>
              <a:ext uri="{FF2B5EF4-FFF2-40B4-BE49-F238E27FC236}">
                <a16:creationId xmlns:a16="http://schemas.microsoft.com/office/drawing/2014/main" id="{7AE8442D-6F88-496B-8235-189A613330A2}"/>
              </a:ext>
            </a:extLst>
          </p:cNvPr>
          <p:cNvSpPr>
            <a:spLocks noGrp="1"/>
          </p:cNvSpPr>
          <p:nvPr>
            <p:ph type="pic" sz="quarter" idx="11" hasCustomPrompt="1"/>
          </p:nvPr>
        </p:nvSpPr>
        <p:spPr>
          <a:xfrm>
            <a:off x="965200" y="1941327"/>
            <a:ext cx="2768600" cy="2768600"/>
          </a:xfrm>
          <a:prstGeom prst="ellipse">
            <a:avLst/>
          </a:prstGeom>
          <a:pattFill prst="pct10">
            <a:fgClr>
              <a:schemeClr val="bg1">
                <a:lumMod val="75000"/>
              </a:schemeClr>
            </a:fgClr>
            <a:bgClr>
              <a:schemeClr val="bg1"/>
            </a:bgClr>
          </a:pattFill>
          <a:effectLst/>
        </p:spPr>
        <p:txBody>
          <a:bodyPr bIns="432000" anchor="b" anchorCtr="1"/>
          <a:lstStyle>
            <a:lvl1pPr>
              <a:defRPr lang="ko-KR" altLang="en-US" sz="1800" dirty="0"/>
            </a:lvl1pPr>
          </a:lstStyle>
          <a:p>
            <a:pPr marR="0" lvl="0" fontAlgn="auto">
              <a:spcAft>
                <a:spcPts val="0"/>
              </a:spcAft>
              <a:buClrTx/>
              <a:buSzTx/>
              <a:tabLst/>
            </a:pPr>
            <a:r>
              <a:rPr lang="en-US" altLang="ko-KR" dirty="0"/>
              <a:t>Click icon to add picture</a:t>
            </a:r>
            <a:endParaRPr lang="ko-KR" altLang="en-US" dirty="0"/>
          </a:p>
        </p:txBody>
      </p:sp>
      <p:sp>
        <p:nvSpPr>
          <p:cNvPr id="35" name="그림 개체 틀 4">
            <a:extLst>
              <a:ext uri="{FF2B5EF4-FFF2-40B4-BE49-F238E27FC236}">
                <a16:creationId xmlns:a16="http://schemas.microsoft.com/office/drawing/2014/main" id="{F14A6340-C1FA-4C6D-97F4-B873F2CCD23A}"/>
              </a:ext>
            </a:extLst>
          </p:cNvPr>
          <p:cNvSpPr>
            <a:spLocks noGrp="1"/>
          </p:cNvSpPr>
          <p:nvPr>
            <p:ph type="pic" sz="quarter" idx="12" hasCustomPrompt="1"/>
          </p:nvPr>
        </p:nvSpPr>
        <p:spPr>
          <a:xfrm>
            <a:off x="8458200" y="1941327"/>
            <a:ext cx="2768600" cy="2768600"/>
          </a:xfrm>
          <a:prstGeom prst="ellipse">
            <a:avLst/>
          </a:prstGeom>
          <a:pattFill prst="pct10">
            <a:fgClr>
              <a:schemeClr val="bg1">
                <a:lumMod val="75000"/>
              </a:schemeClr>
            </a:fgClr>
            <a:bgClr>
              <a:schemeClr val="bg1"/>
            </a:bgClr>
          </a:pattFill>
          <a:effectLst/>
        </p:spPr>
        <p:txBody>
          <a:bodyPr bIns="432000" anchor="b" anchorCtr="1"/>
          <a:lstStyle>
            <a:lvl1pPr>
              <a:defRPr lang="ko-KR" altLang="en-US" sz="1800" dirty="0"/>
            </a:lvl1pPr>
          </a:lstStyle>
          <a:p>
            <a:pPr marR="0" lvl="0" fontAlgn="auto">
              <a:spcAft>
                <a:spcPts val="0"/>
              </a:spcAft>
              <a:buClrTx/>
              <a:buSzTx/>
              <a:tabLst/>
            </a:pPr>
            <a:r>
              <a:rPr lang="en-US" altLang="ko-KR" dirty="0"/>
              <a:t>Click icon to add picture</a:t>
            </a:r>
            <a:endParaRPr lang="ko-KR" altLang="en-US" dirty="0"/>
          </a:p>
        </p:txBody>
      </p:sp>
      <p:pic>
        <p:nvPicPr>
          <p:cNvPr id="13" name="그림 12">
            <a:extLst>
              <a:ext uri="{FF2B5EF4-FFF2-40B4-BE49-F238E27FC236}">
                <a16:creationId xmlns:a16="http://schemas.microsoft.com/office/drawing/2014/main" id="{FBACEB63-D466-4577-B9C4-A74203C8D70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753" r="81663" b="19832"/>
          <a:stretch/>
        </p:blipFill>
        <p:spPr>
          <a:xfrm rot="16200000">
            <a:off x="8977569" y="3643569"/>
            <a:ext cx="1130301" cy="5298561"/>
          </a:xfrm>
          <a:custGeom>
            <a:avLst/>
            <a:gdLst>
              <a:gd name="connsiteX0" fmla="*/ 0 w 1130301"/>
              <a:gd name="connsiteY0" fmla="*/ 0 h 5298561"/>
              <a:gd name="connsiteX1" fmla="*/ 609601 w 1130301"/>
              <a:gd name="connsiteY1" fmla="*/ 0 h 5298561"/>
              <a:gd name="connsiteX2" fmla="*/ 609601 w 1130301"/>
              <a:gd name="connsiteY2" fmla="*/ 1348861 h 5298561"/>
              <a:gd name="connsiteX3" fmla="*/ 1130301 w 1130301"/>
              <a:gd name="connsiteY3" fmla="*/ 1348861 h 5298561"/>
              <a:gd name="connsiteX4" fmla="*/ 1130301 w 1130301"/>
              <a:gd name="connsiteY4" fmla="*/ 5298561 h 5298561"/>
              <a:gd name="connsiteX5" fmla="*/ 0 w 1130301"/>
              <a:gd name="connsiteY5" fmla="*/ 5298561 h 5298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30301" h="5298561">
                <a:moveTo>
                  <a:pt x="0" y="0"/>
                </a:moveTo>
                <a:lnTo>
                  <a:pt x="609601" y="0"/>
                </a:lnTo>
                <a:lnTo>
                  <a:pt x="609601" y="1348861"/>
                </a:lnTo>
                <a:lnTo>
                  <a:pt x="1130301" y="1348861"/>
                </a:lnTo>
                <a:lnTo>
                  <a:pt x="1130301" y="5298561"/>
                </a:lnTo>
                <a:lnTo>
                  <a:pt x="0" y="5298561"/>
                </a:lnTo>
                <a:close/>
              </a:path>
            </a:pathLst>
          </a:custGeom>
        </p:spPr>
      </p:pic>
      <p:pic>
        <p:nvPicPr>
          <p:cNvPr id="14" name="그림 13">
            <a:extLst>
              <a:ext uri="{FF2B5EF4-FFF2-40B4-BE49-F238E27FC236}">
                <a16:creationId xmlns:a16="http://schemas.microsoft.com/office/drawing/2014/main" id="{C8A5EC3E-52A9-41FA-8B87-911AE49DB39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9715" t="70272" r="39058" b="11186"/>
          <a:stretch/>
        </p:blipFill>
        <p:spPr>
          <a:xfrm>
            <a:off x="0" y="5632450"/>
            <a:ext cx="3683000" cy="1225550"/>
          </a:xfrm>
          <a:prstGeom prst="rect">
            <a:avLst/>
          </a:prstGeom>
        </p:spPr>
      </p:pic>
      <p:pic>
        <p:nvPicPr>
          <p:cNvPr id="15" name="그림 14">
            <a:extLst>
              <a:ext uri="{FF2B5EF4-FFF2-40B4-BE49-F238E27FC236}">
                <a16:creationId xmlns:a16="http://schemas.microsoft.com/office/drawing/2014/main" id="{DF402A81-F1D1-400E-A6E2-642B305295C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753" r="81663" b="19832"/>
          <a:stretch/>
        </p:blipFill>
        <p:spPr>
          <a:xfrm rot="16200000" flipH="1" flipV="1">
            <a:off x="2084130" y="-2084129"/>
            <a:ext cx="1130301" cy="5298561"/>
          </a:xfrm>
          <a:custGeom>
            <a:avLst/>
            <a:gdLst>
              <a:gd name="connsiteX0" fmla="*/ 0 w 1130301"/>
              <a:gd name="connsiteY0" fmla="*/ 0 h 5298561"/>
              <a:gd name="connsiteX1" fmla="*/ 609601 w 1130301"/>
              <a:gd name="connsiteY1" fmla="*/ 0 h 5298561"/>
              <a:gd name="connsiteX2" fmla="*/ 609601 w 1130301"/>
              <a:gd name="connsiteY2" fmla="*/ 1348861 h 5298561"/>
              <a:gd name="connsiteX3" fmla="*/ 1130301 w 1130301"/>
              <a:gd name="connsiteY3" fmla="*/ 1348861 h 5298561"/>
              <a:gd name="connsiteX4" fmla="*/ 1130301 w 1130301"/>
              <a:gd name="connsiteY4" fmla="*/ 5298561 h 5298561"/>
              <a:gd name="connsiteX5" fmla="*/ 0 w 1130301"/>
              <a:gd name="connsiteY5" fmla="*/ 5298561 h 5298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30301" h="5298561">
                <a:moveTo>
                  <a:pt x="0" y="0"/>
                </a:moveTo>
                <a:lnTo>
                  <a:pt x="609601" y="0"/>
                </a:lnTo>
                <a:lnTo>
                  <a:pt x="609601" y="1348861"/>
                </a:lnTo>
                <a:lnTo>
                  <a:pt x="1130301" y="1348861"/>
                </a:lnTo>
                <a:lnTo>
                  <a:pt x="1130301" y="5298561"/>
                </a:lnTo>
                <a:lnTo>
                  <a:pt x="0" y="5298561"/>
                </a:lnTo>
                <a:close/>
              </a:path>
            </a:pathLst>
          </a:custGeom>
        </p:spPr>
      </p:pic>
      <p:pic>
        <p:nvPicPr>
          <p:cNvPr id="16" name="그림 15">
            <a:extLst>
              <a:ext uri="{FF2B5EF4-FFF2-40B4-BE49-F238E27FC236}">
                <a16:creationId xmlns:a16="http://schemas.microsoft.com/office/drawing/2014/main" id="{63B0A96E-B10B-46B0-A8B1-069FC5453EF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9715" t="70272" r="39058" b="11186"/>
          <a:stretch/>
        </p:blipFill>
        <p:spPr>
          <a:xfrm flipH="1" flipV="1">
            <a:off x="8509000" y="0"/>
            <a:ext cx="3683000" cy="1225550"/>
          </a:xfrm>
          <a:prstGeom prst="rect">
            <a:avLst/>
          </a:prstGeom>
        </p:spPr>
      </p:pic>
      <p:pic>
        <p:nvPicPr>
          <p:cNvPr id="9" name="Picture 8">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1757391" y="7139940"/>
            <a:ext cx="1824009" cy="2002485"/>
          </a:xfrm>
          <a:prstGeom prst="rect">
            <a:avLst/>
          </a:prstGeom>
        </p:spPr>
      </p:pic>
      <p:sp>
        <p:nvSpPr>
          <p:cNvPr id="10" name="TextBox 3">
            <a:extLst>
              <a:ext uri="{FF2B5EF4-FFF2-40B4-BE49-F238E27FC236}">
                <a16:creationId xmlns:a16="http://schemas.microsoft.com/office/drawing/2014/main" id="{29EA2F57-C96A-966D-50AE-CA599802F3D7}"/>
              </a:ext>
            </a:extLst>
          </p:cNvPr>
          <p:cNvSpPr txBox="1"/>
          <p:nvPr userDrawn="1"/>
        </p:nvSpPr>
        <p:spPr>
          <a:xfrm>
            <a:off x="3189261" y="844710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dirty="0" err="1">
                <a:latin typeface="Times New Roman" panose="02020603050405020304" pitchFamily="18" charset="0"/>
                <a:cs typeface="Times New Roman" panose="02020603050405020304" pitchFamily="18" charset="0"/>
              </a:rPr>
              <a:t>Mời</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sp>
        <p:nvSpPr>
          <p:cNvPr id="11" name="Title 1">
            <a:extLst>
              <a:ext uri="{FF2B5EF4-FFF2-40B4-BE49-F238E27FC236}">
                <a16:creationId xmlns:a16="http://schemas.microsoft.com/office/drawing/2014/main" id="{C2819393-8A5D-E722-6425-C1F457F21F4D}"/>
              </a:ext>
            </a:extLst>
          </p:cNvPr>
          <p:cNvSpPr txBox="1">
            <a:spLocks/>
          </p:cNvSpPr>
          <p:nvPr userDrawn="1"/>
        </p:nvSpPr>
        <p:spPr>
          <a:xfrm>
            <a:off x="1576273" y="881105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dirty="0" err="1">
                <a:solidFill>
                  <a:srgbClr val="2C9430"/>
                </a:solidFill>
                <a:latin typeface="#9Slide07 HoneyCream" pitchFamily="2" charset="0"/>
              </a:rPr>
              <a:t>Măng</a:t>
            </a:r>
            <a:r>
              <a:rPr lang="en-US" sz="3200" b="0" dirty="0">
                <a:solidFill>
                  <a:srgbClr val="2C9430"/>
                </a:solidFill>
                <a:latin typeface="#9Slide07 HoneyCream" pitchFamily="2" charset="0"/>
              </a:rPr>
              <a:t> Non</a:t>
            </a:r>
          </a:p>
        </p:txBody>
      </p:sp>
      <p:pic>
        <p:nvPicPr>
          <p:cNvPr id="12" name="Picture 11">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9325"/>
          <a:stretch/>
        </p:blipFill>
        <p:spPr>
          <a:xfrm>
            <a:off x="-2733862" y="-834460"/>
            <a:ext cx="3167916" cy="3268627"/>
          </a:xfrm>
          <a:prstGeom prst="rect">
            <a:avLst/>
          </a:prstGeom>
        </p:spPr>
      </p:pic>
      <p:sp>
        <p:nvSpPr>
          <p:cNvPr id="17" name="Title 1">
            <a:extLst>
              <a:ext uri="{FF2B5EF4-FFF2-40B4-BE49-F238E27FC236}">
                <a16:creationId xmlns:a16="http://schemas.microsoft.com/office/drawing/2014/main" id="{134C9EFF-C59B-47AD-BC67-24488957F3EB}"/>
              </a:ext>
            </a:extLst>
          </p:cNvPr>
          <p:cNvSpPr txBox="1">
            <a:spLocks/>
          </p:cNvSpPr>
          <p:nvPr userDrawn="1"/>
        </p:nvSpPr>
        <p:spPr>
          <a:xfrm>
            <a:off x="-2607403" y="2254251"/>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267" b="0" dirty="0" err="1">
                <a:solidFill>
                  <a:schemeClr val="accent6">
                    <a:lumMod val="75000"/>
                  </a:schemeClr>
                </a:solidFill>
                <a:latin typeface="#9Slide07 HoneyCream" pitchFamily="2" charset="0"/>
              </a:rPr>
              <a:t>Măng</a:t>
            </a:r>
            <a:r>
              <a:rPr lang="en-US" sz="4267" b="0" dirty="0">
                <a:solidFill>
                  <a:schemeClr val="accent6">
                    <a:lumMod val="75000"/>
                  </a:schemeClr>
                </a:solidFill>
                <a:latin typeface="#9Slide07 HoneyCream" pitchFamily="2" charset="0"/>
              </a:rPr>
              <a:t> Non</a:t>
            </a:r>
          </a:p>
        </p:txBody>
      </p:sp>
      <p:sp>
        <p:nvSpPr>
          <p:cNvPr id="18" name="Title 1">
            <a:extLst>
              <a:ext uri="{FF2B5EF4-FFF2-40B4-BE49-F238E27FC236}">
                <a16:creationId xmlns:a16="http://schemas.microsoft.com/office/drawing/2014/main" id="{6108D78E-8090-455C-81F2-F57D8860EAC5}"/>
              </a:ext>
            </a:extLst>
          </p:cNvPr>
          <p:cNvSpPr txBox="1">
            <a:spLocks/>
          </p:cNvSpPr>
          <p:nvPr userDrawn="1"/>
        </p:nvSpPr>
        <p:spPr>
          <a:xfrm>
            <a:off x="8125428" y="-1049867"/>
            <a:ext cx="4727615"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800" b="0" dirty="0">
                <a:solidFill>
                  <a:schemeClr val="accent6">
                    <a:lumMod val="50000"/>
                  </a:schemeClr>
                </a:solidFill>
                <a:latin typeface="#9Slide07 SVNAppleberry" panose="02040603050506020204" pitchFamily="18" charset="0"/>
              </a:rPr>
              <a:t>By </a:t>
            </a:r>
            <a:r>
              <a:rPr lang="en-US" sz="2800" b="0" dirty="0" err="1">
                <a:solidFill>
                  <a:schemeClr val="accent6">
                    <a:lumMod val="50000"/>
                  </a:schemeClr>
                </a:solidFill>
                <a:latin typeface="#9Slide07 SVNAppleberry" panose="02040603050506020204" pitchFamily="18" charset="0"/>
              </a:rPr>
              <a:t>Phước</a:t>
            </a:r>
            <a:r>
              <a:rPr lang="en-US" sz="2800" b="0" baseline="0" dirty="0">
                <a:solidFill>
                  <a:schemeClr val="accent6">
                    <a:lumMod val="50000"/>
                  </a:schemeClr>
                </a:solidFill>
                <a:latin typeface="#9Slide07 SVNAppleberry" panose="02040603050506020204" pitchFamily="18" charset="0"/>
              </a:rPr>
              <a:t> </a:t>
            </a:r>
            <a:r>
              <a:rPr lang="en-US" sz="2800" b="0" baseline="0" dirty="0" err="1">
                <a:solidFill>
                  <a:schemeClr val="accent6">
                    <a:lumMod val="50000"/>
                  </a:schemeClr>
                </a:solidFill>
                <a:latin typeface="#9Slide07 SVNAppleberry" panose="02040603050506020204" pitchFamily="18" charset="0"/>
              </a:rPr>
              <a:t>Trang</a:t>
            </a:r>
            <a:endParaRPr lang="en-US" sz="2800" b="0" dirty="0">
              <a:solidFill>
                <a:schemeClr val="accent6">
                  <a:lumMod val="50000"/>
                </a:schemeClr>
              </a:solidFill>
              <a:latin typeface="#9Slide07 SVNAppleberry" panose="02040603050506020204" pitchFamily="18" charset="0"/>
            </a:endParaRPr>
          </a:p>
        </p:txBody>
      </p:sp>
      <p:sp>
        <p:nvSpPr>
          <p:cNvPr id="19" name="Title 1">
            <a:extLst>
              <a:ext uri="{FF2B5EF4-FFF2-40B4-BE49-F238E27FC236}">
                <a16:creationId xmlns:a16="http://schemas.microsoft.com/office/drawing/2014/main" id="{134C9EFF-C59B-47AD-BC67-24488957F3EB}"/>
              </a:ext>
            </a:extLst>
          </p:cNvPr>
          <p:cNvSpPr txBox="1">
            <a:spLocks/>
          </p:cNvSpPr>
          <p:nvPr userDrawn="1"/>
        </p:nvSpPr>
        <p:spPr>
          <a:xfrm>
            <a:off x="-772146" y="5808133"/>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bg2">
                    <a:lumMod val="75000"/>
                  </a:schemeClr>
                </a:solidFill>
                <a:latin typeface="#9Slide07 HoneyCream" pitchFamily="2" charset="0"/>
              </a:rPr>
              <a:t>Măng</a:t>
            </a:r>
            <a:r>
              <a:rPr lang="en-US" sz="1800" b="0" dirty="0">
                <a:solidFill>
                  <a:schemeClr val="bg2">
                    <a:lumMod val="75000"/>
                  </a:schemeClr>
                </a:solidFill>
                <a:latin typeface="#9Slide07 HoneyCream" pitchFamily="2" charset="0"/>
              </a:rPr>
              <a:t> Non</a:t>
            </a:r>
          </a:p>
        </p:txBody>
      </p:sp>
    </p:spTree>
    <p:extLst>
      <p:ext uri="{BB962C8B-B14F-4D97-AF65-F5344CB8AC3E}">
        <p14:creationId xmlns:p14="http://schemas.microsoft.com/office/powerpoint/2010/main" val="279035331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15_PPTMON slide">
    <p:bg>
      <p:bgPr>
        <a:solidFill>
          <a:srgbClr val="032051"/>
        </a:solidFill>
        <a:effectLst/>
      </p:bgPr>
    </p:bg>
    <p:spTree>
      <p:nvGrpSpPr>
        <p:cNvPr id="1" name=""/>
        <p:cNvGrpSpPr/>
        <p:nvPr/>
      </p:nvGrpSpPr>
      <p:grpSpPr>
        <a:xfrm>
          <a:off x="0" y="0"/>
          <a:ext cx="0" cy="0"/>
          <a:chOff x="0" y="0"/>
          <a:chExt cx="0" cy="0"/>
        </a:xfrm>
      </p:grpSpPr>
      <p:sp>
        <p:nvSpPr>
          <p:cNvPr id="24" name="그림 개체 틀 4">
            <a:extLst>
              <a:ext uri="{FF2B5EF4-FFF2-40B4-BE49-F238E27FC236}">
                <a16:creationId xmlns:a16="http://schemas.microsoft.com/office/drawing/2014/main" id="{D6D9B4C9-0C2A-4696-87CD-CEF331FDC16B}"/>
              </a:ext>
            </a:extLst>
          </p:cNvPr>
          <p:cNvSpPr>
            <a:spLocks noGrp="1"/>
          </p:cNvSpPr>
          <p:nvPr>
            <p:ph type="pic" sz="quarter" idx="10" hasCustomPrompt="1"/>
          </p:nvPr>
        </p:nvSpPr>
        <p:spPr>
          <a:xfrm>
            <a:off x="1008357" y="1933576"/>
            <a:ext cx="4857162" cy="2247122"/>
          </a:xfrm>
          <a:prstGeom prst="rect">
            <a:avLst/>
          </a:prstGeom>
          <a:pattFill prst="pct10">
            <a:fgClr>
              <a:schemeClr val="bg1">
                <a:lumMod val="75000"/>
              </a:schemeClr>
            </a:fgClr>
            <a:bgClr>
              <a:schemeClr val="bg1"/>
            </a:bgClr>
          </a:pattFill>
          <a:effectLst/>
        </p:spPr>
        <p:txBody>
          <a:bodyPr bIns="432000" anchor="b" anchorCtr="1"/>
          <a:lstStyle>
            <a:lvl1pPr>
              <a:defRPr lang="ko-KR" altLang="en-US" sz="1800" dirty="0"/>
            </a:lvl1pPr>
          </a:lstStyle>
          <a:p>
            <a:pPr marR="0" lvl="0" fontAlgn="auto">
              <a:spcAft>
                <a:spcPts val="0"/>
              </a:spcAft>
              <a:buClrTx/>
              <a:buSzTx/>
              <a:tabLst/>
            </a:pPr>
            <a:r>
              <a:rPr lang="en-US" altLang="ko-KR" dirty="0"/>
              <a:t>Click icon to add picture</a:t>
            </a:r>
            <a:endParaRPr lang="ko-KR" altLang="en-US" dirty="0"/>
          </a:p>
        </p:txBody>
      </p:sp>
      <p:sp>
        <p:nvSpPr>
          <p:cNvPr id="25" name="그림 개체 틀 4">
            <a:extLst>
              <a:ext uri="{FF2B5EF4-FFF2-40B4-BE49-F238E27FC236}">
                <a16:creationId xmlns:a16="http://schemas.microsoft.com/office/drawing/2014/main" id="{8936B362-0195-49C1-96F8-11451900EB92}"/>
              </a:ext>
            </a:extLst>
          </p:cNvPr>
          <p:cNvSpPr>
            <a:spLocks noGrp="1"/>
          </p:cNvSpPr>
          <p:nvPr>
            <p:ph type="pic" sz="quarter" idx="12" hasCustomPrompt="1"/>
          </p:nvPr>
        </p:nvSpPr>
        <p:spPr>
          <a:xfrm>
            <a:off x="6326481" y="1933576"/>
            <a:ext cx="4857162" cy="2247122"/>
          </a:xfrm>
          <a:prstGeom prst="rect">
            <a:avLst/>
          </a:prstGeom>
          <a:pattFill prst="pct10">
            <a:fgClr>
              <a:schemeClr val="bg1">
                <a:lumMod val="75000"/>
              </a:schemeClr>
            </a:fgClr>
            <a:bgClr>
              <a:schemeClr val="bg1"/>
            </a:bgClr>
          </a:pattFill>
          <a:effectLst/>
        </p:spPr>
        <p:txBody>
          <a:bodyPr bIns="432000" anchor="b" anchorCtr="1"/>
          <a:lstStyle>
            <a:lvl1pPr>
              <a:defRPr lang="ko-KR" altLang="en-US" sz="1800" dirty="0"/>
            </a:lvl1pPr>
          </a:lstStyle>
          <a:p>
            <a:pPr marR="0" lvl="0" fontAlgn="auto">
              <a:spcAft>
                <a:spcPts val="0"/>
              </a:spcAft>
              <a:buClrTx/>
              <a:buSzTx/>
              <a:tabLst/>
            </a:pPr>
            <a:r>
              <a:rPr lang="en-US" altLang="ko-KR" dirty="0"/>
              <a:t>Click icon to add picture</a:t>
            </a:r>
            <a:endParaRPr lang="ko-KR" altLang="en-US" dirty="0"/>
          </a:p>
        </p:txBody>
      </p:sp>
      <p:pic>
        <p:nvPicPr>
          <p:cNvPr id="13" name="그림 12">
            <a:extLst>
              <a:ext uri="{FF2B5EF4-FFF2-40B4-BE49-F238E27FC236}">
                <a16:creationId xmlns:a16="http://schemas.microsoft.com/office/drawing/2014/main" id="{5F49C80A-6FF3-47C0-87E1-31C55922E29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2397" t="13491" r="52822" b="47310"/>
          <a:stretch/>
        </p:blipFill>
        <p:spPr>
          <a:xfrm flipH="1" flipV="1">
            <a:off x="8089900" y="4267199"/>
            <a:ext cx="4102100" cy="2590801"/>
          </a:xfrm>
          <a:prstGeom prst="rect">
            <a:avLst/>
          </a:prstGeom>
        </p:spPr>
      </p:pic>
      <p:pic>
        <p:nvPicPr>
          <p:cNvPr id="16" name="그림 15">
            <a:extLst>
              <a:ext uri="{FF2B5EF4-FFF2-40B4-BE49-F238E27FC236}">
                <a16:creationId xmlns:a16="http://schemas.microsoft.com/office/drawing/2014/main" id="{C403BC6E-AEF7-4F13-93D1-CEB6B5CA01D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7344" t="6573" r="5053" b="17142"/>
          <a:stretch/>
        </p:blipFill>
        <p:spPr>
          <a:xfrm flipH="1" flipV="1">
            <a:off x="0" y="0"/>
            <a:ext cx="4434976" cy="5041900"/>
          </a:xfrm>
          <a:custGeom>
            <a:avLst/>
            <a:gdLst>
              <a:gd name="connsiteX0" fmla="*/ 3774576 w 4434976"/>
              <a:gd name="connsiteY0" fmla="*/ 0 h 5041900"/>
              <a:gd name="connsiteX1" fmla="*/ 4434976 w 4434976"/>
              <a:gd name="connsiteY1" fmla="*/ 0 h 5041900"/>
              <a:gd name="connsiteX2" fmla="*/ 4434976 w 4434976"/>
              <a:gd name="connsiteY2" fmla="*/ 5041900 h 5041900"/>
              <a:gd name="connsiteX3" fmla="*/ 0 w 4434976"/>
              <a:gd name="connsiteY3" fmla="*/ 5041900 h 5041900"/>
              <a:gd name="connsiteX4" fmla="*/ 0 w 4434976"/>
              <a:gd name="connsiteY4" fmla="*/ 3505200 h 5041900"/>
              <a:gd name="connsiteX5" fmla="*/ 3774576 w 4434976"/>
              <a:gd name="connsiteY5" fmla="*/ 3505200 h 5041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34976" h="5041900">
                <a:moveTo>
                  <a:pt x="3774576" y="0"/>
                </a:moveTo>
                <a:lnTo>
                  <a:pt x="4434976" y="0"/>
                </a:lnTo>
                <a:lnTo>
                  <a:pt x="4434976" y="5041900"/>
                </a:lnTo>
                <a:lnTo>
                  <a:pt x="0" y="5041900"/>
                </a:lnTo>
                <a:lnTo>
                  <a:pt x="0" y="3505200"/>
                </a:lnTo>
                <a:lnTo>
                  <a:pt x="3774576" y="3505200"/>
                </a:lnTo>
                <a:close/>
              </a:path>
            </a:pathLst>
          </a:custGeom>
        </p:spPr>
      </p:pic>
    </p:spTree>
    <p:extLst>
      <p:ext uri="{BB962C8B-B14F-4D97-AF65-F5344CB8AC3E}">
        <p14:creationId xmlns:p14="http://schemas.microsoft.com/office/powerpoint/2010/main" val="257837737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16_PPTMON slide">
    <p:spTree>
      <p:nvGrpSpPr>
        <p:cNvPr id="1" name=""/>
        <p:cNvGrpSpPr/>
        <p:nvPr/>
      </p:nvGrpSpPr>
      <p:grpSpPr>
        <a:xfrm>
          <a:off x="0" y="0"/>
          <a:ext cx="0" cy="0"/>
          <a:chOff x="0" y="0"/>
          <a:chExt cx="0" cy="0"/>
        </a:xfrm>
      </p:grpSpPr>
      <p:sp>
        <p:nvSpPr>
          <p:cNvPr id="18" name="그림 개체 틀 11">
            <a:extLst>
              <a:ext uri="{FF2B5EF4-FFF2-40B4-BE49-F238E27FC236}">
                <a16:creationId xmlns:a16="http://schemas.microsoft.com/office/drawing/2014/main" id="{FA4369BB-A53B-4B90-A2B4-71B94146EA8D}"/>
              </a:ext>
            </a:extLst>
          </p:cNvPr>
          <p:cNvSpPr>
            <a:spLocks noGrp="1"/>
          </p:cNvSpPr>
          <p:nvPr>
            <p:ph type="pic" sz="quarter" idx="10" hasCustomPrompt="1"/>
          </p:nvPr>
        </p:nvSpPr>
        <p:spPr>
          <a:xfrm>
            <a:off x="8047522" y="1036751"/>
            <a:ext cx="2252483" cy="4928738"/>
          </a:xfrm>
          <a:prstGeom prst="roundRect">
            <a:avLst>
              <a:gd name="adj" fmla="val 13456"/>
            </a:avLst>
          </a:prstGeom>
          <a:pattFill prst="pct10">
            <a:fgClr>
              <a:schemeClr val="bg1">
                <a:lumMod val="75000"/>
              </a:schemeClr>
            </a:fgClr>
            <a:bgClr>
              <a:schemeClr val="bg1"/>
            </a:bgClr>
          </a:pattFill>
          <a:effectLst/>
        </p:spPr>
        <p:txBody>
          <a:bodyPr bIns="432000" anchor="b" anchorCtr="1"/>
          <a:lstStyle>
            <a:lvl1pPr>
              <a:defRPr lang="ko-KR" altLang="en-US" sz="1800" dirty="0"/>
            </a:lvl1pPr>
          </a:lstStyle>
          <a:p>
            <a:pPr marR="0" lvl="0" fontAlgn="auto">
              <a:spcAft>
                <a:spcPts val="0"/>
              </a:spcAft>
              <a:buClrTx/>
              <a:buSzTx/>
              <a:tabLst/>
            </a:pPr>
            <a:r>
              <a:rPr lang="en-US" altLang="ko-KR" dirty="0"/>
              <a:t>Click icon to add picture</a:t>
            </a:r>
            <a:endParaRPr lang="ko-KR" altLang="en-US" dirty="0"/>
          </a:p>
        </p:txBody>
      </p:sp>
      <p:pic>
        <p:nvPicPr>
          <p:cNvPr id="16" name="그림 15">
            <a:extLst>
              <a:ext uri="{FF2B5EF4-FFF2-40B4-BE49-F238E27FC236}">
                <a16:creationId xmlns:a16="http://schemas.microsoft.com/office/drawing/2014/main" id="{D7A12FC9-B152-415A-B598-1368F94AD43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6042" t="13013" r="3255" b="24537"/>
          <a:stretch/>
        </p:blipFill>
        <p:spPr>
          <a:xfrm flipV="1">
            <a:off x="7391400" y="2730500"/>
            <a:ext cx="4800600" cy="4127500"/>
          </a:xfrm>
          <a:custGeom>
            <a:avLst/>
            <a:gdLst>
              <a:gd name="connsiteX0" fmla="*/ 4800600 w 4800600"/>
              <a:gd name="connsiteY0" fmla="*/ 0 h 4127500"/>
              <a:gd name="connsiteX1" fmla="*/ 0 w 4800600"/>
              <a:gd name="connsiteY1" fmla="*/ 0 h 4127500"/>
              <a:gd name="connsiteX2" fmla="*/ 0 w 4800600"/>
              <a:gd name="connsiteY2" fmla="*/ 1135781 h 4127500"/>
              <a:gd name="connsiteX3" fmla="*/ 3645568 w 4800600"/>
              <a:gd name="connsiteY3" fmla="*/ 1135781 h 4127500"/>
              <a:gd name="connsiteX4" fmla="*/ 3645568 w 4800600"/>
              <a:gd name="connsiteY4" fmla="*/ 4127500 h 4127500"/>
              <a:gd name="connsiteX5" fmla="*/ 4800600 w 4800600"/>
              <a:gd name="connsiteY5" fmla="*/ 4127500 h 4127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00600" h="4127500">
                <a:moveTo>
                  <a:pt x="4800600" y="0"/>
                </a:moveTo>
                <a:lnTo>
                  <a:pt x="0" y="0"/>
                </a:lnTo>
                <a:lnTo>
                  <a:pt x="0" y="1135781"/>
                </a:lnTo>
                <a:lnTo>
                  <a:pt x="3645568" y="1135781"/>
                </a:lnTo>
                <a:lnTo>
                  <a:pt x="3645568" y="4127500"/>
                </a:lnTo>
                <a:lnTo>
                  <a:pt x="4800600" y="4127500"/>
                </a:lnTo>
                <a:close/>
              </a:path>
            </a:pathLst>
          </a:custGeom>
        </p:spPr>
      </p:pic>
      <p:pic>
        <p:nvPicPr>
          <p:cNvPr id="20" name="그림 19">
            <a:extLst>
              <a:ext uri="{FF2B5EF4-FFF2-40B4-BE49-F238E27FC236}">
                <a16:creationId xmlns:a16="http://schemas.microsoft.com/office/drawing/2014/main" id="{6CFCD931-0DEC-4BF7-BBB9-7BC5D6FC859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966" t="45930" r="48162" b="11924"/>
          <a:stretch/>
        </p:blipFill>
        <p:spPr>
          <a:xfrm flipV="1">
            <a:off x="0" y="0"/>
            <a:ext cx="5410200" cy="2785533"/>
          </a:xfrm>
          <a:prstGeom prst="rect">
            <a:avLst/>
          </a:prstGeom>
        </p:spPr>
      </p:pic>
    </p:spTree>
    <p:extLst>
      <p:ext uri="{BB962C8B-B14F-4D97-AF65-F5344CB8AC3E}">
        <p14:creationId xmlns:p14="http://schemas.microsoft.com/office/powerpoint/2010/main" val="405619878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17_PPTMON slide">
    <p:bg>
      <p:bgPr>
        <a:solidFill>
          <a:srgbClr val="0F7DD0"/>
        </a:solidFill>
        <a:effectLst/>
      </p:bgPr>
    </p:bg>
    <p:spTree>
      <p:nvGrpSpPr>
        <p:cNvPr id="1" name=""/>
        <p:cNvGrpSpPr/>
        <p:nvPr/>
      </p:nvGrpSpPr>
      <p:grpSpPr>
        <a:xfrm>
          <a:off x="0" y="0"/>
          <a:ext cx="0" cy="0"/>
          <a:chOff x="0" y="0"/>
          <a:chExt cx="0" cy="0"/>
        </a:xfrm>
      </p:grpSpPr>
      <p:sp>
        <p:nvSpPr>
          <p:cNvPr id="18" name="그림 개체 틀 5">
            <a:extLst>
              <a:ext uri="{FF2B5EF4-FFF2-40B4-BE49-F238E27FC236}">
                <a16:creationId xmlns:a16="http://schemas.microsoft.com/office/drawing/2014/main" id="{F9D88346-A66D-436C-8C34-40C3A4DF752F}"/>
              </a:ext>
            </a:extLst>
          </p:cNvPr>
          <p:cNvSpPr>
            <a:spLocks noGrp="1"/>
          </p:cNvSpPr>
          <p:nvPr>
            <p:ph type="pic" sz="quarter" idx="10" hasCustomPrompt="1"/>
          </p:nvPr>
        </p:nvSpPr>
        <p:spPr>
          <a:xfrm>
            <a:off x="7179468" y="866775"/>
            <a:ext cx="3779045" cy="5029200"/>
          </a:xfrm>
          <a:prstGeom prst="roundRect">
            <a:avLst>
              <a:gd name="adj" fmla="val 1926"/>
            </a:avLst>
          </a:prstGeom>
          <a:pattFill prst="pct10">
            <a:fgClr>
              <a:schemeClr val="bg1">
                <a:lumMod val="75000"/>
              </a:schemeClr>
            </a:fgClr>
            <a:bgClr>
              <a:schemeClr val="bg1"/>
            </a:bgClr>
          </a:pattFill>
          <a:effectLst/>
        </p:spPr>
        <p:txBody>
          <a:bodyPr bIns="432000" anchor="b" anchorCtr="1"/>
          <a:lstStyle>
            <a:lvl1pPr>
              <a:defRPr lang="ko-KR" altLang="en-US" sz="1800" dirty="0"/>
            </a:lvl1pPr>
          </a:lstStyle>
          <a:p>
            <a:pPr marR="0" lvl="0" fontAlgn="auto">
              <a:spcAft>
                <a:spcPts val="0"/>
              </a:spcAft>
              <a:buClrTx/>
              <a:buSzTx/>
              <a:tabLst/>
            </a:pPr>
            <a:r>
              <a:rPr lang="en-US" altLang="ko-KR" dirty="0"/>
              <a:t>Click icon to add picture</a:t>
            </a:r>
            <a:endParaRPr lang="ko-KR" altLang="en-US" dirty="0"/>
          </a:p>
        </p:txBody>
      </p:sp>
      <p:pic>
        <p:nvPicPr>
          <p:cNvPr id="12" name="그림 11">
            <a:extLst>
              <a:ext uri="{FF2B5EF4-FFF2-40B4-BE49-F238E27FC236}">
                <a16:creationId xmlns:a16="http://schemas.microsoft.com/office/drawing/2014/main" id="{145828BB-254A-449B-9F94-8A7B4A921BF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2397" t="14610" r="44646" b="48006"/>
          <a:stretch/>
        </p:blipFill>
        <p:spPr>
          <a:xfrm flipV="1">
            <a:off x="0" y="4387173"/>
            <a:ext cx="5066393" cy="2470827"/>
          </a:xfrm>
          <a:prstGeom prst="rect">
            <a:avLst/>
          </a:prstGeom>
        </p:spPr>
      </p:pic>
      <p:pic>
        <p:nvPicPr>
          <p:cNvPr id="14" name="그림 13">
            <a:extLst>
              <a:ext uri="{FF2B5EF4-FFF2-40B4-BE49-F238E27FC236}">
                <a16:creationId xmlns:a16="http://schemas.microsoft.com/office/drawing/2014/main" id="{2EEC9B92-86F6-4925-B5C8-DB246A51875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69233" t="29136" r="6031" b="15670"/>
          <a:stretch/>
        </p:blipFill>
        <p:spPr>
          <a:xfrm flipV="1">
            <a:off x="9274511" y="0"/>
            <a:ext cx="2917489" cy="3647872"/>
          </a:xfrm>
          <a:custGeom>
            <a:avLst/>
            <a:gdLst>
              <a:gd name="connsiteX0" fmla="*/ 2917489 w 2917489"/>
              <a:gd name="connsiteY0" fmla="*/ 0 h 3647872"/>
              <a:gd name="connsiteX1" fmla="*/ 2106217 w 2917489"/>
              <a:gd name="connsiteY1" fmla="*/ 0 h 3647872"/>
              <a:gd name="connsiteX2" fmla="*/ 2106217 w 2917489"/>
              <a:gd name="connsiteY2" fmla="*/ 2581072 h 3647872"/>
              <a:gd name="connsiteX3" fmla="*/ 0 w 2917489"/>
              <a:gd name="connsiteY3" fmla="*/ 2581072 h 3647872"/>
              <a:gd name="connsiteX4" fmla="*/ 0 w 2917489"/>
              <a:gd name="connsiteY4" fmla="*/ 3647872 h 3647872"/>
              <a:gd name="connsiteX5" fmla="*/ 2917489 w 2917489"/>
              <a:gd name="connsiteY5" fmla="*/ 3647872 h 3647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17489" h="3647872">
                <a:moveTo>
                  <a:pt x="2917489" y="0"/>
                </a:moveTo>
                <a:lnTo>
                  <a:pt x="2106217" y="0"/>
                </a:lnTo>
                <a:lnTo>
                  <a:pt x="2106217" y="2581072"/>
                </a:lnTo>
                <a:lnTo>
                  <a:pt x="0" y="2581072"/>
                </a:lnTo>
                <a:lnTo>
                  <a:pt x="0" y="3647872"/>
                </a:lnTo>
                <a:lnTo>
                  <a:pt x="2917489" y="3647872"/>
                </a:lnTo>
                <a:close/>
              </a:path>
            </a:pathLst>
          </a:custGeom>
        </p:spPr>
      </p:pic>
    </p:spTree>
    <p:extLst>
      <p:ext uri="{BB962C8B-B14F-4D97-AF65-F5344CB8AC3E}">
        <p14:creationId xmlns:p14="http://schemas.microsoft.com/office/powerpoint/2010/main" val="105636730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18_PPTMON slide">
    <p:bg>
      <p:bgPr>
        <a:solidFill>
          <a:srgbClr val="FA3C3C"/>
        </a:solidFill>
        <a:effectLst/>
      </p:bgPr>
    </p:bg>
    <p:spTree>
      <p:nvGrpSpPr>
        <p:cNvPr id="1" name=""/>
        <p:cNvGrpSpPr/>
        <p:nvPr/>
      </p:nvGrpSpPr>
      <p:grpSpPr>
        <a:xfrm>
          <a:off x="0" y="0"/>
          <a:ext cx="0" cy="0"/>
          <a:chOff x="0" y="0"/>
          <a:chExt cx="0" cy="0"/>
        </a:xfrm>
      </p:grpSpPr>
      <p:sp>
        <p:nvSpPr>
          <p:cNvPr id="18" name="그림 개체 틀 8">
            <a:extLst>
              <a:ext uri="{FF2B5EF4-FFF2-40B4-BE49-F238E27FC236}">
                <a16:creationId xmlns:a16="http://schemas.microsoft.com/office/drawing/2014/main" id="{2BDE2AC8-378A-493F-8985-BCA062CB42FA}"/>
              </a:ext>
            </a:extLst>
          </p:cNvPr>
          <p:cNvSpPr>
            <a:spLocks noGrp="1"/>
          </p:cNvSpPr>
          <p:nvPr>
            <p:ph type="pic" sz="quarter" idx="10" hasCustomPrompt="1"/>
          </p:nvPr>
        </p:nvSpPr>
        <p:spPr>
          <a:xfrm>
            <a:off x="4294547" y="827437"/>
            <a:ext cx="6379412" cy="4347195"/>
          </a:xfrm>
          <a:prstGeom prst="roundRect">
            <a:avLst>
              <a:gd name="adj" fmla="val 1000"/>
            </a:avLst>
          </a:prstGeom>
          <a:pattFill prst="pct10">
            <a:fgClr>
              <a:schemeClr val="bg1">
                <a:lumMod val="75000"/>
              </a:schemeClr>
            </a:fgClr>
            <a:bgClr>
              <a:schemeClr val="bg1"/>
            </a:bgClr>
          </a:pattFill>
          <a:effectLst/>
        </p:spPr>
        <p:txBody>
          <a:bodyPr bIns="432000" anchor="b" anchorCtr="1"/>
          <a:lstStyle>
            <a:lvl1pPr>
              <a:defRPr lang="ko-KR" altLang="en-US" sz="1800" dirty="0"/>
            </a:lvl1pPr>
          </a:lstStyle>
          <a:p>
            <a:pPr marR="0" lvl="0" fontAlgn="auto">
              <a:spcAft>
                <a:spcPts val="0"/>
              </a:spcAft>
              <a:buClrTx/>
              <a:buSzTx/>
              <a:tabLst/>
            </a:pPr>
            <a:r>
              <a:rPr lang="en-US" altLang="ko-KR" dirty="0"/>
              <a:t>Click icon to add picture</a:t>
            </a:r>
            <a:endParaRPr lang="ko-KR" altLang="en-US" dirty="0"/>
          </a:p>
        </p:txBody>
      </p:sp>
      <p:pic>
        <p:nvPicPr>
          <p:cNvPr id="16" name="그림 15">
            <a:extLst>
              <a:ext uri="{FF2B5EF4-FFF2-40B4-BE49-F238E27FC236}">
                <a16:creationId xmlns:a16="http://schemas.microsoft.com/office/drawing/2014/main" id="{042D4EB4-D772-4E60-A6FC-9457FCC4882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9104" t="14404" r="75067"/>
          <a:stretch/>
        </p:blipFill>
        <p:spPr>
          <a:xfrm flipH="1" flipV="1">
            <a:off x="10325097" y="1200671"/>
            <a:ext cx="1866903" cy="5657329"/>
          </a:xfrm>
          <a:custGeom>
            <a:avLst/>
            <a:gdLst>
              <a:gd name="connsiteX0" fmla="*/ 0 w 1866903"/>
              <a:gd name="connsiteY0" fmla="*/ 5657329 h 5657329"/>
              <a:gd name="connsiteX1" fmla="*/ 0 w 1866903"/>
              <a:gd name="connsiteY1" fmla="*/ 0 h 5657329"/>
              <a:gd name="connsiteX2" fmla="*/ 1866903 w 1866903"/>
              <a:gd name="connsiteY2" fmla="*/ 0 h 5657329"/>
              <a:gd name="connsiteX3" fmla="*/ 1866903 w 1866903"/>
              <a:gd name="connsiteY3" fmla="*/ 1993901 h 5657329"/>
              <a:gd name="connsiteX4" fmla="*/ 558800 w 1866903"/>
              <a:gd name="connsiteY4" fmla="*/ 1993901 h 5657329"/>
              <a:gd name="connsiteX5" fmla="*/ 558800 w 1866903"/>
              <a:gd name="connsiteY5" fmla="*/ 5657329 h 5657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66903" h="5657329">
                <a:moveTo>
                  <a:pt x="0" y="5657329"/>
                </a:moveTo>
                <a:lnTo>
                  <a:pt x="0" y="0"/>
                </a:lnTo>
                <a:lnTo>
                  <a:pt x="1866903" y="0"/>
                </a:lnTo>
                <a:lnTo>
                  <a:pt x="1866903" y="1993901"/>
                </a:lnTo>
                <a:lnTo>
                  <a:pt x="558800" y="1993901"/>
                </a:lnTo>
                <a:lnTo>
                  <a:pt x="558800" y="5657329"/>
                </a:lnTo>
                <a:close/>
              </a:path>
            </a:pathLst>
          </a:custGeom>
        </p:spPr>
      </p:pic>
      <p:pic>
        <p:nvPicPr>
          <p:cNvPr id="17" name="그림 16">
            <a:extLst>
              <a:ext uri="{FF2B5EF4-FFF2-40B4-BE49-F238E27FC236}">
                <a16:creationId xmlns:a16="http://schemas.microsoft.com/office/drawing/2014/main" id="{5B40F9C2-E5A6-41F9-8435-D91398218BA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0392" t="10616" r="52005" b="35005"/>
          <a:stretch/>
        </p:blipFill>
        <p:spPr>
          <a:xfrm rot="16200000" flipH="1">
            <a:off x="-420438" y="420439"/>
            <a:ext cx="4434976" cy="3594099"/>
          </a:xfrm>
          <a:custGeom>
            <a:avLst/>
            <a:gdLst>
              <a:gd name="connsiteX0" fmla="*/ 0 w 4434976"/>
              <a:gd name="connsiteY0" fmla="*/ 3594099 h 3594099"/>
              <a:gd name="connsiteX1" fmla="*/ 729325 w 4434976"/>
              <a:gd name="connsiteY1" fmla="*/ 3594099 h 3594099"/>
              <a:gd name="connsiteX2" fmla="*/ 729325 w 4434976"/>
              <a:gd name="connsiteY2" fmla="*/ 1206498 h 3594099"/>
              <a:gd name="connsiteX3" fmla="*/ 4434976 w 4434976"/>
              <a:gd name="connsiteY3" fmla="*/ 1206498 h 3594099"/>
              <a:gd name="connsiteX4" fmla="*/ 4434976 w 4434976"/>
              <a:gd name="connsiteY4" fmla="*/ 0 h 3594099"/>
              <a:gd name="connsiteX5" fmla="*/ 0 w 4434976"/>
              <a:gd name="connsiteY5" fmla="*/ 0 h 3594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34976" h="3594099">
                <a:moveTo>
                  <a:pt x="0" y="3594099"/>
                </a:moveTo>
                <a:lnTo>
                  <a:pt x="729325" y="3594099"/>
                </a:lnTo>
                <a:lnTo>
                  <a:pt x="729325" y="1206498"/>
                </a:lnTo>
                <a:lnTo>
                  <a:pt x="4434976" y="1206498"/>
                </a:lnTo>
                <a:lnTo>
                  <a:pt x="4434976" y="0"/>
                </a:lnTo>
                <a:lnTo>
                  <a:pt x="0" y="0"/>
                </a:lnTo>
                <a:close/>
              </a:path>
            </a:pathLst>
          </a:custGeom>
        </p:spPr>
      </p:pic>
    </p:spTree>
    <p:extLst>
      <p:ext uri="{BB962C8B-B14F-4D97-AF65-F5344CB8AC3E}">
        <p14:creationId xmlns:p14="http://schemas.microsoft.com/office/powerpoint/2010/main" val="286174737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PPTMON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00534091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preserve="1" userDrawn="1">
  <p:cSld name="PPTMON custom">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8142"/>
          <a:stretch/>
        </p:blipFill>
        <p:spPr>
          <a:xfrm>
            <a:off x="1757391" y="7139940"/>
            <a:ext cx="1824009" cy="2002485"/>
          </a:xfrm>
          <a:prstGeom prst="rect">
            <a:avLst/>
          </a:prstGeom>
        </p:spPr>
      </p:pic>
      <p:sp>
        <p:nvSpPr>
          <p:cNvPr id="3" name="TextBox 3">
            <a:extLst>
              <a:ext uri="{FF2B5EF4-FFF2-40B4-BE49-F238E27FC236}">
                <a16:creationId xmlns:a16="http://schemas.microsoft.com/office/drawing/2014/main" id="{29EA2F57-C96A-966D-50AE-CA599802F3D7}"/>
              </a:ext>
            </a:extLst>
          </p:cNvPr>
          <p:cNvSpPr txBox="1"/>
          <p:nvPr userDrawn="1"/>
        </p:nvSpPr>
        <p:spPr>
          <a:xfrm>
            <a:off x="3189261" y="844710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dirty="0" err="1">
                <a:latin typeface="Times New Roman" panose="02020603050405020304" pitchFamily="18" charset="0"/>
                <a:cs typeface="Times New Roman" panose="02020603050405020304" pitchFamily="18" charset="0"/>
              </a:rPr>
              <a:t>Mời</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sp>
        <p:nvSpPr>
          <p:cNvPr id="4" name="Title 1">
            <a:extLst>
              <a:ext uri="{FF2B5EF4-FFF2-40B4-BE49-F238E27FC236}">
                <a16:creationId xmlns:a16="http://schemas.microsoft.com/office/drawing/2014/main" id="{C2819393-8A5D-E722-6425-C1F457F21F4D}"/>
              </a:ext>
            </a:extLst>
          </p:cNvPr>
          <p:cNvSpPr txBox="1">
            <a:spLocks/>
          </p:cNvSpPr>
          <p:nvPr userDrawn="1"/>
        </p:nvSpPr>
        <p:spPr>
          <a:xfrm>
            <a:off x="1576273" y="881105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dirty="0" err="1">
                <a:solidFill>
                  <a:srgbClr val="2C9430"/>
                </a:solidFill>
                <a:latin typeface="#9Slide07 HoneyCream" pitchFamily="2" charset="0"/>
              </a:rPr>
              <a:t>Măng</a:t>
            </a:r>
            <a:r>
              <a:rPr lang="en-US" sz="3200" b="0" dirty="0">
                <a:solidFill>
                  <a:srgbClr val="2C9430"/>
                </a:solidFill>
                <a:latin typeface="#9Slide07 HoneyCream" pitchFamily="2" charset="0"/>
              </a:rPr>
              <a:t> Non</a:t>
            </a:r>
          </a:p>
        </p:txBody>
      </p:sp>
      <p:pic>
        <p:nvPicPr>
          <p:cNvPr id="5" name="Picture 4">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9325"/>
          <a:stretch/>
        </p:blipFill>
        <p:spPr>
          <a:xfrm>
            <a:off x="-2733862" y="-834460"/>
            <a:ext cx="3167916" cy="3268627"/>
          </a:xfrm>
          <a:prstGeom prst="rect">
            <a:avLst/>
          </a:prstGeom>
        </p:spPr>
      </p:pic>
      <p:sp>
        <p:nvSpPr>
          <p:cNvPr id="6" name="Title 1">
            <a:extLst>
              <a:ext uri="{FF2B5EF4-FFF2-40B4-BE49-F238E27FC236}">
                <a16:creationId xmlns:a16="http://schemas.microsoft.com/office/drawing/2014/main" id="{134C9EFF-C59B-47AD-BC67-24488957F3EB}"/>
              </a:ext>
            </a:extLst>
          </p:cNvPr>
          <p:cNvSpPr txBox="1">
            <a:spLocks/>
          </p:cNvSpPr>
          <p:nvPr userDrawn="1"/>
        </p:nvSpPr>
        <p:spPr>
          <a:xfrm>
            <a:off x="-2607403" y="2254251"/>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267" b="0" dirty="0" err="1">
                <a:solidFill>
                  <a:schemeClr val="accent6">
                    <a:lumMod val="75000"/>
                  </a:schemeClr>
                </a:solidFill>
                <a:latin typeface="#9Slide07 HoneyCream" pitchFamily="2" charset="0"/>
              </a:rPr>
              <a:t>Măng</a:t>
            </a:r>
            <a:r>
              <a:rPr lang="en-US" sz="4267" b="0" dirty="0">
                <a:solidFill>
                  <a:schemeClr val="accent6">
                    <a:lumMod val="75000"/>
                  </a:schemeClr>
                </a:solidFill>
                <a:latin typeface="#9Slide07 HoneyCream" pitchFamily="2" charset="0"/>
              </a:rPr>
              <a:t> Non</a:t>
            </a:r>
          </a:p>
        </p:txBody>
      </p:sp>
      <p:sp>
        <p:nvSpPr>
          <p:cNvPr id="7" name="Title 1">
            <a:extLst>
              <a:ext uri="{FF2B5EF4-FFF2-40B4-BE49-F238E27FC236}">
                <a16:creationId xmlns:a16="http://schemas.microsoft.com/office/drawing/2014/main" id="{6108D78E-8090-455C-81F2-F57D8860EAC5}"/>
              </a:ext>
            </a:extLst>
          </p:cNvPr>
          <p:cNvSpPr txBox="1">
            <a:spLocks/>
          </p:cNvSpPr>
          <p:nvPr userDrawn="1"/>
        </p:nvSpPr>
        <p:spPr>
          <a:xfrm>
            <a:off x="8125428" y="-1049867"/>
            <a:ext cx="4727615"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800" b="0" dirty="0">
                <a:solidFill>
                  <a:schemeClr val="accent6">
                    <a:lumMod val="50000"/>
                  </a:schemeClr>
                </a:solidFill>
                <a:latin typeface="#9Slide07 SVNAppleberry" panose="02040603050506020204" pitchFamily="18" charset="0"/>
              </a:rPr>
              <a:t>By </a:t>
            </a:r>
            <a:r>
              <a:rPr lang="en-US" sz="2800" b="0" dirty="0" err="1">
                <a:solidFill>
                  <a:schemeClr val="accent6">
                    <a:lumMod val="50000"/>
                  </a:schemeClr>
                </a:solidFill>
                <a:latin typeface="#9Slide07 SVNAppleberry" panose="02040603050506020204" pitchFamily="18" charset="0"/>
              </a:rPr>
              <a:t>Phước</a:t>
            </a:r>
            <a:r>
              <a:rPr lang="en-US" sz="2800" b="0" baseline="0" dirty="0">
                <a:solidFill>
                  <a:schemeClr val="accent6">
                    <a:lumMod val="50000"/>
                  </a:schemeClr>
                </a:solidFill>
                <a:latin typeface="#9Slide07 SVNAppleberry" panose="02040603050506020204" pitchFamily="18" charset="0"/>
              </a:rPr>
              <a:t> </a:t>
            </a:r>
            <a:r>
              <a:rPr lang="en-US" sz="2800" b="0" baseline="0" dirty="0" err="1">
                <a:solidFill>
                  <a:schemeClr val="accent6">
                    <a:lumMod val="50000"/>
                  </a:schemeClr>
                </a:solidFill>
                <a:latin typeface="#9Slide07 SVNAppleberry" panose="02040603050506020204" pitchFamily="18" charset="0"/>
              </a:rPr>
              <a:t>Trang</a:t>
            </a:r>
            <a:endParaRPr lang="en-US" sz="2800" b="0" dirty="0">
              <a:solidFill>
                <a:schemeClr val="accent6">
                  <a:lumMod val="50000"/>
                </a:schemeClr>
              </a:solidFill>
              <a:latin typeface="#9Slide07 SVNAppleberry" panose="02040603050506020204" pitchFamily="18" charset="0"/>
            </a:endParaRPr>
          </a:p>
        </p:txBody>
      </p:sp>
      <p:sp>
        <p:nvSpPr>
          <p:cNvPr id="8" name="Title 1">
            <a:extLst>
              <a:ext uri="{FF2B5EF4-FFF2-40B4-BE49-F238E27FC236}">
                <a16:creationId xmlns:a16="http://schemas.microsoft.com/office/drawing/2014/main" id="{134C9EFF-C59B-47AD-BC67-24488957F3EB}"/>
              </a:ext>
            </a:extLst>
          </p:cNvPr>
          <p:cNvSpPr txBox="1">
            <a:spLocks/>
          </p:cNvSpPr>
          <p:nvPr userDrawn="1"/>
        </p:nvSpPr>
        <p:spPr>
          <a:xfrm>
            <a:off x="-772146" y="5808133"/>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bg2">
                    <a:lumMod val="75000"/>
                  </a:schemeClr>
                </a:solidFill>
                <a:latin typeface="#9Slide07 HoneyCream" pitchFamily="2" charset="0"/>
              </a:rPr>
              <a:t>Măng</a:t>
            </a:r>
            <a:r>
              <a:rPr lang="en-US" sz="1800" b="0" dirty="0">
                <a:solidFill>
                  <a:schemeClr val="bg2">
                    <a:lumMod val="75000"/>
                  </a:schemeClr>
                </a:solidFill>
                <a:latin typeface="#9Slide07 HoneyCream" pitchFamily="2" charset="0"/>
              </a:rPr>
              <a:t> Non</a:t>
            </a:r>
          </a:p>
        </p:txBody>
      </p:sp>
    </p:spTree>
    <p:extLst>
      <p:ext uri="{BB962C8B-B14F-4D97-AF65-F5344CB8AC3E}">
        <p14:creationId xmlns:p14="http://schemas.microsoft.com/office/powerpoint/2010/main" val="201590294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A5AA58-AC3C-CE2F-9E9F-4A3EADE98F3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14E1986-8CC2-3524-E098-EA02D62B243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053F791-8815-0B4F-A7F1-DD06710B6CC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711F325-2069-428C-8007-10D2C99E420F}"/>
              </a:ext>
            </a:extLst>
          </p:cNvPr>
          <p:cNvSpPr>
            <a:spLocks noGrp="1"/>
          </p:cNvSpPr>
          <p:nvPr>
            <p:ph type="dt" sz="half" idx="10"/>
          </p:nvPr>
        </p:nvSpPr>
        <p:spPr/>
        <p:txBody>
          <a:bodyPr/>
          <a:lstStyle/>
          <a:p>
            <a:fld id="{20B9AD99-57F0-497A-9FBF-1E6ABD51DA9D}" type="datetimeFigureOut">
              <a:rPr lang="en-US" smtClean="0"/>
              <a:t>2/17/2024</a:t>
            </a:fld>
            <a:endParaRPr lang="en-US"/>
          </a:p>
        </p:txBody>
      </p:sp>
      <p:sp>
        <p:nvSpPr>
          <p:cNvPr id="6" name="Footer Placeholder 5">
            <a:extLst>
              <a:ext uri="{FF2B5EF4-FFF2-40B4-BE49-F238E27FC236}">
                <a16:creationId xmlns:a16="http://schemas.microsoft.com/office/drawing/2014/main" id="{8B0C39E1-F705-04B5-2CBF-E4E35E9C1DD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14CE118-2AF7-F191-34A9-DE151AD44AD5}"/>
              </a:ext>
            </a:extLst>
          </p:cNvPr>
          <p:cNvSpPr>
            <a:spLocks noGrp="1"/>
          </p:cNvSpPr>
          <p:nvPr>
            <p:ph type="sldNum" sz="quarter" idx="12"/>
          </p:nvPr>
        </p:nvSpPr>
        <p:spPr/>
        <p:txBody>
          <a:bodyPr/>
          <a:lstStyle/>
          <a:p>
            <a:fld id="{8B8A7C68-AC9D-4125-9454-9B150A85E117}" type="slidenum">
              <a:rPr lang="en-US" smtClean="0"/>
              <a:t>‹#›</a:t>
            </a:fld>
            <a:endParaRPr lang="en-US"/>
          </a:p>
        </p:txBody>
      </p:sp>
    </p:spTree>
    <p:extLst>
      <p:ext uri="{BB962C8B-B14F-4D97-AF65-F5344CB8AC3E}">
        <p14:creationId xmlns:p14="http://schemas.microsoft.com/office/powerpoint/2010/main" val="24202223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hyperlink" Target="https://www.facebook.com/groups/629898828017053" TargetMode="Externa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ags" Target="../tags/tag1.xml"/><Relationship Id="rId18" Type="http://schemas.openxmlformats.org/officeDocument/2006/relationships/tags" Target="../tags/tag6.xml"/><Relationship Id="rId3" Type="http://schemas.openxmlformats.org/officeDocument/2006/relationships/slideLayout" Target="../slideLayouts/slideLayout14.xml"/><Relationship Id="rId21" Type="http://schemas.openxmlformats.org/officeDocument/2006/relationships/image" Target="../media/image2.png"/><Relationship Id="rId7" Type="http://schemas.openxmlformats.org/officeDocument/2006/relationships/slideLayout" Target="../slideLayouts/slideLayout18.xml"/><Relationship Id="rId12" Type="http://schemas.openxmlformats.org/officeDocument/2006/relationships/theme" Target="../theme/theme2.xml"/><Relationship Id="rId17" Type="http://schemas.openxmlformats.org/officeDocument/2006/relationships/tags" Target="../tags/tag5.xml"/><Relationship Id="rId2" Type="http://schemas.openxmlformats.org/officeDocument/2006/relationships/slideLayout" Target="../slideLayouts/slideLayout13.xml"/><Relationship Id="rId16" Type="http://schemas.openxmlformats.org/officeDocument/2006/relationships/tags" Target="../tags/tag4.xml"/><Relationship Id="rId20" Type="http://schemas.openxmlformats.org/officeDocument/2006/relationships/image" Target="../media/image1.pn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tags" Target="../tags/tag3.xml"/><Relationship Id="rId10" Type="http://schemas.openxmlformats.org/officeDocument/2006/relationships/slideLayout" Target="../slideLayouts/slideLayout21.xml"/><Relationship Id="rId19" Type="http://schemas.openxmlformats.org/officeDocument/2006/relationships/hyperlink" Target="https://www.facebook.com/groups/629898828017053" TargetMode="Externa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ags" Target="../tags/tag2.xml"/></Relationships>
</file>

<file path=ppt/slideMasters/_rels/slideMaster3.xml.rels><?xml version="1.0" encoding="UTF-8" standalone="yes"?>
<Relationships xmlns="http://schemas.openxmlformats.org/package/2006/relationships"><Relationship Id="rId8" Type="http://schemas.openxmlformats.org/officeDocument/2006/relationships/tags" Target="../tags/tag52.xml"/><Relationship Id="rId3" Type="http://schemas.openxmlformats.org/officeDocument/2006/relationships/tags" Target="../tags/tag47.xml"/><Relationship Id="rId7" Type="http://schemas.openxmlformats.org/officeDocument/2006/relationships/tags" Target="../tags/tag51.xml"/><Relationship Id="rId2" Type="http://schemas.openxmlformats.org/officeDocument/2006/relationships/theme" Target="../theme/theme3.xml"/><Relationship Id="rId1" Type="http://schemas.openxmlformats.org/officeDocument/2006/relationships/slideLayout" Target="../slideLayouts/slideLayout23.xml"/><Relationship Id="rId6" Type="http://schemas.openxmlformats.org/officeDocument/2006/relationships/tags" Target="../tags/tag50.xml"/><Relationship Id="rId5" Type="http://schemas.openxmlformats.org/officeDocument/2006/relationships/tags" Target="../tags/tag49.xml"/><Relationship Id="rId4" Type="http://schemas.openxmlformats.org/officeDocument/2006/relationships/tags" Target="../tags/tag4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4.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6" Type="http://schemas.openxmlformats.org/officeDocument/2006/relationships/image" Target="../media/image2.png"/><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5" Type="http://schemas.openxmlformats.org/officeDocument/2006/relationships/image" Target="../media/image1.png"/><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hyperlink" Target="https://www.facebook.com/groups/629898828017053" TargetMode="Externa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5.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6.xml.rels><?xml version="1.0" encoding="UTF-8" standalone="yes"?>
<Relationships xmlns="http://schemas.openxmlformats.org/package/2006/relationships"><Relationship Id="rId13" Type="http://schemas.openxmlformats.org/officeDocument/2006/relationships/slideLayout" Target="../slideLayouts/slideLayout59.xml"/><Relationship Id="rId18" Type="http://schemas.openxmlformats.org/officeDocument/2006/relationships/slideLayout" Target="../slideLayouts/slideLayout64.xml"/><Relationship Id="rId26" Type="http://schemas.openxmlformats.org/officeDocument/2006/relationships/slideLayout" Target="../slideLayouts/slideLayout72.xml"/><Relationship Id="rId39" Type="http://schemas.openxmlformats.org/officeDocument/2006/relationships/slideLayout" Target="../slideLayouts/slideLayout85.xml"/><Relationship Id="rId21" Type="http://schemas.openxmlformats.org/officeDocument/2006/relationships/slideLayout" Target="../slideLayouts/slideLayout67.xml"/><Relationship Id="rId34" Type="http://schemas.openxmlformats.org/officeDocument/2006/relationships/slideLayout" Target="../slideLayouts/slideLayout80.xml"/><Relationship Id="rId42" Type="http://schemas.openxmlformats.org/officeDocument/2006/relationships/image" Target="../media/image11.png"/><Relationship Id="rId7" Type="http://schemas.openxmlformats.org/officeDocument/2006/relationships/slideLayout" Target="../slideLayouts/slideLayout53.xml"/><Relationship Id="rId2" Type="http://schemas.openxmlformats.org/officeDocument/2006/relationships/slideLayout" Target="../slideLayouts/slideLayout48.xml"/><Relationship Id="rId16" Type="http://schemas.openxmlformats.org/officeDocument/2006/relationships/slideLayout" Target="../slideLayouts/slideLayout62.xml"/><Relationship Id="rId29" Type="http://schemas.openxmlformats.org/officeDocument/2006/relationships/slideLayout" Target="../slideLayouts/slideLayout75.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24" Type="http://schemas.openxmlformats.org/officeDocument/2006/relationships/slideLayout" Target="../slideLayouts/slideLayout70.xml"/><Relationship Id="rId32" Type="http://schemas.openxmlformats.org/officeDocument/2006/relationships/slideLayout" Target="../slideLayouts/slideLayout78.xml"/><Relationship Id="rId37" Type="http://schemas.openxmlformats.org/officeDocument/2006/relationships/slideLayout" Target="../slideLayouts/slideLayout83.xml"/><Relationship Id="rId40" Type="http://schemas.openxmlformats.org/officeDocument/2006/relationships/slideLayout" Target="../slideLayouts/slideLayout86.xml"/><Relationship Id="rId45" Type="http://schemas.openxmlformats.org/officeDocument/2006/relationships/image" Target="../media/image13.png"/><Relationship Id="rId5" Type="http://schemas.openxmlformats.org/officeDocument/2006/relationships/slideLayout" Target="../slideLayouts/slideLayout51.xml"/><Relationship Id="rId15" Type="http://schemas.openxmlformats.org/officeDocument/2006/relationships/slideLayout" Target="../slideLayouts/slideLayout61.xml"/><Relationship Id="rId23" Type="http://schemas.openxmlformats.org/officeDocument/2006/relationships/slideLayout" Target="../slideLayouts/slideLayout69.xml"/><Relationship Id="rId28" Type="http://schemas.openxmlformats.org/officeDocument/2006/relationships/slideLayout" Target="../slideLayouts/slideLayout74.xml"/><Relationship Id="rId36" Type="http://schemas.openxmlformats.org/officeDocument/2006/relationships/slideLayout" Target="../slideLayouts/slideLayout82.xml"/><Relationship Id="rId10" Type="http://schemas.openxmlformats.org/officeDocument/2006/relationships/slideLayout" Target="../slideLayouts/slideLayout56.xml"/><Relationship Id="rId19" Type="http://schemas.openxmlformats.org/officeDocument/2006/relationships/slideLayout" Target="../slideLayouts/slideLayout65.xml"/><Relationship Id="rId31" Type="http://schemas.openxmlformats.org/officeDocument/2006/relationships/slideLayout" Target="../slideLayouts/slideLayout77.xml"/><Relationship Id="rId44" Type="http://schemas.openxmlformats.org/officeDocument/2006/relationships/hyperlink" Target="https://www.facebook.com/groups/629898828017053" TargetMode="External"/><Relationship Id="rId4" Type="http://schemas.openxmlformats.org/officeDocument/2006/relationships/slideLayout" Target="../slideLayouts/slideLayout50.xml"/><Relationship Id="rId9" Type="http://schemas.openxmlformats.org/officeDocument/2006/relationships/slideLayout" Target="../slideLayouts/slideLayout55.xml"/><Relationship Id="rId14" Type="http://schemas.openxmlformats.org/officeDocument/2006/relationships/slideLayout" Target="../slideLayouts/slideLayout60.xml"/><Relationship Id="rId22" Type="http://schemas.openxmlformats.org/officeDocument/2006/relationships/slideLayout" Target="../slideLayouts/slideLayout68.xml"/><Relationship Id="rId27" Type="http://schemas.openxmlformats.org/officeDocument/2006/relationships/slideLayout" Target="../slideLayouts/slideLayout73.xml"/><Relationship Id="rId30" Type="http://schemas.openxmlformats.org/officeDocument/2006/relationships/slideLayout" Target="../slideLayouts/slideLayout76.xml"/><Relationship Id="rId35" Type="http://schemas.openxmlformats.org/officeDocument/2006/relationships/slideLayout" Target="../slideLayouts/slideLayout81.xml"/><Relationship Id="rId43" Type="http://schemas.openxmlformats.org/officeDocument/2006/relationships/image" Target="../media/image12.png"/><Relationship Id="rId8" Type="http://schemas.openxmlformats.org/officeDocument/2006/relationships/slideLayout" Target="../slideLayouts/slideLayout54.xml"/><Relationship Id="rId3" Type="http://schemas.openxmlformats.org/officeDocument/2006/relationships/slideLayout" Target="../slideLayouts/slideLayout49.xml"/><Relationship Id="rId12" Type="http://schemas.openxmlformats.org/officeDocument/2006/relationships/slideLayout" Target="../slideLayouts/slideLayout58.xml"/><Relationship Id="rId17" Type="http://schemas.openxmlformats.org/officeDocument/2006/relationships/slideLayout" Target="../slideLayouts/slideLayout63.xml"/><Relationship Id="rId25" Type="http://schemas.openxmlformats.org/officeDocument/2006/relationships/slideLayout" Target="../slideLayouts/slideLayout71.xml"/><Relationship Id="rId33" Type="http://schemas.openxmlformats.org/officeDocument/2006/relationships/slideLayout" Target="../slideLayouts/slideLayout79.xml"/><Relationship Id="rId38" Type="http://schemas.openxmlformats.org/officeDocument/2006/relationships/slideLayout" Target="../slideLayouts/slideLayout84.xml"/><Relationship Id="rId20" Type="http://schemas.openxmlformats.org/officeDocument/2006/relationships/slideLayout" Target="../slideLayouts/slideLayout66.xml"/><Relationship Id="rId41" Type="http://schemas.openxmlformats.org/officeDocument/2006/relationships/theme" Target="../theme/theme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D33EF8B-868F-8985-A7D2-C684A959176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8EB4E4A-2D4F-2976-EB0B-DD43DEF0FB3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8B715FA-E349-C92E-0ABF-EC71F361E22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0B9AD99-57F0-497A-9FBF-1E6ABD51DA9D}" type="datetimeFigureOut">
              <a:rPr lang="en-US" smtClean="0"/>
              <a:t>2/17/2024</a:t>
            </a:fld>
            <a:endParaRPr lang="en-US"/>
          </a:p>
        </p:txBody>
      </p:sp>
      <p:sp>
        <p:nvSpPr>
          <p:cNvPr id="5" name="Footer Placeholder 4">
            <a:extLst>
              <a:ext uri="{FF2B5EF4-FFF2-40B4-BE49-F238E27FC236}">
                <a16:creationId xmlns:a16="http://schemas.microsoft.com/office/drawing/2014/main" id="{50D5BB5A-9D3A-4E0D-C15B-062B79B3EF0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568831F-BE54-40AD-C845-507DB34B046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B8A7C68-AC9D-4125-9454-9B150A85E117}" type="slidenum">
              <a:rPr lang="en-US" smtClean="0"/>
              <a:t>‹#›</a:t>
            </a:fld>
            <a:endParaRPr lang="en-US"/>
          </a:p>
        </p:txBody>
      </p:sp>
      <p:sp>
        <p:nvSpPr>
          <p:cNvPr id="7" name="TextBox 3">
            <a:extLst>
              <a:ext uri="{FF2B5EF4-FFF2-40B4-BE49-F238E27FC236}">
                <a16:creationId xmlns:a16="http://schemas.microsoft.com/office/drawing/2014/main" id="{E4A176B3-B177-EFD6-533C-EA629292F85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13">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sp>
        <p:nvSpPr>
          <p:cNvPr id="8" name="Title 1">
            <a:extLst>
              <a:ext uri="{FF2B5EF4-FFF2-40B4-BE49-F238E27FC236}">
                <a16:creationId xmlns:a16="http://schemas.microsoft.com/office/drawing/2014/main" id="{DB7BDB5E-101A-7870-5FE4-697DC5D71730}"/>
              </a:ext>
            </a:extLst>
          </p:cNvPr>
          <p:cNvSpPr txBox="1">
            <a:spLocks/>
          </p:cNvSpPr>
          <p:nvPr userDrawn="1"/>
        </p:nvSpPr>
        <p:spPr>
          <a:xfrm>
            <a:off x="10975792" y="0"/>
            <a:ext cx="1540006" cy="324925"/>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000" b="0" dirty="0" err="1">
                <a:solidFill>
                  <a:schemeClr val="accent2">
                    <a:lumMod val="20000"/>
                    <a:lumOff val="80000"/>
                  </a:schemeClr>
                </a:solidFill>
                <a:latin typeface="#9Slide07 HoneyCream" pitchFamily="2" charset="0"/>
              </a:rPr>
              <a:t>Măng</a:t>
            </a:r>
            <a:r>
              <a:rPr lang="en-US" sz="2000" b="0" dirty="0">
                <a:solidFill>
                  <a:schemeClr val="accent2">
                    <a:lumMod val="20000"/>
                    <a:lumOff val="80000"/>
                  </a:schemeClr>
                </a:solidFill>
                <a:latin typeface="#9Slide07 HoneyCream" pitchFamily="2" charset="0"/>
              </a:rPr>
              <a:t> Non</a:t>
            </a:r>
          </a:p>
        </p:txBody>
      </p:sp>
      <p:pic>
        <p:nvPicPr>
          <p:cNvPr id="9" name="Picture 8">
            <a:extLst>
              <a:ext uri="{FF2B5EF4-FFF2-40B4-BE49-F238E27FC236}">
                <a16:creationId xmlns:a16="http://schemas.microsoft.com/office/drawing/2014/main" id="{BA020AB2-E79F-516E-EB0E-DB8508A9D039}"/>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10" name="Picture 9">
            <a:extLst>
              <a:ext uri="{FF2B5EF4-FFF2-40B4-BE49-F238E27FC236}">
                <a16:creationId xmlns:a16="http://schemas.microsoft.com/office/drawing/2014/main" id="{7276FF1D-936A-BCA3-4EF6-68D62B2A78BC}"/>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11" name="Picture 10">
            <a:extLst>
              <a:ext uri="{FF2B5EF4-FFF2-40B4-BE49-F238E27FC236}">
                <a16:creationId xmlns:a16="http://schemas.microsoft.com/office/drawing/2014/main" id="{250C5866-44E4-45D9-C9E8-770585029D0C}"/>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12" name="Picture 11">
            <a:extLst>
              <a:ext uri="{FF2B5EF4-FFF2-40B4-BE49-F238E27FC236}">
                <a16:creationId xmlns:a16="http://schemas.microsoft.com/office/drawing/2014/main" id="{80DF44AF-9BF4-8D77-27B3-89277C99BA40}"/>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13" name="Title 1">
            <a:extLst>
              <a:ext uri="{FF2B5EF4-FFF2-40B4-BE49-F238E27FC236}">
                <a16:creationId xmlns:a16="http://schemas.microsoft.com/office/drawing/2014/main" id="{363CE606-5D9A-758C-7C4A-646E2250AB55}"/>
              </a:ext>
            </a:extLst>
          </p:cNvPr>
          <p:cNvSpPr txBox="1">
            <a:spLocks/>
          </p:cNvSpPr>
          <p:nvPr userDrawn="1"/>
        </p:nvSpPr>
        <p:spPr>
          <a:xfrm>
            <a:off x="9869752" y="-1466572"/>
            <a:ext cx="3565436" cy="5423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a:solidFill>
                  <a:schemeClr val="accent6">
                    <a:lumMod val="50000"/>
                    <a:alpha val="41000"/>
                  </a:schemeClr>
                </a:solidFill>
                <a:latin typeface="SVN-Ready" panose="02040603050506020204" pitchFamily="18" charset="0"/>
              </a:rPr>
              <a:t>By </a:t>
            </a:r>
            <a:r>
              <a:rPr lang="en-US" sz="1600" b="0" dirty="0" err="1">
                <a:solidFill>
                  <a:schemeClr val="accent6">
                    <a:lumMod val="50000"/>
                    <a:alpha val="41000"/>
                  </a:schemeClr>
                </a:solidFill>
                <a:latin typeface="SVN-Ready" panose="02040603050506020204" pitchFamily="18" charset="0"/>
              </a:rPr>
              <a:t>Khánh</a:t>
            </a:r>
            <a:r>
              <a:rPr lang="en-US" sz="1600" b="0" dirty="0">
                <a:solidFill>
                  <a:schemeClr val="accent6">
                    <a:lumMod val="50000"/>
                    <a:alpha val="41000"/>
                  </a:schemeClr>
                </a:solidFill>
                <a:latin typeface="SVN-Ready" panose="02040603050506020204" pitchFamily="18" charset="0"/>
              </a:rPr>
              <a:t> </a:t>
            </a:r>
            <a:r>
              <a:rPr lang="en-US" sz="1600" b="0" dirty="0" err="1">
                <a:solidFill>
                  <a:schemeClr val="accent6">
                    <a:lumMod val="50000"/>
                    <a:alpha val="41000"/>
                  </a:schemeClr>
                </a:solidFill>
                <a:latin typeface="SVN-Ready" panose="02040603050506020204" pitchFamily="18" charset="0"/>
              </a:rPr>
              <a:t>Huyền</a:t>
            </a:r>
            <a:endParaRPr lang="en-US" sz="1600" b="0" dirty="0">
              <a:solidFill>
                <a:schemeClr val="accent6">
                  <a:lumMod val="50000"/>
                  <a:alpha val="41000"/>
                </a:schemeClr>
              </a:solidFill>
              <a:latin typeface="SVN-Ready" panose="02040603050506020204" pitchFamily="18" charset="0"/>
            </a:endParaRPr>
          </a:p>
        </p:txBody>
      </p:sp>
      <p:sp>
        <p:nvSpPr>
          <p:cNvPr id="14" name="Title 1">
            <a:extLst>
              <a:ext uri="{FF2B5EF4-FFF2-40B4-BE49-F238E27FC236}">
                <a16:creationId xmlns:a16="http://schemas.microsoft.com/office/drawing/2014/main" id="{2C89D550-F287-7CAA-4554-0164EDC44BA2}"/>
              </a:ext>
            </a:extLst>
          </p:cNvPr>
          <p:cNvSpPr txBox="1">
            <a:spLocks/>
          </p:cNvSpPr>
          <p:nvPr userDrawn="1"/>
        </p:nvSpPr>
        <p:spPr>
          <a:xfrm>
            <a:off x="-661557" y="614541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accent3">
                    <a:lumMod val="60000"/>
                    <a:lumOff val="40000"/>
                  </a:schemeClr>
                </a:solidFill>
                <a:latin typeface="#9Slide07 HoneyCream" pitchFamily="2" charset="0"/>
              </a:rPr>
              <a:t>Măng</a:t>
            </a:r>
            <a:r>
              <a:rPr lang="en-US" sz="1800" b="0" dirty="0">
                <a:solidFill>
                  <a:schemeClr val="accent3">
                    <a:lumMod val="60000"/>
                    <a:lumOff val="40000"/>
                  </a:schemeClr>
                </a:solidFill>
                <a:latin typeface="#9Slide07 HoneyCream" pitchFamily="2" charset="0"/>
              </a:rPr>
              <a:t> Non</a:t>
            </a:r>
          </a:p>
        </p:txBody>
      </p:sp>
      <p:pic>
        <p:nvPicPr>
          <p:cNvPr id="15" name="Picture 14">
            <a:extLst>
              <a:ext uri="{FF2B5EF4-FFF2-40B4-BE49-F238E27FC236}">
                <a16:creationId xmlns:a16="http://schemas.microsoft.com/office/drawing/2014/main" id="{B86EF158-9203-4BD9-81FB-04D8B698D0D5}"/>
              </a:ext>
            </a:extLst>
          </p:cNvPr>
          <p:cNvPicPr>
            <a:picLocks noChangeAspect="1"/>
          </p:cNvPicPr>
          <p:nvPr userDrawn="1"/>
        </p:nvPicPr>
        <p:blipFill>
          <a:blip r:embed="rId15"/>
          <a:stretch>
            <a:fillRect/>
          </a:stretch>
        </p:blipFill>
        <p:spPr>
          <a:xfrm>
            <a:off x="523006" y="7903349"/>
            <a:ext cx="2188654" cy="2658086"/>
          </a:xfrm>
          <a:prstGeom prst="rect">
            <a:avLst/>
          </a:prstGeom>
        </p:spPr>
      </p:pic>
      <p:pic>
        <p:nvPicPr>
          <p:cNvPr id="16" name="Picture 15">
            <a:extLst>
              <a:ext uri="{FF2B5EF4-FFF2-40B4-BE49-F238E27FC236}">
                <a16:creationId xmlns:a16="http://schemas.microsoft.com/office/drawing/2014/main" id="{35809D78-8EAB-5FA4-4AC5-60B8C966F6C5}"/>
              </a:ext>
            </a:extLst>
          </p:cNvPr>
          <p:cNvPicPr>
            <a:picLocks noChangeAspect="1"/>
          </p:cNvPicPr>
          <p:nvPr userDrawn="1"/>
        </p:nvPicPr>
        <p:blipFill>
          <a:blip r:embed="rId15"/>
          <a:stretch>
            <a:fillRect/>
          </a:stretch>
        </p:blipFill>
        <p:spPr>
          <a:xfrm>
            <a:off x="-8487112" y="-76200"/>
            <a:ext cx="2188654" cy="2658086"/>
          </a:xfrm>
          <a:prstGeom prst="rect">
            <a:avLst/>
          </a:prstGeom>
        </p:spPr>
      </p:pic>
    </p:spTree>
    <p:extLst>
      <p:ext uri="{BB962C8B-B14F-4D97-AF65-F5344CB8AC3E}">
        <p14:creationId xmlns:p14="http://schemas.microsoft.com/office/powerpoint/2010/main" val="215790259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14"/>
            </p:custDataLst>
          </p:nvPr>
        </p:nvSpPr>
        <p:spPr>
          <a:xfrm>
            <a:off x="608400" y="608400"/>
            <a:ext cx="10969200" cy="705600"/>
          </a:xfrm>
          <a:prstGeom prst="rect">
            <a:avLst/>
          </a:prstGeom>
        </p:spPr>
        <p:txBody>
          <a:bodyPr vert="horz" lIns="90170" tIns="46990" rIns="90170" bIns="46990" rtlCol="0" anchor="ctr" anchorCtr="0">
            <a:normAutofit/>
          </a:bodyPr>
          <a:lstStyle/>
          <a:p>
            <a:r>
              <a:rPr lang="zh-CN" altLang="en-US" dirty="0"/>
              <a:t>单击此处编辑母版标题样式</a:t>
            </a:r>
          </a:p>
        </p:txBody>
      </p:sp>
      <p:sp>
        <p:nvSpPr>
          <p:cNvPr id="3" name="文本占位符 2"/>
          <p:cNvSpPr>
            <a:spLocks noGrp="1"/>
          </p:cNvSpPr>
          <p:nvPr>
            <p:ph type="body" idx="1"/>
            <p:custDataLst>
              <p:tags r:id="rId15"/>
            </p:custDataLst>
          </p:nvPr>
        </p:nvSpPr>
        <p:spPr>
          <a:xfrm>
            <a:off x="608400" y="1490400"/>
            <a:ext cx="10969200" cy="4759200"/>
          </a:xfrm>
          <a:prstGeom prst="rect">
            <a:avLst/>
          </a:prstGeom>
        </p:spPr>
        <p:txBody>
          <a:bodyPr vert="horz" lIns="90000" tIns="46800" rIns="90000" bIns="4680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custDataLst>
              <p:tags r:id="rId16"/>
            </p:custDataLst>
          </p:nvPr>
        </p:nvSpPr>
        <p:spPr>
          <a:xfrm>
            <a:off x="612000" y="6314400"/>
            <a:ext cx="2700000" cy="316800"/>
          </a:xfrm>
          <a:prstGeom prst="rect">
            <a:avLst/>
          </a:prstGeom>
        </p:spPr>
        <p:txBody>
          <a:bodyPr vert="horz" lIns="91440" tIns="45720" rIns="91440" bIns="45720" rtlCol="0" anchor="ctr">
            <a:normAutofit/>
          </a:bodyPr>
          <a:lstStyle>
            <a:lvl1pPr algn="l">
              <a:defRPr sz="1000" baseline="0">
                <a:solidFill>
                  <a:schemeClr val="tx1">
                    <a:tint val="75000"/>
                  </a:schemeClr>
                </a:solidFill>
                <a:latin typeface="Arial" panose="020B0604020202020204" pitchFamily="34" charset="0"/>
                <a:ea typeface="微软雅黑" panose="020B0503020204020204" pitchFamily="34" charset="-122"/>
              </a:defRPr>
            </a:lvl1pPr>
          </a:lstStyle>
          <a:p>
            <a:fld id="{760FBDFE-C587-4B4C-A407-44438C67B59E}" type="datetimeFigureOut">
              <a:rPr lang="zh-CN" altLang="en-US" smtClean="0"/>
              <a:t>2024/2/17</a:t>
            </a:fld>
            <a:endParaRPr lang="zh-CN" altLang="en-US"/>
          </a:p>
        </p:txBody>
      </p:sp>
      <p:sp>
        <p:nvSpPr>
          <p:cNvPr id="5" name="页脚占位符 4"/>
          <p:cNvSpPr>
            <a:spLocks noGrp="1"/>
          </p:cNvSpPr>
          <p:nvPr>
            <p:ph type="ftr" sz="quarter" idx="3"/>
            <p:custDataLst>
              <p:tags r:id="rId17"/>
            </p:custDataLst>
          </p:nvPr>
        </p:nvSpPr>
        <p:spPr>
          <a:xfrm>
            <a:off x="4116000" y="6314400"/>
            <a:ext cx="3960000" cy="316800"/>
          </a:xfrm>
          <a:prstGeom prst="rect">
            <a:avLst/>
          </a:prstGeom>
        </p:spPr>
        <p:txBody>
          <a:bodyPr vert="horz" lIns="91440" tIns="45720" rIns="91440" bIns="45720" rtlCol="0" anchor="ctr">
            <a:normAutofit/>
          </a:bodyPr>
          <a:lstStyle>
            <a:lvl1pPr algn="ctr">
              <a:defRPr sz="1000" baseline="0">
                <a:solidFill>
                  <a:schemeClr val="tx1">
                    <a:tint val="75000"/>
                  </a:schemeClr>
                </a:solidFill>
                <a:latin typeface="Arial" panose="020B0604020202020204" pitchFamily="34" charset="0"/>
                <a:ea typeface="微软雅黑" panose="020B0503020204020204" pitchFamily="34" charset="-122"/>
              </a:defRPr>
            </a:lvl1pPr>
          </a:lstStyle>
          <a:p>
            <a:endParaRPr lang="zh-CN" altLang="en-US" dirty="0"/>
          </a:p>
        </p:txBody>
      </p:sp>
      <p:sp>
        <p:nvSpPr>
          <p:cNvPr id="6" name="灯片编号占位符 5"/>
          <p:cNvSpPr>
            <a:spLocks noGrp="1"/>
          </p:cNvSpPr>
          <p:nvPr>
            <p:ph type="sldNum" sz="quarter" idx="4"/>
            <p:custDataLst>
              <p:tags r:id="rId18"/>
            </p:custDataLst>
          </p:nvPr>
        </p:nvSpPr>
        <p:spPr>
          <a:xfrm>
            <a:off x="8877600" y="6314400"/>
            <a:ext cx="2700000" cy="316800"/>
          </a:xfrm>
          <a:prstGeom prst="rect">
            <a:avLst/>
          </a:prstGeom>
        </p:spPr>
        <p:txBody>
          <a:bodyPr vert="horz" lIns="91440" tIns="45720" rIns="91440" bIns="45720" rtlCol="0" anchor="ctr">
            <a:normAutofit/>
          </a:bodyPr>
          <a:lstStyle>
            <a:lvl1pPr algn="r">
              <a:defRPr sz="1000" baseline="0">
                <a:solidFill>
                  <a:schemeClr val="tx1">
                    <a:tint val="75000"/>
                  </a:schemeClr>
                </a:solidFill>
                <a:latin typeface="Arial" panose="020B0604020202020204" pitchFamily="34" charset="0"/>
                <a:ea typeface="微软雅黑" panose="020B0503020204020204" pitchFamily="34" charset="-122"/>
              </a:defRPr>
            </a:lvl1pPr>
          </a:lstStyle>
          <a:p>
            <a:fld id="{49AE70B2-8BF9-45C0-BB95-33D1B9D3A854}" type="slidenum">
              <a:rPr lang="zh-CN" altLang="en-US" smtClean="0"/>
              <a:t>‹#›</a:t>
            </a:fld>
            <a:endParaRPr lang="zh-CN" altLang="en-US" dirty="0"/>
          </a:p>
        </p:txBody>
      </p:sp>
      <p:sp>
        <p:nvSpPr>
          <p:cNvPr id="7" name="TextBox 3">
            <a:extLst>
              <a:ext uri="{FF2B5EF4-FFF2-40B4-BE49-F238E27FC236}">
                <a16:creationId xmlns:a16="http://schemas.microsoft.com/office/drawing/2014/main" id="{DDBDF987-8280-5699-6E06-3D462F9DE9CF}"/>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19">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sp>
        <p:nvSpPr>
          <p:cNvPr id="8" name="Title 1">
            <a:extLst>
              <a:ext uri="{FF2B5EF4-FFF2-40B4-BE49-F238E27FC236}">
                <a16:creationId xmlns:a16="http://schemas.microsoft.com/office/drawing/2014/main" id="{6E63D385-54D9-14E7-352F-463F6B3A6CD2}"/>
              </a:ext>
            </a:extLst>
          </p:cNvPr>
          <p:cNvSpPr txBox="1">
            <a:spLocks/>
          </p:cNvSpPr>
          <p:nvPr userDrawn="1"/>
        </p:nvSpPr>
        <p:spPr>
          <a:xfrm>
            <a:off x="10975792" y="0"/>
            <a:ext cx="1540006" cy="324925"/>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000" b="0" dirty="0" err="1">
                <a:solidFill>
                  <a:schemeClr val="accent2">
                    <a:lumMod val="20000"/>
                    <a:lumOff val="80000"/>
                  </a:schemeClr>
                </a:solidFill>
                <a:latin typeface="#9Slide07 HoneyCream" pitchFamily="2" charset="0"/>
              </a:rPr>
              <a:t>Măng</a:t>
            </a:r>
            <a:r>
              <a:rPr lang="en-US" sz="2000" b="0" dirty="0">
                <a:solidFill>
                  <a:schemeClr val="accent2">
                    <a:lumMod val="20000"/>
                    <a:lumOff val="80000"/>
                  </a:schemeClr>
                </a:solidFill>
                <a:latin typeface="#9Slide07 HoneyCream" pitchFamily="2" charset="0"/>
              </a:rPr>
              <a:t> Non</a:t>
            </a:r>
          </a:p>
        </p:txBody>
      </p:sp>
      <p:pic>
        <p:nvPicPr>
          <p:cNvPr id="9" name="Picture 8">
            <a:extLst>
              <a:ext uri="{FF2B5EF4-FFF2-40B4-BE49-F238E27FC236}">
                <a16:creationId xmlns:a16="http://schemas.microsoft.com/office/drawing/2014/main" id="{D1F40EA2-C935-F754-5F7F-AC5EFDF8308C}"/>
              </a:ext>
            </a:extLst>
          </p:cNvPr>
          <p:cNvPicPr>
            <a:picLocks noChangeAspect="1"/>
          </p:cNvPicPr>
          <p:nvPr userDrawn="1"/>
        </p:nvPicPr>
        <p:blipFill>
          <a:blip r:embed="rId20"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10" name="Picture 9">
            <a:extLst>
              <a:ext uri="{FF2B5EF4-FFF2-40B4-BE49-F238E27FC236}">
                <a16:creationId xmlns:a16="http://schemas.microsoft.com/office/drawing/2014/main" id="{D5753EDD-B586-47E4-96A9-82F61BF80A23}"/>
              </a:ext>
            </a:extLst>
          </p:cNvPr>
          <p:cNvPicPr>
            <a:picLocks noChangeAspect="1"/>
          </p:cNvPicPr>
          <p:nvPr userDrawn="1"/>
        </p:nvPicPr>
        <p:blipFill>
          <a:blip r:embed="rId20"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11" name="Picture 10">
            <a:extLst>
              <a:ext uri="{FF2B5EF4-FFF2-40B4-BE49-F238E27FC236}">
                <a16:creationId xmlns:a16="http://schemas.microsoft.com/office/drawing/2014/main" id="{43183296-279C-5817-48BB-E7CBE46110BB}"/>
              </a:ext>
            </a:extLst>
          </p:cNvPr>
          <p:cNvPicPr>
            <a:picLocks noChangeAspect="1"/>
          </p:cNvPicPr>
          <p:nvPr userDrawn="1"/>
        </p:nvPicPr>
        <p:blipFill>
          <a:blip r:embed="rId20"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12" name="Picture 11">
            <a:extLst>
              <a:ext uri="{FF2B5EF4-FFF2-40B4-BE49-F238E27FC236}">
                <a16:creationId xmlns:a16="http://schemas.microsoft.com/office/drawing/2014/main" id="{53414A15-A3D6-0E65-D17B-1FCF045F6549}"/>
              </a:ext>
            </a:extLst>
          </p:cNvPr>
          <p:cNvPicPr>
            <a:picLocks noChangeAspect="1"/>
          </p:cNvPicPr>
          <p:nvPr userDrawn="1"/>
        </p:nvPicPr>
        <p:blipFill>
          <a:blip r:embed="rId20"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13" name="Title 1">
            <a:extLst>
              <a:ext uri="{FF2B5EF4-FFF2-40B4-BE49-F238E27FC236}">
                <a16:creationId xmlns:a16="http://schemas.microsoft.com/office/drawing/2014/main" id="{D3B4345D-49B4-BE52-6340-A51D79028D32}"/>
              </a:ext>
            </a:extLst>
          </p:cNvPr>
          <p:cNvSpPr txBox="1">
            <a:spLocks/>
          </p:cNvSpPr>
          <p:nvPr userDrawn="1"/>
        </p:nvSpPr>
        <p:spPr>
          <a:xfrm>
            <a:off x="9869752" y="-1466572"/>
            <a:ext cx="3565436" cy="5423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a:solidFill>
                  <a:schemeClr val="accent6">
                    <a:lumMod val="50000"/>
                    <a:alpha val="41000"/>
                  </a:schemeClr>
                </a:solidFill>
                <a:latin typeface="SVN-Ready" panose="02040603050506020204" pitchFamily="18" charset="0"/>
              </a:rPr>
              <a:t>By </a:t>
            </a:r>
            <a:r>
              <a:rPr lang="en-US" sz="1600" b="0" dirty="0" err="1">
                <a:solidFill>
                  <a:schemeClr val="accent6">
                    <a:lumMod val="50000"/>
                    <a:alpha val="41000"/>
                  </a:schemeClr>
                </a:solidFill>
                <a:latin typeface="SVN-Ready" panose="02040603050506020204" pitchFamily="18" charset="0"/>
              </a:rPr>
              <a:t>Khánh</a:t>
            </a:r>
            <a:r>
              <a:rPr lang="en-US" sz="1600" b="0" dirty="0">
                <a:solidFill>
                  <a:schemeClr val="accent6">
                    <a:lumMod val="50000"/>
                    <a:alpha val="41000"/>
                  </a:schemeClr>
                </a:solidFill>
                <a:latin typeface="SVN-Ready" panose="02040603050506020204" pitchFamily="18" charset="0"/>
              </a:rPr>
              <a:t> </a:t>
            </a:r>
            <a:r>
              <a:rPr lang="en-US" sz="1600" b="0" dirty="0" err="1">
                <a:solidFill>
                  <a:schemeClr val="accent6">
                    <a:lumMod val="50000"/>
                    <a:alpha val="41000"/>
                  </a:schemeClr>
                </a:solidFill>
                <a:latin typeface="SVN-Ready" panose="02040603050506020204" pitchFamily="18" charset="0"/>
              </a:rPr>
              <a:t>Huyền</a:t>
            </a:r>
            <a:endParaRPr lang="en-US" sz="1600" b="0" dirty="0">
              <a:solidFill>
                <a:schemeClr val="accent6">
                  <a:lumMod val="50000"/>
                  <a:alpha val="41000"/>
                </a:schemeClr>
              </a:solidFill>
              <a:latin typeface="SVN-Ready" panose="02040603050506020204" pitchFamily="18" charset="0"/>
            </a:endParaRPr>
          </a:p>
        </p:txBody>
      </p:sp>
      <p:sp>
        <p:nvSpPr>
          <p:cNvPr id="14" name="Title 1">
            <a:extLst>
              <a:ext uri="{FF2B5EF4-FFF2-40B4-BE49-F238E27FC236}">
                <a16:creationId xmlns:a16="http://schemas.microsoft.com/office/drawing/2014/main" id="{A8737A92-2035-1664-C485-0B1D1483F517}"/>
              </a:ext>
            </a:extLst>
          </p:cNvPr>
          <p:cNvSpPr txBox="1">
            <a:spLocks/>
          </p:cNvSpPr>
          <p:nvPr userDrawn="1"/>
        </p:nvSpPr>
        <p:spPr>
          <a:xfrm>
            <a:off x="-661557" y="614541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accent3">
                    <a:lumMod val="60000"/>
                    <a:lumOff val="40000"/>
                  </a:schemeClr>
                </a:solidFill>
                <a:latin typeface="#9Slide07 HoneyCream" pitchFamily="2" charset="0"/>
              </a:rPr>
              <a:t>Măng</a:t>
            </a:r>
            <a:r>
              <a:rPr lang="en-US" sz="1800" b="0" dirty="0">
                <a:solidFill>
                  <a:schemeClr val="accent3">
                    <a:lumMod val="60000"/>
                    <a:lumOff val="40000"/>
                  </a:schemeClr>
                </a:solidFill>
                <a:latin typeface="#9Slide07 HoneyCream" pitchFamily="2" charset="0"/>
              </a:rPr>
              <a:t> Non</a:t>
            </a:r>
          </a:p>
        </p:txBody>
      </p:sp>
      <p:pic>
        <p:nvPicPr>
          <p:cNvPr id="15" name="Picture 14">
            <a:extLst>
              <a:ext uri="{FF2B5EF4-FFF2-40B4-BE49-F238E27FC236}">
                <a16:creationId xmlns:a16="http://schemas.microsoft.com/office/drawing/2014/main" id="{239D7CC1-D49A-DEB7-D37D-7438019F4AC2}"/>
              </a:ext>
            </a:extLst>
          </p:cNvPr>
          <p:cNvPicPr>
            <a:picLocks noChangeAspect="1"/>
          </p:cNvPicPr>
          <p:nvPr userDrawn="1"/>
        </p:nvPicPr>
        <p:blipFill>
          <a:blip r:embed="rId21"/>
          <a:stretch>
            <a:fillRect/>
          </a:stretch>
        </p:blipFill>
        <p:spPr>
          <a:xfrm>
            <a:off x="523006" y="7903349"/>
            <a:ext cx="2188654" cy="2658086"/>
          </a:xfrm>
          <a:prstGeom prst="rect">
            <a:avLst/>
          </a:prstGeom>
        </p:spPr>
      </p:pic>
      <p:pic>
        <p:nvPicPr>
          <p:cNvPr id="16" name="Picture 15">
            <a:extLst>
              <a:ext uri="{FF2B5EF4-FFF2-40B4-BE49-F238E27FC236}">
                <a16:creationId xmlns:a16="http://schemas.microsoft.com/office/drawing/2014/main" id="{C4F017D2-E286-A1EE-69E0-46866D6BABC7}"/>
              </a:ext>
            </a:extLst>
          </p:cNvPr>
          <p:cNvPicPr>
            <a:picLocks noChangeAspect="1"/>
          </p:cNvPicPr>
          <p:nvPr userDrawn="1"/>
        </p:nvPicPr>
        <p:blipFill>
          <a:blip r:embed="rId21"/>
          <a:stretch>
            <a:fillRect/>
          </a:stretch>
        </p:blipFill>
        <p:spPr>
          <a:xfrm>
            <a:off x="-8487112" y="-76200"/>
            <a:ext cx="2188654" cy="2658086"/>
          </a:xfrm>
          <a:prstGeom prst="rect">
            <a:avLst/>
          </a:prstGeom>
        </p:spPr>
      </p:pic>
    </p:spTree>
    <p:custDataLst>
      <p:tags r:id="rId13"/>
    </p:custDataLst>
    <p:extLst>
      <p:ext uri="{BB962C8B-B14F-4D97-AF65-F5344CB8AC3E}">
        <p14:creationId xmlns:p14="http://schemas.microsoft.com/office/powerpoint/2010/main" val="38513742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4"/>
            </p:custDataLst>
          </p:nvPr>
        </p:nvSpPr>
        <p:spPr>
          <a:xfrm>
            <a:off x="608400" y="608400"/>
            <a:ext cx="10969200" cy="705600"/>
          </a:xfrm>
          <a:prstGeom prst="rect">
            <a:avLst/>
          </a:prstGeom>
        </p:spPr>
        <p:txBody>
          <a:bodyPr vert="horz" lIns="90170" tIns="46990" rIns="90170" bIns="46990" rtlCol="0" anchor="ctr" anchorCtr="0">
            <a:normAutofit/>
          </a:bodyPr>
          <a:lstStyle/>
          <a:p>
            <a:r>
              <a:rPr lang="zh-CN" altLang="en-US" dirty="0"/>
              <a:t>单击此处编辑母版标题样式</a:t>
            </a:r>
          </a:p>
        </p:txBody>
      </p:sp>
      <p:sp>
        <p:nvSpPr>
          <p:cNvPr id="3" name="文本占位符 2"/>
          <p:cNvSpPr>
            <a:spLocks noGrp="1"/>
          </p:cNvSpPr>
          <p:nvPr>
            <p:ph type="body" idx="1"/>
            <p:custDataLst>
              <p:tags r:id="rId5"/>
            </p:custDataLst>
          </p:nvPr>
        </p:nvSpPr>
        <p:spPr>
          <a:xfrm>
            <a:off x="608400" y="1490400"/>
            <a:ext cx="10969200" cy="4759200"/>
          </a:xfrm>
          <a:prstGeom prst="rect">
            <a:avLst/>
          </a:prstGeom>
        </p:spPr>
        <p:txBody>
          <a:bodyPr vert="horz" lIns="90000" tIns="46800" rIns="90000" bIns="4680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custDataLst>
              <p:tags r:id="rId6"/>
            </p:custDataLst>
          </p:nvPr>
        </p:nvSpPr>
        <p:spPr>
          <a:xfrm>
            <a:off x="612000" y="6314400"/>
            <a:ext cx="2700000" cy="316800"/>
          </a:xfrm>
          <a:prstGeom prst="rect">
            <a:avLst/>
          </a:prstGeom>
        </p:spPr>
        <p:txBody>
          <a:bodyPr vert="horz" lIns="91440" tIns="45720" rIns="91440" bIns="45720" rtlCol="0" anchor="ctr">
            <a:normAutofit/>
          </a:bodyPr>
          <a:lstStyle>
            <a:lvl1pPr algn="l">
              <a:defRPr sz="1000" baseline="0">
                <a:solidFill>
                  <a:schemeClr val="tx1">
                    <a:tint val="75000"/>
                  </a:schemeClr>
                </a:solidFill>
                <a:latin typeface="Arial" panose="020B0604020202020204" pitchFamily="34" charset="0"/>
                <a:ea typeface="微软雅黑" panose="020B0503020204020204" pitchFamily="34" charset="-12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000" b="0" i="0" u="none" strike="noStrike" kern="1200" cap="none" spc="0" normalizeH="0" baseline="0" noProof="0" smtClean="0">
                <a:ln>
                  <a:noFill/>
                </a:ln>
                <a:solidFill>
                  <a:srgbClr val="000000">
                    <a:tint val="75000"/>
                  </a:srgbClr>
                </a:solidFill>
                <a:effectLst/>
                <a:uLnTx/>
                <a:uFillTx/>
                <a:latin typeface="Arial" panose="020B0604020202020204" pitchFamily="34" charset="0"/>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2024/2/17</a:t>
            </a:fld>
            <a:endParaRPr kumimoji="0" lang="zh-CN" altLang="en-US" sz="1000" b="0" i="0" u="none" strike="noStrike" kern="1200" cap="none" spc="0" normalizeH="0" baseline="0" noProof="0">
              <a:ln>
                <a:noFill/>
              </a:ln>
              <a:solidFill>
                <a:srgbClr val="000000">
                  <a:tint val="75000"/>
                </a:srgbClr>
              </a:solidFill>
              <a:effectLst/>
              <a:uLnTx/>
              <a:uFillTx/>
              <a:latin typeface="Arial" panose="020B0604020202020204" pitchFamily="34" charset="0"/>
              <a:ea typeface="微软雅黑" panose="020B0503020204020204" pitchFamily="34" charset="-122"/>
              <a:cs typeface="+mn-cs"/>
            </a:endParaRPr>
          </a:p>
        </p:txBody>
      </p:sp>
      <p:sp>
        <p:nvSpPr>
          <p:cNvPr id="5" name="页脚占位符 4"/>
          <p:cNvSpPr>
            <a:spLocks noGrp="1"/>
          </p:cNvSpPr>
          <p:nvPr>
            <p:ph type="ftr" sz="quarter" idx="3"/>
            <p:custDataLst>
              <p:tags r:id="rId7"/>
            </p:custDataLst>
          </p:nvPr>
        </p:nvSpPr>
        <p:spPr>
          <a:xfrm>
            <a:off x="4116000" y="6314400"/>
            <a:ext cx="3960000" cy="316800"/>
          </a:xfrm>
          <a:prstGeom prst="rect">
            <a:avLst/>
          </a:prstGeom>
        </p:spPr>
        <p:txBody>
          <a:bodyPr vert="horz" lIns="91440" tIns="45720" rIns="91440" bIns="45720" rtlCol="0" anchor="ctr">
            <a:normAutofit/>
          </a:bodyPr>
          <a:lstStyle>
            <a:lvl1pPr algn="ctr">
              <a:defRPr sz="1000" baseline="0">
                <a:solidFill>
                  <a:schemeClr val="tx1">
                    <a:tint val="75000"/>
                  </a:schemeClr>
                </a:solidFill>
                <a:latin typeface="Arial" panose="020B0604020202020204" pitchFamily="34" charset="0"/>
                <a:ea typeface="微软雅黑" panose="020B0503020204020204" pitchFamily="34"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000" b="0" i="0" u="none" strike="noStrike" kern="1200" cap="none" spc="0" normalizeH="0" baseline="0" noProof="0" dirty="0">
              <a:ln>
                <a:noFill/>
              </a:ln>
              <a:solidFill>
                <a:srgbClr val="000000">
                  <a:tint val="75000"/>
                </a:srgbClr>
              </a:solidFill>
              <a:effectLst/>
              <a:uLnTx/>
              <a:uFillTx/>
              <a:latin typeface="Arial" panose="020B0604020202020204" pitchFamily="34" charset="0"/>
              <a:ea typeface="微软雅黑" panose="020B0503020204020204" pitchFamily="34" charset="-122"/>
              <a:cs typeface="+mn-cs"/>
            </a:endParaRPr>
          </a:p>
        </p:txBody>
      </p:sp>
      <p:sp>
        <p:nvSpPr>
          <p:cNvPr id="6" name="灯片编号占位符 5"/>
          <p:cNvSpPr>
            <a:spLocks noGrp="1"/>
          </p:cNvSpPr>
          <p:nvPr>
            <p:ph type="sldNum" sz="quarter" idx="4"/>
            <p:custDataLst>
              <p:tags r:id="rId8"/>
            </p:custDataLst>
          </p:nvPr>
        </p:nvSpPr>
        <p:spPr>
          <a:xfrm>
            <a:off x="8877600" y="6314400"/>
            <a:ext cx="2700000" cy="316800"/>
          </a:xfrm>
          <a:prstGeom prst="rect">
            <a:avLst/>
          </a:prstGeom>
        </p:spPr>
        <p:txBody>
          <a:bodyPr vert="horz" lIns="91440" tIns="45720" rIns="91440" bIns="45720" rtlCol="0" anchor="ctr">
            <a:normAutofit/>
          </a:bodyPr>
          <a:lstStyle>
            <a:lvl1pPr algn="r">
              <a:defRPr sz="1000" baseline="0">
                <a:solidFill>
                  <a:schemeClr val="tx1">
                    <a:tint val="75000"/>
                  </a:schemeClr>
                </a:solidFill>
                <a:latin typeface="Arial" panose="020B0604020202020204" pitchFamily="34" charset="0"/>
                <a:ea typeface="微软雅黑" panose="020B0503020204020204" pitchFamily="34" charset="-122"/>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000" b="0" i="0" u="none" strike="noStrike" kern="1200" cap="none" spc="0" normalizeH="0" baseline="0" noProof="0" smtClean="0">
                <a:ln>
                  <a:noFill/>
                </a:ln>
                <a:solidFill>
                  <a:srgbClr val="000000">
                    <a:tint val="75000"/>
                  </a:srgbClr>
                </a:solidFill>
                <a:effectLst/>
                <a:uLnTx/>
                <a:uFillTx/>
                <a:latin typeface="Arial" panose="020B0604020202020204" pitchFamily="34" charset="0"/>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000" b="0" i="0" u="none" strike="noStrike" kern="1200" cap="none" spc="0" normalizeH="0" baseline="0" noProof="0" dirty="0">
              <a:ln>
                <a:noFill/>
              </a:ln>
              <a:solidFill>
                <a:srgbClr val="000000">
                  <a:tint val="75000"/>
                </a:srgbClr>
              </a:solidFill>
              <a:effectLst/>
              <a:uLnTx/>
              <a:uFillTx/>
              <a:latin typeface="Arial" panose="020B0604020202020204" pitchFamily="34" charset="0"/>
              <a:ea typeface="微软雅黑" panose="020B0503020204020204" pitchFamily="34" charset="-122"/>
              <a:cs typeface="+mn-cs"/>
            </a:endParaRPr>
          </a:p>
        </p:txBody>
      </p:sp>
    </p:spTree>
    <p:custDataLst>
      <p:tags r:id="rId3"/>
    </p:custDataLst>
    <p:extLst>
      <p:ext uri="{BB962C8B-B14F-4D97-AF65-F5344CB8AC3E}">
        <p14:creationId xmlns:p14="http://schemas.microsoft.com/office/powerpoint/2010/main" val="3738136799"/>
      </p:ext>
    </p:extLst>
  </p:cSld>
  <p:clrMap bg1="lt1" tx1="dk1" bg2="lt2" tx2="dk2" accent1="accent1" accent2="accent2" accent3="accent3" accent4="accent4" accent5="accent5" accent6="accent6" hlink="hlink" folHlink="folHlink"/>
  <p:sldLayoutIdLst>
    <p:sldLayoutId id="2147483673" r:id="rId1"/>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TextBox 3">
            <a:extLst>
              <a:ext uri="{FF2B5EF4-FFF2-40B4-BE49-F238E27FC236}">
                <a16:creationId xmlns:a16="http://schemas.microsoft.com/office/drawing/2014/main" id="{7B6FA2D4-BA44-65CA-8F51-0574856DA38D}"/>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14">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sp>
        <p:nvSpPr>
          <p:cNvPr id="8" name="Title 1">
            <a:extLst>
              <a:ext uri="{FF2B5EF4-FFF2-40B4-BE49-F238E27FC236}">
                <a16:creationId xmlns:a16="http://schemas.microsoft.com/office/drawing/2014/main" id="{A0A13346-B5C7-F872-912B-98D55644F592}"/>
              </a:ext>
            </a:extLst>
          </p:cNvPr>
          <p:cNvSpPr txBox="1">
            <a:spLocks/>
          </p:cNvSpPr>
          <p:nvPr userDrawn="1"/>
        </p:nvSpPr>
        <p:spPr>
          <a:xfrm>
            <a:off x="10975792" y="0"/>
            <a:ext cx="1540006" cy="324925"/>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000" b="0" dirty="0" err="1">
                <a:solidFill>
                  <a:schemeClr val="accent2">
                    <a:lumMod val="20000"/>
                    <a:lumOff val="80000"/>
                  </a:schemeClr>
                </a:solidFill>
                <a:latin typeface="#9Slide07 HoneyCream" pitchFamily="2" charset="0"/>
              </a:rPr>
              <a:t>Măng</a:t>
            </a:r>
            <a:r>
              <a:rPr lang="en-US" sz="2000" b="0" dirty="0">
                <a:solidFill>
                  <a:schemeClr val="accent2">
                    <a:lumMod val="20000"/>
                    <a:lumOff val="80000"/>
                  </a:schemeClr>
                </a:solidFill>
                <a:latin typeface="#9Slide07 HoneyCream" pitchFamily="2" charset="0"/>
              </a:rPr>
              <a:t> Non</a:t>
            </a:r>
          </a:p>
        </p:txBody>
      </p:sp>
      <p:pic>
        <p:nvPicPr>
          <p:cNvPr id="9" name="Picture 8">
            <a:extLst>
              <a:ext uri="{FF2B5EF4-FFF2-40B4-BE49-F238E27FC236}">
                <a16:creationId xmlns:a16="http://schemas.microsoft.com/office/drawing/2014/main" id="{EB565C29-DC77-B946-6A59-9E1B8536DBA7}"/>
              </a:ext>
            </a:extLst>
          </p:cNvPr>
          <p:cNvPicPr>
            <a:picLocks noChangeAspect="1"/>
          </p:cNvPicPr>
          <p:nvPr userDrawn="1"/>
        </p:nvPicPr>
        <p:blipFill>
          <a:blip r:embed="rId15"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10" name="Picture 9">
            <a:extLst>
              <a:ext uri="{FF2B5EF4-FFF2-40B4-BE49-F238E27FC236}">
                <a16:creationId xmlns:a16="http://schemas.microsoft.com/office/drawing/2014/main" id="{963651BF-03A3-EE8F-F4CB-3C26EB5D8DEE}"/>
              </a:ext>
            </a:extLst>
          </p:cNvPr>
          <p:cNvPicPr>
            <a:picLocks noChangeAspect="1"/>
          </p:cNvPicPr>
          <p:nvPr userDrawn="1"/>
        </p:nvPicPr>
        <p:blipFill>
          <a:blip r:embed="rId15"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11" name="Picture 10">
            <a:extLst>
              <a:ext uri="{FF2B5EF4-FFF2-40B4-BE49-F238E27FC236}">
                <a16:creationId xmlns:a16="http://schemas.microsoft.com/office/drawing/2014/main" id="{60D0EAB9-62E2-AAB4-5329-BCB3C7ACDD02}"/>
              </a:ext>
            </a:extLst>
          </p:cNvPr>
          <p:cNvPicPr>
            <a:picLocks noChangeAspect="1"/>
          </p:cNvPicPr>
          <p:nvPr userDrawn="1"/>
        </p:nvPicPr>
        <p:blipFill>
          <a:blip r:embed="rId15"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12" name="Picture 11">
            <a:extLst>
              <a:ext uri="{FF2B5EF4-FFF2-40B4-BE49-F238E27FC236}">
                <a16:creationId xmlns:a16="http://schemas.microsoft.com/office/drawing/2014/main" id="{9413FF52-6B91-962C-AB0A-9C89FCAD5A66}"/>
              </a:ext>
            </a:extLst>
          </p:cNvPr>
          <p:cNvPicPr>
            <a:picLocks noChangeAspect="1"/>
          </p:cNvPicPr>
          <p:nvPr userDrawn="1"/>
        </p:nvPicPr>
        <p:blipFill>
          <a:blip r:embed="rId15"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13" name="Title 1">
            <a:extLst>
              <a:ext uri="{FF2B5EF4-FFF2-40B4-BE49-F238E27FC236}">
                <a16:creationId xmlns:a16="http://schemas.microsoft.com/office/drawing/2014/main" id="{08294673-6986-A9E8-ADD6-EB7D1DD6E720}"/>
              </a:ext>
            </a:extLst>
          </p:cNvPr>
          <p:cNvSpPr txBox="1">
            <a:spLocks/>
          </p:cNvSpPr>
          <p:nvPr userDrawn="1"/>
        </p:nvSpPr>
        <p:spPr>
          <a:xfrm>
            <a:off x="9869752" y="-1466572"/>
            <a:ext cx="3565436" cy="5423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a:solidFill>
                  <a:schemeClr val="accent6">
                    <a:lumMod val="50000"/>
                    <a:alpha val="41000"/>
                  </a:schemeClr>
                </a:solidFill>
                <a:latin typeface="SVN-Ready" panose="02040603050506020204" pitchFamily="18" charset="0"/>
              </a:rPr>
              <a:t>By </a:t>
            </a:r>
            <a:r>
              <a:rPr lang="en-US" sz="1600" b="0" dirty="0" err="1">
                <a:solidFill>
                  <a:schemeClr val="accent6">
                    <a:lumMod val="50000"/>
                    <a:alpha val="41000"/>
                  </a:schemeClr>
                </a:solidFill>
                <a:latin typeface="SVN-Ready" panose="02040603050506020204" pitchFamily="18" charset="0"/>
              </a:rPr>
              <a:t>Khánh</a:t>
            </a:r>
            <a:r>
              <a:rPr lang="en-US" sz="1600" b="0" dirty="0">
                <a:solidFill>
                  <a:schemeClr val="accent6">
                    <a:lumMod val="50000"/>
                    <a:alpha val="41000"/>
                  </a:schemeClr>
                </a:solidFill>
                <a:latin typeface="SVN-Ready" panose="02040603050506020204" pitchFamily="18" charset="0"/>
              </a:rPr>
              <a:t> </a:t>
            </a:r>
            <a:r>
              <a:rPr lang="en-US" sz="1600" b="0" dirty="0" err="1">
                <a:solidFill>
                  <a:schemeClr val="accent6">
                    <a:lumMod val="50000"/>
                    <a:alpha val="41000"/>
                  </a:schemeClr>
                </a:solidFill>
                <a:latin typeface="SVN-Ready" panose="02040603050506020204" pitchFamily="18" charset="0"/>
              </a:rPr>
              <a:t>Huyền</a:t>
            </a:r>
            <a:endParaRPr lang="en-US" sz="1600" b="0" dirty="0">
              <a:solidFill>
                <a:schemeClr val="accent6">
                  <a:lumMod val="50000"/>
                  <a:alpha val="41000"/>
                </a:schemeClr>
              </a:solidFill>
              <a:latin typeface="SVN-Ready" panose="02040603050506020204" pitchFamily="18" charset="0"/>
            </a:endParaRPr>
          </a:p>
        </p:txBody>
      </p:sp>
      <p:sp>
        <p:nvSpPr>
          <p:cNvPr id="14" name="Title 1">
            <a:extLst>
              <a:ext uri="{FF2B5EF4-FFF2-40B4-BE49-F238E27FC236}">
                <a16:creationId xmlns:a16="http://schemas.microsoft.com/office/drawing/2014/main" id="{3AEF898F-CD74-EE67-BE2C-57BED2611C78}"/>
              </a:ext>
            </a:extLst>
          </p:cNvPr>
          <p:cNvSpPr txBox="1">
            <a:spLocks/>
          </p:cNvSpPr>
          <p:nvPr userDrawn="1"/>
        </p:nvSpPr>
        <p:spPr>
          <a:xfrm>
            <a:off x="-661557" y="614541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accent3">
                    <a:lumMod val="60000"/>
                    <a:lumOff val="40000"/>
                  </a:schemeClr>
                </a:solidFill>
                <a:latin typeface="#9Slide07 HoneyCream" pitchFamily="2" charset="0"/>
              </a:rPr>
              <a:t>Măng</a:t>
            </a:r>
            <a:r>
              <a:rPr lang="en-US" sz="1800" b="0" dirty="0">
                <a:solidFill>
                  <a:schemeClr val="accent3">
                    <a:lumMod val="60000"/>
                    <a:lumOff val="40000"/>
                  </a:schemeClr>
                </a:solidFill>
                <a:latin typeface="#9Slide07 HoneyCream" pitchFamily="2" charset="0"/>
              </a:rPr>
              <a:t> Non</a:t>
            </a:r>
          </a:p>
        </p:txBody>
      </p:sp>
      <p:pic>
        <p:nvPicPr>
          <p:cNvPr id="15" name="Picture 14">
            <a:extLst>
              <a:ext uri="{FF2B5EF4-FFF2-40B4-BE49-F238E27FC236}">
                <a16:creationId xmlns:a16="http://schemas.microsoft.com/office/drawing/2014/main" id="{3E9F52A7-D3B5-5522-ED87-3A58251B6650}"/>
              </a:ext>
            </a:extLst>
          </p:cNvPr>
          <p:cNvPicPr>
            <a:picLocks noChangeAspect="1"/>
          </p:cNvPicPr>
          <p:nvPr userDrawn="1"/>
        </p:nvPicPr>
        <p:blipFill>
          <a:blip r:embed="rId16"/>
          <a:stretch>
            <a:fillRect/>
          </a:stretch>
        </p:blipFill>
        <p:spPr>
          <a:xfrm>
            <a:off x="523006" y="7903349"/>
            <a:ext cx="2188654" cy="2658086"/>
          </a:xfrm>
          <a:prstGeom prst="rect">
            <a:avLst/>
          </a:prstGeom>
        </p:spPr>
      </p:pic>
      <p:pic>
        <p:nvPicPr>
          <p:cNvPr id="16" name="Picture 15">
            <a:extLst>
              <a:ext uri="{FF2B5EF4-FFF2-40B4-BE49-F238E27FC236}">
                <a16:creationId xmlns:a16="http://schemas.microsoft.com/office/drawing/2014/main" id="{04D95378-ED6D-9B17-2A8B-72150303089B}"/>
              </a:ext>
            </a:extLst>
          </p:cNvPr>
          <p:cNvPicPr>
            <a:picLocks noChangeAspect="1"/>
          </p:cNvPicPr>
          <p:nvPr userDrawn="1"/>
        </p:nvPicPr>
        <p:blipFill>
          <a:blip r:embed="rId16"/>
          <a:stretch>
            <a:fillRect/>
          </a:stretch>
        </p:blipFill>
        <p:spPr>
          <a:xfrm>
            <a:off x="-8487112" y="-76200"/>
            <a:ext cx="2188654" cy="2658086"/>
          </a:xfrm>
          <a:prstGeom prst="rect">
            <a:avLst/>
          </a:prstGeom>
        </p:spPr>
      </p:pic>
    </p:spTree>
    <p:extLst>
      <p:ext uri="{BB962C8B-B14F-4D97-AF65-F5344CB8AC3E}">
        <p14:creationId xmlns:p14="http://schemas.microsoft.com/office/powerpoint/2010/main" val="1420368909"/>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B2E7B89B-9A3F-4DD2-85AB-FE1B8D4B3EE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a:extLst>
              <a:ext uri="{FF2B5EF4-FFF2-40B4-BE49-F238E27FC236}">
                <a16:creationId xmlns:a16="http://schemas.microsoft.com/office/drawing/2014/main" id="{4441BDCA-78D4-4C6F-84D0-8C14A533047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a:extLst>
              <a:ext uri="{FF2B5EF4-FFF2-40B4-BE49-F238E27FC236}">
                <a16:creationId xmlns:a16="http://schemas.microsoft.com/office/drawing/2014/main" id="{9CD16C55-6B68-411C-B155-D5945764C2A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字魂52号-阿开漫画体" panose="00000500000000000000" pitchFamily="2" charset="-122"/>
                <a:ea typeface="字魂52号-阿开漫画体" panose="00000500000000000000" pitchFamily="2" charset="-12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39A3C6C5-9E25-4AA0-932E-9A15EDE19516}" type="datetimeFigureOut">
              <a:rPr kumimoji="0" lang="zh-CN" altLang="en-US" sz="1200" b="0" i="0" u="none" strike="noStrike" kern="1200" cap="none" spc="0" normalizeH="0" baseline="0" noProof="0" smtClean="0">
                <a:ln>
                  <a:noFill/>
                </a:ln>
                <a:solidFill>
                  <a:srgbClr val="000000">
                    <a:tint val="75000"/>
                  </a:srgbClr>
                </a:solidFill>
                <a:effectLst/>
                <a:uLnTx/>
                <a:uFillTx/>
                <a:ea typeface="字魂52号-阿开漫画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2024/2/17</a:t>
            </a:fld>
            <a:endParaRPr kumimoji="0" lang="zh-CN" altLang="en-US" sz="1200" b="0" i="0" u="none" strike="noStrike" kern="1200" cap="none" spc="0" normalizeH="0" baseline="0" noProof="0" dirty="0">
              <a:ln>
                <a:noFill/>
              </a:ln>
              <a:solidFill>
                <a:srgbClr val="000000">
                  <a:tint val="75000"/>
                </a:srgbClr>
              </a:solidFill>
              <a:effectLst/>
              <a:uLnTx/>
              <a:uFillTx/>
              <a:ea typeface="字魂52号-阿开漫画体" panose="00000500000000000000" pitchFamily="2" charset="-122"/>
              <a:cs typeface="+mn-cs"/>
            </a:endParaRPr>
          </a:p>
        </p:txBody>
      </p:sp>
      <p:sp>
        <p:nvSpPr>
          <p:cNvPr id="5" name="页脚占位符 4">
            <a:extLst>
              <a:ext uri="{FF2B5EF4-FFF2-40B4-BE49-F238E27FC236}">
                <a16:creationId xmlns:a16="http://schemas.microsoft.com/office/drawing/2014/main" id="{6D7C3DA0-FC72-45F2-A13A-57F1D2D79E1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字魂52号-阿开漫画体" panose="00000500000000000000" pitchFamily="2" charset="-122"/>
                <a:ea typeface="字魂52号-阿开漫画体" panose="00000500000000000000" pitchFamily="2"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dirty="0">
              <a:ln>
                <a:noFill/>
              </a:ln>
              <a:solidFill>
                <a:srgbClr val="000000">
                  <a:tint val="75000"/>
                </a:srgbClr>
              </a:solidFill>
              <a:effectLst/>
              <a:uLnTx/>
              <a:uFillTx/>
              <a:ea typeface="字魂52号-阿开漫画体" panose="00000500000000000000" pitchFamily="2" charset="-122"/>
              <a:cs typeface="+mn-cs"/>
            </a:endParaRPr>
          </a:p>
        </p:txBody>
      </p:sp>
      <p:sp>
        <p:nvSpPr>
          <p:cNvPr id="6" name="灯片编号占位符 5">
            <a:extLst>
              <a:ext uri="{FF2B5EF4-FFF2-40B4-BE49-F238E27FC236}">
                <a16:creationId xmlns:a16="http://schemas.microsoft.com/office/drawing/2014/main" id="{25867D0C-2DF0-454C-BA3F-A563BA3BD57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字魂52号-阿开漫画体" panose="00000500000000000000" pitchFamily="2" charset="-122"/>
                <a:ea typeface="字魂52号-阿开漫画体" panose="00000500000000000000" pitchFamily="2" charset="-122"/>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4888EAD6-95AE-4900-910D-3A821990CDF7}" type="slidenum">
              <a:rPr kumimoji="0" lang="zh-CN" altLang="en-US" sz="1200" b="0" i="0" u="none" strike="noStrike" kern="1200" cap="none" spc="0" normalizeH="0" baseline="0" noProof="0" smtClean="0">
                <a:ln>
                  <a:noFill/>
                </a:ln>
                <a:solidFill>
                  <a:srgbClr val="000000">
                    <a:tint val="75000"/>
                  </a:srgbClr>
                </a:solidFill>
                <a:effectLst/>
                <a:uLnTx/>
                <a:uFillTx/>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dirty="0">
              <a:ln>
                <a:noFill/>
              </a:ln>
              <a:solidFill>
                <a:srgbClr val="000000">
                  <a:tint val="75000"/>
                </a:srgbClr>
              </a:solidFill>
              <a:effectLst/>
              <a:uLnTx/>
              <a:uFillTx/>
              <a:ea typeface="字魂52号-阿开漫画体" panose="00000500000000000000" pitchFamily="2" charset="-122"/>
              <a:cs typeface="+mn-cs"/>
            </a:endParaRPr>
          </a:p>
        </p:txBody>
      </p:sp>
    </p:spTree>
    <p:extLst>
      <p:ext uri="{BB962C8B-B14F-4D97-AF65-F5344CB8AC3E}">
        <p14:creationId xmlns:p14="http://schemas.microsoft.com/office/powerpoint/2010/main" val="2100297670"/>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Lst>
  <mc:AlternateContent xmlns:mc="http://schemas.openxmlformats.org/markup-compatibility/2006" xmlns:p14="http://schemas.microsoft.com/office/powerpoint/2010/main">
    <mc:Choice Requires="p14">
      <p:transition spd="slow" p14:dur="1200" advClick="0" advTm="1000">
        <p:dissolve/>
      </p:transition>
    </mc:Choice>
    <mc:Fallback xmlns="" xmlns:a16="http://schemas.microsoft.com/office/drawing/2014/main">
      <p:transition spd="slow" advClick="0" advTm="1000">
        <p:dissolv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字魂52号-阿开漫画体" panose="00000500000000000000" pitchFamily="2" charset="-122"/>
          <a:ea typeface="字魂52号-阿开漫画体" panose="00000500000000000000" pitchFamily="2"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字魂52号-阿开漫画体" panose="00000500000000000000" pitchFamily="2" charset="-122"/>
          <a:ea typeface="字魂52号-阿开漫画体" panose="00000500000000000000" pitchFamily="2"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字魂52号-阿开漫画体" panose="00000500000000000000" pitchFamily="2" charset="-122"/>
          <a:ea typeface="字魂52号-阿开漫画体" panose="00000500000000000000" pitchFamily="2"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字魂52号-阿开漫画体" panose="00000500000000000000" pitchFamily="2" charset="-122"/>
          <a:ea typeface="字魂52号-阿开漫画体" panose="00000500000000000000" pitchFamily="2"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字魂52号-阿开漫画体" panose="00000500000000000000" pitchFamily="2" charset="-122"/>
          <a:ea typeface="字魂52号-阿开漫画体" panose="00000500000000000000" pitchFamily="2"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字魂52号-阿开漫画体" panose="00000500000000000000" pitchFamily="2" charset="-122"/>
          <a:ea typeface="字魂52号-阿开漫画体" panose="00000500000000000000" pitchFamily="2"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73D7D2"/>
        </a:solidFill>
        <a:effectLst/>
      </p:bgPr>
    </p:bg>
    <p:spTree>
      <p:nvGrpSpPr>
        <p:cNvPr id="1" name=""/>
        <p:cNvGrpSpPr/>
        <p:nvPr/>
      </p:nvGrpSpPr>
      <p:grpSpPr>
        <a:xfrm>
          <a:off x="0" y="0"/>
          <a:ext cx="0" cy="0"/>
          <a:chOff x="0" y="0"/>
          <a:chExt cx="0" cy="0"/>
        </a:xfrm>
      </p:grpSpPr>
      <p:pic>
        <p:nvPicPr>
          <p:cNvPr id="4" name="그림 3">
            <a:extLst>
              <a:ext uri="{FF2B5EF4-FFF2-40B4-BE49-F238E27FC236}">
                <a16:creationId xmlns:a16="http://schemas.microsoft.com/office/drawing/2014/main" id="{023BC6E0-7619-453F-ADC5-B7532F9A4624}"/>
              </a:ext>
            </a:extLst>
          </p:cNvPr>
          <p:cNvPicPr>
            <a:picLocks noChangeAspect="1"/>
          </p:cNvPicPr>
          <p:nvPr userDrawn="1"/>
        </p:nvPicPr>
        <p:blipFill>
          <a:blip r:embed="rId42">
            <a:extLst>
              <a:ext uri="{28A0092B-C50C-407E-A947-70E740481C1C}">
                <a14:useLocalDpi xmlns:a14="http://schemas.microsoft.com/office/drawing/2010/main" val="0"/>
              </a:ext>
            </a:extLst>
          </a:blip>
          <a:stretch>
            <a:fillRect/>
          </a:stretch>
        </p:blipFill>
        <p:spPr>
          <a:xfrm>
            <a:off x="365760" y="372872"/>
            <a:ext cx="11460480" cy="6112256"/>
          </a:xfrm>
          <a:prstGeom prst="rect">
            <a:avLst/>
          </a:prstGeom>
        </p:spPr>
      </p:pic>
      <p:pic>
        <p:nvPicPr>
          <p:cNvPr id="3" name="Picture 2">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43" cstate="print">
            <a:extLst>
              <a:ext uri="{28A0092B-C50C-407E-A947-70E740481C1C}">
                <a14:useLocalDpi xmlns:a14="http://schemas.microsoft.com/office/drawing/2010/main" val="0"/>
              </a:ext>
            </a:extLst>
          </a:blip>
          <a:srcRect t="38142"/>
          <a:stretch/>
        </p:blipFill>
        <p:spPr>
          <a:xfrm>
            <a:off x="1757391" y="7139940"/>
            <a:ext cx="1824009" cy="2002485"/>
          </a:xfrm>
          <a:prstGeom prst="rect">
            <a:avLst/>
          </a:prstGeom>
        </p:spPr>
      </p:pic>
      <p:sp>
        <p:nvSpPr>
          <p:cNvPr id="5" name="TextBox 3">
            <a:extLst>
              <a:ext uri="{FF2B5EF4-FFF2-40B4-BE49-F238E27FC236}">
                <a16:creationId xmlns:a16="http://schemas.microsoft.com/office/drawing/2014/main" id="{29EA2F57-C96A-966D-50AE-CA599802F3D7}"/>
              </a:ext>
            </a:extLst>
          </p:cNvPr>
          <p:cNvSpPr txBox="1"/>
          <p:nvPr userDrawn="1"/>
        </p:nvSpPr>
        <p:spPr>
          <a:xfrm>
            <a:off x="3189261" y="844710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dirty="0" err="1">
                <a:latin typeface="Times New Roman" panose="02020603050405020304" pitchFamily="18" charset="0"/>
                <a:cs typeface="Times New Roman" panose="02020603050405020304" pitchFamily="18" charset="0"/>
              </a:rPr>
              <a:t>Mời</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44">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sp>
        <p:nvSpPr>
          <p:cNvPr id="6" name="Title 1">
            <a:extLst>
              <a:ext uri="{FF2B5EF4-FFF2-40B4-BE49-F238E27FC236}">
                <a16:creationId xmlns:a16="http://schemas.microsoft.com/office/drawing/2014/main" id="{C2819393-8A5D-E722-6425-C1F457F21F4D}"/>
              </a:ext>
            </a:extLst>
          </p:cNvPr>
          <p:cNvSpPr txBox="1">
            <a:spLocks/>
          </p:cNvSpPr>
          <p:nvPr userDrawn="1"/>
        </p:nvSpPr>
        <p:spPr>
          <a:xfrm>
            <a:off x="1576273" y="881105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dirty="0" err="1">
                <a:solidFill>
                  <a:srgbClr val="2C9430"/>
                </a:solidFill>
                <a:latin typeface="#9Slide07 HoneyCream" pitchFamily="2" charset="0"/>
              </a:rPr>
              <a:t>Măng</a:t>
            </a:r>
            <a:r>
              <a:rPr lang="en-US" sz="3200" b="0" dirty="0">
                <a:solidFill>
                  <a:srgbClr val="2C9430"/>
                </a:solidFill>
                <a:latin typeface="#9Slide07 HoneyCream" pitchFamily="2" charset="0"/>
              </a:rPr>
              <a:t> Non</a:t>
            </a:r>
          </a:p>
        </p:txBody>
      </p:sp>
      <p:pic>
        <p:nvPicPr>
          <p:cNvPr id="7" name="Picture 6">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45" cstate="print">
            <a:extLst>
              <a:ext uri="{28A0092B-C50C-407E-A947-70E740481C1C}">
                <a14:useLocalDpi xmlns:a14="http://schemas.microsoft.com/office/drawing/2010/main" val="0"/>
              </a:ext>
            </a:extLst>
          </a:blip>
          <a:srcRect t="39325"/>
          <a:stretch/>
        </p:blipFill>
        <p:spPr>
          <a:xfrm>
            <a:off x="-2733862" y="-834460"/>
            <a:ext cx="3167916" cy="3268627"/>
          </a:xfrm>
          <a:prstGeom prst="rect">
            <a:avLst/>
          </a:prstGeom>
        </p:spPr>
      </p:pic>
      <p:sp>
        <p:nvSpPr>
          <p:cNvPr id="8" name="Title 1">
            <a:extLst>
              <a:ext uri="{FF2B5EF4-FFF2-40B4-BE49-F238E27FC236}">
                <a16:creationId xmlns:a16="http://schemas.microsoft.com/office/drawing/2014/main" id="{134C9EFF-C59B-47AD-BC67-24488957F3EB}"/>
              </a:ext>
            </a:extLst>
          </p:cNvPr>
          <p:cNvSpPr txBox="1">
            <a:spLocks/>
          </p:cNvSpPr>
          <p:nvPr userDrawn="1"/>
        </p:nvSpPr>
        <p:spPr>
          <a:xfrm>
            <a:off x="-2607403" y="2254251"/>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267" b="0" dirty="0" err="1">
                <a:solidFill>
                  <a:schemeClr val="accent6">
                    <a:lumMod val="75000"/>
                  </a:schemeClr>
                </a:solidFill>
                <a:latin typeface="#9Slide07 HoneyCream" pitchFamily="2" charset="0"/>
              </a:rPr>
              <a:t>Măng</a:t>
            </a:r>
            <a:r>
              <a:rPr lang="en-US" sz="4267" b="0" dirty="0">
                <a:solidFill>
                  <a:schemeClr val="accent6">
                    <a:lumMod val="75000"/>
                  </a:schemeClr>
                </a:solidFill>
                <a:latin typeface="#9Slide07 HoneyCream" pitchFamily="2" charset="0"/>
              </a:rPr>
              <a:t> Non</a:t>
            </a:r>
          </a:p>
        </p:txBody>
      </p:sp>
      <p:sp>
        <p:nvSpPr>
          <p:cNvPr id="9" name="Title 1">
            <a:extLst>
              <a:ext uri="{FF2B5EF4-FFF2-40B4-BE49-F238E27FC236}">
                <a16:creationId xmlns:a16="http://schemas.microsoft.com/office/drawing/2014/main" id="{6108D78E-8090-455C-81F2-F57D8860EAC5}"/>
              </a:ext>
            </a:extLst>
          </p:cNvPr>
          <p:cNvSpPr txBox="1">
            <a:spLocks/>
          </p:cNvSpPr>
          <p:nvPr userDrawn="1"/>
        </p:nvSpPr>
        <p:spPr>
          <a:xfrm>
            <a:off x="8125428" y="-1049867"/>
            <a:ext cx="4727615"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800" b="0" dirty="0">
                <a:solidFill>
                  <a:schemeClr val="accent6">
                    <a:lumMod val="50000"/>
                  </a:schemeClr>
                </a:solidFill>
                <a:latin typeface="#9Slide07 SVNAppleberry" panose="02040603050506020204" pitchFamily="18" charset="0"/>
              </a:rPr>
              <a:t>By </a:t>
            </a:r>
            <a:r>
              <a:rPr lang="en-US" sz="2800" b="0" dirty="0" err="1">
                <a:solidFill>
                  <a:schemeClr val="accent6">
                    <a:lumMod val="50000"/>
                  </a:schemeClr>
                </a:solidFill>
                <a:latin typeface="#9Slide07 SVNAppleberry" panose="02040603050506020204" pitchFamily="18" charset="0"/>
              </a:rPr>
              <a:t>Phước</a:t>
            </a:r>
            <a:r>
              <a:rPr lang="en-US" sz="2800" b="0" baseline="0" dirty="0">
                <a:solidFill>
                  <a:schemeClr val="accent6">
                    <a:lumMod val="50000"/>
                  </a:schemeClr>
                </a:solidFill>
                <a:latin typeface="#9Slide07 SVNAppleberry" panose="02040603050506020204" pitchFamily="18" charset="0"/>
              </a:rPr>
              <a:t> </a:t>
            </a:r>
            <a:r>
              <a:rPr lang="en-US" sz="2800" b="0" baseline="0" dirty="0" err="1">
                <a:solidFill>
                  <a:schemeClr val="accent6">
                    <a:lumMod val="50000"/>
                  </a:schemeClr>
                </a:solidFill>
                <a:latin typeface="#9Slide07 SVNAppleberry" panose="02040603050506020204" pitchFamily="18" charset="0"/>
              </a:rPr>
              <a:t>Trang</a:t>
            </a:r>
            <a:endParaRPr lang="en-US" sz="2800" b="0" dirty="0">
              <a:solidFill>
                <a:schemeClr val="accent6">
                  <a:lumMod val="50000"/>
                </a:schemeClr>
              </a:solidFill>
              <a:latin typeface="#9Slide07 SVNAppleberry" panose="02040603050506020204" pitchFamily="18" charset="0"/>
            </a:endParaRPr>
          </a:p>
        </p:txBody>
      </p:sp>
      <p:sp>
        <p:nvSpPr>
          <p:cNvPr id="10" name="Title 1">
            <a:extLst>
              <a:ext uri="{FF2B5EF4-FFF2-40B4-BE49-F238E27FC236}">
                <a16:creationId xmlns:a16="http://schemas.microsoft.com/office/drawing/2014/main" id="{134C9EFF-C59B-47AD-BC67-24488957F3EB}"/>
              </a:ext>
            </a:extLst>
          </p:cNvPr>
          <p:cNvSpPr txBox="1">
            <a:spLocks/>
          </p:cNvSpPr>
          <p:nvPr userDrawn="1"/>
        </p:nvSpPr>
        <p:spPr>
          <a:xfrm>
            <a:off x="-772146" y="5808133"/>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bg2">
                    <a:lumMod val="75000"/>
                  </a:schemeClr>
                </a:solidFill>
                <a:latin typeface="#9Slide07 HoneyCream" pitchFamily="2" charset="0"/>
              </a:rPr>
              <a:t>Măng</a:t>
            </a:r>
            <a:r>
              <a:rPr lang="en-US" sz="1800" b="0" dirty="0">
                <a:solidFill>
                  <a:schemeClr val="bg2">
                    <a:lumMod val="75000"/>
                  </a:schemeClr>
                </a:solidFill>
                <a:latin typeface="#9Slide07 HoneyCream" pitchFamily="2" charset="0"/>
              </a:rPr>
              <a:t> Non</a:t>
            </a:r>
          </a:p>
        </p:txBody>
      </p:sp>
    </p:spTree>
    <p:extLst>
      <p:ext uri="{BB962C8B-B14F-4D97-AF65-F5344CB8AC3E}">
        <p14:creationId xmlns:p14="http://schemas.microsoft.com/office/powerpoint/2010/main" val="980929210"/>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 id="2147483712" r:id="rId13"/>
    <p:sldLayoutId id="2147483713" r:id="rId14"/>
    <p:sldLayoutId id="2147483714" r:id="rId15"/>
    <p:sldLayoutId id="2147483715" r:id="rId16"/>
    <p:sldLayoutId id="2147483716" r:id="rId17"/>
    <p:sldLayoutId id="2147483717" r:id="rId18"/>
    <p:sldLayoutId id="2147483718" r:id="rId19"/>
    <p:sldLayoutId id="2147483719" r:id="rId20"/>
    <p:sldLayoutId id="2147483720" r:id="rId21"/>
    <p:sldLayoutId id="2147483721" r:id="rId22"/>
    <p:sldLayoutId id="2147483722" r:id="rId23"/>
    <p:sldLayoutId id="2147483723" r:id="rId24"/>
    <p:sldLayoutId id="2147483724" r:id="rId25"/>
    <p:sldLayoutId id="2147483725" r:id="rId26"/>
    <p:sldLayoutId id="2147483726" r:id="rId27"/>
    <p:sldLayoutId id="2147483727" r:id="rId28"/>
    <p:sldLayoutId id="2147483728" r:id="rId29"/>
    <p:sldLayoutId id="2147483729" r:id="rId30"/>
    <p:sldLayoutId id="2147483730" r:id="rId31"/>
    <p:sldLayoutId id="2147483731" r:id="rId32"/>
    <p:sldLayoutId id="2147483732" r:id="rId33"/>
    <p:sldLayoutId id="2147483733" r:id="rId34"/>
    <p:sldLayoutId id="2147483734" r:id="rId35"/>
    <p:sldLayoutId id="2147483735" r:id="rId36"/>
    <p:sldLayoutId id="2147483736" r:id="rId37"/>
    <p:sldLayoutId id="2147483737" r:id="rId38"/>
    <p:sldLayoutId id="2147483738" r:id="rId39"/>
    <p:sldLayoutId id="2147483739" r:id="rId40"/>
  </p:sldLayoutIdLst>
  <p:txStyles>
    <p:titleStyle>
      <a:lvl1pPr algn="l" defTabSz="914400" rtl="0" eaLnBrk="1" latinLnBrk="1"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1"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1"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1"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7.xml"/></Relationships>
</file>

<file path=ppt/slides/_rels/slide1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42.xml"/><Relationship Id="rId1" Type="http://schemas.openxmlformats.org/officeDocument/2006/relationships/tags" Target="../tags/tag56.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42.xml"/><Relationship Id="rId1" Type="http://schemas.openxmlformats.org/officeDocument/2006/relationships/tags" Target="../tags/tag57.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slideLayout" Target="../slideLayouts/slideLayout14.xml"/><Relationship Id="rId1" Type="http://schemas.openxmlformats.org/officeDocument/2006/relationships/tags" Target="../tags/tag58.xml"/></Relationships>
</file>

<file path=ppt/slides/_rels/slide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Layout" Target="../slideLayouts/slideLayout15.xml"/><Relationship Id="rId1" Type="http://schemas.openxmlformats.org/officeDocument/2006/relationships/tags" Target="../tags/tag59.xml"/><Relationship Id="rId6" Type="http://schemas.openxmlformats.org/officeDocument/2006/relationships/image" Target="../media/image37.png"/><Relationship Id="rId5" Type="http://schemas.openxmlformats.org/officeDocument/2006/relationships/image" Target="../media/image7.png"/><Relationship Id="rId4" Type="http://schemas.openxmlformats.org/officeDocument/2006/relationships/image" Target="../media/image9.png"/></Relationships>
</file>

<file path=ppt/slides/_rels/slide1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3.png"/><Relationship Id="rId7" Type="http://schemas.openxmlformats.org/officeDocument/2006/relationships/image" Target="../media/image1.png"/><Relationship Id="rId12" Type="http://schemas.openxmlformats.org/officeDocument/2006/relationships/image" Target="../media/image21.png"/><Relationship Id="rId2" Type="http://schemas.openxmlformats.org/officeDocument/2006/relationships/slideLayout" Target="../slideLayouts/slideLayout12.xml"/><Relationship Id="rId1" Type="http://schemas.openxmlformats.org/officeDocument/2006/relationships/tags" Target="../tags/tag53.xml"/><Relationship Id="rId6" Type="http://schemas.openxmlformats.org/officeDocument/2006/relationships/hyperlink" Target="https://www.facebook.com/groups/629898828017053" TargetMode="External"/><Relationship Id="rId11" Type="http://schemas.openxmlformats.org/officeDocument/2006/relationships/image" Target="../media/image20.png"/><Relationship Id="rId5" Type="http://schemas.openxmlformats.org/officeDocument/2006/relationships/image" Target="../media/image6.png"/><Relationship Id="rId10" Type="http://schemas.openxmlformats.org/officeDocument/2006/relationships/image" Target="../media/image19.png"/><Relationship Id="rId4" Type="http://schemas.openxmlformats.org/officeDocument/2006/relationships/image" Target="../media/image7.png"/><Relationship Id="rId9" Type="http://schemas.openxmlformats.org/officeDocument/2006/relationships/image" Target="../media/image18.png"/></Relationships>
</file>

<file path=ppt/slides/_rels/slide2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8.png"/><Relationship Id="rId1" Type="http://schemas.openxmlformats.org/officeDocument/2006/relationships/slideLayout" Target="../slideLayouts/slideLayout15.xml"/><Relationship Id="rId4" Type="http://schemas.openxmlformats.org/officeDocument/2006/relationships/image" Target="../media/image41.png"/></Relationships>
</file>

<file path=ppt/slides/_rels/slide2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38.png"/><Relationship Id="rId1" Type="http://schemas.openxmlformats.org/officeDocument/2006/relationships/slideLayout" Target="../slideLayouts/slideLayout15.xml"/><Relationship Id="rId4" Type="http://schemas.openxmlformats.org/officeDocument/2006/relationships/image" Target="../media/image43.png"/></Relationships>
</file>

<file path=ppt/slides/_rels/slide2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15.xml"/><Relationship Id="rId5" Type="http://schemas.openxmlformats.org/officeDocument/2006/relationships/image" Target="../media/image47.png"/><Relationship Id="rId4" Type="http://schemas.openxmlformats.org/officeDocument/2006/relationships/image" Target="../media/image46.png"/></Relationships>
</file>

<file path=ppt/slides/_rels/slide23.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Layout" Target="../slideLayouts/slideLayout15.xml"/><Relationship Id="rId1" Type="http://schemas.openxmlformats.org/officeDocument/2006/relationships/tags" Target="../tags/tag60.xml"/><Relationship Id="rId6" Type="http://schemas.openxmlformats.org/officeDocument/2006/relationships/image" Target="../media/image50.png"/><Relationship Id="rId5" Type="http://schemas.openxmlformats.org/officeDocument/2006/relationships/image" Target="../media/image7.png"/><Relationship Id="rId4" Type="http://schemas.openxmlformats.org/officeDocument/2006/relationships/image" Target="../media/image9.png"/></Relationships>
</file>

<file path=ppt/slides/_rels/slide2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slideLayout" Target="../slideLayouts/slideLayout14.xml"/><Relationship Id="rId1" Type="http://schemas.openxmlformats.org/officeDocument/2006/relationships/tags" Target="../tags/tag6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slideLayout" Target="../slideLayouts/slideLayout15.xml"/><Relationship Id="rId1" Type="http://schemas.openxmlformats.org/officeDocument/2006/relationships/tags" Target="../tags/tag62.xml"/></Relationships>
</file>

<file path=ppt/slides/_rels/slide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slideLayout" Target="../slideLayouts/slideLayout14.xml"/><Relationship Id="rId1" Type="http://schemas.openxmlformats.org/officeDocument/2006/relationships/tags" Target="../tags/tag54.xml"/></Relationships>
</file>

<file path=ppt/slides/_rels/slide3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15.xml"/><Relationship Id="rId4" Type="http://schemas.openxmlformats.org/officeDocument/2006/relationships/image" Target="../media/image56.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5.xml"/><Relationship Id="rId1" Type="http://schemas.openxmlformats.org/officeDocument/2006/relationships/tags" Target="../tags/tag63.xml"/><Relationship Id="rId6" Type="http://schemas.openxmlformats.org/officeDocument/2006/relationships/image" Target="../media/image58.png"/><Relationship Id="rId5" Type="http://schemas.openxmlformats.org/officeDocument/2006/relationships/image" Target="../media/image7.png"/><Relationship Id="rId4" Type="http://schemas.openxmlformats.org/officeDocument/2006/relationships/image" Target="../media/image57.jpeg"/></Relationships>
</file>

<file path=ppt/slides/_rels/slide32.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59.png"/><Relationship Id="rId2" Type="http://schemas.openxmlformats.org/officeDocument/2006/relationships/slideLayout" Target="../slideLayouts/slideLayout12.xml"/><Relationship Id="rId1" Type="http://schemas.openxmlformats.org/officeDocument/2006/relationships/tags" Target="../tags/tag64.xml"/><Relationship Id="rId6" Type="http://schemas.openxmlformats.org/officeDocument/2006/relationships/image" Target="../media/image18.png"/><Relationship Id="rId5" Type="http://schemas.openxmlformats.org/officeDocument/2006/relationships/image" Target="../media/image6.png"/><Relationship Id="rId4" Type="http://schemas.openxmlformats.org/officeDocument/2006/relationships/image" Target="../media/image7.png"/></Relationships>
</file>

<file path=ppt/slides/_rels/slide33.xml.rels><?xml version="1.0" encoding="UTF-8" standalone="yes"?>
<Relationships xmlns="http://schemas.openxmlformats.org/package/2006/relationships"><Relationship Id="rId3" Type="http://schemas.openxmlformats.org/officeDocument/2006/relationships/hyperlink" Target="https://www.facebook.com/groups/629898828017053" TargetMode="External"/><Relationship Id="rId2" Type="http://schemas.openxmlformats.org/officeDocument/2006/relationships/image" Target="../media/image60.png"/><Relationship Id="rId1" Type="http://schemas.openxmlformats.org/officeDocument/2006/relationships/slideLayout" Target="../slideLayouts/slideLayout35.xml"/><Relationship Id="rId5" Type="http://schemas.openxmlformats.org/officeDocument/2006/relationships/image" Target="../media/image62.png"/><Relationship Id="rId4" Type="http://schemas.openxmlformats.org/officeDocument/2006/relationships/image" Target="../media/image61.png"/></Relationships>
</file>

<file path=ppt/slides/_rels/slide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slideLayout" Target="../slideLayouts/slideLayout14.xml"/><Relationship Id="rId1" Type="http://schemas.openxmlformats.org/officeDocument/2006/relationships/tags" Target="../tags/tag55.xml"/></Relationships>
</file>

<file path=ppt/slides/_rels/slide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7.png"/><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833378" y="-694480"/>
            <a:ext cx="358816" cy="369332"/>
          </a:xfrm>
          <a:prstGeom prst="rect">
            <a:avLst/>
          </a:prstGeom>
          <a:solidFill>
            <a:srgbClr val="0F7DD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F7DD0"/>
              </a:solidFill>
              <a:effectLst/>
              <a:uLnTx/>
              <a:uFillTx/>
              <a:latin typeface="Nunito ExtraLight"/>
              <a:cs typeface="+mn-cs"/>
            </a:endParaRPr>
          </a:p>
        </p:txBody>
      </p:sp>
      <p:pic>
        <p:nvPicPr>
          <p:cNvPr id="18" name="Picture 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681234" y="-192296"/>
            <a:ext cx="1510766" cy="1510766"/>
          </a:xfrm>
          <a:prstGeom prst="rect">
            <a:avLst/>
          </a:prstGeom>
        </p:spPr>
      </p:pic>
      <p:sp>
        <p:nvSpPr>
          <p:cNvPr id="3" name="TextBox 2">
            <a:extLst>
              <a:ext uri="{FF2B5EF4-FFF2-40B4-BE49-F238E27FC236}">
                <a16:creationId xmlns:a16="http://schemas.microsoft.com/office/drawing/2014/main" id="{ACE5534C-AC26-BA4A-71DB-18BA50DD438A}"/>
              </a:ext>
            </a:extLst>
          </p:cNvPr>
          <p:cNvSpPr txBox="1"/>
          <p:nvPr/>
        </p:nvSpPr>
        <p:spPr>
          <a:xfrm>
            <a:off x="1528764" y="1837997"/>
            <a:ext cx="9152470" cy="3170099"/>
          </a:xfrm>
          <a:prstGeom prst="rect">
            <a:avLst/>
          </a:prstGeom>
          <a:noFill/>
        </p:spPr>
        <p:txBody>
          <a:bodyPr wrap="square">
            <a:spAutoFit/>
          </a:bodyPr>
          <a:lstStyle/>
          <a:p>
            <a:pPr marL="0" marR="0" lvl="0" indent="0" algn="ctr" defTabSz="6096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0070C0"/>
                </a:solidFill>
                <a:effectLst/>
                <a:uLnTx/>
                <a:uFillTx/>
                <a:latin typeface="Times New Roman" panose="02020603050405020304" pitchFamily="18" charset="0"/>
                <a:ea typeface="+mn-ea"/>
                <a:cs typeface="Times New Roman" panose="02020603050405020304" pitchFamily="18" charset="0"/>
              </a:rPr>
              <a:t>Trường Tiểu học Sài Đồng</a:t>
            </a:r>
          </a:p>
          <a:p>
            <a:pPr marL="0" marR="0" lvl="0" indent="0" algn="ctr" defTabSz="6096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0070C0"/>
                </a:solidFill>
                <a:effectLst/>
                <a:uLnTx/>
                <a:uFillTx/>
                <a:latin typeface="Times New Roman" panose="02020603050405020304" pitchFamily="18" charset="0"/>
                <a:ea typeface="+mn-ea"/>
                <a:cs typeface="Times New Roman" panose="02020603050405020304" pitchFamily="18" charset="0"/>
              </a:rPr>
              <a:t>Tiếng Việt lớp 3</a:t>
            </a:r>
          </a:p>
          <a:p>
            <a:pPr marL="0" marR="0" lvl="0" indent="0" algn="ctr" defTabSz="6096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Bài:</a:t>
            </a:r>
          </a:p>
          <a:p>
            <a:pPr marL="0" marR="0" lvl="0" indent="0" algn="ctr" defTabSz="6096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FF0000"/>
                </a:solidFill>
                <a:effectLst/>
                <a:uLnTx/>
                <a:uFillTx/>
                <a:latin typeface="Times New Roman" panose="02020603050405020304" pitchFamily="18" charset="0"/>
                <a:cs typeface="Times New Roman" panose="02020603050405020304" pitchFamily="18" charset="0"/>
              </a:rPr>
              <a:t>Đọc: Bầy voi rừng Trường Sơn</a:t>
            </a:r>
            <a:endParaRPr lang="en-US" sz="4000" b="1">
              <a:solidFill>
                <a:srgbClr val="FF0000"/>
              </a:solidFill>
              <a:latin typeface="Times New Roman" panose="02020603050405020304" pitchFamily="18" charset="0"/>
              <a:cs typeface="Times New Roman" panose="02020603050405020304" pitchFamily="18" charset="0"/>
            </a:endParaRPr>
          </a:p>
          <a:p>
            <a:pPr marL="0" marR="0" lvl="0" indent="0" defTabSz="609600" rtl="0" eaLnBrk="1" fontAlgn="auto" latinLnBrk="0" hangingPunct="1">
              <a:lnSpc>
                <a:spcPct val="100000"/>
              </a:lnSpc>
              <a:spcBef>
                <a:spcPts val="0"/>
              </a:spcBef>
              <a:spcAft>
                <a:spcPts val="0"/>
              </a:spcAft>
              <a:buClrTx/>
              <a:buSzTx/>
              <a:buFontTx/>
              <a:buNone/>
              <a:tabLst/>
              <a:defRPr/>
            </a:pPr>
            <a:r>
              <a:rPr lang="en-US" sz="4000" b="1">
                <a:solidFill>
                  <a:srgbClr val="FF0000"/>
                </a:solidFill>
                <a:latin typeface="Times New Roman" panose="02020603050405020304" pitchFamily="18" charset="0"/>
                <a:cs typeface="Times New Roman" panose="02020603050405020304" pitchFamily="18" charset="0"/>
              </a:rPr>
              <a:t>         Đọc mở rộng</a:t>
            </a:r>
            <a:endParaRPr kumimoji="0" lang="en-US" sz="40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2716311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extBox 26">
            <a:extLst>
              <a:ext uri="{FF2B5EF4-FFF2-40B4-BE49-F238E27FC236}">
                <a16:creationId xmlns:a16="http://schemas.microsoft.com/office/drawing/2014/main" id="{EDDFED42-8A20-C8AF-CB82-5C318F160931}"/>
              </a:ext>
            </a:extLst>
          </p:cNvPr>
          <p:cNvSpPr txBox="1"/>
          <p:nvPr/>
        </p:nvSpPr>
        <p:spPr>
          <a:xfrm>
            <a:off x="219454" y="1342908"/>
            <a:ext cx="11501492" cy="2092881"/>
          </a:xfrm>
          <a:prstGeom prst="rect">
            <a:avLst/>
          </a:prstGeom>
          <a:solidFill>
            <a:schemeClr val="accent2">
              <a:lumMod val="20000"/>
              <a:lumOff val="8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prstClr val="black"/>
                </a:solidFill>
                <a:effectLst/>
                <a:uLnTx/>
                <a:uFillTx/>
                <a:latin typeface="Cambria" panose="02040503050406030204" pitchFamily="18" charset="0"/>
                <a:ea typeface="微软雅黑"/>
                <a:cs typeface="+mn-cs"/>
              </a:rPr>
              <a:t>    </a:t>
            </a:r>
            <a:r>
              <a:rPr kumimoji="0" lang="vi-VN" sz="2600" b="1" i="0" u="none" strike="noStrike" kern="1200" cap="none" spc="0" normalizeH="0" baseline="0" noProof="0" dirty="0">
                <a:ln>
                  <a:noFill/>
                </a:ln>
                <a:solidFill>
                  <a:prstClr val="black"/>
                </a:solidFill>
                <a:effectLst/>
                <a:uLnTx/>
                <a:uFillTx/>
                <a:latin typeface="Cambria" panose="02040503050406030204" pitchFamily="18" charset="0"/>
                <a:ea typeface="微软雅黑"/>
                <a:cs typeface="+mn-cs"/>
              </a:rPr>
              <a:t>Dãy Trường Sơn chạy dọc miền Trung nước ta. Đường lên Trường Sơn có nhiều cánh rừng hoang vu. Trong rừng, cây mọc tầng tầng lớp lớp, núi đá chen lẫn đồi cây, sương phủ quanh năm. Nơi đó có những nguồn suối không bao giờ cạn, những bãi chuối đỏ rực trời hoa đỏ, những rừng lau bát ngát, ngày đêm giũ lá rào rào,… Đó là xứ sở của loài voi.</a:t>
            </a:r>
          </a:p>
        </p:txBody>
      </p:sp>
      <p:sp>
        <p:nvSpPr>
          <p:cNvPr id="2" name="TextBox 1">
            <a:extLst>
              <a:ext uri="{FF2B5EF4-FFF2-40B4-BE49-F238E27FC236}">
                <a16:creationId xmlns:a16="http://schemas.microsoft.com/office/drawing/2014/main" id="{D5EFA54B-195F-1230-B5C5-9489BACDD424}"/>
              </a:ext>
            </a:extLst>
          </p:cNvPr>
          <p:cNvSpPr txBox="1"/>
          <p:nvPr/>
        </p:nvSpPr>
        <p:spPr>
          <a:xfrm>
            <a:off x="219454" y="3556864"/>
            <a:ext cx="11501492" cy="2893100"/>
          </a:xfrm>
          <a:prstGeom prst="rect">
            <a:avLst/>
          </a:prstGeom>
          <a:solidFill>
            <a:schemeClr val="accent6">
              <a:lumMod val="20000"/>
              <a:lumOff val="8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600" b="1" i="0" u="none" strike="noStrike" kern="1200" cap="none" spc="0" normalizeH="0" baseline="0" noProof="0" dirty="0">
                <a:ln>
                  <a:noFill/>
                </a:ln>
                <a:solidFill>
                  <a:prstClr val="black"/>
                </a:solidFill>
                <a:effectLst/>
                <a:uLnTx/>
                <a:uFillTx/>
                <a:latin typeface="Cambria" panose="02040503050406030204" pitchFamily="18" charset="0"/>
                <a:ea typeface="微软雅黑"/>
                <a:cs typeface="+mn-cs"/>
              </a:rPr>
              <a:t>Voi sống thành từng bầy rất đông. Chúng ăn rất khỏe. Để nuôi sống cơ thể to lớn của mình, mỗi con voi phải ăn khoảng 150 ki-lô-gam cây cỏ mỗi ngày. Chúng phải đi liên tục để tìm cái ăn. Từ trên núi, chúng xuống đồng cỏ, rồi từ đồng cỏ, chúng lại lên núi. Buổi trưa, chúng trú nắng trong cánh rừng rậm. Chiều xuống, chúng đi tắm ở những quãng sông vắng, rồi lại lững thững lên bãi tìm thức ăn. Vào lúc rạng sáng và chiều tà, chúng rống rền vang, oai nghiêm và đầy uy lực.</a:t>
            </a:r>
          </a:p>
        </p:txBody>
      </p:sp>
      <p:pic>
        <p:nvPicPr>
          <p:cNvPr id="3" name="Picture 2">
            <a:extLst>
              <a:ext uri="{FF2B5EF4-FFF2-40B4-BE49-F238E27FC236}">
                <a16:creationId xmlns:a16="http://schemas.microsoft.com/office/drawing/2014/main" id="{737ADDF4-59EE-5B95-4474-3AB4752BB1A0}"/>
              </a:ext>
            </a:extLst>
          </p:cNvPr>
          <p:cNvPicPr>
            <a:picLocks noChangeAspect="1"/>
          </p:cNvPicPr>
          <p:nvPr/>
        </p:nvPicPr>
        <p:blipFill>
          <a:blip r:embed="rId2"/>
          <a:stretch>
            <a:fillRect/>
          </a:stretch>
        </p:blipFill>
        <p:spPr>
          <a:xfrm>
            <a:off x="3013383" y="657338"/>
            <a:ext cx="5913633" cy="743776"/>
          </a:xfrm>
          <a:prstGeom prst="rect">
            <a:avLst/>
          </a:prstGeom>
        </p:spPr>
      </p:pic>
    </p:spTree>
    <p:extLst>
      <p:ext uri="{BB962C8B-B14F-4D97-AF65-F5344CB8AC3E}">
        <p14:creationId xmlns:p14="http://schemas.microsoft.com/office/powerpoint/2010/main" val="4176619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fade">
                                      <p:cBhvr>
                                        <p:cTn id="13" dur="1000"/>
                                        <p:tgtEl>
                                          <p:spTgt spid="27"/>
                                        </p:tgtEl>
                                      </p:cBhvr>
                                    </p:animEffect>
                                    <p:anim calcmode="lin" valueType="num">
                                      <p:cBhvr>
                                        <p:cTn id="14" dur="1000" fill="hold"/>
                                        <p:tgtEl>
                                          <p:spTgt spid="27"/>
                                        </p:tgtEl>
                                        <p:attrNameLst>
                                          <p:attrName>ppt_x</p:attrName>
                                        </p:attrNameLst>
                                      </p:cBhvr>
                                      <p:tavLst>
                                        <p:tav tm="0">
                                          <p:val>
                                            <p:strVal val="#ppt_x"/>
                                          </p:val>
                                        </p:tav>
                                        <p:tav tm="100000">
                                          <p:val>
                                            <p:strVal val="#ppt_x"/>
                                          </p:val>
                                        </p:tav>
                                      </p:tavLst>
                                    </p:anim>
                                    <p:anim calcmode="lin" valueType="num">
                                      <p:cBhvr>
                                        <p:cTn id="15" dur="1000" fill="hold"/>
                                        <p:tgtEl>
                                          <p:spTgt spid="27"/>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0" nodeType="after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1000"/>
                                        <p:tgtEl>
                                          <p:spTgt spid="2"/>
                                        </p:tgtEl>
                                      </p:cBhvr>
                                    </p:animEffect>
                                    <p:anim calcmode="lin" valueType="num">
                                      <p:cBhvr>
                                        <p:cTn id="20" dur="1000" fill="hold"/>
                                        <p:tgtEl>
                                          <p:spTgt spid="2"/>
                                        </p:tgtEl>
                                        <p:attrNameLst>
                                          <p:attrName>ppt_x</p:attrName>
                                        </p:attrNameLst>
                                      </p:cBhvr>
                                      <p:tavLst>
                                        <p:tav tm="0">
                                          <p:val>
                                            <p:strVal val="#ppt_x"/>
                                          </p:val>
                                        </p:tav>
                                        <p:tav tm="100000">
                                          <p:val>
                                            <p:strVal val="#ppt_x"/>
                                          </p:val>
                                        </p:tav>
                                      </p:tavLst>
                                    </p:anim>
                                    <p:anim calcmode="lin" valueType="num">
                                      <p:cBhvr>
                                        <p:cTn id="21"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extBox 26">
            <a:extLst>
              <a:ext uri="{FF2B5EF4-FFF2-40B4-BE49-F238E27FC236}">
                <a16:creationId xmlns:a16="http://schemas.microsoft.com/office/drawing/2014/main" id="{EDDFED42-8A20-C8AF-CB82-5C318F160931}"/>
              </a:ext>
            </a:extLst>
          </p:cNvPr>
          <p:cNvSpPr txBox="1"/>
          <p:nvPr/>
        </p:nvSpPr>
        <p:spPr>
          <a:xfrm>
            <a:off x="547531" y="1658791"/>
            <a:ext cx="11109684" cy="1754326"/>
          </a:xfrm>
          <a:prstGeom prst="rect">
            <a:avLst/>
          </a:prstGeom>
          <a:solidFill>
            <a:schemeClr val="accent4">
              <a:lumMod val="20000"/>
              <a:lumOff val="8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prstClr val="black"/>
                </a:solidFill>
                <a:effectLst/>
                <a:uLnTx/>
                <a:uFillTx/>
                <a:latin typeface="Cambria" panose="02040503050406030204" pitchFamily="18" charset="0"/>
                <a:ea typeface="微软雅黑"/>
                <a:cs typeface="+mn-cs"/>
              </a:rPr>
              <a:t>     V</a:t>
            </a:r>
            <a:r>
              <a:rPr kumimoji="0" lang="vi-VN" sz="2700" b="1" i="0" u="none" strike="noStrike" kern="1200" cap="none" spc="0" normalizeH="0" baseline="0" noProof="0" dirty="0">
                <a:ln>
                  <a:noFill/>
                </a:ln>
                <a:solidFill>
                  <a:prstClr val="black"/>
                </a:solidFill>
                <a:effectLst/>
                <a:uLnTx/>
                <a:uFillTx/>
                <a:latin typeface="Cambria" panose="02040503050406030204" pitchFamily="18" charset="0"/>
                <a:ea typeface="微软雅黑"/>
                <a:cs typeface="+mn-cs"/>
              </a:rPr>
              <a:t>oi là loài vật thông minh, có tình nghĩa. Chúng tận tâm và thương mến nhau chẳng khác gì con người. Một con đau yếu thì cả bầy biếng ăn, ngơ ngác. Một con sa bẫy thì cả bầy tìm cách cứu giúp, dù có phải chịu đói khát hoặc tạm dừng chuyến đi.</a:t>
            </a:r>
          </a:p>
        </p:txBody>
      </p:sp>
      <p:sp>
        <p:nvSpPr>
          <p:cNvPr id="2" name="TextBox 1">
            <a:extLst>
              <a:ext uri="{FF2B5EF4-FFF2-40B4-BE49-F238E27FC236}">
                <a16:creationId xmlns:a16="http://schemas.microsoft.com/office/drawing/2014/main" id="{067F1D35-24DC-2734-08D2-DFAA97432BC8}"/>
              </a:ext>
            </a:extLst>
          </p:cNvPr>
          <p:cNvSpPr txBox="1"/>
          <p:nvPr/>
        </p:nvSpPr>
        <p:spPr>
          <a:xfrm>
            <a:off x="8502810" y="3756021"/>
            <a:ext cx="3154405" cy="507831"/>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700" b="1" i="1" u="none" strike="noStrike" kern="1200" cap="none" spc="0" normalizeH="0" baseline="0" noProof="0" dirty="0">
                <a:ln>
                  <a:noFill/>
                </a:ln>
                <a:solidFill>
                  <a:prstClr val="black"/>
                </a:solidFill>
                <a:effectLst/>
                <a:uLnTx/>
                <a:uFillTx/>
                <a:latin typeface="Cambria" panose="02040503050406030204" pitchFamily="18" charset="0"/>
                <a:ea typeface="微软雅黑"/>
                <a:cs typeface="+mn-cs"/>
              </a:rPr>
              <a:t>(Theo Vũ Hùng</a:t>
            </a:r>
            <a:r>
              <a:rPr kumimoji="0" lang="en-US" sz="2700" b="1" i="1" u="none" strike="noStrike" kern="1200" cap="none" spc="0" normalizeH="0" baseline="0" noProof="0" dirty="0">
                <a:ln>
                  <a:noFill/>
                </a:ln>
                <a:solidFill>
                  <a:prstClr val="black"/>
                </a:solidFill>
                <a:effectLst/>
                <a:uLnTx/>
                <a:uFillTx/>
                <a:latin typeface="Cambria" panose="02040503050406030204" pitchFamily="18" charset="0"/>
                <a:ea typeface="微软雅黑"/>
                <a:cs typeface="+mn-cs"/>
              </a:rPr>
              <a:t>)</a:t>
            </a:r>
            <a:endParaRPr kumimoji="0" lang="vi-VN" sz="2700" b="1" i="1" u="none" strike="noStrike" kern="1200" cap="none" spc="0" normalizeH="0" baseline="0" noProof="0" dirty="0">
              <a:ln>
                <a:noFill/>
              </a:ln>
              <a:solidFill>
                <a:prstClr val="black"/>
              </a:solidFill>
              <a:effectLst/>
              <a:uLnTx/>
              <a:uFillTx/>
              <a:latin typeface="Cambria" panose="02040503050406030204" pitchFamily="18" charset="0"/>
              <a:ea typeface="微软雅黑"/>
              <a:cs typeface="+mn-cs"/>
            </a:endParaRPr>
          </a:p>
        </p:txBody>
      </p:sp>
      <p:pic>
        <p:nvPicPr>
          <p:cNvPr id="3" name="Picture 2">
            <a:extLst>
              <a:ext uri="{FF2B5EF4-FFF2-40B4-BE49-F238E27FC236}">
                <a16:creationId xmlns:a16="http://schemas.microsoft.com/office/drawing/2014/main" id="{A7EF6EE4-0B4C-FA6F-7504-7011D0786779}"/>
              </a:ext>
            </a:extLst>
          </p:cNvPr>
          <p:cNvPicPr>
            <a:picLocks noChangeAspect="1"/>
          </p:cNvPicPr>
          <p:nvPr/>
        </p:nvPicPr>
        <p:blipFill>
          <a:blip r:embed="rId2"/>
          <a:stretch>
            <a:fillRect/>
          </a:stretch>
        </p:blipFill>
        <p:spPr>
          <a:xfrm>
            <a:off x="2628927" y="776748"/>
            <a:ext cx="6742760" cy="847417"/>
          </a:xfrm>
          <a:prstGeom prst="rect">
            <a:avLst/>
          </a:prstGeom>
        </p:spPr>
      </p:pic>
    </p:spTree>
    <p:extLst>
      <p:ext uri="{BB962C8B-B14F-4D97-AF65-F5344CB8AC3E}">
        <p14:creationId xmlns:p14="http://schemas.microsoft.com/office/powerpoint/2010/main" val="1575088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fade">
                                      <p:cBhvr>
                                        <p:cTn id="12" dur="1000"/>
                                        <p:tgtEl>
                                          <p:spTgt spid="27"/>
                                        </p:tgtEl>
                                      </p:cBhvr>
                                    </p:animEffect>
                                    <p:anim calcmode="lin" valueType="num">
                                      <p:cBhvr>
                                        <p:cTn id="13" dur="1000" fill="hold"/>
                                        <p:tgtEl>
                                          <p:spTgt spid="27"/>
                                        </p:tgtEl>
                                        <p:attrNameLst>
                                          <p:attrName>ppt_x</p:attrName>
                                        </p:attrNameLst>
                                      </p:cBhvr>
                                      <p:tavLst>
                                        <p:tav tm="0">
                                          <p:val>
                                            <p:strVal val="#ppt_x"/>
                                          </p:val>
                                        </p:tav>
                                        <p:tav tm="100000">
                                          <p:val>
                                            <p:strVal val="#ppt_x"/>
                                          </p:val>
                                        </p:tav>
                                      </p:tavLst>
                                    </p:anim>
                                    <p:anim calcmode="lin" valueType="num">
                                      <p:cBhvr>
                                        <p:cTn id="14" dur="1000" fill="hold"/>
                                        <p:tgtEl>
                                          <p:spTgt spid="2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CFDA306C-05FA-26A6-DE06-A51DE6D0CDDC}"/>
              </a:ext>
            </a:extLst>
          </p:cNvPr>
          <p:cNvGrpSpPr/>
          <p:nvPr/>
        </p:nvGrpSpPr>
        <p:grpSpPr>
          <a:xfrm>
            <a:off x="1611008" y="2294312"/>
            <a:ext cx="4484991" cy="1330036"/>
            <a:chOff x="1047403" y="2294312"/>
            <a:chExt cx="4484991" cy="1330036"/>
          </a:xfrm>
        </p:grpSpPr>
        <p:sp>
          <p:nvSpPr>
            <p:cNvPr id="5" name="Rectangle: Rounded Corners 4">
              <a:extLst>
                <a:ext uri="{FF2B5EF4-FFF2-40B4-BE49-F238E27FC236}">
                  <a16:creationId xmlns:a16="http://schemas.microsoft.com/office/drawing/2014/main" id="{A05ED0AE-7272-066D-DF81-9ECF03987105}"/>
                </a:ext>
              </a:extLst>
            </p:cNvPr>
            <p:cNvSpPr/>
            <p:nvPr/>
          </p:nvSpPr>
          <p:spPr>
            <a:xfrm>
              <a:off x="1047403" y="2294312"/>
              <a:ext cx="4156363" cy="1330036"/>
            </a:xfrm>
            <a:prstGeom prst="roundRect">
              <a:avLst>
                <a:gd name="adj" fmla="val 45417"/>
              </a:avLst>
            </a:prstGeom>
            <a:solidFill>
              <a:srgbClr val="DDEDCF"/>
            </a:solidFill>
            <a:ln w="38100">
              <a:solidFill>
                <a:srgbClr val="1346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4570AC17-C39A-B4AB-9BB4-4AF59F98D892}"/>
                </a:ext>
              </a:extLst>
            </p:cNvPr>
            <p:cNvSpPr txBox="1"/>
            <p:nvPr/>
          </p:nvSpPr>
          <p:spPr>
            <a:xfrm>
              <a:off x="1376032" y="2423562"/>
              <a:ext cx="4156362" cy="830997"/>
            </a:xfrm>
            <a:prstGeom prst="rect">
              <a:avLst/>
            </a:prstGeom>
            <a:noFill/>
          </p:spPr>
          <p:txBody>
            <a:bodyPr wrap="square" rtlCol="0">
              <a:spAutoFit/>
            </a:bodyPr>
            <a:lstStyle/>
            <a:p>
              <a:r>
                <a:rPr lang="en-US" sz="4800" b="1" dirty="0" err="1">
                  <a:solidFill>
                    <a:prstClr val="black"/>
                  </a:solidFill>
                  <a:latin typeface="Cambria" panose="02040503050406030204" pitchFamily="18" charset="0"/>
                </a:rPr>
                <a:t>Trường</a:t>
              </a:r>
              <a:r>
                <a:rPr lang="en-US" sz="4800" b="1" dirty="0">
                  <a:solidFill>
                    <a:prstClr val="black"/>
                  </a:solidFill>
                  <a:latin typeface="Cambria" panose="02040503050406030204" pitchFamily="18" charset="0"/>
                </a:rPr>
                <a:t> </a:t>
              </a:r>
              <a:r>
                <a:rPr lang="en-US" sz="4800" b="1" dirty="0" err="1">
                  <a:solidFill>
                    <a:prstClr val="black"/>
                  </a:solidFill>
                  <a:latin typeface="Cambria" panose="02040503050406030204" pitchFamily="18" charset="0"/>
                </a:rPr>
                <a:t>Sơn</a:t>
              </a:r>
              <a:endParaRPr lang="vi-VN" sz="4800" b="1" i="1" dirty="0">
                <a:solidFill>
                  <a:prstClr val="black"/>
                </a:solidFill>
                <a:latin typeface="Cambria" panose="02040503050406030204" pitchFamily="18" charset="0"/>
              </a:endParaRPr>
            </a:p>
          </p:txBody>
        </p:sp>
      </p:grpSp>
      <p:grpSp>
        <p:nvGrpSpPr>
          <p:cNvPr id="8" name="Group 7">
            <a:extLst>
              <a:ext uri="{FF2B5EF4-FFF2-40B4-BE49-F238E27FC236}">
                <a16:creationId xmlns:a16="http://schemas.microsoft.com/office/drawing/2014/main" id="{456F078A-9F65-689A-0D2D-DDEBCD7D846B}"/>
              </a:ext>
            </a:extLst>
          </p:cNvPr>
          <p:cNvGrpSpPr/>
          <p:nvPr/>
        </p:nvGrpSpPr>
        <p:grpSpPr>
          <a:xfrm>
            <a:off x="6684543" y="2273404"/>
            <a:ext cx="3056314" cy="1330036"/>
            <a:chOff x="1047403" y="2294312"/>
            <a:chExt cx="4156363" cy="1330036"/>
          </a:xfrm>
        </p:grpSpPr>
        <p:sp>
          <p:nvSpPr>
            <p:cNvPr id="9" name="Rectangle: Rounded Corners 8">
              <a:extLst>
                <a:ext uri="{FF2B5EF4-FFF2-40B4-BE49-F238E27FC236}">
                  <a16:creationId xmlns:a16="http://schemas.microsoft.com/office/drawing/2014/main" id="{5C160C79-056F-D8BD-2843-1FC575939195}"/>
                </a:ext>
              </a:extLst>
            </p:cNvPr>
            <p:cNvSpPr/>
            <p:nvPr/>
          </p:nvSpPr>
          <p:spPr>
            <a:xfrm>
              <a:off x="1047403" y="2294312"/>
              <a:ext cx="4156363" cy="1330036"/>
            </a:xfrm>
            <a:prstGeom prst="roundRect">
              <a:avLst>
                <a:gd name="adj" fmla="val 45417"/>
              </a:avLst>
            </a:prstGeom>
            <a:solidFill>
              <a:srgbClr val="DDEDCF"/>
            </a:solidFill>
            <a:ln w="38100">
              <a:solidFill>
                <a:srgbClr val="1346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4FE806C6-09C0-75B8-9369-CF197D04824A}"/>
                </a:ext>
              </a:extLst>
            </p:cNvPr>
            <p:cNvSpPr txBox="1"/>
            <p:nvPr/>
          </p:nvSpPr>
          <p:spPr>
            <a:xfrm>
              <a:off x="1941268" y="2506942"/>
              <a:ext cx="2461678" cy="830997"/>
            </a:xfrm>
            <a:prstGeom prst="rect">
              <a:avLst/>
            </a:prstGeom>
            <a:noFill/>
          </p:spPr>
          <p:txBody>
            <a:bodyPr wrap="square" rtlCol="0">
              <a:spAutoFit/>
            </a:bodyPr>
            <a:lstStyle/>
            <a:p>
              <a:r>
                <a:rPr lang="en-US" sz="4800" b="1" dirty="0" err="1">
                  <a:solidFill>
                    <a:prstClr val="black"/>
                  </a:solidFill>
                  <a:latin typeface="Cambria" panose="02040503050406030204" pitchFamily="18" charset="0"/>
                </a:rPr>
                <a:t>xứ</a:t>
              </a:r>
              <a:r>
                <a:rPr lang="en-US" sz="4800" b="1" dirty="0">
                  <a:solidFill>
                    <a:prstClr val="black"/>
                  </a:solidFill>
                  <a:latin typeface="Cambria" panose="02040503050406030204" pitchFamily="18" charset="0"/>
                </a:rPr>
                <a:t> </a:t>
              </a:r>
              <a:r>
                <a:rPr lang="en-US" sz="4800" b="1" dirty="0" err="1">
                  <a:solidFill>
                    <a:prstClr val="black"/>
                  </a:solidFill>
                  <a:latin typeface="Cambria" panose="02040503050406030204" pitchFamily="18" charset="0"/>
                </a:rPr>
                <a:t>sở</a:t>
              </a:r>
              <a:endParaRPr lang="vi-VN" sz="4800" b="1" i="1" dirty="0">
                <a:solidFill>
                  <a:prstClr val="black"/>
                </a:solidFill>
                <a:latin typeface="Cambria" panose="02040503050406030204" pitchFamily="18" charset="0"/>
              </a:endParaRPr>
            </a:p>
          </p:txBody>
        </p:sp>
      </p:grpSp>
      <p:grpSp>
        <p:nvGrpSpPr>
          <p:cNvPr id="11" name="Group 10">
            <a:extLst>
              <a:ext uri="{FF2B5EF4-FFF2-40B4-BE49-F238E27FC236}">
                <a16:creationId xmlns:a16="http://schemas.microsoft.com/office/drawing/2014/main" id="{2F99F5E3-7B6F-F769-BA8C-8763C2935388}"/>
              </a:ext>
            </a:extLst>
          </p:cNvPr>
          <p:cNvGrpSpPr/>
          <p:nvPr/>
        </p:nvGrpSpPr>
        <p:grpSpPr>
          <a:xfrm>
            <a:off x="1611009" y="4049886"/>
            <a:ext cx="4038241" cy="1330036"/>
            <a:chOff x="1047403" y="2294312"/>
            <a:chExt cx="4156363" cy="1330036"/>
          </a:xfrm>
        </p:grpSpPr>
        <p:sp>
          <p:nvSpPr>
            <p:cNvPr id="12" name="Rectangle: Rounded Corners 11">
              <a:extLst>
                <a:ext uri="{FF2B5EF4-FFF2-40B4-BE49-F238E27FC236}">
                  <a16:creationId xmlns:a16="http://schemas.microsoft.com/office/drawing/2014/main" id="{5E83F794-D877-36B1-A203-EFC4257980ED}"/>
                </a:ext>
              </a:extLst>
            </p:cNvPr>
            <p:cNvSpPr/>
            <p:nvPr/>
          </p:nvSpPr>
          <p:spPr>
            <a:xfrm>
              <a:off x="1047403" y="2294312"/>
              <a:ext cx="4156363" cy="1330036"/>
            </a:xfrm>
            <a:prstGeom prst="roundRect">
              <a:avLst>
                <a:gd name="adj" fmla="val 45417"/>
              </a:avLst>
            </a:prstGeom>
            <a:solidFill>
              <a:srgbClr val="DDEDCF"/>
            </a:solidFill>
            <a:ln w="38100">
              <a:solidFill>
                <a:srgbClr val="1346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8CD7E733-4C71-4F4E-D28F-2E346F87216F}"/>
                </a:ext>
              </a:extLst>
            </p:cNvPr>
            <p:cNvSpPr txBox="1"/>
            <p:nvPr/>
          </p:nvSpPr>
          <p:spPr>
            <a:xfrm>
              <a:off x="1578764" y="2522923"/>
              <a:ext cx="3215214" cy="830997"/>
            </a:xfrm>
            <a:prstGeom prst="rect">
              <a:avLst/>
            </a:prstGeom>
            <a:noFill/>
          </p:spPr>
          <p:txBody>
            <a:bodyPr wrap="square" rtlCol="0">
              <a:spAutoFit/>
            </a:bodyPr>
            <a:lstStyle/>
            <a:p>
              <a:r>
                <a:rPr lang="en-US" sz="4800" b="1" dirty="0">
                  <a:solidFill>
                    <a:prstClr val="black"/>
                  </a:solidFill>
                  <a:latin typeface="Cambria" panose="02040503050406030204" pitchFamily="18" charset="0"/>
                </a:rPr>
                <a:t>ki-</a:t>
              </a:r>
              <a:r>
                <a:rPr lang="en-US" sz="4800" b="1" dirty="0" err="1">
                  <a:solidFill>
                    <a:prstClr val="black"/>
                  </a:solidFill>
                  <a:latin typeface="Cambria" panose="02040503050406030204" pitchFamily="18" charset="0"/>
                </a:rPr>
                <a:t>lô</a:t>
              </a:r>
              <a:r>
                <a:rPr lang="en-US" sz="4800" b="1" dirty="0">
                  <a:solidFill>
                    <a:prstClr val="black"/>
                  </a:solidFill>
                  <a:latin typeface="Cambria" panose="02040503050406030204" pitchFamily="18" charset="0"/>
                </a:rPr>
                <a:t>-gam</a:t>
              </a:r>
              <a:endParaRPr lang="vi-VN" sz="4800" b="1" i="1" dirty="0">
                <a:solidFill>
                  <a:prstClr val="black"/>
                </a:solidFill>
                <a:latin typeface="Cambria" panose="02040503050406030204" pitchFamily="18" charset="0"/>
              </a:endParaRPr>
            </a:p>
          </p:txBody>
        </p:sp>
      </p:grpSp>
      <p:grpSp>
        <p:nvGrpSpPr>
          <p:cNvPr id="14" name="Group 13">
            <a:extLst>
              <a:ext uri="{FF2B5EF4-FFF2-40B4-BE49-F238E27FC236}">
                <a16:creationId xmlns:a16="http://schemas.microsoft.com/office/drawing/2014/main" id="{643E9A2C-5EC6-DE17-737D-EB1B52D5C01F}"/>
              </a:ext>
            </a:extLst>
          </p:cNvPr>
          <p:cNvGrpSpPr/>
          <p:nvPr/>
        </p:nvGrpSpPr>
        <p:grpSpPr>
          <a:xfrm>
            <a:off x="6684543" y="4028978"/>
            <a:ext cx="3056314" cy="1330036"/>
            <a:chOff x="1047403" y="2294312"/>
            <a:chExt cx="4156363" cy="1330036"/>
          </a:xfrm>
        </p:grpSpPr>
        <p:sp>
          <p:nvSpPr>
            <p:cNvPr id="15" name="Rectangle: Rounded Corners 14">
              <a:extLst>
                <a:ext uri="{FF2B5EF4-FFF2-40B4-BE49-F238E27FC236}">
                  <a16:creationId xmlns:a16="http://schemas.microsoft.com/office/drawing/2014/main" id="{F83379F2-5BDF-1BFD-29E2-BDE8AC5658B8}"/>
                </a:ext>
              </a:extLst>
            </p:cNvPr>
            <p:cNvSpPr/>
            <p:nvPr/>
          </p:nvSpPr>
          <p:spPr>
            <a:xfrm>
              <a:off x="1047403" y="2294312"/>
              <a:ext cx="4156363" cy="1330036"/>
            </a:xfrm>
            <a:prstGeom prst="roundRect">
              <a:avLst>
                <a:gd name="adj" fmla="val 45417"/>
              </a:avLst>
            </a:prstGeom>
            <a:solidFill>
              <a:srgbClr val="DDEDCF"/>
            </a:solidFill>
            <a:ln w="38100">
              <a:solidFill>
                <a:srgbClr val="1346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9F0DCFAF-069A-DE76-E583-E5468B17B50F}"/>
                </a:ext>
              </a:extLst>
            </p:cNvPr>
            <p:cNvSpPr txBox="1"/>
            <p:nvPr/>
          </p:nvSpPr>
          <p:spPr>
            <a:xfrm>
              <a:off x="2167361" y="2543830"/>
              <a:ext cx="2461678" cy="830997"/>
            </a:xfrm>
            <a:prstGeom prst="rect">
              <a:avLst/>
            </a:prstGeom>
            <a:noFill/>
          </p:spPr>
          <p:txBody>
            <a:bodyPr wrap="square" rtlCol="0">
              <a:spAutoFit/>
            </a:bodyPr>
            <a:lstStyle/>
            <a:p>
              <a:r>
                <a:rPr lang="en-US" sz="4800" b="1" dirty="0" err="1">
                  <a:solidFill>
                    <a:prstClr val="black"/>
                  </a:solidFill>
                  <a:latin typeface="Cambria" panose="02040503050406030204" pitchFamily="18" charset="0"/>
                </a:rPr>
                <a:t>rống</a:t>
              </a:r>
              <a:endParaRPr lang="vi-VN" sz="4800" b="1" i="1" dirty="0">
                <a:solidFill>
                  <a:prstClr val="black"/>
                </a:solidFill>
                <a:latin typeface="Cambria" panose="02040503050406030204" pitchFamily="18" charset="0"/>
              </a:endParaRPr>
            </a:p>
          </p:txBody>
        </p:sp>
      </p:grpSp>
      <p:pic>
        <p:nvPicPr>
          <p:cNvPr id="2" name="Picture 1">
            <a:extLst>
              <a:ext uri="{FF2B5EF4-FFF2-40B4-BE49-F238E27FC236}">
                <a16:creationId xmlns:a16="http://schemas.microsoft.com/office/drawing/2014/main" id="{BA920B1C-77A2-A4F9-DB0C-3C1306A2BF90}"/>
              </a:ext>
            </a:extLst>
          </p:cNvPr>
          <p:cNvPicPr>
            <a:picLocks noChangeAspect="1"/>
          </p:cNvPicPr>
          <p:nvPr/>
        </p:nvPicPr>
        <p:blipFill rotWithShape="1">
          <a:blip r:embed="rId2"/>
          <a:srcRect l="11782" r="12255" b="1491"/>
          <a:stretch/>
        </p:blipFill>
        <p:spPr>
          <a:xfrm>
            <a:off x="2127269" y="679341"/>
            <a:ext cx="7613588" cy="1381294"/>
          </a:xfrm>
          <a:prstGeom prst="rect">
            <a:avLst/>
          </a:prstGeom>
        </p:spPr>
      </p:pic>
    </p:spTree>
    <p:extLst>
      <p:ext uri="{BB962C8B-B14F-4D97-AF65-F5344CB8AC3E}">
        <p14:creationId xmlns:p14="http://schemas.microsoft.com/office/powerpoint/2010/main" val="3083158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childTnLst>
                          </p:cTn>
                        </p:par>
                        <p:par>
                          <p:cTn id="15" fill="hold">
                            <p:stCondLst>
                              <p:cond delay="500"/>
                            </p:stCondLst>
                            <p:childTnLst>
                              <p:par>
                                <p:cTn id="16" presetID="53" presetClass="entr" presetSubtype="16" fill="hold" nodeType="after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p:cTn id="18" dur="500" fill="hold"/>
                                        <p:tgtEl>
                                          <p:spTgt spid="8"/>
                                        </p:tgtEl>
                                        <p:attrNameLst>
                                          <p:attrName>ppt_w</p:attrName>
                                        </p:attrNameLst>
                                      </p:cBhvr>
                                      <p:tavLst>
                                        <p:tav tm="0">
                                          <p:val>
                                            <p:fltVal val="0"/>
                                          </p:val>
                                        </p:tav>
                                        <p:tav tm="100000">
                                          <p:val>
                                            <p:strVal val="#ppt_w"/>
                                          </p:val>
                                        </p:tav>
                                      </p:tavLst>
                                    </p:anim>
                                    <p:anim calcmode="lin" valueType="num">
                                      <p:cBhvr>
                                        <p:cTn id="19" dur="500" fill="hold"/>
                                        <p:tgtEl>
                                          <p:spTgt spid="8"/>
                                        </p:tgtEl>
                                        <p:attrNameLst>
                                          <p:attrName>ppt_h</p:attrName>
                                        </p:attrNameLst>
                                      </p:cBhvr>
                                      <p:tavLst>
                                        <p:tav tm="0">
                                          <p:val>
                                            <p:fltVal val="0"/>
                                          </p:val>
                                        </p:tav>
                                        <p:tav tm="100000">
                                          <p:val>
                                            <p:strVal val="#ppt_h"/>
                                          </p:val>
                                        </p:tav>
                                      </p:tavLst>
                                    </p:anim>
                                    <p:animEffect transition="in" filter="fade">
                                      <p:cBhvr>
                                        <p:cTn id="20" dur="500"/>
                                        <p:tgtEl>
                                          <p:spTgt spid="8"/>
                                        </p:tgtEl>
                                      </p:cBhvr>
                                    </p:animEffect>
                                  </p:childTnLst>
                                </p:cTn>
                              </p:par>
                            </p:childTnLst>
                          </p:cTn>
                        </p:par>
                        <p:par>
                          <p:cTn id="21" fill="hold">
                            <p:stCondLst>
                              <p:cond delay="1000"/>
                            </p:stCondLst>
                            <p:childTnLst>
                              <p:par>
                                <p:cTn id="22" presetID="53" presetClass="entr" presetSubtype="16" fill="hold" nodeType="afterEffect">
                                  <p:stCondLst>
                                    <p:cond delay="0"/>
                                  </p:stCondLst>
                                  <p:childTnLst>
                                    <p:set>
                                      <p:cBhvr>
                                        <p:cTn id="23" dur="1" fill="hold">
                                          <p:stCondLst>
                                            <p:cond delay="0"/>
                                          </p:stCondLst>
                                        </p:cTn>
                                        <p:tgtEl>
                                          <p:spTgt spid="11"/>
                                        </p:tgtEl>
                                        <p:attrNameLst>
                                          <p:attrName>style.visibility</p:attrName>
                                        </p:attrNameLst>
                                      </p:cBhvr>
                                      <p:to>
                                        <p:strVal val="visible"/>
                                      </p:to>
                                    </p:set>
                                    <p:anim calcmode="lin" valueType="num">
                                      <p:cBhvr>
                                        <p:cTn id="24" dur="500" fill="hold"/>
                                        <p:tgtEl>
                                          <p:spTgt spid="11"/>
                                        </p:tgtEl>
                                        <p:attrNameLst>
                                          <p:attrName>ppt_w</p:attrName>
                                        </p:attrNameLst>
                                      </p:cBhvr>
                                      <p:tavLst>
                                        <p:tav tm="0">
                                          <p:val>
                                            <p:fltVal val="0"/>
                                          </p:val>
                                        </p:tav>
                                        <p:tav tm="100000">
                                          <p:val>
                                            <p:strVal val="#ppt_w"/>
                                          </p:val>
                                        </p:tav>
                                      </p:tavLst>
                                    </p:anim>
                                    <p:anim calcmode="lin" valueType="num">
                                      <p:cBhvr>
                                        <p:cTn id="25" dur="500" fill="hold"/>
                                        <p:tgtEl>
                                          <p:spTgt spid="11"/>
                                        </p:tgtEl>
                                        <p:attrNameLst>
                                          <p:attrName>ppt_h</p:attrName>
                                        </p:attrNameLst>
                                      </p:cBhvr>
                                      <p:tavLst>
                                        <p:tav tm="0">
                                          <p:val>
                                            <p:fltVal val="0"/>
                                          </p:val>
                                        </p:tav>
                                        <p:tav tm="100000">
                                          <p:val>
                                            <p:strVal val="#ppt_h"/>
                                          </p:val>
                                        </p:tav>
                                      </p:tavLst>
                                    </p:anim>
                                    <p:animEffect transition="in" filter="fade">
                                      <p:cBhvr>
                                        <p:cTn id="26" dur="500"/>
                                        <p:tgtEl>
                                          <p:spTgt spid="11"/>
                                        </p:tgtEl>
                                      </p:cBhvr>
                                    </p:animEffect>
                                  </p:childTnLst>
                                </p:cTn>
                              </p:par>
                            </p:childTnLst>
                          </p:cTn>
                        </p:par>
                        <p:par>
                          <p:cTn id="27" fill="hold">
                            <p:stCondLst>
                              <p:cond delay="1500"/>
                            </p:stCondLst>
                            <p:childTnLst>
                              <p:par>
                                <p:cTn id="28" presetID="53" presetClass="entr" presetSubtype="16" fill="hold" nodeType="afterEffect">
                                  <p:stCondLst>
                                    <p:cond delay="0"/>
                                  </p:stCondLst>
                                  <p:childTnLst>
                                    <p:set>
                                      <p:cBhvr>
                                        <p:cTn id="29" dur="1" fill="hold">
                                          <p:stCondLst>
                                            <p:cond delay="0"/>
                                          </p:stCondLst>
                                        </p:cTn>
                                        <p:tgtEl>
                                          <p:spTgt spid="14"/>
                                        </p:tgtEl>
                                        <p:attrNameLst>
                                          <p:attrName>style.visibility</p:attrName>
                                        </p:attrNameLst>
                                      </p:cBhvr>
                                      <p:to>
                                        <p:strVal val="visible"/>
                                      </p:to>
                                    </p:set>
                                    <p:anim calcmode="lin" valueType="num">
                                      <p:cBhvr>
                                        <p:cTn id="30" dur="500" fill="hold"/>
                                        <p:tgtEl>
                                          <p:spTgt spid="14"/>
                                        </p:tgtEl>
                                        <p:attrNameLst>
                                          <p:attrName>ppt_w</p:attrName>
                                        </p:attrNameLst>
                                      </p:cBhvr>
                                      <p:tavLst>
                                        <p:tav tm="0">
                                          <p:val>
                                            <p:fltVal val="0"/>
                                          </p:val>
                                        </p:tav>
                                        <p:tav tm="100000">
                                          <p:val>
                                            <p:strVal val="#ppt_w"/>
                                          </p:val>
                                        </p:tav>
                                      </p:tavLst>
                                    </p:anim>
                                    <p:anim calcmode="lin" valueType="num">
                                      <p:cBhvr>
                                        <p:cTn id="31" dur="500" fill="hold"/>
                                        <p:tgtEl>
                                          <p:spTgt spid="14"/>
                                        </p:tgtEl>
                                        <p:attrNameLst>
                                          <p:attrName>ppt_h</p:attrName>
                                        </p:attrNameLst>
                                      </p:cBhvr>
                                      <p:tavLst>
                                        <p:tav tm="0">
                                          <p:val>
                                            <p:fltVal val="0"/>
                                          </p:val>
                                        </p:tav>
                                        <p:tav tm="100000">
                                          <p:val>
                                            <p:strVal val="#ppt_h"/>
                                          </p:val>
                                        </p:tav>
                                      </p:tavLst>
                                    </p:anim>
                                    <p:animEffect transition="in" filter="fade">
                                      <p:cBhvr>
                                        <p:cTn id="3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grpSp>
        <p:nvGrpSpPr>
          <p:cNvPr id="23" name="Group 22"/>
          <p:cNvGrpSpPr/>
          <p:nvPr/>
        </p:nvGrpSpPr>
        <p:grpSpPr>
          <a:xfrm>
            <a:off x="3643231" y="358566"/>
            <a:ext cx="3751868" cy="886120"/>
            <a:chOff x="7876269" y="104148"/>
            <a:chExt cx="3751868" cy="886120"/>
          </a:xfrm>
        </p:grpSpPr>
        <p:sp>
          <p:nvSpPr>
            <p:cNvPr id="27" name="Rectangle: Rounded Corners 43">
              <a:extLst>
                <a:ext uri="{FF2B5EF4-FFF2-40B4-BE49-F238E27FC236}">
                  <a16:creationId xmlns:a16="http://schemas.microsoft.com/office/drawing/2014/main" id="{9D645240-D005-4810-AC9C-C05A048A4394}"/>
                </a:ext>
              </a:extLst>
            </p:cNvPr>
            <p:cNvSpPr/>
            <p:nvPr/>
          </p:nvSpPr>
          <p:spPr>
            <a:xfrm>
              <a:off x="7876269" y="104148"/>
              <a:ext cx="3751868" cy="886120"/>
            </a:xfrm>
            <a:custGeom>
              <a:avLst/>
              <a:gdLst>
                <a:gd name="connsiteX0" fmla="*/ 0 w 3751868"/>
                <a:gd name="connsiteY0" fmla="*/ 147690 h 886120"/>
                <a:gd name="connsiteX1" fmla="*/ 147690 w 3751868"/>
                <a:gd name="connsiteY1" fmla="*/ 0 h 886120"/>
                <a:gd name="connsiteX2" fmla="*/ 792901 w 3751868"/>
                <a:gd name="connsiteY2" fmla="*/ 0 h 886120"/>
                <a:gd name="connsiteX3" fmla="*/ 1368982 w 3751868"/>
                <a:gd name="connsiteY3" fmla="*/ 0 h 886120"/>
                <a:gd name="connsiteX4" fmla="*/ 1945064 w 3751868"/>
                <a:gd name="connsiteY4" fmla="*/ 0 h 886120"/>
                <a:gd name="connsiteX5" fmla="*/ 2417450 w 3751868"/>
                <a:gd name="connsiteY5" fmla="*/ 0 h 886120"/>
                <a:gd name="connsiteX6" fmla="*/ 2924402 w 3751868"/>
                <a:gd name="connsiteY6" fmla="*/ 0 h 886120"/>
                <a:gd name="connsiteX7" fmla="*/ 3604178 w 3751868"/>
                <a:gd name="connsiteY7" fmla="*/ 0 h 886120"/>
                <a:gd name="connsiteX8" fmla="*/ 3751868 w 3751868"/>
                <a:gd name="connsiteY8" fmla="*/ 147690 h 886120"/>
                <a:gd name="connsiteX9" fmla="*/ 3751868 w 3751868"/>
                <a:gd name="connsiteY9" fmla="*/ 738430 h 886120"/>
                <a:gd name="connsiteX10" fmla="*/ 3604178 w 3751868"/>
                <a:gd name="connsiteY10" fmla="*/ 886120 h 886120"/>
                <a:gd name="connsiteX11" fmla="*/ 3028097 w 3751868"/>
                <a:gd name="connsiteY11" fmla="*/ 886120 h 886120"/>
                <a:gd name="connsiteX12" fmla="*/ 2382886 w 3751868"/>
                <a:gd name="connsiteY12" fmla="*/ 886120 h 886120"/>
                <a:gd name="connsiteX13" fmla="*/ 1875934 w 3751868"/>
                <a:gd name="connsiteY13" fmla="*/ 886120 h 886120"/>
                <a:gd name="connsiteX14" fmla="*/ 1265288 w 3751868"/>
                <a:gd name="connsiteY14" fmla="*/ 886120 h 886120"/>
                <a:gd name="connsiteX15" fmla="*/ 758336 w 3751868"/>
                <a:gd name="connsiteY15" fmla="*/ 886120 h 886120"/>
                <a:gd name="connsiteX16" fmla="*/ 147690 w 3751868"/>
                <a:gd name="connsiteY16" fmla="*/ 886120 h 886120"/>
                <a:gd name="connsiteX17" fmla="*/ 0 w 3751868"/>
                <a:gd name="connsiteY17" fmla="*/ 738430 h 886120"/>
                <a:gd name="connsiteX18" fmla="*/ 0 w 3751868"/>
                <a:gd name="connsiteY18" fmla="*/ 147690 h 886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751868" h="886120" fill="none" extrusionOk="0">
                  <a:moveTo>
                    <a:pt x="0" y="147690"/>
                  </a:moveTo>
                  <a:cubicBezTo>
                    <a:pt x="8369" y="74642"/>
                    <a:pt x="71175" y="5191"/>
                    <a:pt x="147690" y="0"/>
                  </a:cubicBezTo>
                  <a:cubicBezTo>
                    <a:pt x="394474" y="-46531"/>
                    <a:pt x="527454" y="56745"/>
                    <a:pt x="792901" y="0"/>
                  </a:cubicBezTo>
                  <a:cubicBezTo>
                    <a:pt x="1058348" y="-56745"/>
                    <a:pt x="1183964" y="9033"/>
                    <a:pt x="1368982" y="0"/>
                  </a:cubicBezTo>
                  <a:cubicBezTo>
                    <a:pt x="1554000" y="-9033"/>
                    <a:pt x="1800299" y="32387"/>
                    <a:pt x="1945064" y="0"/>
                  </a:cubicBezTo>
                  <a:cubicBezTo>
                    <a:pt x="2089829" y="-32387"/>
                    <a:pt x="2251672" y="33920"/>
                    <a:pt x="2417450" y="0"/>
                  </a:cubicBezTo>
                  <a:cubicBezTo>
                    <a:pt x="2583228" y="-33920"/>
                    <a:pt x="2716496" y="2768"/>
                    <a:pt x="2924402" y="0"/>
                  </a:cubicBezTo>
                  <a:cubicBezTo>
                    <a:pt x="3132308" y="-2768"/>
                    <a:pt x="3356350" y="18058"/>
                    <a:pt x="3604178" y="0"/>
                  </a:cubicBezTo>
                  <a:cubicBezTo>
                    <a:pt x="3683540" y="3601"/>
                    <a:pt x="3762037" y="77147"/>
                    <a:pt x="3751868" y="147690"/>
                  </a:cubicBezTo>
                  <a:cubicBezTo>
                    <a:pt x="3785543" y="420750"/>
                    <a:pt x="3734680" y="594667"/>
                    <a:pt x="3751868" y="738430"/>
                  </a:cubicBezTo>
                  <a:cubicBezTo>
                    <a:pt x="3764548" y="810959"/>
                    <a:pt x="3696484" y="878796"/>
                    <a:pt x="3604178" y="886120"/>
                  </a:cubicBezTo>
                  <a:cubicBezTo>
                    <a:pt x="3388113" y="943135"/>
                    <a:pt x="3144454" y="862790"/>
                    <a:pt x="3028097" y="886120"/>
                  </a:cubicBezTo>
                  <a:cubicBezTo>
                    <a:pt x="2911740" y="909450"/>
                    <a:pt x="2692009" y="835423"/>
                    <a:pt x="2382886" y="886120"/>
                  </a:cubicBezTo>
                  <a:cubicBezTo>
                    <a:pt x="2073763" y="936817"/>
                    <a:pt x="2119772" y="870520"/>
                    <a:pt x="1875934" y="886120"/>
                  </a:cubicBezTo>
                  <a:cubicBezTo>
                    <a:pt x="1632096" y="901720"/>
                    <a:pt x="1539137" y="822826"/>
                    <a:pt x="1265288" y="886120"/>
                  </a:cubicBezTo>
                  <a:cubicBezTo>
                    <a:pt x="991439" y="949414"/>
                    <a:pt x="913717" y="869858"/>
                    <a:pt x="758336" y="886120"/>
                  </a:cubicBezTo>
                  <a:cubicBezTo>
                    <a:pt x="602955" y="902382"/>
                    <a:pt x="386938" y="851065"/>
                    <a:pt x="147690" y="886120"/>
                  </a:cubicBezTo>
                  <a:cubicBezTo>
                    <a:pt x="58991" y="887607"/>
                    <a:pt x="-128" y="825736"/>
                    <a:pt x="0" y="738430"/>
                  </a:cubicBezTo>
                  <a:cubicBezTo>
                    <a:pt x="-69733" y="488373"/>
                    <a:pt x="7926" y="326384"/>
                    <a:pt x="0" y="147690"/>
                  </a:cubicBezTo>
                  <a:close/>
                </a:path>
                <a:path w="3751868" h="886120" stroke="0" extrusionOk="0">
                  <a:moveTo>
                    <a:pt x="0" y="147690"/>
                  </a:moveTo>
                  <a:cubicBezTo>
                    <a:pt x="-5552" y="64483"/>
                    <a:pt x="84185" y="13750"/>
                    <a:pt x="147690" y="0"/>
                  </a:cubicBezTo>
                  <a:cubicBezTo>
                    <a:pt x="403051" y="-4297"/>
                    <a:pt x="547591" y="16715"/>
                    <a:pt x="758336" y="0"/>
                  </a:cubicBezTo>
                  <a:cubicBezTo>
                    <a:pt x="969081" y="-16715"/>
                    <a:pt x="1098640" y="56632"/>
                    <a:pt x="1368982" y="0"/>
                  </a:cubicBezTo>
                  <a:cubicBezTo>
                    <a:pt x="1639324" y="-56632"/>
                    <a:pt x="1772937" y="36372"/>
                    <a:pt x="1979629" y="0"/>
                  </a:cubicBezTo>
                  <a:cubicBezTo>
                    <a:pt x="2186321" y="-36372"/>
                    <a:pt x="2320468" y="57935"/>
                    <a:pt x="2624840" y="0"/>
                  </a:cubicBezTo>
                  <a:cubicBezTo>
                    <a:pt x="2929212" y="-57935"/>
                    <a:pt x="3181503" y="83757"/>
                    <a:pt x="3604178" y="0"/>
                  </a:cubicBezTo>
                  <a:cubicBezTo>
                    <a:pt x="3697697" y="6147"/>
                    <a:pt x="3747916" y="66828"/>
                    <a:pt x="3751868" y="147690"/>
                  </a:cubicBezTo>
                  <a:cubicBezTo>
                    <a:pt x="3818761" y="347539"/>
                    <a:pt x="3685444" y="463295"/>
                    <a:pt x="3751868" y="738430"/>
                  </a:cubicBezTo>
                  <a:cubicBezTo>
                    <a:pt x="3758432" y="800477"/>
                    <a:pt x="3672617" y="892570"/>
                    <a:pt x="3604178" y="886120"/>
                  </a:cubicBezTo>
                  <a:cubicBezTo>
                    <a:pt x="3431957" y="904469"/>
                    <a:pt x="3336414" y="832984"/>
                    <a:pt x="3131791" y="886120"/>
                  </a:cubicBezTo>
                  <a:cubicBezTo>
                    <a:pt x="2927168" y="939256"/>
                    <a:pt x="2715165" y="841608"/>
                    <a:pt x="2521145" y="886120"/>
                  </a:cubicBezTo>
                  <a:cubicBezTo>
                    <a:pt x="2327125" y="930632"/>
                    <a:pt x="2137257" y="858013"/>
                    <a:pt x="2014194" y="886120"/>
                  </a:cubicBezTo>
                  <a:cubicBezTo>
                    <a:pt x="1891131" y="914227"/>
                    <a:pt x="1634402" y="855897"/>
                    <a:pt x="1507242" y="886120"/>
                  </a:cubicBezTo>
                  <a:cubicBezTo>
                    <a:pt x="1380082" y="916343"/>
                    <a:pt x="1155589" y="852902"/>
                    <a:pt x="862031" y="886120"/>
                  </a:cubicBezTo>
                  <a:cubicBezTo>
                    <a:pt x="568473" y="919338"/>
                    <a:pt x="347300" y="848154"/>
                    <a:pt x="147690" y="886120"/>
                  </a:cubicBezTo>
                  <a:cubicBezTo>
                    <a:pt x="72271" y="898748"/>
                    <a:pt x="-10961" y="812431"/>
                    <a:pt x="0" y="738430"/>
                  </a:cubicBezTo>
                  <a:cubicBezTo>
                    <a:pt x="-18522" y="492053"/>
                    <a:pt x="32603" y="387694"/>
                    <a:pt x="0" y="147690"/>
                  </a:cubicBezTo>
                  <a:close/>
                </a:path>
              </a:pathLst>
            </a:custGeom>
            <a:solidFill>
              <a:srgbClr val="ABE9FF"/>
            </a:solidFill>
            <a:ln w="12700" cap="flat" cmpd="sng" algn="ctr">
              <a:solidFill>
                <a:srgbClr val="69991D">
                  <a:shade val="50000"/>
                </a:srgbClr>
              </a:solid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white"/>
                </a:solidFill>
                <a:effectLst/>
                <a:uLnTx/>
                <a:uFillTx/>
                <a:latin typeface="等线"/>
                <a:ea typeface="+mn-ea"/>
                <a:cs typeface="+mn-cs"/>
              </a:endParaRPr>
            </a:p>
          </p:txBody>
        </p:sp>
        <p:sp>
          <p:nvSpPr>
            <p:cNvPr id="28" name="Rectangle 27"/>
            <p:cNvSpPr/>
            <p:nvPr/>
          </p:nvSpPr>
          <p:spPr>
            <a:xfrm>
              <a:off x="8135833" y="157502"/>
              <a:ext cx="3206327" cy="76944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0" cap="none" spc="0" normalizeH="0" baseline="0" noProof="0" dirty="0" err="1">
                  <a:ln>
                    <a:noFill/>
                  </a:ln>
                  <a:solidFill>
                    <a:srgbClr val="000000"/>
                  </a:solidFill>
                  <a:effectLst/>
                  <a:uLnTx/>
                  <a:uFillTx/>
                  <a:latin typeface="Calibri" panose="020F0502020204030204" pitchFamily="34" charset="0"/>
                  <a:ea typeface="inpin heiti" charset="-122"/>
                  <a:cs typeface="Calibri" panose="020F0502020204030204" pitchFamily="34" charset="0"/>
                </a:rPr>
                <a:t>Giải</a:t>
              </a:r>
              <a:r>
                <a:rPr kumimoji="0" lang="en-US" altLang="zh-CN" sz="4400" b="1" i="0" u="none" strike="noStrike" kern="0" cap="none" spc="0" normalizeH="0" baseline="0" noProof="0" dirty="0">
                  <a:ln>
                    <a:noFill/>
                  </a:ln>
                  <a:solidFill>
                    <a:srgbClr val="000000"/>
                  </a:solidFill>
                  <a:effectLst/>
                  <a:uLnTx/>
                  <a:uFillTx/>
                  <a:latin typeface="Calibri" panose="020F0502020204030204" pitchFamily="34" charset="0"/>
                  <a:ea typeface="inpin heiti" charset="-122"/>
                  <a:cs typeface="Calibri" panose="020F0502020204030204" pitchFamily="34" charset="0"/>
                </a:rPr>
                <a:t> </a:t>
              </a:r>
              <a:r>
                <a:rPr kumimoji="0" lang="en-US" altLang="zh-CN" sz="4400" b="1" i="0" u="none" strike="noStrike" kern="0" cap="none" spc="0" normalizeH="0" baseline="0" noProof="0" dirty="0" err="1">
                  <a:ln>
                    <a:noFill/>
                  </a:ln>
                  <a:solidFill>
                    <a:srgbClr val="000000"/>
                  </a:solidFill>
                  <a:effectLst/>
                  <a:uLnTx/>
                  <a:uFillTx/>
                  <a:latin typeface="Calibri" panose="020F0502020204030204" pitchFamily="34" charset="0"/>
                  <a:ea typeface="inpin heiti" charset="-122"/>
                  <a:cs typeface="Calibri" panose="020F0502020204030204" pitchFamily="34" charset="0"/>
                </a:rPr>
                <a:t>nghĩa</a:t>
              </a:r>
              <a:r>
                <a:rPr kumimoji="0" lang="en-US" altLang="zh-CN" sz="4400" b="1" i="0" u="none" strike="noStrike" kern="0" cap="none" spc="0" normalizeH="0" baseline="0" noProof="0" dirty="0">
                  <a:ln>
                    <a:noFill/>
                  </a:ln>
                  <a:solidFill>
                    <a:srgbClr val="000000"/>
                  </a:solidFill>
                  <a:effectLst/>
                  <a:uLnTx/>
                  <a:uFillTx/>
                  <a:latin typeface="Calibri" panose="020F0502020204030204" pitchFamily="34" charset="0"/>
                  <a:ea typeface="inpin heiti" charset="-122"/>
                  <a:cs typeface="Calibri" panose="020F0502020204030204" pitchFamily="34" charset="0"/>
                </a:rPr>
                <a:t> </a:t>
              </a:r>
              <a:r>
                <a:rPr kumimoji="0" lang="en-US" altLang="zh-CN" sz="4400" b="1" i="0" u="none" strike="noStrike" kern="0" cap="none" spc="0" normalizeH="0" baseline="0" noProof="0" dirty="0" err="1">
                  <a:ln>
                    <a:noFill/>
                  </a:ln>
                  <a:solidFill>
                    <a:srgbClr val="000000"/>
                  </a:solidFill>
                  <a:effectLst/>
                  <a:uLnTx/>
                  <a:uFillTx/>
                  <a:latin typeface="Calibri" panose="020F0502020204030204" pitchFamily="34" charset="0"/>
                  <a:ea typeface="inpin heiti" charset="-122"/>
                  <a:cs typeface="Calibri" panose="020F0502020204030204" pitchFamily="34" charset="0"/>
                </a:rPr>
                <a:t>từ</a:t>
              </a:r>
              <a:endParaRPr kumimoji="0" lang="zh-CN" altLang="en-US" sz="4400" b="1" i="0" u="none" strike="noStrike" kern="0" cap="none" spc="0" normalizeH="0" baseline="0" noProof="0" dirty="0">
                <a:ln>
                  <a:noFill/>
                </a:ln>
                <a:solidFill>
                  <a:srgbClr val="000000"/>
                </a:solidFill>
                <a:effectLst/>
                <a:uLnTx/>
                <a:uFillTx/>
                <a:latin typeface="Calibri" panose="020F0502020204030204" pitchFamily="34" charset="0"/>
                <a:ea typeface="inpin heiti" charset="-122"/>
                <a:cs typeface="Calibri" panose="020F0502020204030204" pitchFamily="34" charset="0"/>
              </a:endParaRPr>
            </a:p>
          </p:txBody>
        </p:sp>
      </p:grpSp>
      <p:pic>
        <p:nvPicPr>
          <p:cNvPr id="32" name="PA_库_图片 6"/>
          <p:cNvPicPr>
            <a:picLocks noChangeAspect="1"/>
          </p:cNvPicPr>
          <p:nvPr>
            <p:custDataLst>
              <p:tags r:id="rId1"/>
            </p:custDataLst>
          </p:nvPr>
        </p:nvPicPr>
        <p:blipFill>
          <a:blip r:embed="rId5" cstate="print">
            <a:extLst>
              <a:ext uri="{28A0092B-C50C-407E-A947-70E740481C1C}">
                <a14:useLocalDpi xmlns:a14="http://schemas.microsoft.com/office/drawing/2010/main" val="0"/>
              </a:ext>
            </a:extLst>
          </a:blip>
          <a:stretch>
            <a:fillRect/>
          </a:stretch>
        </p:blipFill>
        <p:spPr>
          <a:xfrm flipH="1">
            <a:off x="4031136" y="1266758"/>
            <a:ext cx="6727927" cy="5238489"/>
          </a:xfrm>
          <a:prstGeom prst="rect">
            <a:avLst/>
          </a:prstGeom>
          <a:ln>
            <a:noFill/>
          </a:ln>
          <a:extLst>
            <a:ext uri="{91240B29-F687-4F45-9708-019B960494DF}">
              <a14:hiddenLine xmlns:a14="http://schemas.microsoft.com/office/drawing/2010/main">
                <a:solidFill>
                  <a:srgbClr val="FF0000"/>
                </a:solidFill>
              </a14:hiddenLine>
            </a:ext>
          </a:extLst>
        </p:spPr>
      </p:pic>
      <p:sp>
        <p:nvSpPr>
          <p:cNvPr id="33" name="Rectangle 32"/>
          <p:cNvSpPr/>
          <p:nvPr/>
        </p:nvSpPr>
        <p:spPr>
          <a:xfrm>
            <a:off x="5621392" y="2895133"/>
            <a:ext cx="4351283" cy="1938992"/>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Tầng</a:t>
            </a:r>
            <a:r>
              <a:rPr kumimoji="0" lang="en-US"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tầng</a:t>
            </a:r>
            <a:r>
              <a:rPr kumimoji="0" lang="en-US"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lớp</a:t>
            </a:r>
            <a:r>
              <a:rPr kumimoji="0" lang="en-US"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lớp</a:t>
            </a:r>
            <a:r>
              <a:rPr kumimoji="0" lang="vi-VN"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40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cây</a:t>
            </a:r>
            <a:r>
              <a:rPr kumimoji="0" lang="en-US" sz="4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mọc</a:t>
            </a:r>
            <a:r>
              <a:rPr kumimoji="0" lang="en-US" sz="4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rậm</a:t>
            </a:r>
            <a:r>
              <a:rPr kumimoji="0" lang="en-US" sz="4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rạp</a:t>
            </a:r>
            <a:r>
              <a:rPr kumimoji="0" lang="en-US" sz="4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cây</a:t>
            </a:r>
            <a:r>
              <a:rPr kumimoji="0" lang="en-US" sz="4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cao</a:t>
            </a:r>
            <a:r>
              <a:rPr kumimoji="0" lang="en-US" sz="4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cây</a:t>
            </a:r>
            <a:r>
              <a:rPr kumimoji="0" lang="en-US" sz="4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thấp</a:t>
            </a:r>
            <a:r>
              <a:rPr kumimoji="0" lang="en-US" sz="4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3" name="Picture 2" descr="A picture containing icon&#10;&#10;Description automatically generated">
            <a:extLst>
              <a:ext uri="{FF2B5EF4-FFF2-40B4-BE49-F238E27FC236}">
                <a16:creationId xmlns:a16="http://schemas.microsoft.com/office/drawing/2014/main" id="{9D30B6BF-48BA-4097-A75C-C5104401C524}"/>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474692" y="1839374"/>
            <a:ext cx="3751868" cy="3751868"/>
          </a:xfrm>
          <a:prstGeom prst="rect">
            <a:avLst/>
          </a:prstGeom>
        </p:spPr>
      </p:pic>
    </p:spTree>
    <p:extLst>
      <p:ext uri="{BB962C8B-B14F-4D97-AF65-F5344CB8AC3E}">
        <p14:creationId xmlns:p14="http://schemas.microsoft.com/office/powerpoint/2010/main" val="32677337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p:cTn id="7" dur="1000" fill="hold"/>
                                        <p:tgtEl>
                                          <p:spTgt spid="32"/>
                                        </p:tgtEl>
                                        <p:attrNameLst>
                                          <p:attrName>ppt_w</p:attrName>
                                        </p:attrNameLst>
                                      </p:cBhvr>
                                      <p:tavLst>
                                        <p:tav tm="0">
                                          <p:val>
                                            <p:fltVal val="0"/>
                                          </p:val>
                                        </p:tav>
                                        <p:tav tm="100000">
                                          <p:val>
                                            <p:strVal val="#ppt_w"/>
                                          </p:val>
                                        </p:tav>
                                      </p:tavLst>
                                    </p:anim>
                                    <p:anim calcmode="lin" valueType="num">
                                      <p:cBhvr>
                                        <p:cTn id="8" dur="1000" fill="hold"/>
                                        <p:tgtEl>
                                          <p:spTgt spid="32"/>
                                        </p:tgtEl>
                                        <p:attrNameLst>
                                          <p:attrName>ppt_h</p:attrName>
                                        </p:attrNameLst>
                                      </p:cBhvr>
                                      <p:tavLst>
                                        <p:tav tm="0">
                                          <p:val>
                                            <p:fltVal val="0"/>
                                          </p:val>
                                        </p:tav>
                                        <p:tav tm="100000">
                                          <p:val>
                                            <p:strVal val="#ppt_h"/>
                                          </p:val>
                                        </p:tav>
                                      </p:tavLst>
                                    </p:anim>
                                    <p:animEffect transition="in" filter="fade">
                                      <p:cBhvr>
                                        <p:cTn id="9" dur="1000"/>
                                        <p:tgtEl>
                                          <p:spTgt spid="32"/>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33"/>
                                        </p:tgtEl>
                                        <p:attrNameLst>
                                          <p:attrName>style.visibility</p:attrName>
                                        </p:attrNameLst>
                                      </p:cBhvr>
                                      <p:to>
                                        <p:strVal val="visible"/>
                                      </p:to>
                                    </p:set>
                                    <p:anim calcmode="lin" valueType="num">
                                      <p:cBhvr>
                                        <p:cTn id="12" dur="1250" fill="hold"/>
                                        <p:tgtEl>
                                          <p:spTgt spid="33"/>
                                        </p:tgtEl>
                                        <p:attrNameLst>
                                          <p:attrName>ppt_w</p:attrName>
                                        </p:attrNameLst>
                                      </p:cBhvr>
                                      <p:tavLst>
                                        <p:tav tm="0">
                                          <p:val>
                                            <p:fltVal val="0"/>
                                          </p:val>
                                        </p:tav>
                                        <p:tav tm="100000">
                                          <p:val>
                                            <p:strVal val="#ppt_w"/>
                                          </p:val>
                                        </p:tav>
                                      </p:tavLst>
                                    </p:anim>
                                    <p:anim calcmode="lin" valueType="num">
                                      <p:cBhvr>
                                        <p:cTn id="13" dur="1250" fill="hold"/>
                                        <p:tgtEl>
                                          <p:spTgt spid="33"/>
                                        </p:tgtEl>
                                        <p:attrNameLst>
                                          <p:attrName>ppt_h</p:attrName>
                                        </p:attrNameLst>
                                      </p:cBhvr>
                                      <p:tavLst>
                                        <p:tav tm="0">
                                          <p:val>
                                            <p:fltVal val="0"/>
                                          </p:val>
                                        </p:tav>
                                        <p:tav tm="100000">
                                          <p:val>
                                            <p:strVal val="#ppt_h"/>
                                          </p:val>
                                        </p:tav>
                                      </p:tavLst>
                                    </p:anim>
                                    <p:animEffect transition="in" filter="fade">
                                      <p:cBhvr>
                                        <p:cTn id="14" dur="125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grpSp>
        <p:nvGrpSpPr>
          <p:cNvPr id="23" name="Group 22"/>
          <p:cNvGrpSpPr/>
          <p:nvPr/>
        </p:nvGrpSpPr>
        <p:grpSpPr>
          <a:xfrm>
            <a:off x="3485010" y="377001"/>
            <a:ext cx="3751868" cy="886120"/>
            <a:chOff x="7876269" y="104148"/>
            <a:chExt cx="3751868" cy="886120"/>
          </a:xfrm>
        </p:grpSpPr>
        <p:sp>
          <p:nvSpPr>
            <p:cNvPr id="27" name="Rectangle: Rounded Corners 43">
              <a:extLst>
                <a:ext uri="{FF2B5EF4-FFF2-40B4-BE49-F238E27FC236}">
                  <a16:creationId xmlns:a16="http://schemas.microsoft.com/office/drawing/2014/main" id="{9D645240-D005-4810-AC9C-C05A048A4394}"/>
                </a:ext>
              </a:extLst>
            </p:cNvPr>
            <p:cNvSpPr/>
            <p:nvPr/>
          </p:nvSpPr>
          <p:spPr>
            <a:xfrm>
              <a:off x="7876269" y="104148"/>
              <a:ext cx="3751868" cy="886120"/>
            </a:xfrm>
            <a:custGeom>
              <a:avLst/>
              <a:gdLst>
                <a:gd name="connsiteX0" fmla="*/ 0 w 3751868"/>
                <a:gd name="connsiteY0" fmla="*/ 147690 h 886120"/>
                <a:gd name="connsiteX1" fmla="*/ 147690 w 3751868"/>
                <a:gd name="connsiteY1" fmla="*/ 0 h 886120"/>
                <a:gd name="connsiteX2" fmla="*/ 792901 w 3751868"/>
                <a:gd name="connsiteY2" fmla="*/ 0 h 886120"/>
                <a:gd name="connsiteX3" fmla="*/ 1368982 w 3751868"/>
                <a:gd name="connsiteY3" fmla="*/ 0 h 886120"/>
                <a:gd name="connsiteX4" fmla="*/ 1945064 w 3751868"/>
                <a:gd name="connsiteY4" fmla="*/ 0 h 886120"/>
                <a:gd name="connsiteX5" fmla="*/ 2417450 w 3751868"/>
                <a:gd name="connsiteY5" fmla="*/ 0 h 886120"/>
                <a:gd name="connsiteX6" fmla="*/ 2924402 w 3751868"/>
                <a:gd name="connsiteY6" fmla="*/ 0 h 886120"/>
                <a:gd name="connsiteX7" fmla="*/ 3604178 w 3751868"/>
                <a:gd name="connsiteY7" fmla="*/ 0 h 886120"/>
                <a:gd name="connsiteX8" fmla="*/ 3751868 w 3751868"/>
                <a:gd name="connsiteY8" fmla="*/ 147690 h 886120"/>
                <a:gd name="connsiteX9" fmla="*/ 3751868 w 3751868"/>
                <a:gd name="connsiteY9" fmla="*/ 738430 h 886120"/>
                <a:gd name="connsiteX10" fmla="*/ 3604178 w 3751868"/>
                <a:gd name="connsiteY10" fmla="*/ 886120 h 886120"/>
                <a:gd name="connsiteX11" fmla="*/ 3028097 w 3751868"/>
                <a:gd name="connsiteY11" fmla="*/ 886120 h 886120"/>
                <a:gd name="connsiteX12" fmla="*/ 2382886 w 3751868"/>
                <a:gd name="connsiteY12" fmla="*/ 886120 h 886120"/>
                <a:gd name="connsiteX13" fmla="*/ 1875934 w 3751868"/>
                <a:gd name="connsiteY13" fmla="*/ 886120 h 886120"/>
                <a:gd name="connsiteX14" fmla="*/ 1265288 w 3751868"/>
                <a:gd name="connsiteY14" fmla="*/ 886120 h 886120"/>
                <a:gd name="connsiteX15" fmla="*/ 758336 w 3751868"/>
                <a:gd name="connsiteY15" fmla="*/ 886120 h 886120"/>
                <a:gd name="connsiteX16" fmla="*/ 147690 w 3751868"/>
                <a:gd name="connsiteY16" fmla="*/ 886120 h 886120"/>
                <a:gd name="connsiteX17" fmla="*/ 0 w 3751868"/>
                <a:gd name="connsiteY17" fmla="*/ 738430 h 886120"/>
                <a:gd name="connsiteX18" fmla="*/ 0 w 3751868"/>
                <a:gd name="connsiteY18" fmla="*/ 147690 h 886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751868" h="886120" fill="none" extrusionOk="0">
                  <a:moveTo>
                    <a:pt x="0" y="147690"/>
                  </a:moveTo>
                  <a:cubicBezTo>
                    <a:pt x="8369" y="74642"/>
                    <a:pt x="71175" y="5191"/>
                    <a:pt x="147690" y="0"/>
                  </a:cubicBezTo>
                  <a:cubicBezTo>
                    <a:pt x="394474" y="-46531"/>
                    <a:pt x="527454" y="56745"/>
                    <a:pt x="792901" y="0"/>
                  </a:cubicBezTo>
                  <a:cubicBezTo>
                    <a:pt x="1058348" y="-56745"/>
                    <a:pt x="1183964" y="9033"/>
                    <a:pt x="1368982" y="0"/>
                  </a:cubicBezTo>
                  <a:cubicBezTo>
                    <a:pt x="1554000" y="-9033"/>
                    <a:pt x="1800299" y="32387"/>
                    <a:pt x="1945064" y="0"/>
                  </a:cubicBezTo>
                  <a:cubicBezTo>
                    <a:pt x="2089829" y="-32387"/>
                    <a:pt x="2251672" y="33920"/>
                    <a:pt x="2417450" y="0"/>
                  </a:cubicBezTo>
                  <a:cubicBezTo>
                    <a:pt x="2583228" y="-33920"/>
                    <a:pt x="2716496" y="2768"/>
                    <a:pt x="2924402" y="0"/>
                  </a:cubicBezTo>
                  <a:cubicBezTo>
                    <a:pt x="3132308" y="-2768"/>
                    <a:pt x="3356350" y="18058"/>
                    <a:pt x="3604178" y="0"/>
                  </a:cubicBezTo>
                  <a:cubicBezTo>
                    <a:pt x="3683540" y="3601"/>
                    <a:pt x="3762037" y="77147"/>
                    <a:pt x="3751868" y="147690"/>
                  </a:cubicBezTo>
                  <a:cubicBezTo>
                    <a:pt x="3785543" y="420750"/>
                    <a:pt x="3734680" y="594667"/>
                    <a:pt x="3751868" y="738430"/>
                  </a:cubicBezTo>
                  <a:cubicBezTo>
                    <a:pt x="3764548" y="810959"/>
                    <a:pt x="3696484" y="878796"/>
                    <a:pt x="3604178" y="886120"/>
                  </a:cubicBezTo>
                  <a:cubicBezTo>
                    <a:pt x="3388113" y="943135"/>
                    <a:pt x="3144454" y="862790"/>
                    <a:pt x="3028097" y="886120"/>
                  </a:cubicBezTo>
                  <a:cubicBezTo>
                    <a:pt x="2911740" y="909450"/>
                    <a:pt x="2692009" y="835423"/>
                    <a:pt x="2382886" y="886120"/>
                  </a:cubicBezTo>
                  <a:cubicBezTo>
                    <a:pt x="2073763" y="936817"/>
                    <a:pt x="2119772" y="870520"/>
                    <a:pt x="1875934" y="886120"/>
                  </a:cubicBezTo>
                  <a:cubicBezTo>
                    <a:pt x="1632096" y="901720"/>
                    <a:pt x="1539137" y="822826"/>
                    <a:pt x="1265288" y="886120"/>
                  </a:cubicBezTo>
                  <a:cubicBezTo>
                    <a:pt x="991439" y="949414"/>
                    <a:pt x="913717" y="869858"/>
                    <a:pt x="758336" y="886120"/>
                  </a:cubicBezTo>
                  <a:cubicBezTo>
                    <a:pt x="602955" y="902382"/>
                    <a:pt x="386938" y="851065"/>
                    <a:pt x="147690" y="886120"/>
                  </a:cubicBezTo>
                  <a:cubicBezTo>
                    <a:pt x="58991" y="887607"/>
                    <a:pt x="-128" y="825736"/>
                    <a:pt x="0" y="738430"/>
                  </a:cubicBezTo>
                  <a:cubicBezTo>
                    <a:pt x="-69733" y="488373"/>
                    <a:pt x="7926" y="326384"/>
                    <a:pt x="0" y="147690"/>
                  </a:cubicBezTo>
                  <a:close/>
                </a:path>
                <a:path w="3751868" h="886120" stroke="0" extrusionOk="0">
                  <a:moveTo>
                    <a:pt x="0" y="147690"/>
                  </a:moveTo>
                  <a:cubicBezTo>
                    <a:pt x="-5552" y="64483"/>
                    <a:pt x="84185" y="13750"/>
                    <a:pt x="147690" y="0"/>
                  </a:cubicBezTo>
                  <a:cubicBezTo>
                    <a:pt x="403051" y="-4297"/>
                    <a:pt x="547591" y="16715"/>
                    <a:pt x="758336" y="0"/>
                  </a:cubicBezTo>
                  <a:cubicBezTo>
                    <a:pt x="969081" y="-16715"/>
                    <a:pt x="1098640" y="56632"/>
                    <a:pt x="1368982" y="0"/>
                  </a:cubicBezTo>
                  <a:cubicBezTo>
                    <a:pt x="1639324" y="-56632"/>
                    <a:pt x="1772937" y="36372"/>
                    <a:pt x="1979629" y="0"/>
                  </a:cubicBezTo>
                  <a:cubicBezTo>
                    <a:pt x="2186321" y="-36372"/>
                    <a:pt x="2320468" y="57935"/>
                    <a:pt x="2624840" y="0"/>
                  </a:cubicBezTo>
                  <a:cubicBezTo>
                    <a:pt x="2929212" y="-57935"/>
                    <a:pt x="3181503" y="83757"/>
                    <a:pt x="3604178" y="0"/>
                  </a:cubicBezTo>
                  <a:cubicBezTo>
                    <a:pt x="3697697" y="6147"/>
                    <a:pt x="3747916" y="66828"/>
                    <a:pt x="3751868" y="147690"/>
                  </a:cubicBezTo>
                  <a:cubicBezTo>
                    <a:pt x="3818761" y="347539"/>
                    <a:pt x="3685444" y="463295"/>
                    <a:pt x="3751868" y="738430"/>
                  </a:cubicBezTo>
                  <a:cubicBezTo>
                    <a:pt x="3758432" y="800477"/>
                    <a:pt x="3672617" y="892570"/>
                    <a:pt x="3604178" y="886120"/>
                  </a:cubicBezTo>
                  <a:cubicBezTo>
                    <a:pt x="3431957" y="904469"/>
                    <a:pt x="3336414" y="832984"/>
                    <a:pt x="3131791" y="886120"/>
                  </a:cubicBezTo>
                  <a:cubicBezTo>
                    <a:pt x="2927168" y="939256"/>
                    <a:pt x="2715165" y="841608"/>
                    <a:pt x="2521145" y="886120"/>
                  </a:cubicBezTo>
                  <a:cubicBezTo>
                    <a:pt x="2327125" y="930632"/>
                    <a:pt x="2137257" y="858013"/>
                    <a:pt x="2014194" y="886120"/>
                  </a:cubicBezTo>
                  <a:cubicBezTo>
                    <a:pt x="1891131" y="914227"/>
                    <a:pt x="1634402" y="855897"/>
                    <a:pt x="1507242" y="886120"/>
                  </a:cubicBezTo>
                  <a:cubicBezTo>
                    <a:pt x="1380082" y="916343"/>
                    <a:pt x="1155589" y="852902"/>
                    <a:pt x="862031" y="886120"/>
                  </a:cubicBezTo>
                  <a:cubicBezTo>
                    <a:pt x="568473" y="919338"/>
                    <a:pt x="347300" y="848154"/>
                    <a:pt x="147690" y="886120"/>
                  </a:cubicBezTo>
                  <a:cubicBezTo>
                    <a:pt x="72271" y="898748"/>
                    <a:pt x="-10961" y="812431"/>
                    <a:pt x="0" y="738430"/>
                  </a:cubicBezTo>
                  <a:cubicBezTo>
                    <a:pt x="-18522" y="492053"/>
                    <a:pt x="32603" y="387694"/>
                    <a:pt x="0" y="147690"/>
                  </a:cubicBezTo>
                  <a:close/>
                </a:path>
              </a:pathLst>
            </a:custGeom>
            <a:solidFill>
              <a:srgbClr val="ABE9FF"/>
            </a:solidFill>
            <a:ln w="12700" cap="flat" cmpd="sng" algn="ctr">
              <a:solidFill>
                <a:srgbClr val="69991D">
                  <a:shade val="50000"/>
                </a:srgbClr>
              </a:solid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white"/>
                </a:solidFill>
                <a:effectLst/>
                <a:uLnTx/>
                <a:uFillTx/>
                <a:latin typeface="等线"/>
                <a:ea typeface="+mn-ea"/>
                <a:cs typeface="+mn-cs"/>
              </a:endParaRPr>
            </a:p>
          </p:txBody>
        </p:sp>
        <p:sp>
          <p:nvSpPr>
            <p:cNvPr id="28" name="Rectangle 27"/>
            <p:cNvSpPr/>
            <p:nvPr/>
          </p:nvSpPr>
          <p:spPr>
            <a:xfrm>
              <a:off x="8135833" y="157502"/>
              <a:ext cx="3206327" cy="76944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0" cap="none" spc="0" normalizeH="0" baseline="0" noProof="0" dirty="0" err="1">
                  <a:ln>
                    <a:noFill/>
                  </a:ln>
                  <a:solidFill>
                    <a:srgbClr val="000000"/>
                  </a:solidFill>
                  <a:effectLst/>
                  <a:uLnTx/>
                  <a:uFillTx/>
                  <a:latin typeface="Calibri" panose="020F0502020204030204" pitchFamily="34" charset="0"/>
                  <a:ea typeface="inpin heiti" charset="-122"/>
                  <a:cs typeface="Calibri" panose="020F0502020204030204" pitchFamily="34" charset="0"/>
                </a:rPr>
                <a:t>Giải</a:t>
              </a:r>
              <a:r>
                <a:rPr kumimoji="0" lang="en-US" altLang="zh-CN" sz="4400" b="1" i="0" u="none" strike="noStrike" kern="0" cap="none" spc="0" normalizeH="0" baseline="0" noProof="0" dirty="0">
                  <a:ln>
                    <a:noFill/>
                  </a:ln>
                  <a:solidFill>
                    <a:srgbClr val="000000"/>
                  </a:solidFill>
                  <a:effectLst/>
                  <a:uLnTx/>
                  <a:uFillTx/>
                  <a:latin typeface="Calibri" panose="020F0502020204030204" pitchFamily="34" charset="0"/>
                  <a:ea typeface="inpin heiti" charset="-122"/>
                  <a:cs typeface="Calibri" panose="020F0502020204030204" pitchFamily="34" charset="0"/>
                </a:rPr>
                <a:t> </a:t>
              </a:r>
              <a:r>
                <a:rPr kumimoji="0" lang="en-US" altLang="zh-CN" sz="4400" b="1" i="0" u="none" strike="noStrike" kern="0" cap="none" spc="0" normalizeH="0" baseline="0" noProof="0" dirty="0" err="1">
                  <a:ln>
                    <a:noFill/>
                  </a:ln>
                  <a:solidFill>
                    <a:srgbClr val="000000"/>
                  </a:solidFill>
                  <a:effectLst/>
                  <a:uLnTx/>
                  <a:uFillTx/>
                  <a:latin typeface="Calibri" panose="020F0502020204030204" pitchFamily="34" charset="0"/>
                  <a:ea typeface="inpin heiti" charset="-122"/>
                  <a:cs typeface="Calibri" panose="020F0502020204030204" pitchFamily="34" charset="0"/>
                </a:rPr>
                <a:t>nghĩa</a:t>
              </a:r>
              <a:r>
                <a:rPr kumimoji="0" lang="en-US" altLang="zh-CN" sz="4400" b="1" i="0" u="none" strike="noStrike" kern="0" cap="none" spc="0" normalizeH="0" baseline="0" noProof="0" dirty="0">
                  <a:ln>
                    <a:noFill/>
                  </a:ln>
                  <a:solidFill>
                    <a:srgbClr val="000000"/>
                  </a:solidFill>
                  <a:effectLst/>
                  <a:uLnTx/>
                  <a:uFillTx/>
                  <a:latin typeface="Calibri" panose="020F0502020204030204" pitchFamily="34" charset="0"/>
                  <a:ea typeface="inpin heiti" charset="-122"/>
                  <a:cs typeface="Calibri" panose="020F0502020204030204" pitchFamily="34" charset="0"/>
                </a:rPr>
                <a:t> </a:t>
              </a:r>
              <a:r>
                <a:rPr kumimoji="0" lang="en-US" altLang="zh-CN" sz="4400" b="1" i="0" u="none" strike="noStrike" kern="0" cap="none" spc="0" normalizeH="0" baseline="0" noProof="0" dirty="0" err="1">
                  <a:ln>
                    <a:noFill/>
                  </a:ln>
                  <a:solidFill>
                    <a:srgbClr val="000000"/>
                  </a:solidFill>
                  <a:effectLst/>
                  <a:uLnTx/>
                  <a:uFillTx/>
                  <a:latin typeface="Calibri" panose="020F0502020204030204" pitchFamily="34" charset="0"/>
                  <a:ea typeface="inpin heiti" charset="-122"/>
                  <a:cs typeface="Calibri" panose="020F0502020204030204" pitchFamily="34" charset="0"/>
                </a:rPr>
                <a:t>từ</a:t>
              </a:r>
              <a:endParaRPr kumimoji="0" lang="zh-CN" altLang="en-US" sz="4400" b="1" i="0" u="none" strike="noStrike" kern="0" cap="none" spc="0" normalizeH="0" baseline="0" noProof="0" dirty="0">
                <a:ln>
                  <a:noFill/>
                </a:ln>
                <a:solidFill>
                  <a:srgbClr val="000000"/>
                </a:solidFill>
                <a:effectLst/>
                <a:uLnTx/>
                <a:uFillTx/>
                <a:latin typeface="Calibri" panose="020F0502020204030204" pitchFamily="34" charset="0"/>
                <a:ea typeface="inpin heiti" charset="-122"/>
                <a:cs typeface="Calibri" panose="020F0502020204030204" pitchFamily="34" charset="0"/>
              </a:endParaRPr>
            </a:p>
          </p:txBody>
        </p:sp>
      </p:grpSp>
      <p:pic>
        <p:nvPicPr>
          <p:cNvPr id="32" name="PA_库_图片 6"/>
          <p:cNvPicPr>
            <a:picLocks noChangeAspect="1"/>
          </p:cNvPicPr>
          <p:nvPr>
            <p:custDataLst>
              <p:tags r:id="rId1"/>
            </p:custDataLst>
          </p:nvPr>
        </p:nvPicPr>
        <p:blipFill>
          <a:blip r:embed="rId5" cstate="print">
            <a:extLst>
              <a:ext uri="{28A0092B-C50C-407E-A947-70E740481C1C}">
                <a14:useLocalDpi xmlns:a14="http://schemas.microsoft.com/office/drawing/2010/main" val="0"/>
              </a:ext>
            </a:extLst>
          </a:blip>
          <a:stretch>
            <a:fillRect/>
          </a:stretch>
        </p:blipFill>
        <p:spPr>
          <a:xfrm flipH="1">
            <a:off x="4021590" y="976368"/>
            <a:ext cx="7343376" cy="5435928"/>
          </a:xfrm>
          <a:prstGeom prst="rect">
            <a:avLst/>
          </a:prstGeom>
          <a:ln>
            <a:noFill/>
          </a:ln>
          <a:extLst>
            <a:ext uri="{91240B29-F687-4F45-9708-019B960494DF}">
              <a14:hiddenLine xmlns:a14="http://schemas.microsoft.com/office/drawing/2010/main">
                <a:solidFill>
                  <a:srgbClr val="FF0000"/>
                </a:solidFill>
              </a14:hiddenLine>
            </a:ext>
          </a:extLst>
        </p:spPr>
      </p:pic>
      <p:sp>
        <p:nvSpPr>
          <p:cNvPr id="33" name="Rectangle 32"/>
          <p:cNvSpPr/>
          <p:nvPr/>
        </p:nvSpPr>
        <p:spPr>
          <a:xfrm>
            <a:off x="5682490" y="2868212"/>
            <a:ext cx="4862499" cy="193899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Rống</a:t>
            </a:r>
            <a:r>
              <a:rPr kumimoji="0" lang="vi-VN"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kêu</a:t>
            </a:r>
            <a:r>
              <a:rPr kumimoji="0" lang="en-US" sz="4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to, vang </a:t>
            </a:r>
            <a:r>
              <a:rPr kumimoji="0" lang="en-US" sz="40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và</a:t>
            </a:r>
            <a:r>
              <a:rPr kumimoji="0" lang="en-US" sz="4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kéo</a:t>
            </a:r>
            <a:r>
              <a:rPr kumimoji="0" lang="en-US" sz="4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dài</a:t>
            </a:r>
            <a:r>
              <a:rPr kumimoji="0" lang="en-US" sz="4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thường</a:t>
            </a:r>
            <a:r>
              <a:rPr kumimoji="0" lang="en-US" sz="4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nói</a:t>
            </a:r>
            <a:r>
              <a:rPr kumimoji="0" lang="en-US" sz="4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về</a:t>
            </a:r>
            <a:r>
              <a:rPr kumimoji="0" lang="en-US" sz="4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một</a:t>
            </a:r>
            <a:r>
              <a:rPr kumimoji="0" lang="en-US" sz="4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số</a:t>
            </a:r>
            <a:r>
              <a:rPr kumimoji="0" lang="en-US" sz="4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loài</a:t>
            </a:r>
            <a:r>
              <a:rPr kumimoji="0" lang="en-US" sz="4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thú</a:t>
            </a:r>
            <a:r>
              <a:rPr kumimoji="0" lang="en-US" sz="4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 name="Picture 1" descr="A picture containing icon&#10;&#10;Description automatically generated">
            <a:extLst>
              <a:ext uri="{FF2B5EF4-FFF2-40B4-BE49-F238E27FC236}">
                <a16:creationId xmlns:a16="http://schemas.microsoft.com/office/drawing/2014/main" id="{B47A6144-C4C5-4EA1-BFE9-0C3DD605D39D}"/>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474692" y="1839374"/>
            <a:ext cx="3751868" cy="3751868"/>
          </a:xfrm>
          <a:prstGeom prst="rect">
            <a:avLst/>
          </a:prstGeom>
        </p:spPr>
      </p:pic>
    </p:spTree>
    <p:extLst>
      <p:ext uri="{BB962C8B-B14F-4D97-AF65-F5344CB8AC3E}">
        <p14:creationId xmlns:p14="http://schemas.microsoft.com/office/powerpoint/2010/main" val="7737899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p:cTn id="7" dur="1000" fill="hold"/>
                                        <p:tgtEl>
                                          <p:spTgt spid="32"/>
                                        </p:tgtEl>
                                        <p:attrNameLst>
                                          <p:attrName>ppt_w</p:attrName>
                                        </p:attrNameLst>
                                      </p:cBhvr>
                                      <p:tavLst>
                                        <p:tav tm="0">
                                          <p:val>
                                            <p:fltVal val="0"/>
                                          </p:val>
                                        </p:tav>
                                        <p:tav tm="100000">
                                          <p:val>
                                            <p:strVal val="#ppt_w"/>
                                          </p:val>
                                        </p:tav>
                                      </p:tavLst>
                                    </p:anim>
                                    <p:anim calcmode="lin" valueType="num">
                                      <p:cBhvr>
                                        <p:cTn id="8" dur="1000" fill="hold"/>
                                        <p:tgtEl>
                                          <p:spTgt spid="32"/>
                                        </p:tgtEl>
                                        <p:attrNameLst>
                                          <p:attrName>ppt_h</p:attrName>
                                        </p:attrNameLst>
                                      </p:cBhvr>
                                      <p:tavLst>
                                        <p:tav tm="0">
                                          <p:val>
                                            <p:fltVal val="0"/>
                                          </p:val>
                                        </p:tav>
                                        <p:tav tm="100000">
                                          <p:val>
                                            <p:strVal val="#ppt_h"/>
                                          </p:val>
                                        </p:tav>
                                      </p:tavLst>
                                    </p:anim>
                                    <p:animEffect transition="in" filter="fade">
                                      <p:cBhvr>
                                        <p:cTn id="9" dur="1000"/>
                                        <p:tgtEl>
                                          <p:spTgt spid="32"/>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33"/>
                                        </p:tgtEl>
                                        <p:attrNameLst>
                                          <p:attrName>style.visibility</p:attrName>
                                        </p:attrNameLst>
                                      </p:cBhvr>
                                      <p:to>
                                        <p:strVal val="visible"/>
                                      </p:to>
                                    </p:set>
                                    <p:anim calcmode="lin" valueType="num">
                                      <p:cBhvr>
                                        <p:cTn id="12" dur="1250" fill="hold"/>
                                        <p:tgtEl>
                                          <p:spTgt spid="33"/>
                                        </p:tgtEl>
                                        <p:attrNameLst>
                                          <p:attrName>ppt_w</p:attrName>
                                        </p:attrNameLst>
                                      </p:cBhvr>
                                      <p:tavLst>
                                        <p:tav tm="0">
                                          <p:val>
                                            <p:fltVal val="0"/>
                                          </p:val>
                                        </p:tav>
                                        <p:tav tm="100000">
                                          <p:val>
                                            <p:strVal val="#ppt_w"/>
                                          </p:val>
                                        </p:tav>
                                      </p:tavLst>
                                    </p:anim>
                                    <p:anim calcmode="lin" valueType="num">
                                      <p:cBhvr>
                                        <p:cTn id="13" dur="1250" fill="hold"/>
                                        <p:tgtEl>
                                          <p:spTgt spid="33"/>
                                        </p:tgtEl>
                                        <p:attrNameLst>
                                          <p:attrName>ppt_h</p:attrName>
                                        </p:attrNameLst>
                                      </p:cBhvr>
                                      <p:tavLst>
                                        <p:tav tm="0">
                                          <p:val>
                                            <p:fltVal val="0"/>
                                          </p:val>
                                        </p:tav>
                                        <p:tav tm="100000">
                                          <p:val>
                                            <p:strVal val="#ppt_h"/>
                                          </p:val>
                                        </p:tav>
                                      </p:tavLst>
                                    </p:anim>
                                    <p:animEffect transition="in" filter="fade">
                                      <p:cBhvr>
                                        <p:cTn id="14" dur="125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CFDA306C-05FA-26A6-DE06-A51DE6D0CDDC}"/>
              </a:ext>
            </a:extLst>
          </p:cNvPr>
          <p:cNvGrpSpPr/>
          <p:nvPr/>
        </p:nvGrpSpPr>
        <p:grpSpPr>
          <a:xfrm>
            <a:off x="1349332" y="2261061"/>
            <a:ext cx="9493333" cy="2959332"/>
            <a:chOff x="1047403" y="2294312"/>
            <a:chExt cx="9493333" cy="2959332"/>
          </a:xfrm>
        </p:grpSpPr>
        <p:sp>
          <p:nvSpPr>
            <p:cNvPr id="5" name="Rectangle: Rounded Corners 4">
              <a:extLst>
                <a:ext uri="{FF2B5EF4-FFF2-40B4-BE49-F238E27FC236}">
                  <a16:creationId xmlns:a16="http://schemas.microsoft.com/office/drawing/2014/main" id="{A05ED0AE-7272-066D-DF81-9ECF03987105}"/>
                </a:ext>
              </a:extLst>
            </p:cNvPr>
            <p:cNvSpPr/>
            <p:nvPr/>
          </p:nvSpPr>
          <p:spPr>
            <a:xfrm>
              <a:off x="1047403" y="2294312"/>
              <a:ext cx="9493333" cy="2959332"/>
            </a:xfrm>
            <a:prstGeom prst="roundRect">
              <a:avLst>
                <a:gd name="adj" fmla="val 25192"/>
              </a:avLst>
            </a:prstGeom>
            <a:solidFill>
              <a:srgbClr val="DDEDCF"/>
            </a:solidFill>
            <a:ln w="38100">
              <a:solidFill>
                <a:srgbClr val="1346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4570AC17-C39A-B4AB-9BB4-4AF59F98D892}"/>
                </a:ext>
              </a:extLst>
            </p:cNvPr>
            <p:cNvSpPr txBox="1"/>
            <p:nvPr/>
          </p:nvSpPr>
          <p:spPr>
            <a:xfrm>
              <a:off x="1376032" y="2496705"/>
              <a:ext cx="9164704" cy="2554545"/>
            </a:xfrm>
            <a:prstGeom prst="rect">
              <a:avLst/>
            </a:prstGeom>
            <a:noFill/>
          </p:spPr>
          <p:txBody>
            <a:bodyPr wrap="square" rtlCol="0">
              <a:spAutoFit/>
            </a:bodyPr>
            <a:lstStyle/>
            <a:p>
              <a:r>
                <a:rPr lang="en-US" sz="4000" dirty="0">
                  <a:solidFill>
                    <a:prstClr val="black"/>
                  </a:solidFill>
                  <a:latin typeface="Cambria" panose="02040503050406030204" pitchFamily="18" charset="0"/>
                </a:rPr>
                <a:t>  </a:t>
              </a:r>
              <a:r>
                <a:rPr lang="vi-VN" sz="4000" dirty="0">
                  <a:solidFill>
                    <a:prstClr val="black"/>
                  </a:solidFill>
                  <a:latin typeface="Cambria" panose="02040503050406030204" pitchFamily="18" charset="0"/>
                </a:rPr>
                <a:t>Nơi đó có những nguồn suối không bao giờ cạn,</a:t>
              </a:r>
              <a:r>
                <a:rPr lang="en-US" sz="4000" b="1" dirty="0">
                  <a:solidFill>
                    <a:srgbClr val="C00000"/>
                  </a:solidFill>
                  <a:latin typeface="Cambria" panose="02040503050406030204" pitchFamily="18" charset="0"/>
                </a:rPr>
                <a:t>/</a:t>
              </a:r>
              <a:r>
                <a:rPr lang="vi-VN" sz="4000" dirty="0">
                  <a:solidFill>
                    <a:prstClr val="black"/>
                  </a:solidFill>
                  <a:latin typeface="Cambria" panose="02040503050406030204" pitchFamily="18" charset="0"/>
                </a:rPr>
                <a:t> những bãi chuối đỏ rực trời hoa đỏ,</a:t>
              </a:r>
              <a:r>
                <a:rPr lang="en-US" sz="4000" b="1" dirty="0">
                  <a:solidFill>
                    <a:srgbClr val="C00000"/>
                  </a:solidFill>
                  <a:latin typeface="Cambria" panose="02040503050406030204" pitchFamily="18" charset="0"/>
                </a:rPr>
                <a:t>/</a:t>
              </a:r>
              <a:r>
                <a:rPr lang="vi-VN" sz="4000" dirty="0">
                  <a:solidFill>
                    <a:prstClr val="black"/>
                  </a:solidFill>
                  <a:latin typeface="Cambria" panose="02040503050406030204" pitchFamily="18" charset="0"/>
                </a:rPr>
                <a:t> những rừng lau bát ngát,</a:t>
              </a:r>
              <a:r>
                <a:rPr lang="en-US" sz="4000" b="1" dirty="0">
                  <a:solidFill>
                    <a:srgbClr val="C00000"/>
                  </a:solidFill>
                  <a:latin typeface="Cambria" panose="02040503050406030204" pitchFamily="18" charset="0"/>
                </a:rPr>
                <a:t>/</a:t>
              </a:r>
              <a:r>
                <a:rPr lang="vi-VN" sz="4000" b="1" dirty="0">
                  <a:solidFill>
                    <a:srgbClr val="C00000"/>
                  </a:solidFill>
                  <a:latin typeface="Cambria" panose="02040503050406030204" pitchFamily="18" charset="0"/>
                </a:rPr>
                <a:t> </a:t>
              </a:r>
              <a:r>
                <a:rPr lang="vi-VN" sz="4000" dirty="0">
                  <a:solidFill>
                    <a:prstClr val="black"/>
                  </a:solidFill>
                  <a:latin typeface="Cambria" panose="02040503050406030204" pitchFamily="18" charset="0"/>
                </a:rPr>
                <a:t>ngày đêm giũ lá rào rào,… </a:t>
              </a:r>
              <a:r>
                <a:rPr lang="en-US" sz="4000" b="1" dirty="0">
                  <a:solidFill>
                    <a:srgbClr val="C00000"/>
                  </a:solidFill>
                  <a:latin typeface="Cambria" panose="02040503050406030204" pitchFamily="18" charset="0"/>
                </a:rPr>
                <a:t>//</a:t>
              </a:r>
              <a:endParaRPr lang="vi-VN" sz="4000" b="1" i="1" dirty="0">
                <a:solidFill>
                  <a:srgbClr val="C00000"/>
                </a:solidFill>
                <a:latin typeface="Cambria" panose="02040503050406030204" pitchFamily="18" charset="0"/>
              </a:endParaRPr>
            </a:p>
          </p:txBody>
        </p:sp>
      </p:grpSp>
      <p:pic>
        <p:nvPicPr>
          <p:cNvPr id="2" name="Picture 1">
            <a:extLst>
              <a:ext uri="{FF2B5EF4-FFF2-40B4-BE49-F238E27FC236}">
                <a16:creationId xmlns:a16="http://schemas.microsoft.com/office/drawing/2014/main" id="{D271253B-90B8-BE02-E0A0-C5BC7F33A724}"/>
              </a:ext>
            </a:extLst>
          </p:cNvPr>
          <p:cNvPicPr>
            <a:picLocks noChangeAspect="1"/>
          </p:cNvPicPr>
          <p:nvPr/>
        </p:nvPicPr>
        <p:blipFill>
          <a:blip r:embed="rId2"/>
          <a:stretch>
            <a:fillRect/>
          </a:stretch>
        </p:blipFill>
        <p:spPr>
          <a:xfrm>
            <a:off x="1248966" y="757663"/>
            <a:ext cx="10022693" cy="1402202"/>
          </a:xfrm>
          <a:prstGeom prst="rect">
            <a:avLst/>
          </a:prstGeom>
        </p:spPr>
      </p:pic>
    </p:spTree>
    <p:extLst>
      <p:ext uri="{BB962C8B-B14F-4D97-AF65-F5344CB8AC3E}">
        <p14:creationId xmlns:p14="http://schemas.microsoft.com/office/powerpoint/2010/main" val="3397283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CFDA306C-05FA-26A6-DE06-A51DE6D0CDDC}"/>
              </a:ext>
            </a:extLst>
          </p:cNvPr>
          <p:cNvGrpSpPr/>
          <p:nvPr/>
        </p:nvGrpSpPr>
        <p:grpSpPr>
          <a:xfrm>
            <a:off x="1087658" y="2692910"/>
            <a:ext cx="9493333" cy="1828801"/>
            <a:chOff x="1047403" y="2244023"/>
            <a:chExt cx="9493333" cy="1828801"/>
          </a:xfrm>
        </p:grpSpPr>
        <p:sp>
          <p:nvSpPr>
            <p:cNvPr id="5" name="Rectangle: Rounded Corners 4">
              <a:extLst>
                <a:ext uri="{FF2B5EF4-FFF2-40B4-BE49-F238E27FC236}">
                  <a16:creationId xmlns:a16="http://schemas.microsoft.com/office/drawing/2014/main" id="{A05ED0AE-7272-066D-DF81-9ECF03987105}"/>
                </a:ext>
              </a:extLst>
            </p:cNvPr>
            <p:cNvSpPr/>
            <p:nvPr/>
          </p:nvSpPr>
          <p:spPr>
            <a:xfrm>
              <a:off x="1047403" y="2244023"/>
              <a:ext cx="9493333" cy="1828801"/>
            </a:xfrm>
            <a:prstGeom prst="roundRect">
              <a:avLst>
                <a:gd name="adj" fmla="val 25192"/>
              </a:avLst>
            </a:prstGeom>
            <a:solidFill>
              <a:srgbClr val="DDEDCF"/>
            </a:solidFill>
            <a:ln w="38100">
              <a:solidFill>
                <a:srgbClr val="1346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4570AC17-C39A-B4AB-9BB4-4AF59F98D892}"/>
                </a:ext>
              </a:extLst>
            </p:cNvPr>
            <p:cNvSpPr txBox="1"/>
            <p:nvPr/>
          </p:nvSpPr>
          <p:spPr>
            <a:xfrm>
              <a:off x="1376032" y="2496705"/>
              <a:ext cx="9164704" cy="1323439"/>
            </a:xfrm>
            <a:prstGeom prst="rect">
              <a:avLst/>
            </a:prstGeom>
            <a:noFill/>
          </p:spPr>
          <p:txBody>
            <a:bodyPr wrap="square" rtlCol="0">
              <a:spAutoFit/>
            </a:bodyPr>
            <a:lstStyle/>
            <a:p>
              <a:r>
                <a:rPr lang="vi-VN" sz="4000" b="1" dirty="0">
                  <a:latin typeface="Cambria" panose="02040503050406030204" pitchFamily="18" charset="0"/>
                </a:rPr>
                <a:t>Chúng tận tâm và thương mến nhau</a:t>
              </a:r>
              <a:r>
                <a:rPr lang="en-US" sz="4000" b="1" dirty="0">
                  <a:solidFill>
                    <a:srgbClr val="C00000"/>
                  </a:solidFill>
                  <a:latin typeface="Cambria" panose="02040503050406030204" pitchFamily="18" charset="0"/>
                </a:rPr>
                <a:t>/</a:t>
              </a:r>
              <a:r>
                <a:rPr lang="vi-VN" sz="4000" b="1" dirty="0">
                  <a:latin typeface="Cambria" panose="02040503050406030204" pitchFamily="18" charset="0"/>
                </a:rPr>
                <a:t> chẳng khác gì con người. </a:t>
              </a:r>
              <a:r>
                <a:rPr lang="en-US" sz="4000" b="1" dirty="0">
                  <a:solidFill>
                    <a:srgbClr val="C00000"/>
                  </a:solidFill>
                  <a:latin typeface="Cambria" panose="02040503050406030204" pitchFamily="18" charset="0"/>
                </a:rPr>
                <a:t>//</a:t>
              </a:r>
              <a:endParaRPr lang="vi-VN" sz="4000" b="1" i="1" dirty="0">
                <a:solidFill>
                  <a:srgbClr val="C00000"/>
                </a:solidFill>
                <a:latin typeface="Cambria" panose="02040503050406030204" pitchFamily="18" charset="0"/>
              </a:endParaRPr>
            </a:p>
          </p:txBody>
        </p:sp>
      </p:grpSp>
      <p:pic>
        <p:nvPicPr>
          <p:cNvPr id="2" name="Picture 1">
            <a:extLst>
              <a:ext uri="{FF2B5EF4-FFF2-40B4-BE49-F238E27FC236}">
                <a16:creationId xmlns:a16="http://schemas.microsoft.com/office/drawing/2014/main" id="{702E6A58-BCD9-7200-6BA6-1A757D1AFFE7}"/>
              </a:ext>
            </a:extLst>
          </p:cNvPr>
          <p:cNvPicPr>
            <a:picLocks noChangeAspect="1"/>
          </p:cNvPicPr>
          <p:nvPr/>
        </p:nvPicPr>
        <p:blipFill>
          <a:blip r:embed="rId2"/>
          <a:stretch>
            <a:fillRect/>
          </a:stretch>
        </p:blipFill>
        <p:spPr>
          <a:xfrm>
            <a:off x="987292" y="1038028"/>
            <a:ext cx="10022693" cy="1402202"/>
          </a:xfrm>
          <a:prstGeom prst="rect">
            <a:avLst/>
          </a:prstGeom>
        </p:spPr>
      </p:pic>
    </p:spTree>
    <p:extLst>
      <p:ext uri="{BB962C8B-B14F-4D97-AF65-F5344CB8AC3E}">
        <p14:creationId xmlns:p14="http://schemas.microsoft.com/office/powerpoint/2010/main" val="2801019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8E6DF99-E99C-C93E-C98D-97B25CB312D9}"/>
              </a:ext>
            </a:extLst>
          </p:cNvPr>
          <p:cNvPicPr>
            <a:picLocks noChangeAspect="1"/>
          </p:cNvPicPr>
          <p:nvPr/>
        </p:nvPicPr>
        <p:blipFill>
          <a:blip r:embed="rId3"/>
          <a:stretch>
            <a:fillRect/>
          </a:stretch>
        </p:blipFill>
        <p:spPr>
          <a:xfrm>
            <a:off x="595556" y="2867934"/>
            <a:ext cx="10022693" cy="2121592"/>
          </a:xfrm>
          <a:prstGeom prst="rect">
            <a:avLst/>
          </a:prstGeom>
        </p:spPr>
      </p:pic>
    </p:spTree>
    <p:custDataLst>
      <p:tags r:id="rId1"/>
    </p:custDataLst>
    <p:extLst>
      <p:ext uri="{BB962C8B-B14F-4D97-AF65-F5344CB8AC3E}">
        <p14:creationId xmlns:p14="http://schemas.microsoft.com/office/powerpoint/2010/main" val="1933930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descr="图层 7 拷贝"/>
          <p:cNvPicPr>
            <a:picLocks noChangeAspect="1"/>
          </p:cNvPicPr>
          <p:nvPr userDrawn="1"/>
        </p:nvPicPr>
        <p:blipFill>
          <a:blip r:embed="rId3"/>
          <a:stretch>
            <a:fillRect/>
          </a:stretch>
        </p:blipFill>
        <p:spPr>
          <a:xfrm>
            <a:off x="2524760" y="6076315"/>
            <a:ext cx="1057275" cy="767715"/>
          </a:xfrm>
          <a:prstGeom prst="rect">
            <a:avLst/>
          </a:prstGeom>
        </p:spPr>
      </p:pic>
      <p:pic>
        <p:nvPicPr>
          <p:cNvPr id="9" name="图片 8" descr="图层 9 拷贝"/>
          <p:cNvPicPr>
            <a:picLocks noChangeAspect="1"/>
          </p:cNvPicPr>
          <p:nvPr userDrawn="1"/>
        </p:nvPicPr>
        <p:blipFill>
          <a:blip r:embed="rId4"/>
          <a:stretch>
            <a:fillRect/>
          </a:stretch>
        </p:blipFill>
        <p:spPr>
          <a:xfrm>
            <a:off x="3081655" y="5139690"/>
            <a:ext cx="4750435" cy="1664335"/>
          </a:xfrm>
          <a:prstGeom prst="rect">
            <a:avLst/>
          </a:prstGeom>
        </p:spPr>
      </p:pic>
      <p:pic>
        <p:nvPicPr>
          <p:cNvPr id="18" name="图片 17" descr="02"/>
          <p:cNvPicPr>
            <a:picLocks noChangeAspect="1"/>
          </p:cNvPicPr>
          <p:nvPr userDrawn="1"/>
        </p:nvPicPr>
        <p:blipFill>
          <a:blip r:embed="rId5"/>
          <a:srcRect t="60806" r="60696" b="-488"/>
          <a:stretch>
            <a:fillRect/>
          </a:stretch>
        </p:blipFill>
        <p:spPr>
          <a:xfrm>
            <a:off x="-835025" y="4512945"/>
            <a:ext cx="4043680" cy="2345055"/>
          </a:xfrm>
          <a:prstGeom prst="rect">
            <a:avLst/>
          </a:prstGeom>
        </p:spPr>
      </p:pic>
      <p:pic>
        <p:nvPicPr>
          <p:cNvPr id="19" name="图片 18" descr="02"/>
          <p:cNvPicPr>
            <a:picLocks noChangeAspect="1"/>
          </p:cNvPicPr>
          <p:nvPr userDrawn="1"/>
        </p:nvPicPr>
        <p:blipFill>
          <a:blip r:embed="rId5"/>
          <a:srcRect l="40394" r="6" b="32940"/>
          <a:stretch>
            <a:fillRect/>
          </a:stretch>
        </p:blipFill>
        <p:spPr>
          <a:xfrm rot="20940000">
            <a:off x="8628380" y="-358775"/>
            <a:ext cx="4392930" cy="3166110"/>
          </a:xfrm>
          <a:prstGeom prst="rect">
            <a:avLst/>
          </a:prstGeom>
        </p:spPr>
      </p:pic>
      <p:pic>
        <p:nvPicPr>
          <p:cNvPr id="15" name="图片 14" descr="图层 7 拷贝"/>
          <p:cNvPicPr>
            <a:picLocks noChangeAspect="1"/>
          </p:cNvPicPr>
          <p:nvPr userDrawn="1"/>
        </p:nvPicPr>
        <p:blipFill>
          <a:blip r:embed="rId3"/>
          <a:stretch>
            <a:fillRect/>
          </a:stretch>
        </p:blipFill>
        <p:spPr>
          <a:xfrm flipH="1">
            <a:off x="2061210" y="5621655"/>
            <a:ext cx="1628775" cy="1182370"/>
          </a:xfrm>
          <a:prstGeom prst="rect">
            <a:avLst/>
          </a:prstGeom>
        </p:spPr>
      </p:pic>
      <p:pic>
        <p:nvPicPr>
          <p:cNvPr id="17" name="图片 16" descr="图层 7 拷贝"/>
          <p:cNvPicPr>
            <a:picLocks noChangeAspect="1"/>
          </p:cNvPicPr>
          <p:nvPr userDrawn="1"/>
        </p:nvPicPr>
        <p:blipFill>
          <a:blip r:embed="rId3"/>
          <a:stretch>
            <a:fillRect/>
          </a:stretch>
        </p:blipFill>
        <p:spPr>
          <a:xfrm>
            <a:off x="-488950" y="5219700"/>
            <a:ext cx="2254885" cy="1638300"/>
          </a:xfrm>
          <a:prstGeom prst="rect">
            <a:avLst/>
          </a:prstGeom>
        </p:spPr>
      </p:pic>
      <p:pic>
        <p:nvPicPr>
          <p:cNvPr id="5" name="图片 4" descr="图层 9 拷贝"/>
          <p:cNvPicPr>
            <a:picLocks noChangeAspect="1"/>
          </p:cNvPicPr>
          <p:nvPr userDrawn="1"/>
        </p:nvPicPr>
        <p:blipFill>
          <a:blip r:embed="rId4"/>
          <a:stretch>
            <a:fillRect/>
          </a:stretch>
        </p:blipFill>
        <p:spPr>
          <a:xfrm>
            <a:off x="6610350" y="5554980"/>
            <a:ext cx="3760470" cy="1317625"/>
          </a:xfrm>
          <a:prstGeom prst="rect">
            <a:avLst/>
          </a:prstGeom>
        </p:spPr>
      </p:pic>
      <p:pic>
        <p:nvPicPr>
          <p:cNvPr id="24" name="图片 23" descr="图层 7 拷贝"/>
          <p:cNvPicPr>
            <a:picLocks noChangeAspect="1"/>
          </p:cNvPicPr>
          <p:nvPr userDrawn="1"/>
        </p:nvPicPr>
        <p:blipFill>
          <a:blip r:embed="rId3"/>
          <a:stretch>
            <a:fillRect/>
          </a:stretch>
        </p:blipFill>
        <p:spPr>
          <a:xfrm flipH="1">
            <a:off x="10466705" y="4757420"/>
            <a:ext cx="2816225" cy="2046605"/>
          </a:xfrm>
          <a:prstGeom prst="rect">
            <a:avLst/>
          </a:prstGeom>
        </p:spPr>
      </p:pic>
      <p:pic>
        <p:nvPicPr>
          <p:cNvPr id="10" name="图片 9" descr="图层 7 拷贝"/>
          <p:cNvPicPr>
            <a:picLocks noChangeAspect="1"/>
          </p:cNvPicPr>
          <p:nvPr userDrawn="1"/>
        </p:nvPicPr>
        <p:blipFill>
          <a:blip r:embed="rId3"/>
          <a:stretch>
            <a:fillRect/>
          </a:stretch>
        </p:blipFill>
        <p:spPr>
          <a:xfrm>
            <a:off x="6452235" y="5413375"/>
            <a:ext cx="1914525" cy="1390650"/>
          </a:xfrm>
          <a:prstGeom prst="rect">
            <a:avLst/>
          </a:prstGeom>
        </p:spPr>
      </p:pic>
      <p:grpSp>
        <p:nvGrpSpPr>
          <p:cNvPr id="4" name="Group 3">
            <a:extLst>
              <a:ext uri="{FF2B5EF4-FFF2-40B4-BE49-F238E27FC236}">
                <a16:creationId xmlns:a16="http://schemas.microsoft.com/office/drawing/2014/main" id="{98152A88-DAB5-40BB-470C-545C6BAA5677}"/>
              </a:ext>
            </a:extLst>
          </p:cNvPr>
          <p:cNvGrpSpPr/>
          <p:nvPr/>
        </p:nvGrpSpPr>
        <p:grpSpPr>
          <a:xfrm>
            <a:off x="2593101" y="623504"/>
            <a:ext cx="7873604" cy="1233580"/>
            <a:chOff x="1376032" y="2496705"/>
            <a:chExt cx="7873604" cy="1233580"/>
          </a:xfrm>
        </p:grpSpPr>
        <p:sp>
          <p:nvSpPr>
            <p:cNvPr id="6" name="Rectangle: Rounded Corners 5">
              <a:extLst>
                <a:ext uri="{FF2B5EF4-FFF2-40B4-BE49-F238E27FC236}">
                  <a16:creationId xmlns:a16="http://schemas.microsoft.com/office/drawing/2014/main" id="{625998A5-838D-63B8-01D0-1DFC7E81EB46}"/>
                </a:ext>
              </a:extLst>
            </p:cNvPr>
            <p:cNvSpPr/>
            <p:nvPr/>
          </p:nvSpPr>
          <p:spPr>
            <a:xfrm>
              <a:off x="1376032" y="2499951"/>
              <a:ext cx="7873604" cy="1230334"/>
            </a:xfrm>
            <a:prstGeom prst="roundRect">
              <a:avLst>
                <a:gd name="adj" fmla="val 25192"/>
              </a:avLst>
            </a:prstGeom>
            <a:solidFill>
              <a:srgbClr val="DDEDCF"/>
            </a:solidFill>
            <a:ln w="38100">
              <a:solidFill>
                <a:srgbClr val="1346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7" name="TextBox 6">
              <a:extLst>
                <a:ext uri="{FF2B5EF4-FFF2-40B4-BE49-F238E27FC236}">
                  <a16:creationId xmlns:a16="http://schemas.microsoft.com/office/drawing/2014/main" id="{9B56C6FF-A0A8-D4CE-6B29-436F243A724C}"/>
                </a:ext>
              </a:extLst>
            </p:cNvPr>
            <p:cNvSpPr txBox="1"/>
            <p:nvPr/>
          </p:nvSpPr>
          <p:spPr>
            <a:xfrm>
              <a:off x="1376032" y="2496705"/>
              <a:ext cx="7873604" cy="1200329"/>
            </a:xfrm>
            <a:prstGeom prst="rect">
              <a:avLst/>
            </a:prstGeom>
            <a:noFill/>
          </p:spPr>
          <p:txBody>
            <a:bodyPr wrap="square" rtlCol="0">
              <a:spAutoFit/>
            </a:bodyPr>
            <a:lstStyle/>
            <a:p>
              <a:pPr algn="ctr"/>
              <a:r>
                <a:rPr lang="vi-VN" sz="3600" b="1" dirty="0">
                  <a:solidFill>
                    <a:prstClr val="black"/>
                  </a:solidFill>
                  <a:latin typeface="Cambria" panose="02040503050406030204" pitchFamily="18" charset="0"/>
                </a:rPr>
                <a:t>Tìm những câu văn miêu tả rừng Trường Sơn (nơi ở của loài voi)</a:t>
              </a:r>
            </a:p>
          </p:txBody>
        </p:sp>
      </p:grpSp>
      <p:sp>
        <p:nvSpPr>
          <p:cNvPr id="12" name="TextBox 11">
            <a:extLst>
              <a:ext uri="{FF2B5EF4-FFF2-40B4-BE49-F238E27FC236}">
                <a16:creationId xmlns:a16="http://schemas.microsoft.com/office/drawing/2014/main" id="{F16FE4B8-D7B8-3EFB-F792-130816171912}"/>
              </a:ext>
            </a:extLst>
          </p:cNvPr>
          <p:cNvSpPr txBox="1"/>
          <p:nvPr/>
        </p:nvSpPr>
        <p:spPr>
          <a:xfrm>
            <a:off x="512618" y="2012260"/>
            <a:ext cx="11166764" cy="3323987"/>
          </a:xfrm>
          <a:prstGeom prst="rect">
            <a:avLst/>
          </a:prstGeom>
          <a:noFill/>
        </p:spPr>
        <p:txBody>
          <a:bodyPr wrap="square" rtlCol="0">
            <a:spAutoFit/>
          </a:bodyPr>
          <a:lstStyle/>
          <a:p>
            <a:pPr algn="just"/>
            <a:r>
              <a:rPr lang="en-US" sz="3500" b="1" dirty="0">
                <a:solidFill>
                  <a:srgbClr val="004924"/>
                </a:solidFill>
                <a:latin typeface="Cambria" panose="02040503050406030204" pitchFamily="18" charset="0"/>
              </a:rPr>
              <a:t>     </a:t>
            </a:r>
            <a:r>
              <a:rPr lang="vi-VN" sz="3500" b="1" dirty="0">
                <a:solidFill>
                  <a:srgbClr val="004924"/>
                </a:solidFill>
                <a:latin typeface="Cambria" panose="02040503050406030204" pitchFamily="18" charset="0"/>
              </a:rPr>
              <a:t>Đường lên Trường Sơn có nhiều cánh rừng hoang vu. Trong rừng, cây mọc tầng tầng lớp lớp, núi đá chen lẫn đồi cây, sương phủ quanh năm. Nơi đó có những nguồn suối không bao giờ cạn, những bãi chuối rực trời hoa đỏ, những rừng lau bát ngát, ngày đêm giũ lá rào rào,</a:t>
            </a:r>
            <a:r>
              <a:rPr lang="en-US" sz="3500" b="1" dirty="0">
                <a:solidFill>
                  <a:srgbClr val="004924"/>
                </a:solidFill>
                <a:latin typeface="Cambria" panose="02040503050406030204" pitchFamily="18" charset="0"/>
              </a:rPr>
              <a:t>...</a:t>
            </a:r>
            <a:endParaRPr lang="vi-VN" sz="3500" b="1" dirty="0">
              <a:solidFill>
                <a:srgbClr val="004924"/>
              </a:solidFill>
              <a:latin typeface="Cambria" panose="02040503050406030204" pitchFamily="18" charset="0"/>
            </a:endParaRPr>
          </a:p>
        </p:txBody>
      </p:sp>
      <p:pic>
        <p:nvPicPr>
          <p:cNvPr id="2" name="Picture 1">
            <a:extLst>
              <a:ext uri="{FF2B5EF4-FFF2-40B4-BE49-F238E27FC236}">
                <a16:creationId xmlns:a16="http://schemas.microsoft.com/office/drawing/2014/main" id="{53570265-194A-FC03-8BEB-87E446FBCA0A}"/>
              </a:ext>
            </a:extLst>
          </p:cNvPr>
          <p:cNvPicPr>
            <a:picLocks noChangeAspect="1"/>
          </p:cNvPicPr>
          <p:nvPr/>
        </p:nvPicPr>
        <p:blipFill>
          <a:blip r:embed="rId6"/>
          <a:stretch>
            <a:fillRect/>
          </a:stretch>
        </p:blipFill>
        <p:spPr>
          <a:xfrm>
            <a:off x="512618" y="897161"/>
            <a:ext cx="2011854" cy="926672"/>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8"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left)">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1000"/>
                                        <p:tgtEl>
                                          <p:spTgt spid="12"/>
                                        </p:tgtEl>
                                      </p:cBhvr>
                                    </p:animEffect>
                                    <p:anim calcmode="lin" valueType="num">
                                      <p:cBhvr>
                                        <p:cTn id="16" dur="1000" fill="hold"/>
                                        <p:tgtEl>
                                          <p:spTgt spid="12"/>
                                        </p:tgtEl>
                                        <p:attrNameLst>
                                          <p:attrName>ppt_x</p:attrName>
                                        </p:attrNameLst>
                                      </p:cBhvr>
                                      <p:tavLst>
                                        <p:tav tm="0">
                                          <p:val>
                                            <p:strVal val="#ppt_x"/>
                                          </p:val>
                                        </p:tav>
                                        <p:tav tm="100000">
                                          <p:val>
                                            <p:strVal val="#ppt_x"/>
                                          </p:val>
                                        </p:tav>
                                      </p:tavLst>
                                    </p:anim>
                                    <p:anim calcmode="lin" valueType="num">
                                      <p:cBhvr>
                                        <p:cTn id="17"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953C1F35-1ED5-4834-F679-A17E499C317D}"/>
              </a:ext>
            </a:extLst>
          </p:cNvPr>
          <p:cNvGrpSpPr/>
          <p:nvPr/>
        </p:nvGrpSpPr>
        <p:grpSpPr>
          <a:xfrm>
            <a:off x="2593100" y="607953"/>
            <a:ext cx="8959792" cy="1249131"/>
            <a:chOff x="1376031" y="2481154"/>
            <a:chExt cx="8959792" cy="1249131"/>
          </a:xfrm>
        </p:grpSpPr>
        <p:sp>
          <p:nvSpPr>
            <p:cNvPr id="4" name="Rectangle: Rounded Corners 3">
              <a:extLst>
                <a:ext uri="{FF2B5EF4-FFF2-40B4-BE49-F238E27FC236}">
                  <a16:creationId xmlns:a16="http://schemas.microsoft.com/office/drawing/2014/main" id="{9C9FBC70-C32D-AA3F-A229-099FCA9CD6E4}"/>
                </a:ext>
              </a:extLst>
            </p:cNvPr>
            <p:cNvSpPr/>
            <p:nvPr/>
          </p:nvSpPr>
          <p:spPr>
            <a:xfrm>
              <a:off x="1376031" y="2499951"/>
              <a:ext cx="8878463" cy="1230334"/>
            </a:xfrm>
            <a:prstGeom prst="roundRect">
              <a:avLst>
                <a:gd name="adj" fmla="val 25192"/>
              </a:avLst>
            </a:prstGeom>
            <a:solidFill>
              <a:srgbClr val="DDEDCF"/>
            </a:solidFill>
            <a:ln w="38100">
              <a:solidFill>
                <a:srgbClr val="1346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5" name="TextBox 4">
              <a:extLst>
                <a:ext uri="{FF2B5EF4-FFF2-40B4-BE49-F238E27FC236}">
                  <a16:creationId xmlns:a16="http://schemas.microsoft.com/office/drawing/2014/main" id="{3F82C8F0-3135-B4E0-41FA-BF25D09773E0}"/>
                </a:ext>
              </a:extLst>
            </p:cNvPr>
            <p:cNvSpPr txBox="1"/>
            <p:nvPr/>
          </p:nvSpPr>
          <p:spPr>
            <a:xfrm>
              <a:off x="1457361" y="2481154"/>
              <a:ext cx="8878462" cy="1200329"/>
            </a:xfrm>
            <a:prstGeom prst="rect">
              <a:avLst/>
            </a:prstGeom>
            <a:noFill/>
          </p:spPr>
          <p:txBody>
            <a:bodyPr wrap="square" rtlCol="0">
              <a:spAutoFit/>
            </a:bodyPr>
            <a:lstStyle/>
            <a:p>
              <a:pPr algn="ctr"/>
              <a:r>
                <a:rPr lang="vi-VN" sz="3600" b="1" dirty="0">
                  <a:solidFill>
                    <a:prstClr val="black"/>
                  </a:solidFill>
                  <a:latin typeface="Cambria" panose="02040503050406030204" pitchFamily="18" charset="0"/>
                </a:rPr>
                <a:t>Dựa vào tranh và nội dung bài đọc, kể lại hoạt động thường ngày của loài voi.</a:t>
              </a:r>
            </a:p>
          </p:txBody>
        </p:sp>
      </p:grpSp>
      <p:pic>
        <p:nvPicPr>
          <p:cNvPr id="7" name="Picture 6">
            <a:extLst>
              <a:ext uri="{FF2B5EF4-FFF2-40B4-BE49-F238E27FC236}">
                <a16:creationId xmlns:a16="http://schemas.microsoft.com/office/drawing/2014/main" id="{D77A3688-6FC8-B926-0288-9B1E645CAC4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00400" y="1875881"/>
            <a:ext cx="7233797" cy="4693862"/>
          </a:xfrm>
          <a:prstGeom prst="rect">
            <a:avLst/>
          </a:prstGeom>
        </p:spPr>
      </p:pic>
      <p:pic>
        <p:nvPicPr>
          <p:cNvPr id="6" name="Picture 5">
            <a:extLst>
              <a:ext uri="{FF2B5EF4-FFF2-40B4-BE49-F238E27FC236}">
                <a16:creationId xmlns:a16="http://schemas.microsoft.com/office/drawing/2014/main" id="{DDADCD20-AE00-2039-34F0-0800E44D0F43}"/>
              </a:ext>
            </a:extLst>
          </p:cNvPr>
          <p:cNvPicPr>
            <a:picLocks noChangeAspect="1"/>
          </p:cNvPicPr>
          <p:nvPr/>
        </p:nvPicPr>
        <p:blipFill>
          <a:blip r:embed="rId3"/>
          <a:stretch>
            <a:fillRect/>
          </a:stretch>
        </p:blipFill>
        <p:spPr>
          <a:xfrm>
            <a:off x="316055" y="881610"/>
            <a:ext cx="2011854" cy="926672"/>
          </a:xfrm>
          <a:prstGeom prst="rect">
            <a:avLst/>
          </a:prstGeom>
        </p:spPr>
      </p:pic>
    </p:spTree>
    <p:extLst>
      <p:ext uri="{BB962C8B-B14F-4D97-AF65-F5344CB8AC3E}">
        <p14:creationId xmlns:p14="http://schemas.microsoft.com/office/powerpoint/2010/main" val="2044928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par>
                                <p:cTn id="8" presetID="22" presetClass="entr" presetSubtype="8"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left)">
                                      <p:cBhvr>
                                        <p:cTn id="10" dur="500"/>
                                        <p:tgtEl>
                                          <p:spTgt spid="3"/>
                                        </p:tgtEl>
                                      </p:cBhvr>
                                    </p:animEffect>
                                  </p:childTnLst>
                                </p:cTn>
                              </p:par>
                            </p:childTnLst>
                          </p:cTn>
                        </p:par>
                        <p:par>
                          <p:cTn id="11" fill="hold">
                            <p:stCondLst>
                              <p:cond delay="500"/>
                            </p:stCondLst>
                            <p:childTnLst>
                              <p:par>
                                <p:cTn id="12" presetID="42" presetClass="entr" presetSubtype="0"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图片 2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506" y="-39883"/>
            <a:ext cx="12216506" cy="6897883"/>
          </a:xfrm>
          <a:prstGeom prst="rect">
            <a:avLst/>
          </a:prstGeom>
        </p:spPr>
      </p:pic>
      <p:pic>
        <p:nvPicPr>
          <p:cNvPr id="8" name="图片 6" descr="02">
            <a:extLst>
              <a:ext uri="{FF2B5EF4-FFF2-40B4-BE49-F238E27FC236}">
                <a16:creationId xmlns:a16="http://schemas.microsoft.com/office/drawing/2014/main" id="{3CDF631B-3B34-8C6F-62CF-68B395DB4B22}"/>
              </a:ext>
            </a:extLst>
          </p:cNvPr>
          <p:cNvPicPr>
            <a:picLocks noChangeAspect="1"/>
          </p:cNvPicPr>
          <p:nvPr/>
        </p:nvPicPr>
        <p:blipFill>
          <a:blip r:embed="rId4"/>
          <a:stretch>
            <a:fillRect/>
          </a:stretch>
        </p:blipFill>
        <p:spPr>
          <a:xfrm>
            <a:off x="-25400" y="-77522"/>
            <a:ext cx="12217400" cy="6858000"/>
          </a:xfrm>
          <a:prstGeom prst="rect">
            <a:avLst/>
          </a:prstGeom>
        </p:spPr>
      </p:pic>
      <p:pic>
        <p:nvPicPr>
          <p:cNvPr id="6" name="图片 12" descr="7">
            <a:extLst>
              <a:ext uri="{FF2B5EF4-FFF2-40B4-BE49-F238E27FC236}">
                <a16:creationId xmlns:a16="http://schemas.microsoft.com/office/drawing/2014/main" id="{F44F7D8E-A3FB-BE34-4D89-1966EC45992A}"/>
              </a:ext>
            </a:extLst>
          </p:cNvPr>
          <p:cNvPicPr>
            <a:picLocks noChangeAspect="1"/>
          </p:cNvPicPr>
          <p:nvPr/>
        </p:nvPicPr>
        <p:blipFill>
          <a:blip r:embed="rId5"/>
          <a:srcRect t="64676"/>
          <a:stretch>
            <a:fillRect/>
          </a:stretch>
        </p:blipFill>
        <p:spPr>
          <a:xfrm>
            <a:off x="-18733" y="4179248"/>
            <a:ext cx="12204065" cy="2781300"/>
          </a:xfrm>
          <a:prstGeom prst="rect">
            <a:avLst/>
          </a:prstGeom>
        </p:spPr>
      </p:pic>
      <p:sp>
        <p:nvSpPr>
          <p:cNvPr id="5" name="TextBox 3">
            <a:extLst>
              <a:ext uri="{FF2B5EF4-FFF2-40B4-BE49-F238E27FC236}">
                <a16:creationId xmlns:a16="http://schemas.microsoft.com/office/drawing/2014/main" id="{DF1176EA-D38E-9A8B-EBC0-0DC20AA2F202}"/>
              </a:ext>
            </a:extLst>
          </p:cNvPr>
          <p:cNvSpPr txBox="1"/>
          <p:nvPr/>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6">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sp>
        <p:nvSpPr>
          <p:cNvPr id="7" name="Title 1">
            <a:extLst>
              <a:ext uri="{FF2B5EF4-FFF2-40B4-BE49-F238E27FC236}">
                <a16:creationId xmlns:a16="http://schemas.microsoft.com/office/drawing/2014/main" id="{025168A1-1C01-33FC-D423-4E6D5DFE904E}"/>
              </a:ext>
            </a:extLst>
          </p:cNvPr>
          <p:cNvSpPr txBox="1">
            <a:spLocks/>
          </p:cNvSpPr>
          <p:nvPr/>
        </p:nvSpPr>
        <p:spPr>
          <a:xfrm>
            <a:off x="10975792" y="0"/>
            <a:ext cx="1540006" cy="324925"/>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000" b="0" dirty="0" err="1">
                <a:solidFill>
                  <a:schemeClr val="accent2">
                    <a:lumMod val="20000"/>
                    <a:lumOff val="80000"/>
                  </a:schemeClr>
                </a:solidFill>
                <a:latin typeface="#9Slide07 HoneyCream" pitchFamily="2" charset="0"/>
              </a:rPr>
              <a:t>Măng</a:t>
            </a:r>
            <a:r>
              <a:rPr lang="en-US" sz="2000" b="0" dirty="0">
                <a:solidFill>
                  <a:schemeClr val="accent2">
                    <a:lumMod val="20000"/>
                    <a:lumOff val="80000"/>
                  </a:schemeClr>
                </a:solidFill>
                <a:latin typeface="#9Slide07 HoneyCream" pitchFamily="2" charset="0"/>
              </a:rPr>
              <a:t> Non</a:t>
            </a:r>
          </a:p>
        </p:txBody>
      </p:sp>
      <p:pic>
        <p:nvPicPr>
          <p:cNvPr id="10" name="Picture 9">
            <a:extLst>
              <a:ext uri="{FF2B5EF4-FFF2-40B4-BE49-F238E27FC236}">
                <a16:creationId xmlns:a16="http://schemas.microsoft.com/office/drawing/2014/main" id="{41735BEF-A127-8BC4-883A-FA4097C7F186}"/>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12" name="Picture 11">
            <a:extLst>
              <a:ext uri="{FF2B5EF4-FFF2-40B4-BE49-F238E27FC236}">
                <a16:creationId xmlns:a16="http://schemas.microsoft.com/office/drawing/2014/main" id="{CB566C1E-29B0-71E1-3024-C8F4F6ABC833}"/>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13" name="Picture 12">
            <a:extLst>
              <a:ext uri="{FF2B5EF4-FFF2-40B4-BE49-F238E27FC236}">
                <a16:creationId xmlns:a16="http://schemas.microsoft.com/office/drawing/2014/main" id="{7DDA80A9-24CA-6D5A-DE9B-7FC43A5384AE}"/>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15" name="Picture 14">
            <a:extLst>
              <a:ext uri="{FF2B5EF4-FFF2-40B4-BE49-F238E27FC236}">
                <a16:creationId xmlns:a16="http://schemas.microsoft.com/office/drawing/2014/main" id="{BDC7F26B-AD65-40F2-D2E9-E10AB9888F0C}"/>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16" name="Title 1">
            <a:extLst>
              <a:ext uri="{FF2B5EF4-FFF2-40B4-BE49-F238E27FC236}">
                <a16:creationId xmlns:a16="http://schemas.microsoft.com/office/drawing/2014/main" id="{022087F1-563C-E3C5-4B5B-3838FD054A14}"/>
              </a:ext>
            </a:extLst>
          </p:cNvPr>
          <p:cNvSpPr txBox="1">
            <a:spLocks/>
          </p:cNvSpPr>
          <p:nvPr/>
        </p:nvSpPr>
        <p:spPr>
          <a:xfrm>
            <a:off x="9869752" y="-1466572"/>
            <a:ext cx="3565436" cy="5423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a:solidFill>
                  <a:schemeClr val="accent6">
                    <a:lumMod val="50000"/>
                    <a:alpha val="41000"/>
                  </a:schemeClr>
                </a:solidFill>
                <a:latin typeface="SVN-Ready" panose="02040603050506020204" pitchFamily="18" charset="0"/>
              </a:rPr>
              <a:t>By </a:t>
            </a:r>
            <a:r>
              <a:rPr lang="en-US" sz="1600" b="0" dirty="0" err="1">
                <a:solidFill>
                  <a:schemeClr val="accent6">
                    <a:lumMod val="50000"/>
                    <a:alpha val="41000"/>
                  </a:schemeClr>
                </a:solidFill>
                <a:latin typeface="SVN-Ready" panose="02040603050506020204" pitchFamily="18" charset="0"/>
              </a:rPr>
              <a:t>Khánh</a:t>
            </a:r>
            <a:r>
              <a:rPr lang="en-US" sz="1600" b="0" dirty="0">
                <a:solidFill>
                  <a:schemeClr val="accent6">
                    <a:lumMod val="50000"/>
                    <a:alpha val="41000"/>
                  </a:schemeClr>
                </a:solidFill>
                <a:latin typeface="SVN-Ready" panose="02040603050506020204" pitchFamily="18" charset="0"/>
              </a:rPr>
              <a:t> </a:t>
            </a:r>
            <a:r>
              <a:rPr lang="en-US" sz="1600" b="0" dirty="0" err="1">
                <a:solidFill>
                  <a:schemeClr val="accent6">
                    <a:lumMod val="50000"/>
                    <a:alpha val="41000"/>
                  </a:schemeClr>
                </a:solidFill>
                <a:latin typeface="SVN-Ready" panose="02040603050506020204" pitchFamily="18" charset="0"/>
              </a:rPr>
              <a:t>Huyền</a:t>
            </a:r>
            <a:endParaRPr lang="en-US" sz="1600" b="0" dirty="0">
              <a:solidFill>
                <a:schemeClr val="accent6">
                  <a:lumMod val="50000"/>
                  <a:alpha val="41000"/>
                </a:schemeClr>
              </a:solidFill>
              <a:latin typeface="SVN-Ready" panose="02040603050506020204" pitchFamily="18" charset="0"/>
            </a:endParaRPr>
          </a:p>
        </p:txBody>
      </p:sp>
      <p:sp>
        <p:nvSpPr>
          <p:cNvPr id="17" name="Title 1">
            <a:extLst>
              <a:ext uri="{FF2B5EF4-FFF2-40B4-BE49-F238E27FC236}">
                <a16:creationId xmlns:a16="http://schemas.microsoft.com/office/drawing/2014/main" id="{56FE4E26-B858-3C8A-6D74-09BF1BC4BAAF}"/>
              </a:ext>
            </a:extLst>
          </p:cNvPr>
          <p:cNvSpPr txBox="1">
            <a:spLocks/>
          </p:cNvSpPr>
          <p:nvPr/>
        </p:nvSpPr>
        <p:spPr>
          <a:xfrm>
            <a:off x="-661557" y="614541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accent3">
                    <a:lumMod val="60000"/>
                    <a:lumOff val="40000"/>
                  </a:schemeClr>
                </a:solidFill>
                <a:latin typeface="#9Slide07 HoneyCream" pitchFamily="2" charset="0"/>
              </a:rPr>
              <a:t>Măng</a:t>
            </a:r>
            <a:r>
              <a:rPr lang="en-US" sz="1800" b="0" dirty="0">
                <a:solidFill>
                  <a:schemeClr val="accent3">
                    <a:lumMod val="60000"/>
                    <a:lumOff val="40000"/>
                  </a:schemeClr>
                </a:solidFill>
                <a:latin typeface="#9Slide07 HoneyCream" pitchFamily="2" charset="0"/>
              </a:rPr>
              <a:t> Non</a:t>
            </a:r>
          </a:p>
        </p:txBody>
      </p:sp>
      <p:pic>
        <p:nvPicPr>
          <p:cNvPr id="18" name="Picture 17">
            <a:extLst>
              <a:ext uri="{FF2B5EF4-FFF2-40B4-BE49-F238E27FC236}">
                <a16:creationId xmlns:a16="http://schemas.microsoft.com/office/drawing/2014/main" id="{1D07F5FD-A1AD-5EFB-921A-2E13993C5A3C}"/>
              </a:ext>
            </a:extLst>
          </p:cNvPr>
          <p:cNvPicPr>
            <a:picLocks noChangeAspect="1"/>
          </p:cNvPicPr>
          <p:nvPr/>
        </p:nvPicPr>
        <p:blipFill>
          <a:blip r:embed="rId8"/>
          <a:stretch>
            <a:fillRect/>
          </a:stretch>
        </p:blipFill>
        <p:spPr>
          <a:xfrm>
            <a:off x="523006" y="7903349"/>
            <a:ext cx="2188654" cy="2658086"/>
          </a:xfrm>
          <a:prstGeom prst="rect">
            <a:avLst/>
          </a:prstGeom>
        </p:spPr>
      </p:pic>
      <p:pic>
        <p:nvPicPr>
          <p:cNvPr id="19" name="Picture 18">
            <a:extLst>
              <a:ext uri="{FF2B5EF4-FFF2-40B4-BE49-F238E27FC236}">
                <a16:creationId xmlns:a16="http://schemas.microsoft.com/office/drawing/2014/main" id="{45768851-4372-3FEE-38B5-97A6A46BCA31}"/>
              </a:ext>
            </a:extLst>
          </p:cNvPr>
          <p:cNvPicPr>
            <a:picLocks noChangeAspect="1"/>
          </p:cNvPicPr>
          <p:nvPr/>
        </p:nvPicPr>
        <p:blipFill>
          <a:blip r:embed="rId8"/>
          <a:stretch>
            <a:fillRect/>
          </a:stretch>
        </p:blipFill>
        <p:spPr>
          <a:xfrm>
            <a:off x="-8487112" y="-76200"/>
            <a:ext cx="2188654" cy="2658086"/>
          </a:xfrm>
          <a:prstGeom prst="rect">
            <a:avLst/>
          </a:prstGeom>
        </p:spPr>
      </p:pic>
      <p:pic>
        <p:nvPicPr>
          <p:cNvPr id="20" name="Picture 19">
            <a:extLst>
              <a:ext uri="{FF2B5EF4-FFF2-40B4-BE49-F238E27FC236}">
                <a16:creationId xmlns:a16="http://schemas.microsoft.com/office/drawing/2014/main" id="{97C098CA-5811-CA4E-94B8-3B4FE28C9C33}"/>
              </a:ext>
            </a:extLst>
          </p:cNvPr>
          <p:cNvPicPr>
            <a:picLocks noChangeAspect="1"/>
          </p:cNvPicPr>
          <p:nvPr/>
        </p:nvPicPr>
        <p:blipFill>
          <a:blip r:embed="rId9"/>
          <a:stretch>
            <a:fillRect/>
          </a:stretch>
        </p:blipFill>
        <p:spPr>
          <a:xfrm>
            <a:off x="3461355" y="533020"/>
            <a:ext cx="3974937" cy="1694835"/>
          </a:xfrm>
          <a:prstGeom prst="rect">
            <a:avLst/>
          </a:prstGeom>
        </p:spPr>
      </p:pic>
      <p:pic>
        <p:nvPicPr>
          <p:cNvPr id="21" name="Picture 20">
            <a:extLst>
              <a:ext uri="{FF2B5EF4-FFF2-40B4-BE49-F238E27FC236}">
                <a16:creationId xmlns:a16="http://schemas.microsoft.com/office/drawing/2014/main" id="{0C83B3B4-2478-54C4-400E-38A363B22735}"/>
              </a:ext>
            </a:extLst>
          </p:cNvPr>
          <p:cNvPicPr>
            <a:picLocks noChangeAspect="1"/>
          </p:cNvPicPr>
          <p:nvPr/>
        </p:nvPicPr>
        <p:blipFill>
          <a:blip r:embed="rId10"/>
          <a:stretch>
            <a:fillRect/>
          </a:stretch>
        </p:blipFill>
        <p:spPr>
          <a:xfrm>
            <a:off x="180754" y="2070914"/>
            <a:ext cx="6950042" cy="1444877"/>
          </a:xfrm>
          <a:prstGeom prst="rect">
            <a:avLst/>
          </a:prstGeom>
        </p:spPr>
      </p:pic>
      <p:pic>
        <p:nvPicPr>
          <p:cNvPr id="23" name="Picture 22">
            <a:extLst>
              <a:ext uri="{FF2B5EF4-FFF2-40B4-BE49-F238E27FC236}">
                <a16:creationId xmlns:a16="http://schemas.microsoft.com/office/drawing/2014/main" id="{873235FD-6B22-BA43-3026-742E48EE76EC}"/>
              </a:ext>
            </a:extLst>
          </p:cNvPr>
          <p:cNvPicPr>
            <a:picLocks noChangeAspect="1"/>
          </p:cNvPicPr>
          <p:nvPr/>
        </p:nvPicPr>
        <p:blipFill>
          <a:blip r:embed="rId11"/>
          <a:stretch>
            <a:fillRect/>
          </a:stretch>
        </p:blipFill>
        <p:spPr>
          <a:xfrm>
            <a:off x="1524690" y="2930149"/>
            <a:ext cx="10016596" cy="2530059"/>
          </a:xfrm>
          <a:prstGeom prst="rect">
            <a:avLst/>
          </a:prstGeom>
        </p:spPr>
      </p:pic>
      <p:pic>
        <p:nvPicPr>
          <p:cNvPr id="24" name="Picture 23">
            <a:extLst>
              <a:ext uri="{FF2B5EF4-FFF2-40B4-BE49-F238E27FC236}">
                <a16:creationId xmlns:a16="http://schemas.microsoft.com/office/drawing/2014/main" id="{AC5CDE0F-C0F3-5395-DB8A-F8929BBA06F1}"/>
              </a:ext>
            </a:extLst>
          </p:cNvPr>
          <p:cNvPicPr>
            <a:picLocks noChangeAspect="1"/>
          </p:cNvPicPr>
          <p:nvPr/>
        </p:nvPicPr>
        <p:blipFill>
          <a:blip r:embed="rId12"/>
          <a:stretch>
            <a:fillRect/>
          </a:stretch>
        </p:blipFill>
        <p:spPr>
          <a:xfrm>
            <a:off x="6840444" y="4836061"/>
            <a:ext cx="4359018" cy="1005927"/>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21"/>
                                        </p:tgtEl>
                                        <p:attrNameLst>
                                          <p:attrName>style.visibility</p:attrName>
                                        </p:attrNameLst>
                                      </p:cBhvr>
                                      <p:to>
                                        <p:strVal val="visible"/>
                                      </p:to>
                                    </p:set>
                                    <p:anim calcmode="lin" valueType="num">
                                      <p:cBhvr>
                                        <p:cTn id="11" dur="500" fill="hold"/>
                                        <p:tgtEl>
                                          <p:spTgt spid="21"/>
                                        </p:tgtEl>
                                        <p:attrNameLst>
                                          <p:attrName>ppt_w</p:attrName>
                                        </p:attrNameLst>
                                      </p:cBhvr>
                                      <p:tavLst>
                                        <p:tav tm="0">
                                          <p:val>
                                            <p:fltVal val="0"/>
                                          </p:val>
                                        </p:tav>
                                        <p:tav tm="100000">
                                          <p:val>
                                            <p:strVal val="#ppt_w"/>
                                          </p:val>
                                        </p:tav>
                                      </p:tavLst>
                                    </p:anim>
                                    <p:anim calcmode="lin" valueType="num">
                                      <p:cBhvr>
                                        <p:cTn id="12" dur="500" fill="hold"/>
                                        <p:tgtEl>
                                          <p:spTgt spid="21"/>
                                        </p:tgtEl>
                                        <p:attrNameLst>
                                          <p:attrName>ppt_h</p:attrName>
                                        </p:attrNameLst>
                                      </p:cBhvr>
                                      <p:tavLst>
                                        <p:tav tm="0">
                                          <p:val>
                                            <p:fltVal val="0"/>
                                          </p:val>
                                        </p:tav>
                                        <p:tav tm="100000">
                                          <p:val>
                                            <p:strVal val="#ppt_h"/>
                                          </p:val>
                                        </p:tav>
                                      </p:tavLst>
                                    </p:anim>
                                    <p:animEffect transition="in" filter="fade">
                                      <p:cBhvr>
                                        <p:cTn id="13" dur="500"/>
                                        <p:tgtEl>
                                          <p:spTgt spid="21"/>
                                        </p:tgtEl>
                                      </p:cBhvr>
                                    </p:animEffect>
                                  </p:childTnLst>
                                </p:cTn>
                              </p:par>
                            </p:childTnLst>
                          </p:cTn>
                        </p:par>
                        <p:par>
                          <p:cTn id="14" fill="hold">
                            <p:stCondLst>
                              <p:cond delay="1000"/>
                            </p:stCondLst>
                            <p:childTnLst>
                              <p:par>
                                <p:cTn id="15" presetID="53" presetClass="entr" presetSubtype="16" fill="hold" nodeType="afterEffect">
                                  <p:stCondLst>
                                    <p:cond delay="0"/>
                                  </p:stCondLst>
                                  <p:childTnLst>
                                    <p:set>
                                      <p:cBhvr>
                                        <p:cTn id="16" dur="1" fill="hold">
                                          <p:stCondLst>
                                            <p:cond delay="0"/>
                                          </p:stCondLst>
                                        </p:cTn>
                                        <p:tgtEl>
                                          <p:spTgt spid="23"/>
                                        </p:tgtEl>
                                        <p:attrNameLst>
                                          <p:attrName>style.visibility</p:attrName>
                                        </p:attrNameLst>
                                      </p:cBhvr>
                                      <p:to>
                                        <p:strVal val="visible"/>
                                      </p:to>
                                    </p:set>
                                    <p:anim calcmode="lin" valueType="num">
                                      <p:cBhvr>
                                        <p:cTn id="17" dur="500" fill="hold"/>
                                        <p:tgtEl>
                                          <p:spTgt spid="23"/>
                                        </p:tgtEl>
                                        <p:attrNameLst>
                                          <p:attrName>ppt_w</p:attrName>
                                        </p:attrNameLst>
                                      </p:cBhvr>
                                      <p:tavLst>
                                        <p:tav tm="0">
                                          <p:val>
                                            <p:fltVal val="0"/>
                                          </p:val>
                                        </p:tav>
                                        <p:tav tm="100000">
                                          <p:val>
                                            <p:strVal val="#ppt_w"/>
                                          </p:val>
                                        </p:tav>
                                      </p:tavLst>
                                    </p:anim>
                                    <p:anim calcmode="lin" valueType="num">
                                      <p:cBhvr>
                                        <p:cTn id="18" dur="500" fill="hold"/>
                                        <p:tgtEl>
                                          <p:spTgt spid="23"/>
                                        </p:tgtEl>
                                        <p:attrNameLst>
                                          <p:attrName>ppt_h</p:attrName>
                                        </p:attrNameLst>
                                      </p:cBhvr>
                                      <p:tavLst>
                                        <p:tav tm="0">
                                          <p:val>
                                            <p:fltVal val="0"/>
                                          </p:val>
                                        </p:tav>
                                        <p:tav tm="100000">
                                          <p:val>
                                            <p:strVal val="#ppt_h"/>
                                          </p:val>
                                        </p:tav>
                                      </p:tavLst>
                                    </p:anim>
                                    <p:animEffect transition="in" filter="fade">
                                      <p:cBhvr>
                                        <p:cTn id="19" dur="500"/>
                                        <p:tgtEl>
                                          <p:spTgt spid="23"/>
                                        </p:tgtEl>
                                      </p:cBhvr>
                                    </p:animEffect>
                                  </p:childTnLst>
                                </p:cTn>
                              </p:par>
                            </p:childTnLst>
                          </p:cTn>
                        </p:par>
                        <p:par>
                          <p:cTn id="20" fill="hold">
                            <p:stCondLst>
                              <p:cond delay="1500"/>
                            </p:stCondLst>
                            <p:childTnLst>
                              <p:par>
                                <p:cTn id="21" presetID="53" presetClass="entr" presetSubtype="16" fill="hold" nodeType="afterEffect">
                                  <p:stCondLst>
                                    <p:cond delay="0"/>
                                  </p:stCondLst>
                                  <p:childTnLst>
                                    <p:set>
                                      <p:cBhvr>
                                        <p:cTn id="22" dur="1" fill="hold">
                                          <p:stCondLst>
                                            <p:cond delay="0"/>
                                          </p:stCondLst>
                                        </p:cTn>
                                        <p:tgtEl>
                                          <p:spTgt spid="24"/>
                                        </p:tgtEl>
                                        <p:attrNameLst>
                                          <p:attrName>style.visibility</p:attrName>
                                        </p:attrNameLst>
                                      </p:cBhvr>
                                      <p:to>
                                        <p:strVal val="visible"/>
                                      </p:to>
                                    </p:set>
                                    <p:anim calcmode="lin" valueType="num">
                                      <p:cBhvr>
                                        <p:cTn id="23" dur="500" fill="hold"/>
                                        <p:tgtEl>
                                          <p:spTgt spid="24"/>
                                        </p:tgtEl>
                                        <p:attrNameLst>
                                          <p:attrName>ppt_w</p:attrName>
                                        </p:attrNameLst>
                                      </p:cBhvr>
                                      <p:tavLst>
                                        <p:tav tm="0">
                                          <p:val>
                                            <p:fltVal val="0"/>
                                          </p:val>
                                        </p:tav>
                                        <p:tav tm="100000">
                                          <p:val>
                                            <p:strVal val="#ppt_w"/>
                                          </p:val>
                                        </p:tav>
                                      </p:tavLst>
                                    </p:anim>
                                    <p:anim calcmode="lin" valueType="num">
                                      <p:cBhvr>
                                        <p:cTn id="24" dur="500" fill="hold"/>
                                        <p:tgtEl>
                                          <p:spTgt spid="24"/>
                                        </p:tgtEl>
                                        <p:attrNameLst>
                                          <p:attrName>ppt_h</p:attrName>
                                        </p:attrNameLst>
                                      </p:cBhvr>
                                      <p:tavLst>
                                        <p:tav tm="0">
                                          <p:val>
                                            <p:fltVal val="0"/>
                                          </p:val>
                                        </p:tav>
                                        <p:tav tm="100000">
                                          <p:val>
                                            <p:strVal val="#ppt_h"/>
                                          </p:val>
                                        </p:tav>
                                      </p:tavLst>
                                    </p:anim>
                                    <p:animEffect transition="in" filter="fade">
                                      <p:cBhvr>
                                        <p:cTn id="25"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F5DF372-96DA-D33E-396E-4D974062C7B1}"/>
              </a:ext>
            </a:extLst>
          </p:cNvPr>
          <p:cNvPicPr>
            <a:picLocks noChangeAspect="1"/>
          </p:cNvPicPr>
          <p:nvPr/>
        </p:nvPicPr>
        <p:blipFill rotWithShape="1">
          <a:blip r:embed="rId2">
            <a:extLst>
              <a:ext uri="{28A0092B-C50C-407E-A947-70E740481C1C}">
                <a14:useLocalDpi xmlns:a14="http://schemas.microsoft.com/office/drawing/2010/main" val="0"/>
              </a:ext>
            </a:extLst>
          </a:blip>
          <a:srcRect r="53406" b="51395"/>
          <a:stretch/>
        </p:blipFill>
        <p:spPr>
          <a:xfrm>
            <a:off x="365758" y="978195"/>
            <a:ext cx="5293635" cy="3583172"/>
          </a:xfrm>
          <a:prstGeom prst="rect">
            <a:avLst/>
          </a:prstGeom>
        </p:spPr>
      </p:pic>
      <p:pic>
        <p:nvPicPr>
          <p:cNvPr id="5" name="Picture 4">
            <a:extLst>
              <a:ext uri="{FF2B5EF4-FFF2-40B4-BE49-F238E27FC236}">
                <a16:creationId xmlns:a16="http://schemas.microsoft.com/office/drawing/2014/main" id="{C8EB6B12-8A37-E94A-DE99-2F8ACB0E4CE1}"/>
              </a:ext>
            </a:extLst>
          </p:cNvPr>
          <p:cNvPicPr>
            <a:picLocks noChangeAspect="1"/>
          </p:cNvPicPr>
          <p:nvPr/>
        </p:nvPicPr>
        <p:blipFill rotWithShape="1">
          <a:blip r:embed="rId2">
            <a:extLst>
              <a:ext uri="{28A0092B-C50C-407E-A947-70E740481C1C}">
                <a14:useLocalDpi xmlns:a14="http://schemas.microsoft.com/office/drawing/2010/main" val="0"/>
              </a:ext>
            </a:extLst>
          </a:blip>
          <a:srcRect l="50819" t="958" r="548" b="52671"/>
          <a:stretch/>
        </p:blipFill>
        <p:spPr>
          <a:xfrm>
            <a:off x="6096000" y="1060516"/>
            <a:ext cx="5525369" cy="3418530"/>
          </a:xfrm>
          <a:prstGeom prst="rect">
            <a:avLst/>
          </a:prstGeom>
        </p:spPr>
      </p:pic>
      <p:pic>
        <p:nvPicPr>
          <p:cNvPr id="6" name="Picture 5">
            <a:extLst>
              <a:ext uri="{FF2B5EF4-FFF2-40B4-BE49-F238E27FC236}">
                <a16:creationId xmlns:a16="http://schemas.microsoft.com/office/drawing/2014/main" id="{39E32E1C-3808-2743-4EB7-6BAD5782764C}"/>
              </a:ext>
            </a:extLst>
          </p:cNvPr>
          <p:cNvPicPr>
            <a:picLocks noChangeAspect="1"/>
          </p:cNvPicPr>
          <p:nvPr/>
        </p:nvPicPr>
        <p:blipFill>
          <a:blip r:embed="rId3"/>
          <a:stretch>
            <a:fillRect/>
          </a:stretch>
        </p:blipFill>
        <p:spPr>
          <a:xfrm>
            <a:off x="6279094" y="4561366"/>
            <a:ext cx="4724809" cy="1347333"/>
          </a:xfrm>
          <a:prstGeom prst="rect">
            <a:avLst/>
          </a:prstGeom>
        </p:spPr>
      </p:pic>
      <p:pic>
        <p:nvPicPr>
          <p:cNvPr id="7" name="Picture 6">
            <a:extLst>
              <a:ext uri="{FF2B5EF4-FFF2-40B4-BE49-F238E27FC236}">
                <a16:creationId xmlns:a16="http://schemas.microsoft.com/office/drawing/2014/main" id="{CCF6B841-22C2-584D-EF6F-58E4E05C5511}"/>
              </a:ext>
            </a:extLst>
          </p:cNvPr>
          <p:cNvPicPr>
            <a:picLocks noChangeAspect="1"/>
          </p:cNvPicPr>
          <p:nvPr/>
        </p:nvPicPr>
        <p:blipFill>
          <a:blip r:embed="rId4"/>
          <a:stretch>
            <a:fillRect/>
          </a:stretch>
        </p:blipFill>
        <p:spPr>
          <a:xfrm>
            <a:off x="365758" y="4561367"/>
            <a:ext cx="5297883" cy="1347333"/>
          </a:xfrm>
          <a:prstGeom prst="rect">
            <a:avLst/>
          </a:prstGeom>
        </p:spPr>
      </p:pic>
    </p:spTree>
    <p:extLst>
      <p:ext uri="{BB962C8B-B14F-4D97-AF65-F5344CB8AC3E}">
        <p14:creationId xmlns:p14="http://schemas.microsoft.com/office/powerpoint/2010/main" val="2737687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down)">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wipe(down)">
                                      <p:cBhvr>
                                        <p:cTn id="2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29A9083-D7E6-9355-76B2-55D345EED668}"/>
              </a:ext>
            </a:extLst>
          </p:cNvPr>
          <p:cNvPicPr>
            <a:picLocks noChangeAspect="1"/>
          </p:cNvPicPr>
          <p:nvPr/>
        </p:nvPicPr>
        <p:blipFill rotWithShape="1">
          <a:blip r:embed="rId2">
            <a:extLst>
              <a:ext uri="{28A0092B-C50C-407E-A947-70E740481C1C}">
                <a14:useLocalDpi xmlns:a14="http://schemas.microsoft.com/office/drawing/2010/main" val="0"/>
              </a:ext>
            </a:extLst>
          </a:blip>
          <a:srcRect t="49706" r="52978" b="1327"/>
          <a:stretch/>
        </p:blipFill>
        <p:spPr>
          <a:xfrm>
            <a:off x="250874" y="825685"/>
            <a:ext cx="5342313" cy="3609916"/>
          </a:xfrm>
          <a:prstGeom prst="rect">
            <a:avLst/>
          </a:prstGeom>
        </p:spPr>
      </p:pic>
      <p:pic>
        <p:nvPicPr>
          <p:cNvPr id="5" name="Picture 4">
            <a:extLst>
              <a:ext uri="{FF2B5EF4-FFF2-40B4-BE49-F238E27FC236}">
                <a16:creationId xmlns:a16="http://schemas.microsoft.com/office/drawing/2014/main" id="{10DB7F5A-4D5E-B5AB-7F90-ADAAAAFAF1E0}"/>
              </a:ext>
            </a:extLst>
          </p:cNvPr>
          <p:cNvPicPr>
            <a:picLocks noChangeAspect="1"/>
          </p:cNvPicPr>
          <p:nvPr/>
        </p:nvPicPr>
        <p:blipFill rotWithShape="1">
          <a:blip r:embed="rId2">
            <a:extLst>
              <a:ext uri="{28A0092B-C50C-407E-A947-70E740481C1C}">
                <a14:useLocalDpi xmlns:a14="http://schemas.microsoft.com/office/drawing/2010/main" val="0"/>
              </a:ext>
            </a:extLst>
          </a:blip>
          <a:srcRect l="50443" t="49495" r="1598" b="1538"/>
          <a:stretch/>
        </p:blipFill>
        <p:spPr>
          <a:xfrm>
            <a:off x="5947456" y="825685"/>
            <a:ext cx="5448788" cy="3609916"/>
          </a:xfrm>
          <a:prstGeom prst="rect">
            <a:avLst/>
          </a:prstGeom>
        </p:spPr>
      </p:pic>
      <p:pic>
        <p:nvPicPr>
          <p:cNvPr id="6" name="Picture 5">
            <a:extLst>
              <a:ext uri="{FF2B5EF4-FFF2-40B4-BE49-F238E27FC236}">
                <a16:creationId xmlns:a16="http://schemas.microsoft.com/office/drawing/2014/main" id="{5BE9053A-A943-D493-E24D-2D60D69846AF}"/>
              </a:ext>
            </a:extLst>
          </p:cNvPr>
          <p:cNvPicPr>
            <a:picLocks noChangeAspect="1"/>
          </p:cNvPicPr>
          <p:nvPr/>
        </p:nvPicPr>
        <p:blipFill>
          <a:blip r:embed="rId3"/>
          <a:stretch>
            <a:fillRect/>
          </a:stretch>
        </p:blipFill>
        <p:spPr>
          <a:xfrm>
            <a:off x="344746" y="4541277"/>
            <a:ext cx="5602710" cy="1347333"/>
          </a:xfrm>
          <a:prstGeom prst="rect">
            <a:avLst/>
          </a:prstGeom>
        </p:spPr>
      </p:pic>
      <p:pic>
        <p:nvPicPr>
          <p:cNvPr id="7" name="Picture 6">
            <a:extLst>
              <a:ext uri="{FF2B5EF4-FFF2-40B4-BE49-F238E27FC236}">
                <a16:creationId xmlns:a16="http://schemas.microsoft.com/office/drawing/2014/main" id="{646E90B8-1CB2-D15D-E811-2D6F12144BB1}"/>
              </a:ext>
            </a:extLst>
          </p:cNvPr>
          <p:cNvPicPr>
            <a:picLocks noChangeAspect="1"/>
          </p:cNvPicPr>
          <p:nvPr/>
        </p:nvPicPr>
        <p:blipFill>
          <a:blip r:embed="rId4"/>
          <a:stretch>
            <a:fillRect/>
          </a:stretch>
        </p:blipFill>
        <p:spPr>
          <a:xfrm>
            <a:off x="5781927" y="4541276"/>
            <a:ext cx="5389331" cy="1347333"/>
          </a:xfrm>
          <a:prstGeom prst="rect">
            <a:avLst/>
          </a:prstGeom>
        </p:spPr>
      </p:pic>
    </p:spTree>
    <p:extLst>
      <p:ext uri="{BB962C8B-B14F-4D97-AF65-F5344CB8AC3E}">
        <p14:creationId xmlns:p14="http://schemas.microsoft.com/office/powerpoint/2010/main" val="140071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down)">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099D42FA-E5CF-B853-0D2D-CC5506EE6C9A}"/>
              </a:ext>
            </a:extLst>
          </p:cNvPr>
          <p:cNvGrpSpPr/>
          <p:nvPr/>
        </p:nvGrpSpPr>
        <p:grpSpPr>
          <a:xfrm>
            <a:off x="2593101" y="689979"/>
            <a:ext cx="7873604" cy="1233580"/>
            <a:chOff x="1376032" y="2496705"/>
            <a:chExt cx="7873604" cy="1233580"/>
          </a:xfrm>
        </p:grpSpPr>
        <p:sp>
          <p:nvSpPr>
            <p:cNvPr id="4" name="Rectangle: Rounded Corners 3">
              <a:extLst>
                <a:ext uri="{FF2B5EF4-FFF2-40B4-BE49-F238E27FC236}">
                  <a16:creationId xmlns:a16="http://schemas.microsoft.com/office/drawing/2014/main" id="{65993D94-7666-E43C-7FF3-E1007CBDF0E1}"/>
                </a:ext>
              </a:extLst>
            </p:cNvPr>
            <p:cNvSpPr/>
            <p:nvPr/>
          </p:nvSpPr>
          <p:spPr>
            <a:xfrm>
              <a:off x="1376032" y="2499951"/>
              <a:ext cx="7873604" cy="1230334"/>
            </a:xfrm>
            <a:prstGeom prst="roundRect">
              <a:avLst>
                <a:gd name="adj" fmla="val 25192"/>
              </a:avLst>
            </a:prstGeom>
            <a:solidFill>
              <a:srgbClr val="DDEDCF"/>
            </a:solidFill>
            <a:ln w="38100">
              <a:solidFill>
                <a:srgbClr val="1346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5" name="TextBox 4">
              <a:extLst>
                <a:ext uri="{FF2B5EF4-FFF2-40B4-BE49-F238E27FC236}">
                  <a16:creationId xmlns:a16="http://schemas.microsoft.com/office/drawing/2014/main" id="{CB1D09E9-25CC-F489-8D55-7A981D24E9D7}"/>
                </a:ext>
              </a:extLst>
            </p:cNvPr>
            <p:cNvSpPr txBox="1"/>
            <p:nvPr/>
          </p:nvSpPr>
          <p:spPr>
            <a:xfrm>
              <a:off x="1376032" y="2496705"/>
              <a:ext cx="7873604" cy="1200329"/>
            </a:xfrm>
            <a:prstGeom prst="rect">
              <a:avLst/>
            </a:prstGeom>
            <a:noFill/>
          </p:spPr>
          <p:txBody>
            <a:bodyPr wrap="square" rtlCol="0">
              <a:spAutoFit/>
            </a:bodyPr>
            <a:lstStyle/>
            <a:p>
              <a:pPr algn="ctr"/>
              <a:r>
                <a:rPr lang="vi-VN" sz="3600" b="1" dirty="0">
                  <a:solidFill>
                    <a:prstClr val="black"/>
                  </a:solidFill>
                  <a:latin typeface="Cambria" panose="02040503050406030204" pitchFamily="18" charset="0"/>
                </a:rPr>
                <a:t>Sắp xếp các ý dưới đây theo trình tự các đoạn trong bài.</a:t>
              </a:r>
            </a:p>
          </p:txBody>
        </p:sp>
      </p:grpSp>
      <p:grpSp>
        <p:nvGrpSpPr>
          <p:cNvPr id="6" name="Group 5">
            <a:extLst>
              <a:ext uri="{FF2B5EF4-FFF2-40B4-BE49-F238E27FC236}">
                <a16:creationId xmlns:a16="http://schemas.microsoft.com/office/drawing/2014/main" id="{3E1E2E89-CEF4-FA6F-A940-CC1D853CB915}"/>
              </a:ext>
            </a:extLst>
          </p:cNvPr>
          <p:cNvGrpSpPr/>
          <p:nvPr/>
        </p:nvGrpSpPr>
        <p:grpSpPr>
          <a:xfrm>
            <a:off x="853875" y="2486639"/>
            <a:ext cx="5485544" cy="1278240"/>
            <a:chOff x="1754101" y="2629404"/>
            <a:chExt cx="8439202" cy="1278240"/>
          </a:xfrm>
        </p:grpSpPr>
        <p:sp>
          <p:nvSpPr>
            <p:cNvPr id="7" name="Rectangle: Rounded Corners 6">
              <a:extLst>
                <a:ext uri="{FF2B5EF4-FFF2-40B4-BE49-F238E27FC236}">
                  <a16:creationId xmlns:a16="http://schemas.microsoft.com/office/drawing/2014/main" id="{831D7679-A7AB-6F8F-6F08-39522C360F9A}"/>
                </a:ext>
              </a:extLst>
            </p:cNvPr>
            <p:cNvSpPr/>
            <p:nvPr/>
          </p:nvSpPr>
          <p:spPr>
            <a:xfrm>
              <a:off x="1871332" y="2629404"/>
              <a:ext cx="8321971" cy="1278240"/>
            </a:xfrm>
            <a:prstGeom prst="roundRect">
              <a:avLst>
                <a:gd name="adj" fmla="val 25192"/>
              </a:avLst>
            </a:prstGeom>
            <a:solidFill>
              <a:srgbClr val="004924"/>
            </a:solidFill>
            <a:ln w="38100">
              <a:solidFill>
                <a:srgbClr val="1346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8" name="TextBox 7">
              <a:extLst>
                <a:ext uri="{FF2B5EF4-FFF2-40B4-BE49-F238E27FC236}">
                  <a16:creationId xmlns:a16="http://schemas.microsoft.com/office/drawing/2014/main" id="{63444724-FFDA-226C-0626-1FADF9A09889}"/>
                </a:ext>
              </a:extLst>
            </p:cNvPr>
            <p:cNvSpPr txBox="1"/>
            <p:nvPr/>
          </p:nvSpPr>
          <p:spPr>
            <a:xfrm>
              <a:off x="1754101" y="2630259"/>
              <a:ext cx="8321973" cy="1200329"/>
            </a:xfrm>
            <a:prstGeom prst="rect">
              <a:avLst/>
            </a:prstGeom>
            <a:noFill/>
          </p:spPr>
          <p:txBody>
            <a:bodyPr wrap="square" rtlCol="0">
              <a:spAutoFit/>
            </a:bodyPr>
            <a:lstStyle/>
            <a:p>
              <a:pPr algn="ctr"/>
              <a:r>
                <a:rPr lang="en-US" sz="3600" b="1" dirty="0" err="1">
                  <a:solidFill>
                    <a:schemeClr val="bg1"/>
                  </a:solidFill>
                  <a:latin typeface="Cambria" panose="02040503050406030204" pitchFamily="18" charset="0"/>
                </a:rPr>
                <a:t>Mô</a:t>
              </a:r>
              <a:r>
                <a:rPr lang="en-US" sz="3600" b="1" dirty="0">
                  <a:solidFill>
                    <a:schemeClr val="bg1"/>
                  </a:solidFill>
                  <a:latin typeface="Cambria" panose="02040503050406030204" pitchFamily="18" charset="0"/>
                </a:rPr>
                <a:t> </a:t>
              </a:r>
              <a:r>
                <a:rPr lang="en-US" sz="3600" b="1" dirty="0" err="1">
                  <a:solidFill>
                    <a:schemeClr val="bg1"/>
                  </a:solidFill>
                  <a:latin typeface="Cambria" panose="02040503050406030204" pitchFamily="18" charset="0"/>
                </a:rPr>
                <a:t>tả</a:t>
              </a:r>
              <a:r>
                <a:rPr lang="en-US" sz="3600" b="1" dirty="0">
                  <a:solidFill>
                    <a:schemeClr val="bg1"/>
                  </a:solidFill>
                  <a:latin typeface="Cambria" panose="02040503050406030204" pitchFamily="18" charset="0"/>
                </a:rPr>
                <a:t> </a:t>
              </a:r>
              <a:r>
                <a:rPr lang="en-US" sz="3600" b="1" dirty="0" err="1">
                  <a:solidFill>
                    <a:schemeClr val="bg1"/>
                  </a:solidFill>
                  <a:latin typeface="Cambria" panose="02040503050406030204" pitchFamily="18" charset="0"/>
                </a:rPr>
                <a:t>hoạt</a:t>
              </a:r>
              <a:r>
                <a:rPr lang="en-US" sz="3600" b="1" dirty="0">
                  <a:solidFill>
                    <a:schemeClr val="bg1"/>
                  </a:solidFill>
                  <a:latin typeface="Cambria" panose="02040503050406030204" pitchFamily="18" charset="0"/>
                </a:rPr>
                <a:t> </a:t>
              </a:r>
              <a:r>
                <a:rPr lang="en-US" sz="3600" b="1" dirty="0" err="1">
                  <a:solidFill>
                    <a:schemeClr val="bg1"/>
                  </a:solidFill>
                  <a:latin typeface="Cambria" panose="02040503050406030204" pitchFamily="18" charset="0"/>
                </a:rPr>
                <a:t>động</a:t>
              </a:r>
              <a:endParaRPr lang="en-US" sz="3600" b="1" dirty="0">
                <a:solidFill>
                  <a:schemeClr val="bg1"/>
                </a:solidFill>
                <a:latin typeface="Cambria" panose="02040503050406030204" pitchFamily="18" charset="0"/>
              </a:endParaRPr>
            </a:p>
            <a:p>
              <a:pPr algn="ctr"/>
              <a:r>
                <a:rPr lang="en-US" sz="3600" b="1" dirty="0">
                  <a:solidFill>
                    <a:schemeClr val="bg1"/>
                  </a:solidFill>
                  <a:latin typeface="Cambria" panose="02040503050406030204" pitchFamily="18" charset="0"/>
                </a:rPr>
                <a:t> </a:t>
              </a:r>
              <a:r>
                <a:rPr lang="en-US" sz="3600" b="1" dirty="0" err="1">
                  <a:solidFill>
                    <a:schemeClr val="bg1"/>
                  </a:solidFill>
                  <a:latin typeface="Cambria" panose="02040503050406030204" pitchFamily="18" charset="0"/>
                </a:rPr>
                <a:t>thường</a:t>
              </a:r>
              <a:r>
                <a:rPr lang="en-US" sz="3600" b="1" dirty="0">
                  <a:solidFill>
                    <a:schemeClr val="bg1"/>
                  </a:solidFill>
                  <a:latin typeface="Cambria" panose="02040503050406030204" pitchFamily="18" charset="0"/>
                </a:rPr>
                <a:t> </a:t>
              </a:r>
              <a:r>
                <a:rPr lang="en-US" sz="3600" b="1" dirty="0" err="1">
                  <a:solidFill>
                    <a:schemeClr val="bg1"/>
                  </a:solidFill>
                  <a:latin typeface="Cambria" panose="02040503050406030204" pitchFamily="18" charset="0"/>
                </a:rPr>
                <a:t>ngày</a:t>
              </a:r>
              <a:r>
                <a:rPr lang="en-US" sz="3600" b="1" dirty="0">
                  <a:solidFill>
                    <a:schemeClr val="bg1"/>
                  </a:solidFill>
                  <a:latin typeface="Cambria" panose="02040503050406030204" pitchFamily="18" charset="0"/>
                </a:rPr>
                <a:t> </a:t>
              </a:r>
              <a:r>
                <a:rPr lang="en-US" sz="3600" b="1" dirty="0" err="1">
                  <a:solidFill>
                    <a:schemeClr val="bg1"/>
                  </a:solidFill>
                  <a:latin typeface="Cambria" panose="02040503050406030204" pitchFamily="18" charset="0"/>
                </a:rPr>
                <a:t>của</a:t>
              </a:r>
              <a:r>
                <a:rPr lang="en-US" sz="3600" b="1" dirty="0">
                  <a:solidFill>
                    <a:schemeClr val="bg1"/>
                  </a:solidFill>
                  <a:latin typeface="Cambria" panose="02040503050406030204" pitchFamily="18" charset="0"/>
                </a:rPr>
                <a:t> </a:t>
              </a:r>
              <a:r>
                <a:rPr lang="en-US" sz="3600" b="1" dirty="0" err="1">
                  <a:solidFill>
                    <a:schemeClr val="bg1"/>
                  </a:solidFill>
                  <a:latin typeface="Cambria" panose="02040503050406030204" pitchFamily="18" charset="0"/>
                </a:rPr>
                <a:t>loài</a:t>
              </a:r>
              <a:r>
                <a:rPr lang="en-US" sz="3600" b="1" dirty="0">
                  <a:solidFill>
                    <a:schemeClr val="bg1"/>
                  </a:solidFill>
                  <a:latin typeface="Cambria" panose="02040503050406030204" pitchFamily="18" charset="0"/>
                </a:rPr>
                <a:t> </a:t>
              </a:r>
              <a:r>
                <a:rPr lang="en-US" sz="3600" b="1" dirty="0" err="1">
                  <a:solidFill>
                    <a:schemeClr val="bg1"/>
                  </a:solidFill>
                  <a:latin typeface="Cambria" panose="02040503050406030204" pitchFamily="18" charset="0"/>
                </a:rPr>
                <a:t>voi</a:t>
              </a:r>
              <a:endParaRPr lang="vi-VN" sz="3600" b="1" dirty="0">
                <a:solidFill>
                  <a:schemeClr val="bg1"/>
                </a:solidFill>
                <a:latin typeface="Cambria" panose="02040503050406030204" pitchFamily="18" charset="0"/>
              </a:endParaRPr>
            </a:p>
          </p:txBody>
        </p:sp>
      </p:grpSp>
      <p:grpSp>
        <p:nvGrpSpPr>
          <p:cNvPr id="9" name="Group 8">
            <a:extLst>
              <a:ext uri="{FF2B5EF4-FFF2-40B4-BE49-F238E27FC236}">
                <a16:creationId xmlns:a16="http://schemas.microsoft.com/office/drawing/2014/main" id="{E2273F09-A9C4-3B24-57C3-6C5A69C7427A}"/>
              </a:ext>
            </a:extLst>
          </p:cNvPr>
          <p:cNvGrpSpPr/>
          <p:nvPr/>
        </p:nvGrpSpPr>
        <p:grpSpPr>
          <a:xfrm>
            <a:off x="7073269" y="2497034"/>
            <a:ext cx="4493471" cy="1278240"/>
            <a:chOff x="1871332" y="2629404"/>
            <a:chExt cx="8321973" cy="1278240"/>
          </a:xfrm>
        </p:grpSpPr>
        <p:sp>
          <p:nvSpPr>
            <p:cNvPr id="10" name="Rectangle: Rounded Corners 9">
              <a:extLst>
                <a:ext uri="{FF2B5EF4-FFF2-40B4-BE49-F238E27FC236}">
                  <a16:creationId xmlns:a16="http://schemas.microsoft.com/office/drawing/2014/main" id="{DE251F9D-0CD7-811C-D2AA-E23D94419746}"/>
                </a:ext>
              </a:extLst>
            </p:cNvPr>
            <p:cNvSpPr/>
            <p:nvPr/>
          </p:nvSpPr>
          <p:spPr>
            <a:xfrm>
              <a:off x="1871332" y="2629404"/>
              <a:ext cx="8321971" cy="1278240"/>
            </a:xfrm>
            <a:prstGeom prst="roundRect">
              <a:avLst>
                <a:gd name="adj" fmla="val 25192"/>
              </a:avLst>
            </a:prstGeom>
            <a:solidFill>
              <a:srgbClr val="004924"/>
            </a:solidFill>
            <a:ln w="38100">
              <a:solidFill>
                <a:srgbClr val="1346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11" name="TextBox 10">
              <a:extLst>
                <a:ext uri="{FF2B5EF4-FFF2-40B4-BE49-F238E27FC236}">
                  <a16:creationId xmlns:a16="http://schemas.microsoft.com/office/drawing/2014/main" id="{FC32CA0B-D1C3-D0BD-9518-CF0FEFD0A111}"/>
                </a:ext>
              </a:extLst>
            </p:cNvPr>
            <p:cNvSpPr txBox="1"/>
            <p:nvPr/>
          </p:nvSpPr>
          <p:spPr>
            <a:xfrm>
              <a:off x="1871332" y="2684417"/>
              <a:ext cx="8321973" cy="1200329"/>
            </a:xfrm>
            <a:prstGeom prst="rect">
              <a:avLst/>
            </a:prstGeom>
            <a:noFill/>
          </p:spPr>
          <p:txBody>
            <a:bodyPr wrap="square" rtlCol="0">
              <a:spAutoFit/>
            </a:bodyPr>
            <a:lstStyle/>
            <a:p>
              <a:pPr algn="ctr"/>
              <a:r>
                <a:rPr lang="en-US" sz="3600" b="1" dirty="0" err="1">
                  <a:solidFill>
                    <a:schemeClr val="bg1"/>
                  </a:solidFill>
                  <a:latin typeface="Cambria" panose="02040503050406030204" pitchFamily="18" charset="0"/>
                </a:rPr>
                <a:t>Giới</a:t>
              </a:r>
              <a:r>
                <a:rPr lang="en-US" sz="3600" b="1" dirty="0">
                  <a:solidFill>
                    <a:schemeClr val="bg1"/>
                  </a:solidFill>
                  <a:latin typeface="Cambria" panose="02040503050406030204" pitchFamily="18" charset="0"/>
                </a:rPr>
                <a:t> </a:t>
              </a:r>
              <a:r>
                <a:rPr lang="en-US" sz="3600" b="1" dirty="0" err="1">
                  <a:solidFill>
                    <a:schemeClr val="bg1"/>
                  </a:solidFill>
                  <a:latin typeface="Cambria" panose="02040503050406030204" pitchFamily="18" charset="0"/>
                </a:rPr>
                <a:t>thiệu</a:t>
              </a:r>
              <a:r>
                <a:rPr lang="en-US" sz="3600" b="1" dirty="0">
                  <a:solidFill>
                    <a:schemeClr val="bg1"/>
                  </a:solidFill>
                  <a:latin typeface="Cambria" panose="02040503050406030204" pitchFamily="18" charset="0"/>
                </a:rPr>
                <a:t> </a:t>
              </a:r>
              <a:r>
                <a:rPr lang="en-US" sz="3600" b="1" dirty="0" err="1">
                  <a:solidFill>
                    <a:schemeClr val="bg1"/>
                  </a:solidFill>
                  <a:latin typeface="Cambria" panose="02040503050406030204" pitchFamily="18" charset="0"/>
                </a:rPr>
                <a:t>nơi</a:t>
              </a:r>
              <a:r>
                <a:rPr lang="en-US" sz="3600" b="1" dirty="0">
                  <a:solidFill>
                    <a:schemeClr val="bg1"/>
                  </a:solidFill>
                  <a:latin typeface="Cambria" panose="02040503050406030204" pitchFamily="18" charset="0"/>
                </a:rPr>
                <a:t> ở </a:t>
              </a:r>
              <a:r>
                <a:rPr lang="en-US" sz="3600" b="1" dirty="0" err="1">
                  <a:solidFill>
                    <a:schemeClr val="bg1"/>
                  </a:solidFill>
                  <a:latin typeface="Cambria" panose="02040503050406030204" pitchFamily="18" charset="0"/>
                </a:rPr>
                <a:t>của</a:t>
              </a:r>
              <a:r>
                <a:rPr lang="en-US" sz="3600" b="1" dirty="0">
                  <a:solidFill>
                    <a:schemeClr val="bg1"/>
                  </a:solidFill>
                  <a:latin typeface="Cambria" panose="02040503050406030204" pitchFamily="18" charset="0"/>
                </a:rPr>
                <a:t> </a:t>
              </a:r>
              <a:r>
                <a:rPr lang="en-US" sz="3600" b="1" dirty="0" err="1">
                  <a:solidFill>
                    <a:schemeClr val="bg1"/>
                  </a:solidFill>
                  <a:latin typeface="Cambria" panose="02040503050406030204" pitchFamily="18" charset="0"/>
                </a:rPr>
                <a:t>loài</a:t>
              </a:r>
              <a:r>
                <a:rPr lang="en-US" sz="3600" b="1" dirty="0">
                  <a:solidFill>
                    <a:schemeClr val="bg1"/>
                  </a:solidFill>
                  <a:latin typeface="Cambria" panose="02040503050406030204" pitchFamily="18" charset="0"/>
                </a:rPr>
                <a:t> </a:t>
              </a:r>
              <a:r>
                <a:rPr lang="en-US" sz="3600" b="1" dirty="0" err="1">
                  <a:solidFill>
                    <a:schemeClr val="bg1"/>
                  </a:solidFill>
                  <a:latin typeface="Cambria" panose="02040503050406030204" pitchFamily="18" charset="0"/>
                </a:rPr>
                <a:t>voi</a:t>
              </a:r>
              <a:endParaRPr lang="vi-VN" sz="3600" b="1" dirty="0">
                <a:solidFill>
                  <a:schemeClr val="bg1"/>
                </a:solidFill>
                <a:latin typeface="Cambria" panose="02040503050406030204" pitchFamily="18" charset="0"/>
              </a:endParaRPr>
            </a:p>
          </p:txBody>
        </p:sp>
      </p:grpSp>
      <p:grpSp>
        <p:nvGrpSpPr>
          <p:cNvPr id="12" name="Group 11">
            <a:extLst>
              <a:ext uri="{FF2B5EF4-FFF2-40B4-BE49-F238E27FC236}">
                <a16:creationId xmlns:a16="http://schemas.microsoft.com/office/drawing/2014/main" id="{87770F7F-8238-471C-AE41-7313E31AA8FA}"/>
              </a:ext>
            </a:extLst>
          </p:cNvPr>
          <p:cNvGrpSpPr/>
          <p:nvPr/>
        </p:nvGrpSpPr>
        <p:grpSpPr>
          <a:xfrm>
            <a:off x="4493058" y="4282274"/>
            <a:ext cx="4582144" cy="1278240"/>
            <a:chOff x="1871332" y="2629404"/>
            <a:chExt cx="8486196" cy="1278240"/>
          </a:xfrm>
        </p:grpSpPr>
        <p:sp>
          <p:nvSpPr>
            <p:cNvPr id="13" name="Rectangle: Rounded Corners 12">
              <a:extLst>
                <a:ext uri="{FF2B5EF4-FFF2-40B4-BE49-F238E27FC236}">
                  <a16:creationId xmlns:a16="http://schemas.microsoft.com/office/drawing/2014/main" id="{E60C3229-AF83-C8BC-9A9C-329BB74EE2FA}"/>
                </a:ext>
              </a:extLst>
            </p:cNvPr>
            <p:cNvSpPr/>
            <p:nvPr/>
          </p:nvSpPr>
          <p:spPr>
            <a:xfrm>
              <a:off x="1871332" y="2629404"/>
              <a:ext cx="8321971" cy="1278240"/>
            </a:xfrm>
            <a:prstGeom prst="roundRect">
              <a:avLst>
                <a:gd name="adj" fmla="val 25192"/>
              </a:avLst>
            </a:prstGeom>
            <a:solidFill>
              <a:srgbClr val="004924"/>
            </a:solidFill>
            <a:ln w="38100">
              <a:solidFill>
                <a:srgbClr val="1346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14" name="TextBox 13">
              <a:extLst>
                <a:ext uri="{FF2B5EF4-FFF2-40B4-BE49-F238E27FC236}">
                  <a16:creationId xmlns:a16="http://schemas.microsoft.com/office/drawing/2014/main" id="{8B3D049E-B121-CA58-909F-EF7C38CE9A70}"/>
                </a:ext>
              </a:extLst>
            </p:cNvPr>
            <p:cNvSpPr txBox="1"/>
            <p:nvPr/>
          </p:nvSpPr>
          <p:spPr>
            <a:xfrm>
              <a:off x="2035555" y="2945358"/>
              <a:ext cx="8321973" cy="646331"/>
            </a:xfrm>
            <a:prstGeom prst="rect">
              <a:avLst/>
            </a:prstGeom>
            <a:noFill/>
          </p:spPr>
          <p:txBody>
            <a:bodyPr wrap="square" rtlCol="0">
              <a:spAutoFit/>
            </a:bodyPr>
            <a:lstStyle/>
            <a:p>
              <a:pPr algn="ctr"/>
              <a:r>
                <a:rPr lang="en-US" sz="3600" b="1" dirty="0" err="1">
                  <a:solidFill>
                    <a:schemeClr val="bg1"/>
                  </a:solidFill>
                  <a:latin typeface="Cambria" panose="02040503050406030204" pitchFamily="18" charset="0"/>
                </a:rPr>
                <a:t>Cảm</a:t>
              </a:r>
              <a:r>
                <a:rPr lang="en-US" sz="3600" b="1" dirty="0">
                  <a:solidFill>
                    <a:schemeClr val="bg1"/>
                  </a:solidFill>
                  <a:latin typeface="Cambria" panose="02040503050406030204" pitchFamily="18" charset="0"/>
                </a:rPr>
                <a:t> </a:t>
              </a:r>
              <a:r>
                <a:rPr lang="en-US" sz="3600" b="1" dirty="0" err="1">
                  <a:solidFill>
                    <a:schemeClr val="bg1"/>
                  </a:solidFill>
                  <a:latin typeface="Cambria" panose="02040503050406030204" pitchFamily="18" charset="0"/>
                </a:rPr>
                <a:t>nghĩ</a:t>
              </a:r>
              <a:r>
                <a:rPr lang="en-US" sz="3600" b="1" dirty="0">
                  <a:solidFill>
                    <a:schemeClr val="bg1"/>
                  </a:solidFill>
                  <a:latin typeface="Cambria" panose="02040503050406030204" pitchFamily="18" charset="0"/>
                </a:rPr>
                <a:t> </a:t>
              </a:r>
              <a:r>
                <a:rPr lang="en-US" sz="3600" b="1" dirty="0" err="1">
                  <a:solidFill>
                    <a:schemeClr val="bg1"/>
                  </a:solidFill>
                  <a:latin typeface="Cambria" panose="02040503050406030204" pitchFamily="18" charset="0"/>
                </a:rPr>
                <a:t>về</a:t>
              </a:r>
              <a:r>
                <a:rPr lang="en-US" sz="3600" b="1" dirty="0">
                  <a:solidFill>
                    <a:schemeClr val="bg1"/>
                  </a:solidFill>
                  <a:latin typeface="Cambria" panose="02040503050406030204" pitchFamily="18" charset="0"/>
                </a:rPr>
                <a:t> </a:t>
              </a:r>
              <a:r>
                <a:rPr lang="en-US" sz="3600" b="1" dirty="0" err="1">
                  <a:solidFill>
                    <a:schemeClr val="bg1"/>
                  </a:solidFill>
                  <a:latin typeface="Cambria" panose="02040503050406030204" pitchFamily="18" charset="0"/>
                </a:rPr>
                <a:t>loài</a:t>
              </a:r>
              <a:r>
                <a:rPr lang="en-US" sz="3600" b="1" dirty="0">
                  <a:solidFill>
                    <a:schemeClr val="bg1"/>
                  </a:solidFill>
                  <a:latin typeface="Cambria" panose="02040503050406030204" pitchFamily="18" charset="0"/>
                </a:rPr>
                <a:t> </a:t>
              </a:r>
              <a:r>
                <a:rPr lang="en-US" sz="3600" b="1" dirty="0" err="1">
                  <a:solidFill>
                    <a:schemeClr val="bg1"/>
                  </a:solidFill>
                  <a:latin typeface="Cambria" panose="02040503050406030204" pitchFamily="18" charset="0"/>
                </a:rPr>
                <a:t>voi</a:t>
              </a:r>
              <a:endParaRPr lang="vi-VN" sz="3600" b="1" dirty="0">
                <a:solidFill>
                  <a:schemeClr val="bg1"/>
                </a:solidFill>
                <a:latin typeface="Cambria" panose="02040503050406030204" pitchFamily="18" charset="0"/>
              </a:endParaRPr>
            </a:p>
          </p:txBody>
        </p:sp>
      </p:grpSp>
      <p:pic>
        <p:nvPicPr>
          <p:cNvPr id="15" name="Picture 14">
            <a:extLst>
              <a:ext uri="{FF2B5EF4-FFF2-40B4-BE49-F238E27FC236}">
                <a16:creationId xmlns:a16="http://schemas.microsoft.com/office/drawing/2014/main" id="{79255C53-750C-27FC-4F98-F40620411E2F}"/>
              </a:ext>
            </a:extLst>
          </p:cNvPr>
          <p:cNvPicPr>
            <a:picLocks noChangeAspect="1"/>
          </p:cNvPicPr>
          <p:nvPr/>
        </p:nvPicPr>
        <p:blipFill>
          <a:blip r:embed="rId2"/>
          <a:stretch>
            <a:fillRect/>
          </a:stretch>
        </p:blipFill>
        <p:spPr>
          <a:xfrm>
            <a:off x="379850" y="845056"/>
            <a:ext cx="2011854" cy="926672"/>
          </a:xfrm>
          <a:prstGeom prst="rect">
            <a:avLst/>
          </a:prstGeom>
        </p:spPr>
      </p:pic>
      <p:pic>
        <p:nvPicPr>
          <p:cNvPr id="19" name="Picture 18">
            <a:extLst>
              <a:ext uri="{FF2B5EF4-FFF2-40B4-BE49-F238E27FC236}">
                <a16:creationId xmlns:a16="http://schemas.microsoft.com/office/drawing/2014/main" id="{E314653C-D84B-14C0-AEE3-DC67F03E798B}"/>
              </a:ext>
            </a:extLst>
          </p:cNvPr>
          <p:cNvPicPr>
            <a:picLocks noChangeAspect="1"/>
          </p:cNvPicPr>
          <p:nvPr/>
        </p:nvPicPr>
        <p:blipFill>
          <a:blip r:embed="rId3"/>
          <a:stretch>
            <a:fillRect/>
          </a:stretch>
        </p:blipFill>
        <p:spPr>
          <a:xfrm>
            <a:off x="6463615" y="2713262"/>
            <a:ext cx="609653" cy="920576"/>
          </a:xfrm>
          <a:prstGeom prst="rect">
            <a:avLst/>
          </a:prstGeom>
        </p:spPr>
      </p:pic>
      <p:pic>
        <p:nvPicPr>
          <p:cNvPr id="20" name="Picture 19">
            <a:extLst>
              <a:ext uri="{FF2B5EF4-FFF2-40B4-BE49-F238E27FC236}">
                <a16:creationId xmlns:a16="http://schemas.microsoft.com/office/drawing/2014/main" id="{FB4005E7-F7B2-A78B-66EB-9DBA95E98645}"/>
              </a:ext>
            </a:extLst>
          </p:cNvPr>
          <p:cNvPicPr>
            <a:picLocks noChangeAspect="1"/>
          </p:cNvPicPr>
          <p:nvPr/>
        </p:nvPicPr>
        <p:blipFill>
          <a:blip r:embed="rId4"/>
          <a:stretch>
            <a:fillRect/>
          </a:stretch>
        </p:blipFill>
        <p:spPr>
          <a:xfrm>
            <a:off x="3811118" y="4454784"/>
            <a:ext cx="615749" cy="926672"/>
          </a:xfrm>
          <a:prstGeom prst="rect">
            <a:avLst/>
          </a:prstGeom>
        </p:spPr>
      </p:pic>
      <p:pic>
        <p:nvPicPr>
          <p:cNvPr id="21" name="Picture 20">
            <a:extLst>
              <a:ext uri="{FF2B5EF4-FFF2-40B4-BE49-F238E27FC236}">
                <a16:creationId xmlns:a16="http://schemas.microsoft.com/office/drawing/2014/main" id="{5A96C58B-E1AE-76F1-B39A-7CBDE12A6429}"/>
              </a:ext>
            </a:extLst>
          </p:cNvPr>
          <p:cNvPicPr>
            <a:picLocks noChangeAspect="1"/>
          </p:cNvPicPr>
          <p:nvPr/>
        </p:nvPicPr>
        <p:blipFill>
          <a:blip r:embed="rId5"/>
          <a:stretch>
            <a:fillRect/>
          </a:stretch>
        </p:blipFill>
        <p:spPr>
          <a:xfrm>
            <a:off x="379850" y="2799679"/>
            <a:ext cx="615749" cy="926672"/>
          </a:xfrm>
          <a:prstGeom prst="rect">
            <a:avLst/>
          </a:prstGeom>
        </p:spPr>
      </p:pic>
    </p:spTree>
    <p:extLst>
      <p:ext uri="{BB962C8B-B14F-4D97-AF65-F5344CB8AC3E}">
        <p14:creationId xmlns:p14="http://schemas.microsoft.com/office/powerpoint/2010/main" val="3191848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par>
                                <p:cTn id="8" presetID="22" presetClass="entr" presetSubtype="8"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left)">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1000"/>
                                        <p:tgtEl>
                                          <p:spTgt spid="6"/>
                                        </p:tgtEl>
                                      </p:cBhvr>
                                    </p:animEffect>
                                    <p:anim calcmode="lin" valueType="num">
                                      <p:cBhvr>
                                        <p:cTn id="16" dur="1000" fill="hold"/>
                                        <p:tgtEl>
                                          <p:spTgt spid="6"/>
                                        </p:tgtEl>
                                        <p:attrNameLst>
                                          <p:attrName>ppt_x</p:attrName>
                                        </p:attrNameLst>
                                      </p:cBhvr>
                                      <p:tavLst>
                                        <p:tav tm="0">
                                          <p:val>
                                            <p:strVal val="#ppt_x"/>
                                          </p:val>
                                        </p:tav>
                                        <p:tav tm="100000">
                                          <p:val>
                                            <p:strVal val="#ppt_x"/>
                                          </p:val>
                                        </p:tav>
                                      </p:tavLst>
                                    </p:anim>
                                    <p:anim calcmode="lin" valueType="num">
                                      <p:cBhvr>
                                        <p:cTn id="17" dur="1000" fill="hold"/>
                                        <p:tgtEl>
                                          <p:spTgt spid="6"/>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1000"/>
                                        <p:tgtEl>
                                          <p:spTgt spid="9"/>
                                        </p:tgtEl>
                                      </p:cBhvr>
                                    </p:animEffect>
                                    <p:anim calcmode="lin" valueType="num">
                                      <p:cBhvr>
                                        <p:cTn id="21" dur="1000" fill="hold"/>
                                        <p:tgtEl>
                                          <p:spTgt spid="9"/>
                                        </p:tgtEl>
                                        <p:attrNameLst>
                                          <p:attrName>ppt_x</p:attrName>
                                        </p:attrNameLst>
                                      </p:cBhvr>
                                      <p:tavLst>
                                        <p:tav tm="0">
                                          <p:val>
                                            <p:strVal val="#ppt_x"/>
                                          </p:val>
                                        </p:tav>
                                        <p:tav tm="100000">
                                          <p:val>
                                            <p:strVal val="#ppt_x"/>
                                          </p:val>
                                        </p:tav>
                                      </p:tavLst>
                                    </p:anim>
                                    <p:anim calcmode="lin" valueType="num">
                                      <p:cBhvr>
                                        <p:cTn id="22" dur="1000" fill="hold"/>
                                        <p:tgtEl>
                                          <p:spTgt spid="9"/>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1000"/>
                                        <p:tgtEl>
                                          <p:spTgt spid="12"/>
                                        </p:tgtEl>
                                      </p:cBhvr>
                                    </p:animEffect>
                                    <p:anim calcmode="lin" valueType="num">
                                      <p:cBhvr>
                                        <p:cTn id="26" dur="1000" fill="hold"/>
                                        <p:tgtEl>
                                          <p:spTgt spid="12"/>
                                        </p:tgtEl>
                                        <p:attrNameLst>
                                          <p:attrName>ppt_x</p:attrName>
                                        </p:attrNameLst>
                                      </p:cBhvr>
                                      <p:tavLst>
                                        <p:tav tm="0">
                                          <p:val>
                                            <p:strVal val="#ppt_x"/>
                                          </p:val>
                                        </p:tav>
                                        <p:tav tm="100000">
                                          <p:val>
                                            <p:strVal val="#ppt_x"/>
                                          </p:val>
                                        </p:tav>
                                      </p:tavLst>
                                    </p:anim>
                                    <p:anim calcmode="lin" valueType="num">
                                      <p:cBhvr>
                                        <p:cTn id="27"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nodeType="clickEffect">
                                  <p:stCondLst>
                                    <p:cond delay="0"/>
                                  </p:stCondLst>
                                  <p:childTnLst>
                                    <p:set>
                                      <p:cBhvr>
                                        <p:cTn id="31" dur="1" fill="hold">
                                          <p:stCondLst>
                                            <p:cond delay="0"/>
                                          </p:stCondLst>
                                        </p:cTn>
                                        <p:tgtEl>
                                          <p:spTgt spid="19"/>
                                        </p:tgtEl>
                                        <p:attrNameLst>
                                          <p:attrName>style.visibility</p:attrName>
                                        </p:attrNameLst>
                                      </p:cBhvr>
                                      <p:to>
                                        <p:strVal val="visible"/>
                                      </p:to>
                                    </p:set>
                                    <p:anim calcmode="lin" valueType="num">
                                      <p:cBhvr>
                                        <p:cTn id="32" dur="500" fill="hold"/>
                                        <p:tgtEl>
                                          <p:spTgt spid="19"/>
                                        </p:tgtEl>
                                        <p:attrNameLst>
                                          <p:attrName>ppt_w</p:attrName>
                                        </p:attrNameLst>
                                      </p:cBhvr>
                                      <p:tavLst>
                                        <p:tav tm="0">
                                          <p:val>
                                            <p:fltVal val="0"/>
                                          </p:val>
                                        </p:tav>
                                        <p:tav tm="100000">
                                          <p:val>
                                            <p:strVal val="#ppt_w"/>
                                          </p:val>
                                        </p:tav>
                                      </p:tavLst>
                                    </p:anim>
                                    <p:anim calcmode="lin" valueType="num">
                                      <p:cBhvr>
                                        <p:cTn id="33" dur="500" fill="hold"/>
                                        <p:tgtEl>
                                          <p:spTgt spid="19"/>
                                        </p:tgtEl>
                                        <p:attrNameLst>
                                          <p:attrName>ppt_h</p:attrName>
                                        </p:attrNameLst>
                                      </p:cBhvr>
                                      <p:tavLst>
                                        <p:tav tm="0">
                                          <p:val>
                                            <p:fltVal val="0"/>
                                          </p:val>
                                        </p:tav>
                                        <p:tav tm="100000">
                                          <p:val>
                                            <p:strVal val="#ppt_h"/>
                                          </p:val>
                                        </p:tav>
                                      </p:tavLst>
                                    </p:anim>
                                    <p:animEffect transition="in" filter="fade">
                                      <p:cBhvr>
                                        <p:cTn id="34" dur="500"/>
                                        <p:tgtEl>
                                          <p:spTgt spid="19"/>
                                        </p:tgtEl>
                                      </p:cBhvr>
                                    </p:animEffect>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nodeType="clickEffect">
                                  <p:stCondLst>
                                    <p:cond delay="0"/>
                                  </p:stCondLst>
                                  <p:childTnLst>
                                    <p:set>
                                      <p:cBhvr>
                                        <p:cTn id="38" dur="1" fill="hold">
                                          <p:stCondLst>
                                            <p:cond delay="0"/>
                                          </p:stCondLst>
                                        </p:cTn>
                                        <p:tgtEl>
                                          <p:spTgt spid="21"/>
                                        </p:tgtEl>
                                        <p:attrNameLst>
                                          <p:attrName>style.visibility</p:attrName>
                                        </p:attrNameLst>
                                      </p:cBhvr>
                                      <p:to>
                                        <p:strVal val="visible"/>
                                      </p:to>
                                    </p:set>
                                    <p:anim calcmode="lin" valueType="num">
                                      <p:cBhvr>
                                        <p:cTn id="39" dur="500" fill="hold"/>
                                        <p:tgtEl>
                                          <p:spTgt spid="21"/>
                                        </p:tgtEl>
                                        <p:attrNameLst>
                                          <p:attrName>ppt_w</p:attrName>
                                        </p:attrNameLst>
                                      </p:cBhvr>
                                      <p:tavLst>
                                        <p:tav tm="0">
                                          <p:val>
                                            <p:fltVal val="0"/>
                                          </p:val>
                                        </p:tav>
                                        <p:tav tm="100000">
                                          <p:val>
                                            <p:strVal val="#ppt_w"/>
                                          </p:val>
                                        </p:tav>
                                      </p:tavLst>
                                    </p:anim>
                                    <p:anim calcmode="lin" valueType="num">
                                      <p:cBhvr>
                                        <p:cTn id="40" dur="500" fill="hold"/>
                                        <p:tgtEl>
                                          <p:spTgt spid="21"/>
                                        </p:tgtEl>
                                        <p:attrNameLst>
                                          <p:attrName>ppt_h</p:attrName>
                                        </p:attrNameLst>
                                      </p:cBhvr>
                                      <p:tavLst>
                                        <p:tav tm="0">
                                          <p:val>
                                            <p:fltVal val="0"/>
                                          </p:val>
                                        </p:tav>
                                        <p:tav tm="100000">
                                          <p:val>
                                            <p:strVal val="#ppt_h"/>
                                          </p:val>
                                        </p:tav>
                                      </p:tavLst>
                                    </p:anim>
                                    <p:animEffect transition="in" filter="fade">
                                      <p:cBhvr>
                                        <p:cTn id="41" dur="500"/>
                                        <p:tgtEl>
                                          <p:spTgt spid="21"/>
                                        </p:tgtEl>
                                      </p:cBhvr>
                                    </p:animEffect>
                                  </p:childTnLst>
                                </p:cTn>
                              </p:par>
                            </p:childTnLst>
                          </p:cTn>
                        </p:par>
                      </p:childTnLst>
                    </p:cTn>
                  </p:par>
                  <p:par>
                    <p:cTn id="42" fill="hold">
                      <p:stCondLst>
                        <p:cond delay="indefinite"/>
                      </p:stCondLst>
                      <p:childTnLst>
                        <p:par>
                          <p:cTn id="43" fill="hold">
                            <p:stCondLst>
                              <p:cond delay="0"/>
                            </p:stCondLst>
                            <p:childTnLst>
                              <p:par>
                                <p:cTn id="44" presetID="53" presetClass="entr" presetSubtype="16" fill="hold" nodeType="clickEffect">
                                  <p:stCondLst>
                                    <p:cond delay="0"/>
                                  </p:stCondLst>
                                  <p:childTnLst>
                                    <p:set>
                                      <p:cBhvr>
                                        <p:cTn id="45" dur="1" fill="hold">
                                          <p:stCondLst>
                                            <p:cond delay="0"/>
                                          </p:stCondLst>
                                        </p:cTn>
                                        <p:tgtEl>
                                          <p:spTgt spid="20"/>
                                        </p:tgtEl>
                                        <p:attrNameLst>
                                          <p:attrName>style.visibility</p:attrName>
                                        </p:attrNameLst>
                                      </p:cBhvr>
                                      <p:to>
                                        <p:strVal val="visible"/>
                                      </p:to>
                                    </p:set>
                                    <p:anim calcmode="lin" valueType="num">
                                      <p:cBhvr>
                                        <p:cTn id="46" dur="500" fill="hold"/>
                                        <p:tgtEl>
                                          <p:spTgt spid="20"/>
                                        </p:tgtEl>
                                        <p:attrNameLst>
                                          <p:attrName>ppt_w</p:attrName>
                                        </p:attrNameLst>
                                      </p:cBhvr>
                                      <p:tavLst>
                                        <p:tav tm="0">
                                          <p:val>
                                            <p:fltVal val="0"/>
                                          </p:val>
                                        </p:tav>
                                        <p:tav tm="100000">
                                          <p:val>
                                            <p:strVal val="#ppt_w"/>
                                          </p:val>
                                        </p:tav>
                                      </p:tavLst>
                                    </p:anim>
                                    <p:anim calcmode="lin" valueType="num">
                                      <p:cBhvr>
                                        <p:cTn id="47" dur="500" fill="hold"/>
                                        <p:tgtEl>
                                          <p:spTgt spid="20"/>
                                        </p:tgtEl>
                                        <p:attrNameLst>
                                          <p:attrName>ppt_h</p:attrName>
                                        </p:attrNameLst>
                                      </p:cBhvr>
                                      <p:tavLst>
                                        <p:tav tm="0">
                                          <p:val>
                                            <p:fltVal val="0"/>
                                          </p:val>
                                        </p:tav>
                                        <p:tav tm="100000">
                                          <p:val>
                                            <p:strVal val="#ppt_h"/>
                                          </p:val>
                                        </p:tav>
                                      </p:tavLst>
                                    </p:anim>
                                    <p:animEffect transition="in" filter="fade">
                                      <p:cBhvr>
                                        <p:cTn id="48"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B544984A-2DF6-C395-F291-489515664E8C}"/>
              </a:ext>
            </a:extLst>
          </p:cNvPr>
          <p:cNvGrpSpPr/>
          <p:nvPr/>
        </p:nvGrpSpPr>
        <p:grpSpPr>
          <a:xfrm>
            <a:off x="2593101" y="623504"/>
            <a:ext cx="7873604" cy="1233580"/>
            <a:chOff x="1376032" y="2496705"/>
            <a:chExt cx="7873604" cy="1233580"/>
          </a:xfrm>
        </p:grpSpPr>
        <p:sp>
          <p:nvSpPr>
            <p:cNvPr id="4" name="Rectangle: Rounded Corners 3">
              <a:extLst>
                <a:ext uri="{FF2B5EF4-FFF2-40B4-BE49-F238E27FC236}">
                  <a16:creationId xmlns:a16="http://schemas.microsoft.com/office/drawing/2014/main" id="{38C287E1-792E-5DAB-5E8C-A15B48A11131}"/>
                </a:ext>
              </a:extLst>
            </p:cNvPr>
            <p:cNvSpPr/>
            <p:nvPr/>
          </p:nvSpPr>
          <p:spPr>
            <a:xfrm>
              <a:off x="1376032" y="2499951"/>
              <a:ext cx="7873604" cy="1230334"/>
            </a:xfrm>
            <a:prstGeom prst="roundRect">
              <a:avLst>
                <a:gd name="adj" fmla="val 25192"/>
              </a:avLst>
            </a:prstGeom>
            <a:solidFill>
              <a:srgbClr val="DDEDCF"/>
            </a:solidFill>
            <a:ln w="38100">
              <a:solidFill>
                <a:srgbClr val="1346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5" name="TextBox 4">
              <a:extLst>
                <a:ext uri="{FF2B5EF4-FFF2-40B4-BE49-F238E27FC236}">
                  <a16:creationId xmlns:a16="http://schemas.microsoft.com/office/drawing/2014/main" id="{9F3AFB7C-322C-AEA4-D369-E0B1A6C573F1}"/>
                </a:ext>
              </a:extLst>
            </p:cNvPr>
            <p:cNvSpPr txBox="1"/>
            <p:nvPr/>
          </p:nvSpPr>
          <p:spPr>
            <a:xfrm>
              <a:off x="1376032" y="2496705"/>
              <a:ext cx="7873604" cy="1200329"/>
            </a:xfrm>
            <a:prstGeom prst="rect">
              <a:avLst/>
            </a:prstGeom>
            <a:noFill/>
          </p:spPr>
          <p:txBody>
            <a:bodyPr wrap="square" rtlCol="0">
              <a:spAutoFit/>
            </a:bodyPr>
            <a:lstStyle/>
            <a:p>
              <a:pPr algn="ctr"/>
              <a:r>
                <a:rPr lang="vi-VN" sz="3600" b="1" dirty="0">
                  <a:solidFill>
                    <a:prstClr val="black"/>
                  </a:solidFill>
                  <a:latin typeface="Cambria" panose="02040503050406030204" pitchFamily="18" charset="0"/>
                </a:rPr>
                <a:t>Nêu những đặc điểm của loài voi. Em thích nhất đặc điểm nào của chúng?</a:t>
              </a:r>
            </a:p>
          </p:txBody>
        </p:sp>
      </p:grpSp>
      <p:sp>
        <p:nvSpPr>
          <p:cNvPr id="6" name="TextBox 5">
            <a:extLst>
              <a:ext uri="{FF2B5EF4-FFF2-40B4-BE49-F238E27FC236}">
                <a16:creationId xmlns:a16="http://schemas.microsoft.com/office/drawing/2014/main" id="{AC3B785D-C962-8257-2BBF-C4F08E0F934E}"/>
              </a:ext>
            </a:extLst>
          </p:cNvPr>
          <p:cNvSpPr txBox="1"/>
          <p:nvPr/>
        </p:nvSpPr>
        <p:spPr>
          <a:xfrm>
            <a:off x="627784" y="2105561"/>
            <a:ext cx="10936432" cy="1323439"/>
          </a:xfrm>
          <a:prstGeom prst="rect">
            <a:avLst/>
          </a:prstGeom>
          <a:noFill/>
        </p:spPr>
        <p:txBody>
          <a:bodyPr wrap="square" rtlCol="0">
            <a:spAutoFit/>
          </a:bodyPr>
          <a:lstStyle/>
          <a:p>
            <a:pPr algn="ctr"/>
            <a:r>
              <a:rPr lang="en-US" sz="4000" b="1" dirty="0">
                <a:solidFill>
                  <a:srgbClr val="004924"/>
                </a:solidFill>
                <a:latin typeface="Cambria" panose="02040503050406030204" pitchFamily="18" charset="0"/>
              </a:rPr>
              <a:t>   </a:t>
            </a:r>
            <a:r>
              <a:rPr lang="vi-VN" sz="4000" b="1" dirty="0">
                <a:solidFill>
                  <a:srgbClr val="004924"/>
                </a:solidFill>
                <a:latin typeface="Cambria" panose="02040503050406030204" pitchFamily="18" charset="0"/>
              </a:rPr>
              <a:t>Những đặc điểm của loài voi là: thông minh, tình nghĩa, tận tâm và thương mến nhau.</a:t>
            </a:r>
          </a:p>
        </p:txBody>
      </p:sp>
      <p:pic>
        <p:nvPicPr>
          <p:cNvPr id="7" name="Picture 6">
            <a:extLst>
              <a:ext uri="{FF2B5EF4-FFF2-40B4-BE49-F238E27FC236}">
                <a16:creationId xmlns:a16="http://schemas.microsoft.com/office/drawing/2014/main" id="{C9971E97-FA09-CC49-43BD-9420F3D708F2}"/>
              </a:ext>
            </a:extLst>
          </p:cNvPr>
          <p:cNvPicPr>
            <a:picLocks noChangeAspect="1"/>
          </p:cNvPicPr>
          <p:nvPr/>
        </p:nvPicPr>
        <p:blipFill>
          <a:blip r:embed="rId2"/>
          <a:stretch>
            <a:fillRect/>
          </a:stretch>
        </p:blipFill>
        <p:spPr>
          <a:xfrm>
            <a:off x="294789" y="897161"/>
            <a:ext cx="2011854" cy="926672"/>
          </a:xfrm>
          <a:prstGeom prst="rect">
            <a:avLst/>
          </a:prstGeom>
        </p:spPr>
      </p:pic>
    </p:spTree>
    <p:extLst>
      <p:ext uri="{BB962C8B-B14F-4D97-AF65-F5344CB8AC3E}">
        <p14:creationId xmlns:p14="http://schemas.microsoft.com/office/powerpoint/2010/main" val="1042997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left)">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C4A05951-4A4D-801E-5C9E-1206E8E743E2}"/>
              </a:ext>
            </a:extLst>
          </p:cNvPr>
          <p:cNvGrpSpPr/>
          <p:nvPr/>
        </p:nvGrpSpPr>
        <p:grpSpPr>
          <a:xfrm>
            <a:off x="3126501" y="746453"/>
            <a:ext cx="7873604" cy="1233580"/>
            <a:chOff x="1376032" y="2496705"/>
            <a:chExt cx="7873604" cy="1233580"/>
          </a:xfrm>
        </p:grpSpPr>
        <p:sp>
          <p:nvSpPr>
            <p:cNvPr id="4" name="Rectangle: Rounded Corners 3">
              <a:extLst>
                <a:ext uri="{FF2B5EF4-FFF2-40B4-BE49-F238E27FC236}">
                  <a16:creationId xmlns:a16="http://schemas.microsoft.com/office/drawing/2014/main" id="{23823A27-C0E5-9F97-ADF5-C8C1DDF02E27}"/>
                </a:ext>
              </a:extLst>
            </p:cNvPr>
            <p:cNvSpPr/>
            <p:nvPr/>
          </p:nvSpPr>
          <p:spPr>
            <a:xfrm>
              <a:off x="1376032" y="2499951"/>
              <a:ext cx="7873604" cy="1230334"/>
            </a:xfrm>
            <a:prstGeom prst="roundRect">
              <a:avLst>
                <a:gd name="adj" fmla="val 25192"/>
              </a:avLst>
            </a:prstGeom>
            <a:solidFill>
              <a:srgbClr val="DDEDCF"/>
            </a:solidFill>
            <a:ln w="38100">
              <a:solidFill>
                <a:srgbClr val="1346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5" name="TextBox 4">
              <a:extLst>
                <a:ext uri="{FF2B5EF4-FFF2-40B4-BE49-F238E27FC236}">
                  <a16:creationId xmlns:a16="http://schemas.microsoft.com/office/drawing/2014/main" id="{A70835F9-B273-CEC1-7ED1-D6ED48D27FD5}"/>
                </a:ext>
              </a:extLst>
            </p:cNvPr>
            <p:cNvSpPr txBox="1"/>
            <p:nvPr/>
          </p:nvSpPr>
          <p:spPr>
            <a:xfrm>
              <a:off x="1376032" y="2496705"/>
              <a:ext cx="7873604" cy="1200329"/>
            </a:xfrm>
            <a:prstGeom prst="rect">
              <a:avLst/>
            </a:prstGeom>
            <a:noFill/>
          </p:spPr>
          <p:txBody>
            <a:bodyPr wrap="square" rtlCol="0">
              <a:spAutoFit/>
            </a:bodyPr>
            <a:lstStyle/>
            <a:p>
              <a:pPr algn="ctr"/>
              <a:r>
                <a:rPr lang="vi-VN" sz="3600" b="1" dirty="0">
                  <a:solidFill>
                    <a:prstClr val="black"/>
                  </a:solidFill>
                  <a:latin typeface="Cambria" panose="02040503050406030204" pitchFamily="18" charset="0"/>
                </a:rPr>
                <a:t>Bài đọc giúp em biết thêm điều gì về loài voi?</a:t>
              </a:r>
            </a:p>
          </p:txBody>
        </p:sp>
      </p:grpSp>
      <p:sp>
        <p:nvSpPr>
          <p:cNvPr id="6" name="TextBox 5">
            <a:extLst>
              <a:ext uri="{FF2B5EF4-FFF2-40B4-BE49-F238E27FC236}">
                <a16:creationId xmlns:a16="http://schemas.microsoft.com/office/drawing/2014/main" id="{D5C0528C-7A8B-F52D-F4BC-05D7AF54823F}"/>
              </a:ext>
            </a:extLst>
          </p:cNvPr>
          <p:cNvSpPr txBox="1"/>
          <p:nvPr/>
        </p:nvSpPr>
        <p:spPr>
          <a:xfrm>
            <a:off x="578700" y="2429411"/>
            <a:ext cx="10936432" cy="1323439"/>
          </a:xfrm>
          <a:prstGeom prst="rect">
            <a:avLst/>
          </a:prstGeom>
          <a:noFill/>
        </p:spPr>
        <p:txBody>
          <a:bodyPr wrap="square" rtlCol="0">
            <a:spAutoFit/>
          </a:bodyPr>
          <a:lstStyle/>
          <a:p>
            <a:pPr algn="ctr"/>
            <a:r>
              <a:rPr lang="en-US" sz="4000" b="1" dirty="0">
                <a:solidFill>
                  <a:srgbClr val="004924"/>
                </a:solidFill>
                <a:latin typeface="Cambria" panose="02040503050406030204" pitchFamily="18" charset="0"/>
              </a:rPr>
              <a:t>   </a:t>
            </a:r>
            <a:r>
              <a:rPr lang="vi-VN" sz="4000" b="1" dirty="0">
                <a:solidFill>
                  <a:srgbClr val="004924"/>
                </a:solidFill>
                <a:latin typeface="Cambria" panose="02040503050406030204" pitchFamily="18" charset="0"/>
              </a:rPr>
              <a:t>Qua bài đọc, em biết thêm về hoạt động của loài voi và những đặc điểm của loài voi.</a:t>
            </a:r>
          </a:p>
        </p:txBody>
      </p:sp>
      <p:pic>
        <p:nvPicPr>
          <p:cNvPr id="8" name="Picture 7">
            <a:extLst>
              <a:ext uri="{FF2B5EF4-FFF2-40B4-BE49-F238E27FC236}">
                <a16:creationId xmlns:a16="http://schemas.microsoft.com/office/drawing/2014/main" id="{218B04DD-0B78-560C-CF28-CFCE4FDBCB72}"/>
              </a:ext>
            </a:extLst>
          </p:cNvPr>
          <p:cNvPicPr>
            <a:picLocks noChangeAspect="1"/>
          </p:cNvPicPr>
          <p:nvPr/>
        </p:nvPicPr>
        <p:blipFill>
          <a:blip r:embed="rId2"/>
          <a:stretch>
            <a:fillRect/>
          </a:stretch>
        </p:blipFill>
        <p:spPr>
          <a:xfrm>
            <a:off x="720091" y="901530"/>
            <a:ext cx="2011854" cy="926672"/>
          </a:xfrm>
          <a:prstGeom prst="rect">
            <a:avLst/>
          </a:prstGeom>
        </p:spPr>
      </p:pic>
    </p:spTree>
    <p:extLst>
      <p:ext uri="{BB962C8B-B14F-4D97-AF65-F5344CB8AC3E}">
        <p14:creationId xmlns:p14="http://schemas.microsoft.com/office/powerpoint/2010/main" val="2116388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left)">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descr="图层 7 拷贝"/>
          <p:cNvPicPr>
            <a:picLocks noChangeAspect="1"/>
          </p:cNvPicPr>
          <p:nvPr userDrawn="1"/>
        </p:nvPicPr>
        <p:blipFill>
          <a:blip r:embed="rId3"/>
          <a:stretch>
            <a:fillRect/>
          </a:stretch>
        </p:blipFill>
        <p:spPr>
          <a:xfrm>
            <a:off x="2524760" y="6076315"/>
            <a:ext cx="1057275" cy="767715"/>
          </a:xfrm>
          <a:prstGeom prst="rect">
            <a:avLst/>
          </a:prstGeom>
        </p:spPr>
      </p:pic>
      <p:pic>
        <p:nvPicPr>
          <p:cNvPr id="9" name="图片 8" descr="图层 9 拷贝"/>
          <p:cNvPicPr>
            <a:picLocks noChangeAspect="1"/>
          </p:cNvPicPr>
          <p:nvPr userDrawn="1"/>
        </p:nvPicPr>
        <p:blipFill>
          <a:blip r:embed="rId4"/>
          <a:stretch>
            <a:fillRect/>
          </a:stretch>
        </p:blipFill>
        <p:spPr>
          <a:xfrm>
            <a:off x="3081655" y="5139690"/>
            <a:ext cx="4750435" cy="1664335"/>
          </a:xfrm>
          <a:prstGeom prst="rect">
            <a:avLst/>
          </a:prstGeom>
        </p:spPr>
      </p:pic>
      <p:pic>
        <p:nvPicPr>
          <p:cNvPr id="10" name="图片 9" descr="图层 7 拷贝"/>
          <p:cNvPicPr>
            <a:picLocks noChangeAspect="1"/>
          </p:cNvPicPr>
          <p:nvPr userDrawn="1"/>
        </p:nvPicPr>
        <p:blipFill>
          <a:blip r:embed="rId3"/>
          <a:stretch>
            <a:fillRect/>
          </a:stretch>
        </p:blipFill>
        <p:spPr>
          <a:xfrm>
            <a:off x="6402070" y="5413375"/>
            <a:ext cx="1914525" cy="1390650"/>
          </a:xfrm>
          <a:prstGeom prst="rect">
            <a:avLst/>
          </a:prstGeom>
        </p:spPr>
      </p:pic>
      <p:pic>
        <p:nvPicPr>
          <p:cNvPr id="14" name="图片 13" descr="02"/>
          <p:cNvPicPr>
            <a:picLocks noChangeAspect="1"/>
          </p:cNvPicPr>
          <p:nvPr userDrawn="1"/>
        </p:nvPicPr>
        <p:blipFill>
          <a:blip r:embed="rId5"/>
          <a:srcRect r="60696" b="26754"/>
          <a:stretch>
            <a:fillRect/>
          </a:stretch>
        </p:blipFill>
        <p:spPr>
          <a:xfrm rot="600000">
            <a:off x="-485775" y="-384810"/>
            <a:ext cx="3580130" cy="3746500"/>
          </a:xfrm>
          <a:prstGeom prst="rect">
            <a:avLst/>
          </a:prstGeom>
        </p:spPr>
      </p:pic>
      <p:pic>
        <p:nvPicPr>
          <p:cNvPr id="3" name="图片 2" descr="02"/>
          <p:cNvPicPr>
            <a:picLocks noChangeAspect="1"/>
          </p:cNvPicPr>
          <p:nvPr userDrawn="1"/>
        </p:nvPicPr>
        <p:blipFill>
          <a:blip r:embed="rId5"/>
          <a:srcRect t="60806" r="60696" b="-488"/>
          <a:stretch>
            <a:fillRect/>
          </a:stretch>
        </p:blipFill>
        <p:spPr>
          <a:xfrm>
            <a:off x="-835025" y="4512945"/>
            <a:ext cx="4043680" cy="2345055"/>
          </a:xfrm>
          <a:prstGeom prst="rect">
            <a:avLst/>
          </a:prstGeom>
        </p:spPr>
      </p:pic>
      <p:pic>
        <p:nvPicPr>
          <p:cNvPr id="19" name="图片 18" descr="02"/>
          <p:cNvPicPr>
            <a:picLocks noChangeAspect="1"/>
          </p:cNvPicPr>
          <p:nvPr userDrawn="1"/>
        </p:nvPicPr>
        <p:blipFill>
          <a:blip r:embed="rId5"/>
          <a:srcRect l="40394" r="6" b="32940"/>
          <a:stretch>
            <a:fillRect/>
          </a:stretch>
        </p:blipFill>
        <p:spPr>
          <a:xfrm rot="20940000">
            <a:off x="8628380" y="-358775"/>
            <a:ext cx="4392930" cy="3166110"/>
          </a:xfrm>
          <a:prstGeom prst="rect">
            <a:avLst/>
          </a:prstGeom>
        </p:spPr>
      </p:pic>
      <p:pic>
        <p:nvPicPr>
          <p:cNvPr id="15" name="图片 14" descr="图层 7 拷贝"/>
          <p:cNvPicPr>
            <a:picLocks noChangeAspect="1"/>
          </p:cNvPicPr>
          <p:nvPr userDrawn="1"/>
        </p:nvPicPr>
        <p:blipFill>
          <a:blip r:embed="rId3"/>
          <a:stretch>
            <a:fillRect/>
          </a:stretch>
        </p:blipFill>
        <p:spPr>
          <a:xfrm flipH="1">
            <a:off x="2061210" y="5621655"/>
            <a:ext cx="1628775" cy="1182370"/>
          </a:xfrm>
          <a:prstGeom prst="rect">
            <a:avLst/>
          </a:prstGeom>
        </p:spPr>
      </p:pic>
      <p:pic>
        <p:nvPicPr>
          <p:cNvPr id="4" name="图片 3" descr="图层 9 拷贝"/>
          <p:cNvPicPr>
            <a:picLocks noChangeAspect="1"/>
          </p:cNvPicPr>
          <p:nvPr userDrawn="1"/>
        </p:nvPicPr>
        <p:blipFill>
          <a:blip r:embed="rId4"/>
          <a:stretch>
            <a:fillRect/>
          </a:stretch>
        </p:blipFill>
        <p:spPr>
          <a:xfrm>
            <a:off x="2923540" y="5179695"/>
            <a:ext cx="4750435" cy="1664335"/>
          </a:xfrm>
          <a:prstGeom prst="rect">
            <a:avLst/>
          </a:prstGeom>
        </p:spPr>
      </p:pic>
      <p:pic>
        <p:nvPicPr>
          <p:cNvPr id="17" name="图片 16" descr="图层 7 拷贝"/>
          <p:cNvPicPr>
            <a:picLocks noChangeAspect="1"/>
          </p:cNvPicPr>
          <p:nvPr userDrawn="1"/>
        </p:nvPicPr>
        <p:blipFill>
          <a:blip r:embed="rId3"/>
          <a:stretch>
            <a:fillRect/>
          </a:stretch>
        </p:blipFill>
        <p:spPr>
          <a:xfrm>
            <a:off x="-488950" y="5219700"/>
            <a:ext cx="2254885" cy="1638300"/>
          </a:xfrm>
          <a:prstGeom prst="rect">
            <a:avLst/>
          </a:prstGeom>
        </p:spPr>
      </p:pic>
      <p:pic>
        <p:nvPicPr>
          <p:cNvPr id="24" name="图片 23" descr="图层 7 拷贝"/>
          <p:cNvPicPr>
            <a:picLocks noChangeAspect="1"/>
          </p:cNvPicPr>
          <p:nvPr userDrawn="1"/>
        </p:nvPicPr>
        <p:blipFill>
          <a:blip r:embed="rId3"/>
          <a:stretch>
            <a:fillRect/>
          </a:stretch>
        </p:blipFill>
        <p:spPr>
          <a:xfrm flipH="1">
            <a:off x="10466705" y="4757420"/>
            <a:ext cx="2816225" cy="2046605"/>
          </a:xfrm>
          <a:prstGeom prst="rect">
            <a:avLst/>
          </a:prstGeom>
        </p:spPr>
      </p:pic>
      <p:pic>
        <p:nvPicPr>
          <p:cNvPr id="13" name="图片 12" descr="02"/>
          <p:cNvPicPr>
            <a:picLocks noChangeAspect="1"/>
          </p:cNvPicPr>
          <p:nvPr userDrawn="1"/>
        </p:nvPicPr>
        <p:blipFill>
          <a:blip r:embed="rId5"/>
          <a:srcRect r="60696" b="26754"/>
          <a:stretch>
            <a:fillRect/>
          </a:stretch>
        </p:blipFill>
        <p:spPr>
          <a:xfrm rot="600000">
            <a:off x="-603250" y="49626"/>
            <a:ext cx="3580130" cy="3746500"/>
          </a:xfrm>
          <a:prstGeom prst="rect">
            <a:avLst/>
          </a:prstGeom>
        </p:spPr>
      </p:pic>
      <p:pic>
        <p:nvPicPr>
          <p:cNvPr id="21" name="图片 20" descr="02"/>
          <p:cNvPicPr>
            <a:picLocks noChangeAspect="1"/>
          </p:cNvPicPr>
          <p:nvPr userDrawn="1"/>
        </p:nvPicPr>
        <p:blipFill>
          <a:blip r:embed="rId5"/>
          <a:srcRect l="40394" r="6" b="32940"/>
          <a:stretch>
            <a:fillRect/>
          </a:stretch>
        </p:blipFill>
        <p:spPr>
          <a:xfrm rot="20940000">
            <a:off x="8628380" y="-432435"/>
            <a:ext cx="4392930" cy="3166110"/>
          </a:xfrm>
          <a:prstGeom prst="rect">
            <a:avLst/>
          </a:prstGeom>
        </p:spPr>
      </p:pic>
      <p:pic>
        <p:nvPicPr>
          <p:cNvPr id="22" name="图片 21" descr="图层 9 拷贝"/>
          <p:cNvPicPr>
            <a:picLocks noChangeAspect="1"/>
          </p:cNvPicPr>
          <p:nvPr userDrawn="1"/>
        </p:nvPicPr>
        <p:blipFill>
          <a:blip r:embed="rId4"/>
          <a:stretch>
            <a:fillRect/>
          </a:stretch>
        </p:blipFill>
        <p:spPr>
          <a:xfrm>
            <a:off x="2950845" y="5171440"/>
            <a:ext cx="4750435" cy="1664335"/>
          </a:xfrm>
          <a:prstGeom prst="rect">
            <a:avLst/>
          </a:prstGeom>
        </p:spPr>
      </p:pic>
      <p:grpSp>
        <p:nvGrpSpPr>
          <p:cNvPr id="12" name="Group 11">
            <a:extLst>
              <a:ext uri="{FF2B5EF4-FFF2-40B4-BE49-F238E27FC236}">
                <a16:creationId xmlns:a16="http://schemas.microsoft.com/office/drawing/2014/main" id="{0A18452B-1CDD-6267-E199-757B2C6BD46B}"/>
              </a:ext>
            </a:extLst>
          </p:cNvPr>
          <p:cNvGrpSpPr/>
          <p:nvPr/>
        </p:nvGrpSpPr>
        <p:grpSpPr>
          <a:xfrm>
            <a:off x="777556" y="2317515"/>
            <a:ext cx="10547985" cy="2628553"/>
            <a:chOff x="1376031" y="2214752"/>
            <a:chExt cx="10547985" cy="2628553"/>
          </a:xfrm>
        </p:grpSpPr>
        <p:sp>
          <p:nvSpPr>
            <p:cNvPr id="16" name="Rectangle: Rounded Corners 15">
              <a:extLst>
                <a:ext uri="{FF2B5EF4-FFF2-40B4-BE49-F238E27FC236}">
                  <a16:creationId xmlns:a16="http://schemas.microsoft.com/office/drawing/2014/main" id="{F070EA8F-9497-1606-D4A1-C73BC920F60F}"/>
                </a:ext>
              </a:extLst>
            </p:cNvPr>
            <p:cNvSpPr/>
            <p:nvPr/>
          </p:nvSpPr>
          <p:spPr>
            <a:xfrm>
              <a:off x="1522081" y="2214752"/>
              <a:ext cx="10401935" cy="2628553"/>
            </a:xfrm>
            <a:prstGeom prst="roundRect">
              <a:avLst>
                <a:gd name="adj" fmla="val 25192"/>
              </a:avLst>
            </a:prstGeom>
            <a:solidFill>
              <a:srgbClr val="DDEDCF"/>
            </a:solidFill>
            <a:ln w="38100">
              <a:solidFill>
                <a:srgbClr val="1346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18" name="TextBox 17">
              <a:extLst>
                <a:ext uri="{FF2B5EF4-FFF2-40B4-BE49-F238E27FC236}">
                  <a16:creationId xmlns:a16="http://schemas.microsoft.com/office/drawing/2014/main" id="{75149EE7-3A82-047C-FFE7-093C29BD4DC9}"/>
                </a:ext>
              </a:extLst>
            </p:cNvPr>
            <p:cNvSpPr txBox="1"/>
            <p:nvPr/>
          </p:nvSpPr>
          <p:spPr>
            <a:xfrm>
              <a:off x="1376031" y="2496706"/>
              <a:ext cx="10547985" cy="1938992"/>
            </a:xfrm>
            <a:prstGeom prst="rect">
              <a:avLst/>
            </a:prstGeom>
            <a:noFill/>
          </p:spPr>
          <p:txBody>
            <a:bodyPr wrap="square" rtlCol="0">
              <a:spAutoFit/>
            </a:bodyPr>
            <a:lstStyle/>
            <a:p>
              <a:pPr algn="ctr"/>
              <a:r>
                <a:rPr lang="en-US" sz="4000" b="1" dirty="0">
                  <a:solidFill>
                    <a:prstClr val="black"/>
                  </a:solidFill>
                  <a:latin typeface="Cambria" panose="02040503050406030204" pitchFamily="18" charset="0"/>
                </a:rPr>
                <a:t>B</a:t>
              </a:r>
              <a:r>
                <a:rPr lang="vi-VN" sz="4000" b="1" dirty="0">
                  <a:solidFill>
                    <a:prstClr val="black"/>
                  </a:solidFill>
                  <a:latin typeface="Cambria" panose="02040503050406030204" pitchFamily="18" charset="0"/>
                </a:rPr>
                <a:t>ài đọc cho thấy vẻ đẹp của cảnh vật rừng Trường Sơn và bầy voi – loài vật mang vẻ đẹp khỏe khoắn, thông minh và tình nghĩa. </a:t>
              </a:r>
            </a:p>
          </p:txBody>
        </p:sp>
      </p:grpSp>
      <p:pic>
        <p:nvPicPr>
          <p:cNvPr id="2" name="Picture 1">
            <a:extLst>
              <a:ext uri="{FF2B5EF4-FFF2-40B4-BE49-F238E27FC236}">
                <a16:creationId xmlns:a16="http://schemas.microsoft.com/office/drawing/2014/main" id="{ACF3170C-8D9B-0CE9-0E9E-D163BECC442D}"/>
              </a:ext>
            </a:extLst>
          </p:cNvPr>
          <p:cNvPicPr>
            <a:picLocks noChangeAspect="1"/>
          </p:cNvPicPr>
          <p:nvPr/>
        </p:nvPicPr>
        <p:blipFill>
          <a:blip r:embed="rId6"/>
          <a:stretch>
            <a:fillRect/>
          </a:stretch>
        </p:blipFill>
        <p:spPr>
          <a:xfrm>
            <a:off x="3825327" y="745344"/>
            <a:ext cx="4401693" cy="1475360"/>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barn(inVertical)">
                                      <p:cBhvr>
                                        <p:cTn id="1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4D11B3C-AC43-C4EE-1804-56EE01416995}"/>
              </a:ext>
            </a:extLst>
          </p:cNvPr>
          <p:cNvPicPr>
            <a:picLocks noChangeAspect="1"/>
          </p:cNvPicPr>
          <p:nvPr/>
        </p:nvPicPr>
        <p:blipFill>
          <a:blip r:embed="rId3"/>
          <a:stretch>
            <a:fillRect/>
          </a:stretch>
        </p:blipFill>
        <p:spPr>
          <a:xfrm>
            <a:off x="821888" y="2855596"/>
            <a:ext cx="10016596" cy="2231329"/>
          </a:xfrm>
          <a:prstGeom prst="rect">
            <a:avLst/>
          </a:prstGeom>
        </p:spPr>
      </p:pic>
    </p:spTree>
    <p:custDataLst>
      <p:tags r:id="rId1"/>
    </p:custDataLst>
    <p:extLst>
      <p:ext uri="{BB962C8B-B14F-4D97-AF65-F5344CB8AC3E}">
        <p14:creationId xmlns:p14="http://schemas.microsoft.com/office/powerpoint/2010/main" val="1242601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A14CAC1E-3612-062A-E073-8BD3B1D13CAA}"/>
              </a:ext>
            </a:extLst>
          </p:cNvPr>
          <p:cNvGrpSpPr/>
          <p:nvPr/>
        </p:nvGrpSpPr>
        <p:grpSpPr>
          <a:xfrm>
            <a:off x="1459576" y="2665223"/>
            <a:ext cx="8216053" cy="2461009"/>
            <a:chOff x="353789" y="655670"/>
            <a:chExt cx="8216053" cy="2461009"/>
          </a:xfrm>
        </p:grpSpPr>
        <p:sp>
          <p:nvSpPr>
            <p:cNvPr id="7" name="矩形 9">
              <a:extLst>
                <a:ext uri="{FF2B5EF4-FFF2-40B4-BE49-F238E27FC236}">
                  <a16:creationId xmlns:a16="http://schemas.microsoft.com/office/drawing/2014/main" id="{24E324F8-7246-DB08-2932-3D7BCB91E641}"/>
                </a:ext>
              </a:extLst>
            </p:cNvPr>
            <p:cNvSpPr/>
            <p:nvPr/>
          </p:nvSpPr>
          <p:spPr>
            <a:xfrm>
              <a:off x="1750060" y="808355"/>
              <a:ext cx="6819782" cy="2308324"/>
            </a:xfrm>
            <a:prstGeom prst="rect">
              <a:avLst/>
            </a:prstGeom>
            <a:solidFill>
              <a:srgbClr val="1243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字魂58号-创中黑" panose="00000500000000000000" pitchFamily="2" charset="-122"/>
                <a:ea typeface="字魂58号-创中黑" panose="00000500000000000000" pitchFamily="2" charset="-122"/>
                <a:cs typeface="+mn-cs"/>
                <a:sym typeface="字魂58号-创中黑" panose="00000500000000000000" pitchFamily="2" charset="-122"/>
              </a:endParaRPr>
            </a:p>
          </p:txBody>
        </p:sp>
        <p:sp>
          <p:nvSpPr>
            <p:cNvPr id="8" name="椭圆 10">
              <a:extLst>
                <a:ext uri="{FF2B5EF4-FFF2-40B4-BE49-F238E27FC236}">
                  <a16:creationId xmlns:a16="http://schemas.microsoft.com/office/drawing/2014/main" id="{1035114A-2451-CC92-A8EB-50A2BFC9469B}"/>
                </a:ext>
              </a:extLst>
            </p:cNvPr>
            <p:cNvSpPr/>
            <p:nvPr/>
          </p:nvSpPr>
          <p:spPr>
            <a:xfrm>
              <a:off x="353789" y="655670"/>
              <a:ext cx="2394550" cy="2461009"/>
            </a:xfrm>
            <a:prstGeom prst="ellipse">
              <a:avLst/>
            </a:prstGeom>
            <a:solidFill>
              <a:srgbClr val="12432E"/>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9" name="TextBox 8">
              <a:extLst>
                <a:ext uri="{FF2B5EF4-FFF2-40B4-BE49-F238E27FC236}">
                  <a16:creationId xmlns:a16="http://schemas.microsoft.com/office/drawing/2014/main" id="{796DBBA8-A3C1-C70F-3FB8-EF93197A751B}"/>
                </a:ext>
              </a:extLst>
            </p:cNvPr>
            <p:cNvSpPr txBox="1"/>
            <p:nvPr/>
          </p:nvSpPr>
          <p:spPr>
            <a:xfrm>
              <a:off x="2748339" y="787370"/>
              <a:ext cx="5545058" cy="2308324"/>
            </a:xfrm>
            <a:prstGeom prst="rect">
              <a:avLst/>
            </a:prstGeom>
            <a:noFill/>
          </p:spPr>
          <p:txBody>
            <a:bodyPr wrap="square" rtlCol="0">
              <a:spAutoFit/>
            </a:bodyPr>
            <a:lstStyle/>
            <a:p>
              <a:pPr algn="just"/>
              <a:r>
                <a:rPr lang="en-US" sz="3600" b="1" dirty="0" err="1">
                  <a:solidFill>
                    <a:schemeClr val="bg1"/>
                  </a:solidFill>
                  <a:latin typeface="Cambria" panose="02040503050406030204" pitchFamily="18" charset="0"/>
                </a:rPr>
                <a:t>Đọc</a:t>
              </a:r>
              <a:r>
                <a:rPr lang="en-US" sz="3600" b="1" dirty="0">
                  <a:solidFill>
                    <a:schemeClr val="bg1"/>
                  </a:solidFill>
                  <a:latin typeface="Cambria" panose="02040503050406030204" pitchFamily="18" charset="0"/>
                </a:rPr>
                <a:t> </a:t>
              </a:r>
              <a:r>
                <a:rPr lang="en-US" sz="3600" b="1" dirty="0" err="1">
                  <a:solidFill>
                    <a:schemeClr val="bg1"/>
                  </a:solidFill>
                  <a:latin typeface="Cambria" panose="02040503050406030204" pitchFamily="18" charset="0"/>
                </a:rPr>
                <a:t>câu</a:t>
              </a:r>
              <a:r>
                <a:rPr lang="en-US" sz="3600" b="1" dirty="0">
                  <a:solidFill>
                    <a:schemeClr val="bg1"/>
                  </a:solidFill>
                  <a:latin typeface="Cambria" panose="02040503050406030204" pitchFamily="18" charset="0"/>
                </a:rPr>
                <a:t> </a:t>
              </a:r>
              <a:r>
                <a:rPr lang="en-US" sz="3600" b="1" dirty="0" err="1">
                  <a:solidFill>
                    <a:schemeClr val="bg1"/>
                  </a:solidFill>
                  <a:latin typeface="Cambria" panose="02040503050406030204" pitchFamily="18" charset="0"/>
                </a:rPr>
                <a:t>chuyện</a:t>
              </a:r>
              <a:r>
                <a:rPr lang="en-US" sz="3600" b="1" dirty="0">
                  <a:solidFill>
                    <a:schemeClr val="bg1"/>
                  </a:solidFill>
                  <a:latin typeface="Cambria" panose="02040503050406030204" pitchFamily="18" charset="0"/>
                </a:rPr>
                <a:t>, </a:t>
              </a:r>
              <a:r>
                <a:rPr lang="en-US" sz="3600" b="1" dirty="0" err="1">
                  <a:solidFill>
                    <a:schemeClr val="bg1"/>
                  </a:solidFill>
                  <a:latin typeface="Cambria" panose="02040503050406030204" pitchFamily="18" charset="0"/>
                </a:rPr>
                <a:t>bài</a:t>
              </a:r>
              <a:r>
                <a:rPr lang="en-US" sz="3600" b="1" dirty="0">
                  <a:solidFill>
                    <a:schemeClr val="bg1"/>
                  </a:solidFill>
                  <a:latin typeface="Cambria" panose="02040503050406030204" pitchFamily="18" charset="0"/>
                </a:rPr>
                <a:t> </a:t>
              </a:r>
              <a:r>
                <a:rPr lang="en-US" sz="3600" b="1" dirty="0" err="1">
                  <a:solidFill>
                    <a:schemeClr val="bg1"/>
                  </a:solidFill>
                  <a:latin typeface="Cambria" panose="02040503050406030204" pitchFamily="18" charset="0"/>
                </a:rPr>
                <a:t>văn</a:t>
              </a:r>
              <a:r>
                <a:rPr lang="en-US" sz="3600" b="1" dirty="0">
                  <a:solidFill>
                    <a:schemeClr val="bg1"/>
                  </a:solidFill>
                  <a:latin typeface="Cambria" panose="02040503050406030204" pitchFamily="18" charset="0"/>
                </a:rPr>
                <a:t>, </a:t>
              </a:r>
              <a:r>
                <a:rPr lang="en-US" sz="3600" b="1" dirty="0" err="1">
                  <a:solidFill>
                    <a:schemeClr val="bg1"/>
                  </a:solidFill>
                  <a:latin typeface="Cambria" panose="02040503050406030204" pitchFamily="18" charset="0"/>
                </a:rPr>
                <a:t>bài</a:t>
              </a:r>
              <a:r>
                <a:rPr lang="en-US" sz="3600" b="1" dirty="0">
                  <a:solidFill>
                    <a:schemeClr val="bg1"/>
                  </a:solidFill>
                  <a:latin typeface="Cambria" panose="02040503050406030204" pitchFamily="18" charset="0"/>
                </a:rPr>
                <a:t> </a:t>
              </a:r>
              <a:r>
                <a:rPr lang="en-US" sz="3600" b="1" dirty="0" err="1">
                  <a:solidFill>
                    <a:schemeClr val="bg1"/>
                  </a:solidFill>
                  <a:latin typeface="Cambria" panose="02040503050406030204" pitchFamily="18" charset="0"/>
                </a:rPr>
                <a:t>thơ</a:t>
              </a:r>
              <a:r>
                <a:rPr lang="en-US" sz="3600" b="1" dirty="0">
                  <a:solidFill>
                    <a:schemeClr val="bg1"/>
                  </a:solidFill>
                  <a:latin typeface="Cambria" panose="02040503050406030204" pitchFamily="18" charset="0"/>
                </a:rPr>
                <a:t>,... </a:t>
              </a:r>
              <a:r>
                <a:rPr lang="en-US" sz="3600" b="1" dirty="0" err="1">
                  <a:solidFill>
                    <a:schemeClr val="bg1"/>
                  </a:solidFill>
                  <a:latin typeface="Cambria" panose="02040503050406030204" pitchFamily="18" charset="0"/>
                </a:rPr>
                <a:t>về</a:t>
              </a:r>
              <a:r>
                <a:rPr lang="en-US" sz="3600" b="1" dirty="0">
                  <a:solidFill>
                    <a:schemeClr val="bg1"/>
                  </a:solidFill>
                  <a:latin typeface="Cambria" panose="02040503050406030204" pitchFamily="18" charset="0"/>
                </a:rPr>
                <a:t> </a:t>
              </a:r>
              <a:r>
                <a:rPr lang="en-US" sz="3600" b="1" dirty="0" err="1">
                  <a:solidFill>
                    <a:schemeClr val="bg1"/>
                  </a:solidFill>
                  <a:latin typeface="Cambria" panose="02040503050406030204" pitchFamily="18" charset="0"/>
                </a:rPr>
                <a:t>cây</a:t>
              </a:r>
              <a:r>
                <a:rPr lang="en-US" sz="3600" b="1" dirty="0">
                  <a:solidFill>
                    <a:schemeClr val="bg1"/>
                  </a:solidFill>
                  <a:latin typeface="Cambria" panose="02040503050406030204" pitchFamily="18" charset="0"/>
                </a:rPr>
                <a:t> </a:t>
              </a:r>
              <a:r>
                <a:rPr lang="en-US" sz="3600" b="1" dirty="0" err="1">
                  <a:solidFill>
                    <a:schemeClr val="bg1"/>
                  </a:solidFill>
                  <a:latin typeface="Cambria" panose="02040503050406030204" pitchFamily="18" charset="0"/>
                </a:rPr>
                <a:t>cối</a:t>
              </a:r>
              <a:r>
                <a:rPr lang="en-US" sz="3600" b="1" dirty="0">
                  <a:solidFill>
                    <a:schemeClr val="bg1"/>
                  </a:solidFill>
                  <a:latin typeface="Cambria" panose="02040503050406030204" pitchFamily="18" charset="0"/>
                </a:rPr>
                <a:t>, </a:t>
              </a:r>
              <a:r>
                <a:rPr lang="en-US" sz="3600" b="1" dirty="0" err="1">
                  <a:solidFill>
                    <a:schemeClr val="bg1"/>
                  </a:solidFill>
                  <a:latin typeface="Cambria" panose="02040503050406030204" pitchFamily="18" charset="0"/>
                </a:rPr>
                <a:t>muông</a:t>
              </a:r>
              <a:r>
                <a:rPr lang="en-US" sz="3600" b="1" dirty="0">
                  <a:solidFill>
                    <a:schemeClr val="bg1"/>
                  </a:solidFill>
                  <a:latin typeface="Cambria" panose="02040503050406030204" pitchFamily="18" charset="0"/>
                </a:rPr>
                <a:t> </a:t>
              </a:r>
              <a:r>
                <a:rPr lang="en-US" sz="3600" b="1" dirty="0" err="1">
                  <a:solidFill>
                    <a:schemeClr val="bg1"/>
                  </a:solidFill>
                  <a:latin typeface="Cambria" panose="02040503050406030204" pitchFamily="18" charset="0"/>
                </a:rPr>
                <a:t>thú</a:t>
              </a:r>
              <a:r>
                <a:rPr lang="en-US" sz="3600" b="1">
                  <a:solidFill>
                    <a:schemeClr val="bg1"/>
                  </a:solidFill>
                  <a:latin typeface="Cambria" panose="02040503050406030204" pitchFamily="18" charset="0"/>
                </a:rPr>
                <a:t>,... và</a:t>
              </a:r>
              <a:r>
                <a:rPr lang="en-US" sz="3600" b="1" dirty="0">
                  <a:solidFill>
                    <a:schemeClr val="bg1"/>
                  </a:solidFill>
                  <a:latin typeface="Cambria" panose="02040503050406030204" pitchFamily="18" charset="0"/>
                </a:rPr>
                <a:t> </a:t>
              </a:r>
              <a:r>
                <a:rPr lang="en-US" sz="3600" b="1" dirty="0" err="1">
                  <a:solidFill>
                    <a:schemeClr val="bg1"/>
                  </a:solidFill>
                  <a:latin typeface="Cambria" panose="02040503050406030204" pitchFamily="18" charset="0"/>
                </a:rPr>
                <a:t>viết</a:t>
              </a:r>
              <a:r>
                <a:rPr lang="en-US" sz="3600" b="1" dirty="0">
                  <a:solidFill>
                    <a:schemeClr val="bg1"/>
                  </a:solidFill>
                  <a:latin typeface="Cambria" panose="02040503050406030204" pitchFamily="18" charset="0"/>
                </a:rPr>
                <a:t> </a:t>
              </a:r>
              <a:r>
                <a:rPr lang="en-US" sz="3600" b="1" dirty="0" err="1">
                  <a:solidFill>
                    <a:schemeClr val="bg1"/>
                  </a:solidFill>
                  <a:latin typeface="Cambria" panose="02040503050406030204" pitchFamily="18" charset="0"/>
                </a:rPr>
                <a:t>vào</a:t>
              </a:r>
              <a:r>
                <a:rPr lang="en-US" sz="3600" b="1" dirty="0">
                  <a:solidFill>
                    <a:schemeClr val="bg1"/>
                  </a:solidFill>
                  <a:latin typeface="Cambria" panose="02040503050406030204" pitchFamily="18" charset="0"/>
                </a:rPr>
                <a:t> </a:t>
              </a:r>
              <a:r>
                <a:rPr lang="en-US" sz="3600" b="1" dirty="0" err="1">
                  <a:solidFill>
                    <a:schemeClr val="bg1"/>
                  </a:solidFill>
                  <a:latin typeface="Cambria" panose="02040503050406030204" pitchFamily="18" charset="0"/>
                </a:rPr>
                <a:t>phiếu</a:t>
              </a:r>
              <a:r>
                <a:rPr lang="en-US" sz="3600" b="1" dirty="0">
                  <a:solidFill>
                    <a:schemeClr val="bg1"/>
                  </a:solidFill>
                  <a:latin typeface="Cambria" panose="02040503050406030204" pitchFamily="18" charset="0"/>
                </a:rPr>
                <a:t> </a:t>
              </a:r>
              <a:r>
                <a:rPr lang="en-US" sz="3600" b="1" dirty="0" err="1">
                  <a:solidFill>
                    <a:schemeClr val="bg1"/>
                  </a:solidFill>
                  <a:latin typeface="Cambria" panose="02040503050406030204" pitchFamily="18" charset="0"/>
                </a:rPr>
                <a:t>đọc</a:t>
              </a:r>
              <a:r>
                <a:rPr lang="en-US" sz="3600" b="1" dirty="0">
                  <a:solidFill>
                    <a:schemeClr val="bg1"/>
                  </a:solidFill>
                  <a:latin typeface="Cambria" panose="02040503050406030204" pitchFamily="18" charset="0"/>
                </a:rPr>
                <a:t> </a:t>
              </a:r>
              <a:r>
                <a:rPr lang="en-US" sz="3600" b="1" dirty="0" err="1">
                  <a:solidFill>
                    <a:schemeClr val="bg1"/>
                  </a:solidFill>
                  <a:latin typeface="Cambria" panose="02040503050406030204" pitchFamily="18" charset="0"/>
                </a:rPr>
                <a:t>sách</a:t>
              </a:r>
              <a:r>
                <a:rPr lang="en-US" sz="3600" b="1" dirty="0">
                  <a:solidFill>
                    <a:schemeClr val="bg1"/>
                  </a:solidFill>
                  <a:latin typeface="Cambria" panose="02040503050406030204" pitchFamily="18" charset="0"/>
                </a:rPr>
                <a:t> </a:t>
              </a:r>
              <a:r>
                <a:rPr lang="en-US" sz="3600" b="1" dirty="0" err="1">
                  <a:solidFill>
                    <a:schemeClr val="bg1"/>
                  </a:solidFill>
                  <a:latin typeface="Cambria" panose="02040503050406030204" pitchFamily="18" charset="0"/>
                </a:rPr>
                <a:t>theo</a:t>
              </a:r>
              <a:r>
                <a:rPr lang="en-US" sz="3600" b="1" dirty="0">
                  <a:solidFill>
                    <a:schemeClr val="bg1"/>
                  </a:solidFill>
                  <a:latin typeface="Cambria" panose="02040503050406030204" pitchFamily="18" charset="0"/>
                </a:rPr>
                <a:t> </a:t>
              </a:r>
              <a:r>
                <a:rPr lang="en-US" sz="3600" b="1" dirty="0" err="1">
                  <a:solidFill>
                    <a:schemeClr val="bg1"/>
                  </a:solidFill>
                  <a:latin typeface="Cambria" panose="02040503050406030204" pitchFamily="18" charset="0"/>
                </a:rPr>
                <a:t>mẫu</a:t>
              </a:r>
              <a:endParaRPr lang="vi-VN" sz="3600" b="1" dirty="0">
                <a:solidFill>
                  <a:schemeClr val="bg1"/>
                </a:solidFill>
                <a:latin typeface="Cambria" panose="02040503050406030204" pitchFamily="18" charset="0"/>
              </a:endParaRPr>
            </a:p>
          </p:txBody>
        </p:sp>
      </p:grpSp>
    </p:spTree>
    <p:extLst>
      <p:ext uri="{BB962C8B-B14F-4D97-AF65-F5344CB8AC3E}">
        <p14:creationId xmlns:p14="http://schemas.microsoft.com/office/powerpoint/2010/main" val="2162076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3A68A0A-5FF6-09B2-E5CE-0F299EFDB72C}"/>
              </a:ext>
            </a:extLst>
          </p:cNvPr>
          <p:cNvPicPr>
            <a:picLocks noChangeAspect="1"/>
          </p:cNvPicPr>
          <p:nvPr/>
        </p:nvPicPr>
        <p:blipFill>
          <a:blip r:embed="rId2"/>
          <a:stretch>
            <a:fillRect/>
          </a:stretch>
        </p:blipFill>
        <p:spPr>
          <a:xfrm>
            <a:off x="482637" y="1944601"/>
            <a:ext cx="11040464" cy="3351570"/>
          </a:xfrm>
          <a:prstGeom prst="rect">
            <a:avLst/>
          </a:prstGeom>
        </p:spPr>
      </p:pic>
      <p:grpSp>
        <p:nvGrpSpPr>
          <p:cNvPr id="3" name="Group 2">
            <a:extLst>
              <a:ext uri="{FF2B5EF4-FFF2-40B4-BE49-F238E27FC236}">
                <a16:creationId xmlns:a16="http://schemas.microsoft.com/office/drawing/2014/main" id="{7078FE28-42E9-1B28-F30D-A772A8C2811B}"/>
              </a:ext>
            </a:extLst>
          </p:cNvPr>
          <p:cNvGrpSpPr/>
          <p:nvPr/>
        </p:nvGrpSpPr>
        <p:grpSpPr>
          <a:xfrm>
            <a:off x="871869" y="877740"/>
            <a:ext cx="10137259" cy="913457"/>
            <a:chOff x="1254641" y="771414"/>
            <a:chExt cx="10137259" cy="913457"/>
          </a:xfrm>
        </p:grpSpPr>
        <p:sp>
          <p:nvSpPr>
            <p:cNvPr id="4" name="矩形 9">
              <a:extLst>
                <a:ext uri="{FF2B5EF4-FFF2-40B4-BE49-F238E27FC236}">
                  <a16:creationId xmlns:a16="http://schemas.microsoft.com/office/drawing/2014/main" id="{A31DE2E4-FF0D-B721-5F32-23C31FA2421E}"/>
                </a:ext>
              </a:extLst>
            </p:cNvPr>
            <p:cNvSpPr/>
            <p:nvPr/>
          </p:nvSpPr>
          <p:spPr>
            <a:xfrm>
              <a:off x="1750060" y="808356"/>
              <a:ext cx="9641840" cy="807800"/>
            </a:xfrm>
            <a:prstGeom prst="rect">
              <a:avLst/>
            </a:prstGeom>
            <a:solidFill>
              <a:srgbClr val="1243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字魂58号-创中黑" panose="00000500000000000000" pitchFamily="2" charset="-122"/>
                <a:ea typeface="字魂58号-创中黑" panose="00000500000000000000" pitchFamily="2" charset="-122"/>
                <a:cs typeface="+mn-cs"/>
                <a:sym typeface="字魂58号-创中黑" panose="00000500000000000000" pitchFamily="2" charset="-122"/>
              </a:endParaRPr>
            </a:p>
          </p:txBody>
        </p:sp>
        <p:sp>
          <p:nvSpPr>
            <p:cNvPr id="5" name="椭圆 10">
              <a:extLst>
                <a:ext uri="{FF2B5EF4-FFF2-40B4-BE49-F238E27FC236}">
                  <a16:creationId xmlns:a16="http://schemas.microsoft.com/office/drawing/2014/main" id="{C03EAE1B-E114-B692-DF15-E66144D54884}"/>
                </a:ext>
              </a:extLst>
            </p:cNvPr>
            <p:cNvSpPr/>
            <p:nvPr/>
          </p:nvSpPr>
          <p:spPr>
            <a:xfrm>
              <a:off x="1254641" y="771414"/>
              <a:ext cx="888789" cy="913457"/>
            </a:xfrm>
            <a:prstGeom prst="ellipse">
              <a:avLst/>
            </a:prstGeom>
            <a:solidFill>
              <a:srgbClr val="12432E"/>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6" name="TextBox 5">
              <a:extLst>
                <a:ext uri="{FF2B5EF4-FFF2-40B4-BE49-F238E27FC236}">
                  <a16:creationId xmlns:a16="http://schemas.microsoft.com/office/drawing/2014/main" id="{E7510AF3-AB97-D61E-79D8-530ECBA1A65B}"/>
                </a:ext>
              </a:extLst>
            </p:cNvPr>
            <p:cNvSpPr txBox="1"/>
            <p:nvPr/>
          </p:nvSpPr>
          <p:spPr>
            <a:xfrm>
              <a:off x="2471891" y="798540"/>
              <a:ext cx="8591549" cy="646331"/>
            </a:xfrm>
            <a:prstGeom prst="rect">
              <a:avLst/>
            </a:prstGeom>
            <a:noFill/>
          </p:spPr>
          <p:txBody>
            <a:bodyPr wrap="square" rtlCol="0">
              <a:spAutoFit/>
            </a:bodyPr>
            <a:lstStyle/>
            <a:p>
              <a:pPr algn="ctr"/>
              <a:r>
                <a:rPr lang="en-US" sz="3600" b="1" dirty="0" err="1">
                  <a:solidFill>
                    <a:schemeClr val="bg1"/>
                  </a:solidFill>
                  <a:latin typeface="Cambria" panose="02040503050406030204" pitchFamily="18" charset="0"/>
                </a:rPr>
                <a:t>Điền</a:t>
              </a:r>
              <a:r>
                <a:rPr lang="en-US" sz="3600" b="1" dirty="0">
                  <a:solidFill>
                    <a:schemeClr val="bg1"/>
                  </a:solidFill>
                  <a:latin typeface="Cambria" panose="02040503050406030204" pitchFamily="18" charset="0"/>
                </a:rPr>
                <a:t> </a:t>
              </a:r>
              <a:r>
                <a:rPr lang="en-US" sz="3600" b="1" dirty="0" err="1">
                  <a:solidFill>
                    <a:schemeClr val="bg1"/>
                  </a:solidFill>
                  <a:latin typeface="Cambria" panose="02040503050406030204" pitchFamily="18" charset="0"/>
                </a:rPr>
                <a:t>thông</a:t>
              </a:r>
              <a:r>
                <a:rPr lang="en-US" sz="3600" b="1" dirty="0">
                  <a:solidFill>
                    <a:schemeClr val="bg1"/>
                  </a:solidFill>
                  <a:latin typeface="Cambria" panose="02040503050406030204" pitchFamily="18" charset="0"/>
                </a:rPr>
                <a:t> tin </a:t>
              </a:r>
              <a:r>
                <a:rPr lang="en-US" sz="3600" b="1" dirty="0" err="1">
                  <a:solidFill>
                    <a:schemeClr val="bg1"/>
                  </a:solidFill>
                  <a:latin typeface="Cambria" panose="02040503050406030204" pitchFamily="18" charset="0"/>
                </a:rPr>
                <a:t>vào</a:t>
              </a:r>
              <a:r>
                <a:rPr lang="en-US" sz="3600" b="1" dirty="0">
                  <a:solidFill>
                    <a:schemeClr val="bg1"/>
                  </a:solidFill>
                  <a:latin typeface="Cambria" panose="02040503050406030204" pitchFamily="18" charset="0"/>
                </a:rPr>
                <a:t> </a:t>
              </a:r>
              <a:r>
                <a:rPr lang="en-US" sz="3600" b="1" dirty="0" err="1">
                  <a:solidFill>
                    <a:schemeClr val="bg1"/>
                  </a:solidFill>
                  <a:latin typeface="Cambria" panose="02040503050406030204" pitchFamily="18" charset="0"/>
                </a:rPr>
                <a:t>phiếu</a:t>
              </a:r>
              <a:r>
                <a:rPr lang="en-US" sz="3600" b="1" dirty="0">
                  <a:solidFill>
                    <a:schemeClr val="bg1"/>
                  </a:solidFill>
                  <a:latin typeface="Cambria" panose="02040503050406030204" pitchFamily="18" charset="0"/>
                </a:rPr>
                <a:t> </a:t>
              </a:r>
              <a:r>
                <a:rPr lang="en-US" sz="3600" b="1" dirty="0" err="1">
                  <a:solidFill>
                    <a:schemeClr val="bg1"/>
                  </a:solidFill>
                  <a:latin typeface="Cambria" panose="02040503050406030204" pitchFamily="18" charset="0"/>
                </a:rPr>
                <a:t>đọc</a:t>
              </a:r>
              <a:r>
                <a:rPr lang="en-US" sz="3600" b="1" dirty="0">
                  <a:solidFill>
                    <a:schemeClr val="bg1"/>
                  </a:solidFill>
                  <a:latin typeface="Cambria" panose="02040503050406030204" pitchFamily="18" charset="0"/>
                </a:rPr>
                <a:t> </a:t>
              </a:r>
              <a:r>
                <a:rPr lang="en-US" sz="3600" b="1" dirty="0" err="1">
                  <a:solidFill>
                    <a:schemeClr val="bg1"/>
                  </a:solidFill>
                  <a:latin typeface="Cambria" panose="02040503050406030204" pitchFamily="18" charset="0"/>
                </a:rPr>
                <a:t>sách</a:t>
              </a:r>
              <a:endParaRPr lang="vi-VN" sz="3600" b="1" dirty="0">
                <a:solidFill>
                  <a:schemeClr val="bg1"/>
                </a:solidFill>
                <a:latin typeface="Cambria" panose="02040503050406030204" pitchFamily="18" charset="0"/>
              </a:endParaRPr>
            </a:p>
          </p:txBody>
        </p:sp>
      </p:grpSp>
    </p:spTree>
    <p:extLst>
      <p:ext uri="{BB962C8B-B14F-4D97-AF65-F5344CB8AC3E}">
        <p14:creationId xmlns:p14="http://schemas.microsoft.com/office/powerpoint/2010/main" val="2373246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E817C174-0FCB-0F78-D488-7203984E4847}"/>
              </a:ext>
            </a:extLst>
          </p:cNvPr>
          <p:cNvGrpSpPr/>
          <p:nvPr/>
        </p:nvGrpSpPr>
        <p:grpSpPr>
          <a:xfrm>
            <a:off x="459270" y="655670"/>
            <a:ext cx="10932630" cy="2068480"/>
            <a:chOff x="459270" y="655670"/>
            <a:chExt cx="10932630" cy="2068480"/>
          </a:xfrm>
        </p:grpSpPr>
        <p:sp>
          <p:nvSpPr>
            <p:cNvPr id="10" name="矩形 9"/>
            <p:cNvSpPr/>
            <p:nvPr/>
          </p:nvSpPr>
          <p:spPr>
            <a:xfrm>
              <a:off x="1750060" y="808355"/>
              <a:ext cx="9641840" cy="1915795"/>
            </a:xfrm>
            <a:prstGeom prst="rect">
              <a:avLst/>
            </a:prstGeom>
            <a:solidFill>
              <a:srgbClr val="1243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字魂58号-创中黑" panose="00000500000000000000" pitchFamily="2" charset="-122"/>
                <a:ea typeface="字魂58号-创中黑" panose="00000500000000000000" pitchFamily="2" charset="-122"/>
                <a:cs typeface="+mn-cs"/>
                <a:sym typeface="字魂58号-创中黑" panose="00000500000000000000" pitchFamily="2" charset="-122"/>
              </a:endParaRPr>
            </a:p>
          </p:txBody>
        </p:sp>
        <p:sp>
          <p:nvSpPr>
            <p:cNvPr id="11" name="椭圆 10"/>
            <p:cNvSpPr/>
            <p:nvPr/>
          </p:nvSpPr>
          <p:spPr>
            <a:xfrm>
              <a:off x="459270" y="655670"/>
              <a:ext cx="2012621" cy="2068480"/>
            </a:xfrm>
            <a:prstGeom prst="ellipse">
              <a:avLst/>
            </a:prstGeom>
            <a:solidFill>
              <a:srgbClr val="12432E"/>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2" name="TextBox 1">
              <a:extLst>
                <a:ext uri="{FF2B5EF4-FFF2-40B4-BE49-F238E27FC236}">
                  <a16:creationId xmlns:a16="http://schemas.microsoft.com/office/drawing/2014/main" id="{1827099D-73B8-86DA-8082-1EC3E0A9E579}"/>
                </a:ext>
              </a:extLst>
            </p:cNvPr>
            <p:cNvSpPr txBox="1"/>
            <p:nvPr/>
          </p:nvSpPr>
          <p:spPr>
            <a:xfrm>
              <a:off x="2471891" y="969824"/>
              <a:ext cx="8591549" cy="1754326"/>
            </a:xfrm>
            <a:prstGeom prst="rect">
              <a:avLst/>
            </a:prstGeom>
            <a:noFill/>
          </p:spPr>
          <p:txBody>
            <a:bodyPr wrap="square" rtlCol="0">
              <a:spAutoFit/>
            </a:bodyPr>
            <a:lstStyle/>
            <a:p>
              <a:pPr algn="ctr"/>
              <a:r>
                <a:rPr lang="vi-VN" sz="3600" b="1" dirty="0">
                  <a:solidFill>
                    <a:schemeClr val="bg1"/>
                  </a:solidFill>
                  <a:latin typeface="Cambria" panose="02040503050406030204" pitchFamily="18" charset="0"/>
                </a:rPr>
                <a:t>Chia sẻ với các bạn thông tin thú vị về thế giới thiên nhiên trong bài đã đọc hoặc bức tranh em vẽ.</a:t>
              </a:r>
            </a:p>
          </p:txBody>
        </p:sp>
      </p:grpSp>
      <p:pic>
        <p:nvPicPr>
          <p:cNvPr id="5" name="Picture 4">
            <a:extLst>
              <a:ext uri="{FF2B5EF4-FFF2-40B4-BE49-F238E27FC236}">
                <a16:creationId xmlns:a16="http://schemas.microsoft.com/office/drawing/2014/main" id="{8FF861A7-5306-1AFF-18E4-23570EC018F8}"/>
              </a:ext>
            </a:extLst>
          </p:cNvPr>
          <p:cNvPicPr>
            <a:picLocks noChangeAspect="1"/>
          </p:cNvPicPr>
          <p:nvPr/>
        </p:nvPicPr>
        <p:blipFill rotWithShape="1">
          <a:blip r:embed="rId3">
            <a:extLst>
              <a:ext uri="{28A0092B-C50C-407E-A947-70E740481C1C}">
                <a14:useLocalDpi xmlns:a14="http://schemas.microsoft.com/office/drawing/2010/main" val="0"/>
              </a:ext>
            </a:extLst>
          </a:blip>
          <a:srcRect l="3767" t="6105" b="7552"/>
          <a:stretch/>
        </p:blipFill>
        <p:spPr>
          <a:xfrm>
            <a:off x="1926563" y="2885619"/>
            <a:ext cx="8759158" cy="3318009"/>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820ADD3-373C-3687-2739-845AF04D318C}"/>
              </a:ext>
            </a:extLst>
          </p:cNvPr>
          <p:cNvPicPr>
            <a:picLocks noChangeAspect="1"/>
          </p:cNvPicPr>
          <p:nvPr/>
        </p:nvPicPr>
        <p:blipFill>
          <a:blip r:embed="rId3"/>
          <a:stretch>
            <a:fillRect/>
          </a:stretch>
        </p:blipFill>
        <p:spPr>
          <a:xfrm>
            <a:off x="439116" y="2608904"/>
            <a:ext cx="10016596" cy="2597121"/>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44A5D61-B221-84D5-9F0C-C474A1C4F833}"/>
              </a:ext>
            </a:extLst>
          </p:cNvPr>
          <p:cNvPicPr>
            <a:picLocks noChangeAspect="1"/>
          </p:cNvPicPr>
          <p:nvPr/>
        </p:nvPicPr>
        <p:blipFill>
          <a:blip r:embed="rId2"/>
          <a:stretch>
            <a:fillRect/>
          </a:stretch>
        </p:blipFill>
        <p:spPr>
          <a:xfrm>
            <a:off x="0" y="-95694"/>
            <a:ext cx="5445144" cy="6953693"/>
          </a:xfrm>
          <a:prstGeom prst="rect">
            <a:avLst/>
          </a:prstGeom>
        </p:spPr>
      </p:pic>
      <p:pic>
        <p:nvPicPr>
          <p:cNvPr id="3" name="Picture 2">
            <a:extLst>
              <a:ext uri="{FF2B5EF4-FFF2-40B4-BE49-F238E27FC236}">
                <a16:creationId xmlns:a16="http://schemas.microsoft.com/office/drawing/2014/main" id="{9E94EC2B-4DE8-32F2-62C4-CF0B695408F5}"/>
              </a:ext>
            </a:extLst>
          </p:cNvPr>
          <p:cNvPicPr>
            <a:picLocks noChangeAspect="1"/>
          </p:cNvPicPr>
          <p:nvPr/>
        </p:nvPicPr>
        <p:blipFill>
          <a:blip r:embed="rId3"/>
          <a:stretch>
            <a:fillRect/>
          </a:stretch>
        </p:blipFill>
        <p:spPr>
          <a:xfrm>
            <a:off x="5370211" y="-319728"/>
            <a:ext cx="6821789" cy="3841007"/>
          </a:xfrm>
          <a:prstGeom prst="rect">
            <a:avLst/>
          </a:prstGeom>
        </p:spPr>
      </p:pic>
      <p:pic>
        <p:nvPicPr>
          <p:cNvPr id="4" name="Picture 3">
            <a:extLst>
              <a:ext uri="{FF2B5EF4-FFF2-40B4-BE49-F238E27FC236}">
                <a16:creationId xmlns:a16="http://schemas.microsoft.com/office/drawing/2014/main" id="{BAC01033-0E97-8CEB-C597-C819334E0BC1}"/>
              </a:ext>
            </a:extLst>
          </p:cNvPr>
          <p:cNvPicPr>
            <a:picLocks noChangeAspect="1"/>
          </p:cNvPicPr>
          <p:nvPr/>
        </p:nvPicPr>
        <p:blipFill rotWithShape="1">
          <a:blip r:embed="rId4"/>
          <a:srcRect l="1774" r="1774" b="43992"/>
          <a:stretch/>
        </p:blipFill>
        <p:spPr>
          <a:xfrm>
            <a:off x="5370211" y="3521279"/>
            <a:ext cx="6821790" cy="3336721"/>
          </a:xfrm>
          <a:prstGeom prst="rect">
            <a:avLst/>
          </a:prstGeom>
        </p:spPr>
      </p:pic>
    </p:spTree>
    <p:extLst>
      <p:ext uri="{BB962C8B-B14F-4D97-AF65-F5344CB8AC3E}">
        <p14:creationId xmlns:p14="http://schemas.microsoft.com/office/powerpoint/2010/main" val="1230125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par>
                                <p:cTn id="15" presetID="53" presetClass="entr" presetSubtype="16"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ppt_w</p:attrName>
                                        </p:attrNameLst>
                                      </p:cBhvr>
                                      <p:tavLst>
                                        <p:tav tm="0">
                                          <p:val>
                                            <p:fltVal val="0"/>
                                          </p:val>
                                        </p:tav>
                                        <p:tav tm="100000">
                                          <p:val>
                                            <p:strVal val="#ppt_w"/>
                                          </p:val>
                                        </p:tav>
                                      </p:tavLst>
                                    </p:anim>
                                    <p:anim calcmode="lin" valueType="num">
                                      <p:cBhvr>
                                        <p:cTn id="18" dur="500" fill="hold"/>
                                        <p:tgtEl>
                                          <p:spTgt spid="4"/>
                                        </p:tgtEl>
                                        <p:attrNameLst>
                                          <p:attrName>ppt_h</p:attrName>
                                        </p:attrNameLst>
                                      </p:cBhvr>
                                      <p:tavLst>
                                        <p:tav tm="0">
                                          <p:val>
                                            <p:fltVal val="0"/>
                                          </p:val>
                                        </p:tav>
                                        <p:tav tm="100000">
                                          <p:val>
                                            <p:strVal val="#ppt_h"/>
                                          </p:val>
                                        </p:tav>
                                      </p:tavLst>
                                    </p:anim>
                                    <p:animEffect transition="in" filter="fade">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任意多边形: 形状 12"/>
          <p:cNvSpPr/>
          <p:nvPr/>
        </p:nvSpPr>
        <p:spPr>
          <a:xfrm>
            <a:off x="3071495" y="2406015"/>
            <a:ext cx="8460740" cy="3368675"/>
          </a:xfrm>
          <a:custGeom>
            <a:avLst/>
            <a:gdLst>
              <a:gd name="connsiteX0" fmla="*/ 19050 w 4057650"/>
              <a:gd name="connsiteY0" fmla="*/ 342900 h 4038600"/>
              <a:gd name="connsiteX1" fmla="*/ 0 w 4057650"/>
              <a:gd name="connsiteY1" fmla="*/ 0 h 4038600"/>
              <a:gd name="connsiteX2" fmla="*/ 4057650 w 4057650"/>
              <a:gd name="connsiteY2" fmla="*/ 19050 h 4038600"/>
              <a:gd name="connsiteX3" fmla="*/ 4038600 w 4057650"/>
              <a:gd name="connsiteY3" fmla="*/ 4038600 h 4038600"/>
              <a:gd name="connsiteX4" fmla="*/ 38100 w 4057650"/>
              <a:gd name="connsiteY4" fmla="*/ 4038600 h 4038600"/>
              <a:gd name="connsiteX5" fmla="*/ 38100 w 4057650"/>
              <a:gd name="connsiteY5" fmla="*/ 3524250 h 4038600"/>
              <a:gd name="connsiteX0-1" fmla="*/ 0 w 4076700"/>
              <a:gd name="connsiteY0-2" fmla="*/ 342900 h 4038600"/>
              <a:gd name="connsiteX1-3" fmla="*/ 19050 w 4076700"/>
              <a:gd name="connsiteY1-4" fmla="*/ 0 h 4038600"/>
              <a:gd name="connsiteX2-5" fmla="*/ 4076700 w 4076700"/>
              <a:gd name="connsiteY2-6" fmla="*/ 19050 h 4038600"/>
              <a:gd name="connsiteX3-7" fmla="*/ 4057650 w 4076700"/>
              <a:gd name="connsiteY3-8" fmla="*/ 4038600 h 4038600"/>
              <a:gd name="connsiteX4-9" fmla="*/ 57150 w 4076700"/>
              <a:gd name="connsiteY4-10" fmla="*/ 4038600 h 4038600"/>
              <a:gd name="connsiteX5-11" fmla="*/ 57150 w 4076700"/>
              <a:gd name="connsiteY5-12" fmla="*/ 3524250 h 4038600"/>
              <a:gd name="connsiteX0-13" fmla="*/ 6350 w 4057650"/>
              <a:gd name="connsiteY0-14" fmla="*/ 342900 h 4038600"/>
              <a:gd name="connsiteX1-15" fmla="*/ 0 w 4057650"/>
              <a:gd name="connsiteY1-16" fmla="*/ 0 h 4038600"/>
              <a:gd name="connsiteX2-17" fmla="*/ 4057650 w 4057650"/>
              <a:gd name="connsiteY2-18" fmla="*/ 19050 h 4038600"/>
              <a:gd name="connsiteX3-19" fmla="*/ 4038600 w 4057650"/>
              <a:gd name="connsiteY3-20" fmla="*/ 4038600 h 4038600"/>
              <a:gd name="connsiteX4-21" fmla="*/ 38100 w 4057650"/>
              <a:gd name="connsiteY4-22" fmla="*/ 4038600 h 4038600"/>
              <a:gd name="connsiteX5-23" fmla="*/ 38100 w 4057650"/>
              <a:gd name="connsiteY5-24" fmla="*/ 3524250 h 4038600"/>
              <a:gd name="connsiteX0-25" fmla="*/ 6350 w 4057650"/>
              <a:gd name="connsiteY0-26" fmla="*/ 342900 h 4038600"/>
              <a:gd name="connsiteX1-27" fmla="*/ 0 w 4057650"/>
              <a:gd name="connsiteY1-28" fmla="*/ 0 h 4038600"/>
              <a:gd name="connsiteX2-29" fmla="*/ 4057650 w 4057650"/>
              <a:gd name="connsiteY2-30" fmla="*/ 19050 h 4038600"/>
              <a:gd name="connsiteX3-31" fmla="*/ 4038600 w 4057650"/>
              <a:gd name="connsiteY3-32" fmla="*/ 4038600 h 4038600"/>
              <a:gd name="connsiteX4-33" fmla="*/ 38100 w 4057650"/>
              <a:gd name="connsiteY4-34" fmla="*/ 4038600 h 4038600"/>
              <a:gd name="connsiteX5-35" fmla="*/ 12700 w 4057650"/>
              <a:gd name="connsiteY5-36" fmla="*/ 3524250 h 4038600"/>
              <a:gd name="connsiteX0-37" fmla="*/ 6350 w 4057650"/>
              <a:gd name="connsiteY0-38" fmla="*/ 342900 h 4038600"/>
              <a:gd name="connsiteX1-39" fmla="*/ 0 w 4057650"/>
              <a:gd name="connsiteY1-40" fmla="*/ 0 h 4038600"/>
              <a:gd name="connsiteX2-41" fmla="*/ 4057650 w 4057650"/>
              <a:gd name="connsiteY2-42" fmla="*/ 19050 h 4038600"/>
              <a:gd name="connsiteX3-43" fmla="*/ 4038600 w 4057650"/>
              <a:gd name="connsiteY3-44" fmla="*/ 4038600 h 4038600"/>
              <a:gd name="connsiteX4-45" fmla="*/ 38100 w 4057650"/>
              <a:gd name="connsiteY4-46" fmla="*/ 4038600 h 4038600"/>
              <a:gd name="connsiteX5-47" fmla="*/ 25400 w 4057650"/>
              <a:gd name="connsiteY5-48" fmla="*/ 3524250 h 4038600"/>
              <a:gd name="connsiteX0-49" fmla="*/ 6350 w 4038600"/>
              <a:gd name="connsiteY0-50" fmla="*/ 342900 h 4038600"/>
              <a:gd name="connsiteX1-51" fmla="*/ 0 w 4038600"/>
              <a:gd name="connsiteY1-52" fmla="*/ 0 h 4038600"/>
              <a:gd name="connsiteX2-53" fmla="*/ 4028621 w 4038600"/>
              <a:gd name="connsiteY2-54" fmla="*/ 19050 h 4038600"/>
              <a:gd name="connsiteX3-55" fmla="*/ 4038600 w 4038600"/>
              <a:gd name="connsiteY3-56" fmla="*/ 4038600 h 4038600"/>
              <a:gd name="connsiteX4-57" fmla="*/ 38100 w 4038600"/>
              <a:gd name="connsiteY4-58" fmla="*/ 4038600 h 4038600"/>
              <a:gd name="connsiteX5-59" fmla="*/ 25400 w 4038600"/>
              <a:gd name="connsiteY5-60" fmla="*/ 3524250 h 4038600"/>
              <a:gd name="connsiteX0-61" fmla="*/ 6350 w 4038600"/>
              <a:gd name="connsiteY0-62" fmla="*/ 342900 h 4038600"/>
              <a:gd name="connsiteX1-63" fmla="*/ 0 w 4038600"/>
              <a:gd name="connsiteY1-64" fmla="*/ 0 h 4038600"/>
              <a:gd name="connsiteX2-65" fmla="*/ 4028621 w 4038600"/>
              <a:gd name="connsiteY2-66" fmla="*/ 19050 h 4038600"/>
              <a:gd name="connsiteX3-67" fmla="*/ 4038600 w 4038600"/>
              <a:gd name="connsiteY3-68" fmla="*/ 4038600 h 4038600"/>
              <a:gd name="connsiteX4-69" fmla="*/ 38100 w 4038600"/>
              <a:gd name="connsiteY4-70" fmla="*/ 4038600 h 4038600"/>
              <a:gd name="connsiteX5-71" fmla="*/ 38100 w 4038600"/>
              <a:gd name="connsiteY5-72" fmla="*/ 3524250 h 4038600"/>
              <a:gd name="connsiteX0-73" fmla="*/ 6350 w 4038600"/>
              <a:gd name="connsiteY0-74" fmla="*/ 342900 h 4038600"/>
              <a:gd name="connsiteX1-75" fmla="*/ 0 w 4038600"/>
              <a:gd name="connsiteY1-76" fmla="*/ 0 h 4038600"/>
              <a:gd name="connsiteX2-77" fmla="*/ 4028621 w 4038600"/>
              <a:gd name="connsiteY2-78" fmla="*/ 19050 h 4038600"/>
              <a:gd name="connsiteX3-79" fmla="*/ 4038600 w 4038600"/>
              <a:gd name="connsiteY3-80" fmla="*/ 4038600 h 4038600"/>
              <a:gd name="connsiteX4-81" fmla="*/ 38100 w 4038600"/>
              <a:gd name="connsiteY4-82" fmla="*/ 4038600 h 4038600"/>
              <a:gd name="connsiteX5-83" fmla="*/ 38100 w 4038600"/>
              <a:gd name="connsiteY5-84" fmla="*/ 3524250 h 4038600"/>
              <a:gd name="connsiteX0-85" fmla="*/ 6350 w 4038600"/>
              <a:gd name="connsiteY0-86" fmla="*/ 342900 h 4038600"/>
              <a:gd name="connsiteX1-87" fmla="*/ 0 w 4038600"/>
              <a:gd name="connsiteY1-88" fmla="*/ 0 h 4038600"/>
              <a:gd name="connsiteX2-89" fmla="*/ 4028621 w 4038600"/>
              <a:gd name="connsiteY2-90" fmla="*/ 19050 h 4038600"/>
              <a:gd name="connsiteX3-91" fmla="*/ 4038600 w 4038600"/>
              <a:gd name="connsiteY3-92" fmla="*/ 4038600 h 4038600"/>
              <a:gd name="connsiteX4-93" fmla="*/ 38100 w 4038600"/>
              <a:gd name="connsiteY4-94" fmla="*/ 4038600 h 4038600"/>
              <a:gd name="connsiteX5-95" fmla="*/ 25400 w 4038600"/>
              <a:gd name="connsiteY5-96" fmla="*/ 3524250 h 4038600"/>
              <a:gd name="connsiteX0-97" fmla="*/ 6350 w 4038600"/>
              <a:gd name="connsiteY0-98" fmla="*/ 342900 h 4038600"/>
              <a:gd name="connsiteX1-99" fmla="*/ 0 w 4038600"/>
              <a:gd name="connsiteY1-100" fmla="*/ 0 h 4038600"/>
              <a:gd name="connsiteX2-101" fmla="*/ 4028621 w 4038600"/>
              <a:gd name="connsiteY2-102" fmla="*/ 19050 h 4038600"/>
              <a:gd name="connsiteX3-103" fmla="*/ 4038600 w 4038600"/>
              <a:gd name="connsiteY3-104" fmla="*/ 4038600 h 4038600"/>
              <a:gd name="connsiteX4-105" fmla="*/ 38100 w 4038600"/>
              <a:gd name="connsiteY4-106" fmla="*/ 4038600 h 4038600"/>
              <a:gd name="connsiteX5-107" fmla="*/ 38100 w 4038600"/>
              <a:gd name="connsiteY5-108" fmla="*/ 3524250 h 4038600"/>
              <a:gd name="connsiteX0-109" fmla="*/ 0 w 4038600"/>
              <a:gd name="connsiteY0-110" fmla="*/ 348896 h 4038600"/>
              <a:gd name="connsiteX1-111" fmla="*/ 0 w 4038600"/>
              <a:gd name="connsiteY1-112" fmla="*/ 0 h 4038600"/>
              <a:gd name="connsiteX2-113" fmla="*/ 4028621 w 4038600"/>
              <a:gd name="connsiteY2-114" fmla="*/ 19050 h 4038600"/>
              <a:gd name="connsiteX3-115" fmla="*/ 4038600 w 4038600"/>
              <a:gd name="connsiteY3-116" fmla="*/ 4038600 h 4038600"/>
              <a:gd name="connsiteX4-117" fmla="*/ 38100 w 4038600"/>
              <a:gd name="connsiteY4-118" fmla="*/ 4038600 h 4038600"/>
              <a:gd name="connsiteX5-119" fmla="*/ 38100 w 4038600"/>
              <a:gd name="connsiteY5-120" fmla="*/ 3524250 h 4038600"/>
              <a:gd name="connsiteX0-121" fmla="*/ 0 w 4038600"/>
              <a:gd name="connsiteY0-122" fmla="*/ 348896 h 4038600"/>
              <a:gd name="connsiteX1-123" fmla="*/ 0 w 4038600"/>
              <a:gd name="connsiteY1-124" fmla="*/ 0 h 4038600"/>
              <a:gd name="connsiteX2-125" fmla="*/ 4028621 w 4038600"/>
              <a:gd name="connsiteY2-126" fmla="*/ 19050 h 4038600"/>
              <a:gd name="connsiteX3-127" fmla="*/ 4038600 w 4038600"/>
              <a:gd name="connsiteY3-128" fmla="*/ 4038600 h 4038600"/>
              <a:gd name="connsiteX4-129" fmla="*/ 38100 w 4038600"/>
              <a:gd name="connsiteY4-130" fmla="*/ 4038600 h 4038600"/>
              <a:gd name="connsiteX5-131" fmla="*/ 38100 w 4038600"/>
              <a:gd name="connsiteY5-132" fmla="*/ 3668141 h 40386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4038600" h="4038600">
                <a:moveTo>
                  <a:pt x="0" y="348896"/>
                </a:moveTo>
                <a:lnTo>
                  <a:pt x="0" y="0"/>
                </a:lnTo>
                <a:lnTo>
                  <a:pt x="4028621" y="19050"/>
                </a:lnTo>
                <a:cubicBezTo>
                  <a:pt x="4031947" y="1358900"/>
                  <a:pt x="4035274" y="2698750"/>
                  <a:pt x="4038600" y="4038600"/>
                </a:cubicBezTo>
                <a:lnTo>
                  <a:pt x="38100" y="4038600"/>
                </a:lnTo>
                <a:lnTo>
                  <a:pt x="38100" y="3668141"/>
                </a:lnTo>
              </a:path>
            </a:pathLst>
          </a:custGeom>
          <a:noFill/>
          <a:ln w="44450">
            <a:solidFill>
              <a:srgbClr val="2D655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pic>
        <p:nvPicPr>
          <p:cNvPr id="2" name="图片 1" descr="5b5662ad03b13"/>
          <p:cNvPicPr>
            <a:picLocks noChangeAspect="1"/>
          </p:cNvPicPr>
          <p:nvPr/>
        </p:nvPicPr>
        <p:blipFill>
          <a:blip r:embed="rId4">
            <a:clrChange>
              <a:clrFrom>
                <a:srgbClr val="FCE4E0">
                  <a:alpha val="100000"/>
                </a:srgbClr>
              </a:clrFrom>
              <a:clrTo>
                <a:srgbClr val="FCE4E0">
                  <a:alpha val="100000"/>
                  <a:alpha val="0"/>
                </a:srgbClr>
              </a:clrTo>
            </a:clrChange>
          </a:blip>
          <a:srcRect l="6160" t="3094" r="5319" b="4125"/>
          <a:stretch>
            <a:fillRect/>
          </a:stretch>
        </p:blipFill>
        <p:spPr>
          <a:xfrm>
            <a:off x="360045" y="2188620"/>
            <a:ext cx="4614545" cy="3803464"/>
          </a:xfrm>
          <a:prstGeom prst="rect">
            <a:avLst/>
          </a:prstGeom>
        </p:spPr>
      </p:pic>
      <p:pic>
        <p:nvPicPr>
          <p:cNvPr id="34" name="图片 33" descr="02"/>
          <p:cNvPicPr>
            <a:picLocks noChangeAspect="1"/>
          </p:cNvPicPr>
          <p:nvPr userDrawn="1"/>
        </p:nvPicPr>
        <p:blipFill>
          <a:blip r:embed="rId5"/>
          <a:srcRect r="60696" b="26754"/>
          <a:stretch>
            <a:fillRect/>
          </a:stretch>
        </p:blipFill>
        <p:spPr>
          <a:xfrm rot="300000">
            <a:off x="-506730" y="-146050"/>
            <a:ext cx="4245610" cy="4443095"/>
          </a:xfrm>
          <a:prstGeom prst="rect">
            <a:avLst/>
          </a:prstGeom>
        </p:spPr>
      </p:pic>
      <p:pic>
        <p:nvPicPr>
          <p:cNvPr id="4" name="图片 3" descr="02"/>
          <p:cNvPicPr>
            <a:picLocks noChangeAspect="1"/>
          </p:cNvPicPr>
          <p:nvPr userDrawn="1"/>
        </p:nvPicPr>
        <p:blipFill>
          <a:blip r:embed="rId5"/>
          <a:srcRect l="40394" r="6" b="32940"/>
          <a:stretch>
            <a:fillRect/>
          </a:stretch>
        </p:blipFill>
        <p:spPr>
          <a:xfrm>
            <a:off x="8681720" y="-200660"/>
            <a:ext cx="5561965" cy="4008755"/>
          </a:xfrm>
          <a:prstGeom prst="rect">
            <a:avLst/>
          </a:prstGeom>
        </p:spPr>
      </p:pic>
      <p:sp>
        <p:nvSpPr>
          <p:cNvPr id="5" name="TextBox 4">
            <a:extLst>
              <a:ext uri="{FF2B5EF4-FFF2-40B4-BE49-F238E27FC236}">
                <a16:creationId xmlns:a16="http://schemas.microsoft.com/office/drawing/2014/main" id="{DF710C0A-C4FE-FC7B-748A-FF3B2A44CD9B}"/>
              </a:ext>
            </a:extLst>
          </p:cNvPr>
          <p:cNvSpPr txBox="1"/>
          <p:nvPr/>
        </p:nvSpPr>
        <p:spPr>
          <a:xfrm>
            <a:off x="4874273" y="2827860"/>
            <a:ext cx="6569185" cy="2554545"/>
          </a:xfrm>
          <a:prstGeom prst="rect">
            <a:avLst/>
          </a:prstGeom>
          <a:noFill/>
        </p:spPr>
        <p:txBody>
          <a:bodyPr wrap="square" rtlCol="0">
            <a:spAutoFit/>
          </a:bodyPr>
          <a:lstStyle/>
          <a:p>
            <a:pPr algn="just"/>
            <a:r>
              <a:rPr lang="en-US" sz="4000" b="1" dirty="0">
                <a:solidFill>
                  <a:srgbClr val="004924"/>
                </a:solidFill>
                <a:latin typeface="Cambria" panose="02040503050406030204" pitchFamily="18" charset="0"/>
              </a:rPr>
              <a:t>   - Chia </a:t>
            </a:r>
            <a:r>
              <a:rPr lang="en-US" sz="4000" b="1" dirty="0" err="1">
                <a:solidFill>
                  <a:srgbClr val="004924"/>
                </a:solidFill>
                <a:latin typeface="Cambria" panose="02040503050406030204" pitchFamily="18" charset="0"/>
              </a:rPr>
              <a:t>sẻ</a:t>
            </a:r>
            <a:r>
              <a:rPr lang="en-US" sz="4000" b="1" dirty="0">
                <a:solidFill>
                  <a:srgbClr val="004924"/>
                </a:solidFill>
                <a:latin typeface="Cambria" panose="02040503050406030204" pitchFamily="18" charset="0"/>
              </a:rPr>
              <a:t> </a:t>
            </a:r>
            <a:r>
              <a:rPr lang="en-US" sz="4000" b="1" dirty="0" err="1">
                <a:solidFill>
                  <a:srgbClr val="004924"/>
                </a:solidFill>
                <a:latin typeface="Cambria" panose="02040503050406030204" pitchFamily="18" charset="0"/>
              </a:rPr>
              <a:t>bài</a:t>
            </a:r>
            <a:r>
              <a:rPr lang="en-US" sz="4000" b="1" dirty="0">
                <a:solidFill>
                  <a:srgbClr val="004924"/>
                </a:solidFill>
                <a:latin typeface="Cambria" panose="02040503050406030204" pitchFamily="18" charset="0"/>
              </a:rPr>
              <a:t> </a:t>
            </a:r>
            <a:r>
              <a:rPr lang="en-US" sz="4000" b="1" dirty="0" err="1">
                <a:solidFill>
                  <a:srgbClr val="004924"/>
                </a:solidFill>
                <a:latin typeface="Cambria" panose="02040503050406030204" pitchFamily="18" charset="0"/>
              </a:rPr>
              <a:t>đọc</a:t>
            </a:r>
            <a:r>
              <a:rPr lang="en-US" sz="4000" b="1" dirty="0">
                <a:solidFill>
                  <a:srgbClr val="004924"/>
                </a:solidFill>
                <a:latin typeface="Cambria" panose="02040503050406030204" pitchFamily="18" charset="0"/>
              </a:rPr>
              <a:t> </a:t>
            </a:r>
            <a:r>
              <a:rPr lang="en-US" sz="4000" b="1" dirty="0" err="1">
                <a:solidFill>
                  <a:srgbClr val="004924"/>
                </a:solidFill>
                <a:latin typeface="Cambria" panose="02040503050406030204" pitchFamily="18" charset="0"/>
              </a:rPr>
              <a:t>với</a:t>
            </a:r>
            <a:r>
              <a:rPr lang="en-US" sz="4000" b="1" dirty="0">
                <a:solidFill>
                  <a:srgbClr val="004924"/>
                </a:solidFill>
                <a:latin typeface="Cambria" panose="02040503050406030204" pitchFamily="18" charset="0"/>
              </a:rPr>
              <a:t> </a:t>
            </a:r>
            <a:r>
              <a:rPr lang="en-US" sz="4000" b="1" dirty="0" err="1">
                <a:solidFill>
                  <a:srgbClr val="004924"/>
                </a:solidFill>
                <a:latin typeface="Cambria" panose="02040503050406030204" pitchFamily="18" charset="0"/>
              </a:rPr>
              <a:t>người</a:t>
            </a:r>
            <a:r>
              <a:rPr lang="en-US" sz="4000" b="1" dirty="0">
                <a:solidFill>
                  <a:srgbClr val="004924"/>
                </a:solidFill>
                <a:latin typeface="Cambria" panose="02040503050406030204" pitchFamily="18" charset="0"/>
              </a:rPr>
              <a:t> </a:t>
            </a:r>
            <a:r>
              <a:rPr lang="en-US" sz="4000" b="1" dirty="0" err="1">
                <a:solidFill>
                  <a:srgbClr val="004924"/>
                </a:solidFill>
                <a:latin typeface="Cambria" panose="02040503050406030204" pitchFamily="18" charset="0"/>
              </a:rPr>
              <a:t>thân</a:t>
            </a:r>
            <a:r>
              <a:rPr lang="en-US" sz="4000" b="1" dirty="0">
                <a:solidFill>
                  <a:srgbClr val="004924"/>
                </a:solidFill>
                <a:latin typeface="Cambria" panose="02040503050406030204" pitchFamily="18" charset="0"/>
              </a:rPr>
              <a:t> </a:t>
            </a:r>
            <a:r>
              <a:rPr lang="en-US" sz="4000" b="1" dirty="0" err="1">
                <a:solidFill>
                  <a:srgbClr val="004924"/>
                </a:solidFill>
                <a:latin typeface="Cambria" panose="02040503050406030204" pitchFamily="18" charset="0"/>
              </a:rPr>
              <a:t>và</a:t>
            </a:r>
            <a:r>
              <a:rPr lang="en-US" sz="4000" b="1" dirty="0">
                <a:solidFill>
                  <a:srgbClr val="004924"/>
                </a:solidFill>
                <a:latin typeface="Cambria" panose="02040503050406030204" pitchFamily="18" charset="0"/>
              </a:rPr>
              <a:t> </a:t>
            </a:r>
            <a:r>
              <a:rPr lang="en-US" sz="4000" b="1" dirty="0" err="1">
                <a:solidFill>
                  <a:srgbClr val="004924"/>
                </a:solidFill>
                <a:latin typeface="Cambria" panose="02040503050406030204" pitchFamily="18" charset="0"/>
              </a:rPr>
              <a:t>tìm</a:t>
            </a:r>
            <a:r>
              <a:rPr lang="en-US" sz="4000" b="1" dirty="0">
                <a:solidFill>
                  <a:srgbClr val="004924"/>
                </a:solidFill>
                <a:latin typeface="Cambria" panose="02040503050406030204" pitchFamily="18" charset="0"/>
              </a:rPr>
              <a:t> </a:t>
            </a:r>
            <a:r>
              <a:rPr lang="en-US" sz="4000" b="1" dirty="0" err="1">
                <a:solidFill>
                  <a:srgbClr val="004924"/>
                </a:solidFill>
                <a:latin typeface="Cambria" panose="02040503050406030204" pitchFamily="18" charset="0"/>
              </a:rPr>
              <a:t>thêm</a:t>
            </a:r>
            <a:r>
              <a:rPr lang="en-US" sz="4000" b="1" dirty="0">
                <a:solidFill>
                  <a:srgbClr val="004924"/>
                </a:solidFill>
                <a:latin typeface="Cambria" panose="02040503050406030204" pitchFamily="18" charset="0"/>
              </a:rPr>
              <a:t> </a:t>
            </a:r>
            <a:r>
              <a:rPr lang="en-US" sz="4000" b="1" dirty="0" err="1">
                <a:solidFill>
                  <a:srgbClr val="004924"/>
                </a:solidFill>
                <a:latin typeface="Cambria" panose="02040503050406030204" pitchFamily="18" charset="0"/>
              </a:rPr>
              <a:t>các</a:t>
            </a:r>
            <a:r>
              <a:rPr lang="en-US" sz="4000" b="1" dirty="0">
                <a:solidFill>
                  <a:srgbClr val="004924"/>
                </a:solidFill>
                <a:latin typeface="Cambria" panose="02040503050406030204" pitchFamily="18" charset="0"/>
              </a:rPr>
              <a:t> </a:t>
            </a:r>
            <a:r>
              <a:rPr lang="en-US" sz="4000" b="1" dirty="0" err="1">
                <a:solidFill>
                  <a:srgbClr val="004924"/>
                </a:solidFill>
                <a:latin typeface="Cambria" panose="02040503050406030204" pitchFamily="18" charset="0"/>
              </a:rPr>
              <a:t>bài</a:t>
            </a:r>
            <a:r>
              <a:rPr lang="en-US" sz="4000" b="1" dirty="0">
                <a:solidFill>
                  <a:srgbClr val="004924"/>
                </a:solidFill>
                <a:latin typeface="Cambria" panose="02040503050406030204" pitchFamily="18" charset="0"/>
              </a:rPr>
              <a:t> </a:t>
            </a:r>
            <a:r>
              <a:rPr lang="en-US" sz="4000" b="1" dirty="0" err="1">
                <a:solidFill>
                  <a:srgbClr val="004924"/>
                </a:solidFill>
                <a:latin typeface="Cambria" panose="02040503050406030204" pitchFamily="18" charset="0"/>
              </a:rPr>
              <a:t>đọc</a:t>
            </a:r>
            <a:r>
              <a:rPr lang="en-US" sz="4000" b="1" dirty="0">
                <a:solidFill>
                  <a:srgbClr val="004924"/>
                </a:solidFill>
                <a:latin typeface="Cambria" panose="02040503050406030204" pitchFamily="18" charset="0"/>
              </a:rPr>
              <a:t> </a:t>
            </a:r>
            <a:r>
              <a:rPr lang="en-US" sz="4000" b="1" dirty="0" err="1">
                <a:solidFill>
                  <a:srgbClr val="004924"/>
                </a:solidFill>
                <a:latin typeface="Cambria" panose="02040503050406030204" pitchFamily="18" charset="0"/>
              </a:rPr>
              <a:t>về</a:t>
            </a:r>
            <a:r>
              <a:rPr lang="en-US" sz="4000" b="1" dirty="0">
                <a:solidFill>
                  <a:srgbClr val="004924"/>
                </a:solidFill>
                <a:latin typeface="Cambria" panose="02040503050406030204" pitchFamily="18" charset="0"/>
              </a:rPr>
              <a:t> </a:t>
            </a:r>
            <a:r>
              <a:rPr lang="en-US" sz="4000" b="1" dirty="0" err="1">
                <a:solidFill>
                  <a:srgbClr val="004924"/>
                </a:solidFill>
                <a:latin typeface="Cambria" panose="02040503050406030204" pitchFamily="18" charset="0"/>
              </a:rPr>
              <a:t>động</a:t>
            </a:r>
            <a:r>
              <a:rPr lang="en-US" sz="4000" b="1" dirty="0">
                <a:solidFill>
                  <a:srgbClr val="004924"/>
                </a:solidFill>
                <a:latin typeface="Cambria" panose="02040503050406030204" pitchFamily="18" charset="0"/>
              </a:rPr>
              <a:t> </a:t>
            </a:r>
            <a:r>
              <a:rPr lang="en-US" sz="4000" b="1" dirty="0" err="1">
                <a:solidFill>
                  <a:srgbClr val="004924"/>
                </a:solidFill>
                <a:latin typeface="Cambria" panose="02040503050406030204" pitchFamily="18" charset="0"/>
              </a:rPr>
              <a:t>vật</a:t>
            </a:r>
            <a:r>
              <a:rPr lang="en-US" sz="4000" b="1" dirty="0">
                <a:solidFill>
                  <a:srgbClr val="004924"/>
                </a:solidFill>
                <a:latin typeface="Cambria" panose="02040503050406030204" pitchFamily="18" charset="0"/>
              </a:rPr>
              <a:t>.</a:t>
            </a:r>
          </a:p>
          <a:p>
            <a:pPr algn="just"/>
            <a:r>
              <a:rPr lang="en-US" sz="4000" b="1" dirty="0">
                <a:solidFill>
                  <a:srgbClr val="004924"/>
                </a:solidFill>
                <a:latin typeface="Cambria" panose="02040503050406030204" pitchFamily="18" charset="0"/>
              </a:rPr>
              <a:t>- </a:t>
            </a:r>
            <a:r>
              <a:rPr lang="en-US" sz="4000" b="1" dirty="0" err="1">
                <a:solidFill>
                  <a:srgbClr val="004924"/>
                </a:solidFill>
                <a:latin typeface="Cambria" panose="02040503050406030204" pitchFamily="18" charset="0"/>
              </a:rPr>
              <a:t>Chuẩn</a:t>
            </a:r>
            <a:r>
              <a:rPr lang="en-US" sz="4000" b="1" dirty="0">
                <a:solidFill>
                  <a:srgbClr val="004924"/>
                </a:solidFill>
                <a:latin typeface="Cambria" panose="02040503050406030204" pitchFamily="18" charset="0"/>
              </a:rPr>
              <a:t> </a:t>
            </a:r>
            <a:r>
              <a:rPr lang="en-US" sz="4000" b="1" dirty="0" err="1">
                <a:solidFill>
                  <a:srgbClr val="004924"/>
                </a:solidFill>
                <a:latin typeface="Cambria" panose="02040503050406030204" pitchFamily="18" charset="0"/>
              </a:rPr>
              <a:t>bị</a:t>
            </a:r>
            <a:r>
              <a:rPr lang="en-US" sz="4000" b="1" dirty="0">
                <a:solidFill>
                  <a:srgbClr val="004924"/>
                </a:solidFill>
                <a:latin typeface="Cambria" panose="02040503050406030204" pitchFamily="18" charset="0"/>
              </a:rPr>
              <a:t> </a:t>
            </a:r>
            <a:r>
              <a:rPr lang="en-US" sz="4000" b="1" dirty="0" err="1">
                <a:solidFill>
                  <a:srgbClr val="004924"/>
                </a:solidFill>
                <a:latin typeface="Cambria" panose="02040503050406030204" pitchFamily="18" charset="0"/>
              </a:rPr>
              <a:t>bài</a:t>
            </a:r>
            <a:r>
              <a:rPr lang="en-US" sz="4000" b="1" dirty="0">
                <a:solidFill>
                  <a:srgbClr val="004924"/>
                </a:solidFill>
                <a:latin typeface="Cambria" panose="02040503050406030204" pitchFamily="18" charset="0"/>
              </a:rPr>
              <a:t> </a:t>
            </a:r>
            <a:r>
              <a:rPr lang="en-US" sz="4000" b="1" dirty="0" err="1">
                <a:solidFill>
                  <a:srgbClr val="004924"/>
                </a:solidFill>
                <a:latin typeface="Cambria" panose="02040503050406030204" pitchFamily="18" charset="0"/>
              </a:rPr>
              <a:t>mới</a:t>
            </a:r>
            <a:r>
              <a:rPr lang="en-US" sz="4000" b="1" dirty="0">
                <a:solidFill>
                  <a:srgbClr val="004924"/>
                </a:solidFill>
                <a:latin typeface="Cambria" panose="02040503050406030204" pitchFamily="18" charset="0"/>
              </a:rPr>
              <a:t>.</a:t>
            </a:r>
            <a:endParaRPr lang="vi-VN" sz="4000" b="1" dirty="0">
              <a:solidFill>
                <a:srgbClr val="004924"/>
              </a:solidFill>
              <a:latin typeface="Cambria" panose="02040503050406030204" pitchFamily="18" charset="0"/>
            </a:endParaRPr>
          </a:p>
        </p:txBody>
      </p:sp>
      <p:pic>
        <p:nvPicPr>
          <p:cNvPr id="6" name="Picture 5">
            <a:extLst>
              <a:ext uri="{FF2B5EF4-FFF2-40B4-BE49-F238E27FC236}">
                <a16:creationId xmlns:a16="http://schemas.microsoft.com/office/drawing/2014/main" id="{ACCB9554-7C72-DD9F-5146-EB0D2BCFD14E}"/>
              </a:ext>
            </a:extLst>
          </p:cNvPr>
          <p:cNvPicPr>
            <a:picLocks noChangeAspect="1"/>
          </p:cNvPicPr>
          <p:nvPr/>
        </p:nvPicPr>
        <p:blipFill>
          <a:blip r:embed="rId6"/>
          <a:stretch>
            <a:fillRect/>
          </a:stretch>
        </p:blipFill>
        <p:spPr>
          <a:xfrm>
            <a:off x="4147758" y="871232"/>
            <a:ext cx="4365114" cy="1597290"/>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500" fill="hold"/>
                                        <p:tgtEl>
                                          <p:spTgt spid="6"/>
                                        </p:tgtEl>
                                        <p:attrNameLst>
                                          <p:attrName>ppt_w</p:attrName>
                                        </p:attrNameLst>
                                      </p:cBhvr>
                                      <p:tavLst>
                                        <p:tav tm="0">
                                          <p:val>
                                            <p:fltVal val="0"/>
                                          </p:val>
                                        </p:tav>
                                        <p:tav tm="100000">
                                          <p:val>
                                            <p:strVal val="#ppt_w"/>
                                          </p:val>
                                        </p:tav>
                                      </p:tavLst>
                                    </p:anim>
                                    <p:anim calcmode="lin" valueType="num">
                                      <p:cBhvr>
                                        <p:cTn id="15" dur="500" fill="hold"/>
                                        <p:tgtEl>
                                          <p:spTgt spid="6"/>
                                        </p:tgtEl>
                                        <p:attrNameLst>
                                          <p:attrName>ppt_h</p:attrName>
                                        </p:attrNameLst>
                                      </p:cBhvr>
                                      <p:tavLst>
                                        <p:tav tm="0">
                                          <p:val>
                                            <p:fltVal val="0"/>
                                          </p:val>
                                        </p:tav>
                                        <p:tav tm="100000">
                                          <p:val>
                                            <p:strVal val="#ppt_h"/>
                                          </p:val>
                                        </p:tav>
                                      </p:tavLst>
                                    </p:anim>
                                    <p:animEffect transition="in" filter="fade">
                                      <p:cBhvr>
                                        <p:cTn id="16" dur="500"/>
                                        <p:tgtEl>
                                          <p:spTgt spid="6"/>
                                        </p:tgtEl>
                                      </p:cBhvr>
                                    </p:animEffect>
                                  </p:childTnLst>
                                </p:cTn>
                              </p:par>
                              <p:par>
                                <p:cTn id="17" presetID="42" presetClass="entr" presetSubtype="0"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1000"/>
                                        <p:tgtEl>
                                          <p:spTgt spid="2"/>
                                        </p:tgtEl>
                                      </p:cBhvr>
                                    </p:animEffect>
                                    <p:anim calcmode="lin" valueType="num">
                                      <p:cBhvr>
                                        <p:cTn id="20" dur="1000" fill="hold"/>
                                        <p:tgtEl>
                                          <p:spTgt spid="2"/>
                                        </p:tgtEl>
                                        <p:attrNameLst>
                                          <p:attrName>ppt_x</p:attrName>
                                        </p:attrNameLst>
                                      </p:cBhvr>
                                      <p:tavLst>
                                        <p:tav tm="0">
                                          <p:val>
                                            <p:strVal val="#ppt_x"/>
                                          </p:val>
                                        </p:tav>
                                        <p:tav tm="100000">
                                          <p:val>
                                            <p:strVal val="#ppt_x"/>
                                          </p:val>
                                        </p:tav>
                                      </p:tavLst>
                                    </p:anim>
                                    <p:anim calcmode="lin" valueType="num">
                                      <p:cBhvr>
                                        <p:cTn id="21" dur="1000" fill="hold"/>
                                        <p:tgtEl>
                                          <p:spTgt spid="2"/>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1000"/>
                                        <p:tgtEl>
                                          <p:spTgt spid="5"/>
                                        </p:tgtEl>
                                      </p:cBhvr>
                                    </p:animEffect>
                                    <p:anim calcmode="lin" valueType="num">
                                      <p:cBhvr>
                                        <p:cTn id="25" dur="1000" fill="hold"/>
                                        <p:tgtEl>
                                          <p:spTgt spid="5"/>
                                        </p:tgtEl>
                                        <p:attrNameLst>
                                          <p:attrName>ppt_x</p:attrName>
                                        </p:attrNameLst>
                                      </p:cBhvr>
                                      <p:tavLst>
                                        <p:tav tm="0">
                                          <p:val>
                                            <p:strVal val="#ppt_x"/>
                                          </p:val>
                                        </p:tav>
                                        <p:tav tm="100000">
                                          <p:val>
                                            <p:strVal val="#ppt_x"/>
                                          </p:val>
                                        </p:tav>
                                      </p:tavLst>
                                    </p:anim>
                                    <p:anim calcmode="lin" valueType="num">
                                      <p:cBhvr>
                                        <p:cTn id="2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5"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图片 2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506" y="-39883"/>
            <a:ext cx="12216506" cy="6897883"/>
          </a:xfrm>
          <a:prstGeom prst="rect">
            <a:avLst/>
          </a:prstGeom>
        </p:spPr>
      </p:pic>
      <p:pic>
        <p:nvPicPr>
          <p:cNvPr id="8" name="图片 6" descr="02">
            <a:extLst>
              <a:ext uri="{FF2B5EF4-FFF2-40B4-BE49-F238E27FC236}">
                <a16:creationId xmlns:a16="http://schemas.microsoft.com/office/drawing/2014/main" id="{3CDF631B-3B34-8C6F-62CF-68B395DB4B22}"/>
              </a:ext>
            </a:extLst>
          </p:cNvPr>
          <p:cNvPicPr>
            <a:picLocks noChangeAspect="1"/>
          </p:cNvPicPr>
          <p:nvPr/>
        </p:nvPicPr>
        <p:blipFill>
          <a:blip r:embed="rId4"/>
          <a:stretch>
            <a:fillRect/>
          </a:stretch>
        </p:blipFill>
        <p:spPr>
          <a:xfrm>
            <a:off x="-43243" y="-39883"/>
            <a:ext cx="12217400" cy="6858000"/>
          </a:xfrm>
          <a:prstGeom prst="rect">
            <a:avLst/>
          </a:prstGeom>
        </p:spPr>
      </p:pic>
      <p:pic>
        <p:nvPicPr>
          <p:cNvPr id="6" name="图片 12" descr="7">
            <a:extLst>
              <a:ext uri="{FF2B5EF4-FFF2-40B4-BE49-F238E27FC236}">
                <a16:creationId xmlns:a16="http://schemas.microsoft.com/office/drawing/2014/main" id="{F44F7D8E-A3FB-BE34-4D89-1966EC45992A}"/>
              </a:ext>
            </a:extLst>
          </p:cNvPr>
          <p:cNvPicPr>
            <a:picLocks noChangeAspect="1"/>
          </p:cNvPicPr>
          <p:nvPr/>
        </p:nvPicPr>
        <p:blipFill>
          <a:blip r:embed="rId5"/>
          <a:srcRect t="64676"/>
          <a:stretch>
            <a:fillRect/>
          </a:stretch>
        </p:blipFill>
        <p:spPr>
          <a:xfrm>
            <a:off x="-18733" y="4179248"/>
            <a:ext cx="12204065" cy="2781300"/>
          </a:xfrm>
          <a:prstGeom prst="rect">
            <a:avLst/>
          </a:prstGeom>
        </p:spPr>
      </p:pic>
      <p:pic>
        <p:nvPicPr>
          <p:cNvPr id="5" name="Picture 4">
            <a:extLst>
              <a:ext uri="{FF2B5EF4-FFF2-40B4-BE49-F238E27FC236}">
                <a16:creationId xmlns:a16="http://schemas.microsoft.com/office/drawing/2014/main" id="{5C747555-4A95-7BA8-D2BF-E2CDE5738F6A}"/>
              </a:ext>
            </a:extLst>
          </p:cNvPr>
          <p:cNvPicPr>
            <a:picLocks noChangeAspect="1"/>
          </p:cNvPicPr>
          <p:nvPr/>
        </p:nvPicPr>
        <p:blipFill>
          <a:blip r:embed="rId6"/>
          <a:stretch>
            <a:fillRect/>
          </a:stretch>
        </p:blipFill>
        <p:spPr>
          <a:xfrm>
            <a:off x="3768289" y="210522"/>
            <a:ext cx="3974937" cy="1694835"/>
          </a:xfrm>
          <a:prstGeom prst="rect">
            <a:avLst/>
          </a:prstGeom>
        </p:spPr>
      </p:pic>
      <p:pic>
        <p:nvPicPr>
          <p:cNvPr id="7" name="Picture 6">
            <a:extLst>
              <a:ext uri="{FF2B5EF4-FFF2-40B4-BE49-F238E27FC236}">
                <a16:creationId xmlns:a16="http://schemas.microsoft.com/office/drawing/2014/main" id="{822786BC-335D-22D4-3B72-96629FD2497E}"/>
              </a:ext>
            </a:extLst>
          </p:cNvPr>
          <p:cNvPicPr>
            <a:picLocks noChangeAspect="1"/>
          </p:cNvPicPr>
          <p:nvPr/>
        </p:nvPicPr>
        <p:blipFill>
          <a:blip r:embed="rId7"/>
          <a:stretch>
            <a:fillRect/>
          </a:stretch>
        </p:blipFill>
        <p:spPr>
          <a:xfrm>
            <a:off x="542102" y="2155762"/>
            <a:ext cx="10193395" cy="3639627"/>
          </a:xfrm>
          <a:prstGeom prst="rect">
            <a:avLst/>
          </a:prstGeom>
        </p:spPr>
      </p:pic>
    </p:spTree>
    <p:custDataLst>
      <p:tags r:id="rId1"/>
    </p:custDataLst>
    <p:extLst>
      <p:ext uri="{BB962C8B-B14F-4D97-AF65-F5344CB8AC3E}">
        <p14:creationId xmlns:p14="http://schemas.microsoft.com/office/powerpoint/2010/main" val="2577320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53" presetClass="entr" presetSubtype="16"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eeform: Shape 14">
            <a:extLst>
              <a:ext uri="{FF2B5EF4-FFF2-40B4-BE49-F238E27FC236}">
                <a16:creationId xmlns:a16="http://schemas.microsoft.com/office/drawing/2014/main" id="{935C837E-3055-8E50-4C0C-71381A4835EE}"/>
              </a:ext>
            </a:extLst>
          </p:cNvPr>
          <p:cNvSpPr/>
          <p:nvPr/>
        </p:nvSpPr>
        <p:spPr>
          <a:xfrm>
            <a:off x="-419739" y="3010320"/>
            <a:ext cx="13680376" cy="6904499"/>
          </a:xfrm>
          <a:custGeom>
            <a:avLst/>
            <a:gdLst>
              <a:gd name="connsiteX0" fmla="*/ 9376863 w 12192000"/>
              <a:gd name="connsiteY0" fmla="*/ 1462271 h 5753100"/>
              <a:gd name="connsiteX1" fmla="*/ 9373093 w 12192000"/>
              <a:gd name="connsiteY1" fmla="*/ 1499671 h 5753100"/>
              <a:gd name="connsiteX2" fmla="*/ 9385406 w 12192000"/>
              <a:gd name="connsiteY2" fmla="*/ 1493740 h 5753100"/>
              <a:gd name="connsiteX3" fmla="*/ 9428009 w 12192000"/>
              <a:gd name="connsiteY3" fmla="*/ 1478147 h 5753100"/>
              <a:gd name="connsiteX4" fmla="*/ 414342 w 12192000"/>
              <a:gd name="connsiteY4" fmla="*/ 0 h 5753100"/>
              <a:gd name="connsiteX5" fmla="*/ 1052516 w 12192000"/>
              <a:gd name="connsiteY5" fmla="*/ 638175 h 5753100"/>
              <a:gd name="connsiteX6" fmla="*/ 1049618 w 12192000"/>
              <a:gd name="connsiteY6" fmla="*/ 666928 h 5753100"/>
              <a:gd name="connsiteX7" fmla="*/ 1116687 w 12192000"/>
              <a:gd name="connsiteY7" fmla="*/ 646109 h 5753100"/>
              <a:gd name="connsiteX8" fmla="*/ 1195392 w 12192000"/>
              <a:gd name="connsiteY8" fmla="*/ 638175 h 5753100"/>
              <a:gd name="connsiteX9" fmla="*/ 1471535 w 12192000"/>
              <a:gd name="connsiteY9" fmla="*/ 752557 h 5753100"/>
              <a:gd name="connsiteX10" fmla="*/ 1516993 w 12192000"/>
              <a:gd name="connsiteY10" fmla="*/ 807654 h 5753100"/>
              <a:gd name="connsiteX11" fmla="*/ 1546368 w 12192000"/>
              <a:gd name="connsiteY11" fmla="*/ 753535 h 5753100"/>
              <a:gd name="connsiteX12" fmla="*/ 2533654 w 12192000"/>
              <a:gd name="connsiteY12" fmla="*/ 228600 h 5753100"/>
              <a:gd name="connsiteX13" fmla="*/ 3700090 w 12192000"/>
              <a:gd name="connsiteY13" fmla="*/ 1179272 h 5753100"/>
              <a:gd name="connsiteX14" fmla="*/ 3721203 w 12192000"/>
              <a:gd name="connsiteY14" fmla="*/ 1388700 h 5753100"/>
              <a:gd name="connsiteX15" fmla="*/ 3770421 w 12192000"/>
              <a:gd name="connsiteY15" fmla="*/ 1395271 h 5753100"/>
              <a:gd name="connsiteX16" fmla="*/ 3785548 w 12192000"/>
              <a:gd name="connsiteY16" fmla="*/ 1377801 h 5753100"/>
              <a:gd name="connsiteX17" fmla="*/ 4048127 w 12192000"/>
              <a:gd name="connsiteY17" fmla="*/ 1276350 h 5753100"/>
              <a:gd name="connsiteX18" fmla="*/ 4266474 w 12192000"/>
              <a:gd name="connsiteY18" fmla="*/ 1343045 h 5753100"/>
              <a:gd name="connsiteX19" fmla="*/ 4301481 w 12192000"/>
              <a:gd name="connsiteY19" fmla="*/ 1371928 h 5753100"/>
              <a:gd name="connsiteX20" fmla="*/ 4326469 w 12192000"/>
              <a:gd name="connsiteY20" fmla="*/ 1248165 h 5753100"/>
              <a:gd name="connsiteX21" fmla="*/ 4686303 w 12192000"/>
              <a:gd name="connsiteY21" fmla="*/ 1009650 h 5753100"/>
              <a:gd name="connsiteX22" fmla="*/ 4904651 w 12192000"/>
              <a:gd name="connsiteY22" fmla="*/ 1076345 h 5753100"/>
              <a:gd name="connsiteX23" fmla="*/ 4943944 w 12192000"/>
              <a:gd name="connsiteY23" fmla="*/ 1108767 h 5753100"/>
              <a:gd name="connsiteX24" fmla="*/ 4933952 w 12192000"/>
              <a:gd name="connsiteY24" fmla="*/ 1009650 h 5753100"/>
              <a:gd name="connsiteX25" fmla="*/ 5572127 w 12192000"/>
              <a:gd name="connsiteY25" fmla="*/ 371475 h 5753100"/>
              <a:gd name="connsiteX26" fmla="*/ 6160150 w 12192000"/>
              <a:gd name="connsiteY26" fmla="*/ 761243 h 5753100"/>
              <a:gd name="connsiteX27" fmla="*/ 6170212 w 12192000"/>
              <a:gd name="connsiteY27" fmla="*/ 793663 h 5753100"/>
              <a:gd name="connsiteX28" fmla="*/ 6284838 w 12192000"/>
              <a:gd name="connsiteY28" fmla="*/ 699089 h 5753100"/>
              <a:gd name="connsiteX29" fmla="*/ 6796088 w 12192000"/>
              <a:gd name="connsiteY29" fmla="*/ 542924 h 5753100"/>
              <a:gd name="connsiteX30" fmla="*/ 7691912 w 12192000"/>
              <a:gd name="connsiteY30" fmla="*/ 1273041 h 5753100"/>
              <a:gd name="connsiteX31" fmla="*/ 7696549 w 12192000"/>
              <a:gd name="connsiteY31" fmla="*/ 1319031 h 5753100"/>
              <a:gd name="connsiteX32" fmla="*/ 7753739 w 12192000"/>
              <a:gd name="connsiteY32" fmla="*/ 1287989 h 5753100"/>
              <a:gd name="connsiteX33" fmla="*/ 7905749 w 12192000"/>
              <a:gd name="connsiteY33" fmla="*/ 1257300 h 5753100"/>
              <a:gd name="connsiteX34" fmla="*/ 8057760 w 12192000"/>
              <a:gd name="connsiteY34" fmla="*/ 1287989 h 5753100"/>
              <a:gd name="connsiteX35" fmla="*/ 8116690 w 12192000"/>
              <a:gd name="connsiteY35" fmla="*/ 1319975 h 5753100"/>
              <a:gd name="connsiteX36" fmla="*/ 8151164 w 12192000"/>
              <a:gd name="connsiteY36" fmla="*/ 1208917 h 5753100"/>
              <a:gd name="connsiteX37" fmla="*/ 8739187 w 12192000"/>
              <a:gd name="connsiteY37" fmla="*/ 819149 h 5753100"/>
              <a:gd name="connsiteX38" fmla="*/ 8867802 w 12192000"/>
              <a:gd name="connsiteY38" fmla="*/ 832114 h 5753100"/>
              <a:gd name="connsiteX39" fmla="*/ 8963522 w 12192000"/>
              <a:gd name="connsiteY39" fmla="*/ 861828 h 5753100"/>
              <a:gd name="connsiteX40" fmla="*/ 8975988 w 12192000"/>
              <a:gd name="connsiteY40" fmla="*/ 738160 h 5753100"/>
              <a:gd name="connsiteX41" fmla="*/ 9601198 w 12192000"/>
              <a:gd name="connsiteY41" fmla="*/ 228600 h 5753100"/>
              <a:gd name="connsiteX42" fmla="*/ 10030293 w 12192000"/>
              <a:gd name="connsiteY42" fmla="*/ 394387 h 5753100"/>
              <a:gd name="connsiteX43" fmla="*/ 10091844 w 12192000"/>
              <a:gd name="connsiteY43" fmla="*/ 458948 h 5753100"/>
              <a:gd name="connsiteX44" fmla="*/ 10113318 w 12192000"/>
              <a:gd name="connsiteY44" fmla="*/ 389769 h 5753100"/>
              <a:gd name="connsiteX45" fmla="*/ 10701342 w 12192000"/>
              <a:gd name="connsiteY45" fmla="*/ 0 h 5753100"/>
              <a:gd name="connsiteX46" fmla="*/ 11339516 w 12192000"/>
              <a:gd name="connsiteY46" fmla="*/ 638175 h 5753100"/>
              <a:gd name="connsiteX47" fmla="*/ 11336618 w 12192000"/>
              <a:gd name="connsiteY47" fmla="*/ 666928 h 5753100"/>
              <a:gd name="connsiteX48" fmla="*/ 11403687 w 12192000"/>
              <a:gd name="connsiteY48" fmla="*/ 646109 h 5753100"/>
              <a:gd name="connsiteX49" fmla="*/ 11482391 w 12192000"/>
              <a:gd name="connsiteY49" fmla="*/ 638175 h 5753100"/>
              <a:gd name="connsiteX50" fmla="*/ 11758534 w 12192000"/>
              <a:gd name="connsiteY50" fmla="*/ 752557 h 5753100"/>
              <a:gd name="connsiteX51" fmla="*/ 11803993 w 12192000"/>
              <a:gd name="connsiteY51" fmla="*/ 807654 h 5753100"/>
              <a:gd name="connsiteX52" fmla="*/ 11833368 w 12192000"/>
              <a:gd name="connsiteY52" fmla="*/ 753535 h 5753100"/>
              <a:gd name="connsiteX53" fmla="*/ 12131415 w 12192000"/>
              <a:gd name="connsiteY53" fmla="*/ 448264 h 5753100"/>
              <a:gd name="connsiteX54" fmla="*/ 12192000 w 12192000"/>
              <a:gd name="connsiteY54" fmla="*/ 410454 h 5753100"/>
              <a:gd name="connsiteX55" fmla="*/ 12192000 w 12192000"/>
              <a:gd name="connsiteY55" fmla="*/ 5753100 h 5753100"/>
              <a:gd name="connsiteX56" fmla="*/ 0 w 12192000"/>
              <a:gd name="connsiteY56" fmla="*/ 5753100 h 5753100"/>
              <a:gd name="connsiteX57" fmla="*/ 0 w 12192000"/>
              <a:gd name="connsiteY57" fmla="*/ 156459 h 5753100"/>
              <a:gd name="connsiteX58" fmla="*/ 57533 w 12192000"/>
              <a:gd name="connsiteY58" fmla="*/ 108990 h 5753100"/>
              <a:gd name="connsiteX59" fmla="*/ 414342 w 12192000"/>
              <a:gd name="connsiteY59" fmla="*/ 0 h 575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2192000" h="5753100">
                <a:moveTo>
                  <a:pt x="9376863" y="1462271"/>
                </a:moveTo>
                <a:lnTo>
                  <a:pt x="9373093" y="1499671"/>
                </a:lnTo>
                <a:lnTo>
                  <a:pt x="9385406" y="1493740"/>
                </a:lnTo>
                <a:lnTo>
                  <a:pt x="9428009" y="1478147"/>
                </a:lnTo>
                <a:close/>
                <a:moveTo>
                  <a:pt x="414342" y="0"/>
                </a:moveTo>
                <a:cubicBezTo>
                  <a:pt x="766795" y="0"/>
                  <a:pt x="1052516" y="285721"/>
                  <a:pt x="1052516" y="638175"/>
                </a:cubicBezTo>
                <a:lnTo>
                  <a:pt x="1049618" y="666928"/>
                </a:lnTo>
                <a:lnTo>
                  <a:pt x="1116687" y="646109"/>
                </a:lnTo>
                <a:cubicBezTo>
                  <a:pt x="1142109" y="640907"/>
                  <a:pt x="1168431" y="638175"/>
                  <a:pt x="1195392" y="638175"/>
                </a:cubicBezTo>
                <a:cubicBezTo>
                  <a:pt x="1303232" y="638175"/>
                  <a:pt x="1400863" y="681886"/>
                  <a:pt x="1471535" y="752557"/>
                </a:cubicBezTo>
                <a:lnTo>
                  <a:pt x="1516993" y="807654"/>
                </a:lnTo>
                <a:lnTo>
                  <a:pt x="1546368" y="753535"/>
                </a:lnTo>
                <a:cubicBezTo>
                  <a:pt x="1760333" y="436827"/>
                  <a:pt x="2122677" y="228600"/>
                  <a:pt x="2533654" y="228600"/>
                </a:cubicBezTo>
                <a:cubicBezTo>
                  <a:pt x="3109023" y="228600"/>
                  <a:pt x="3589069" y="636725"/>
                  <a:pt x="3700090" y="1179272"/>
                </a:cubicBezTo>
                <a:lnTo>
                  <a:pt x="3721203" y="1388700"/>
                </a:lnTo>
                <a:lnTo>
                  <a:pt x="3770421" y="1395271"/>
                </a:lnTo>
                <a:lnTo>
                  <a:pt x="3785548" y="1377801"/>
                </a:lnTo>
                <a:cubicBezTo>
                  <a:pt x="3854899" y="1314768"/>
                  <a:pt x="3947026" y="1276350"/>
                  <a:pt x="4048127" y="1276350"/>
                </a:cubicBezTo>
                <a:cubicBezTo>
                  <a:pt x="4129006" y="1276350"/>
                  <a:pt x="4204147" y="1300937"/>
                  <a:pt x="4266474" y="1343045"/>
                </a:cubicBezTo>
                <a:lnTo>
                  <a:pt x="4301481" y="1371928"/>
                </a:lnTo>
                <a:lnTo>
                  <a:pt x="4326469" y="1248165"/>
                </a:lnTo>
                <a:cubicBezTo>
                  <a:pt x="4385752" y="1108000"/>
                  <a:pt x="4524544" y="1009650"/>
                  <a:pt x="4686303" y="1009650"/>
                </a:cubicBezTo>
                <a:cubicBezTo>
                  <a:pt x="4767183" y="1009650"/>
                  <a:pt x="4842321" y="1034237"/>
                  <a:pt x="4904651" y="1076345"/>
                </a:cubicBezTo>
                <a:lnTo>
                  <a:pt x="4943944" y="1108767"/>
                </a:lnTo>
                <a:lnTo>
                  <a:pt x="4933952" y="1009650"/>
                </a:lnTo>
                <a:cubicBezTo>
                  <a:pt x="4933952" y="657196"/>
                  <a:pt x="5219673" y="371475"/>
                  <a:pt x="5572127" y="371475"/>
                </a:cubicBezTo>
                <a:cubicBezTo>
                  <a:pt x="5836466" y="371475"/>
                  <a:pt x="6063269" y="532193"/>
                  <a:pt x="6160150" y="761243"/>
                </a:cubicBezTo>
                <a:lnTo>
                  <a:pt x="6170212" y="793663"/>
                </a:lnTo>
                <a:lnTo>
                  <a:pt x="6284838" y="699089"/>
                </a:lnTo>
                <a:cubicBezTo>
                  <a:pt x="6430777" y="600494"/>
                  <a:pt x="6606710" y="542924"/>
                  <a:pt x="6796088" y="542924"/>
                </a:cubicBezTo>
                <a:cubicBezTo>
                  <a:pt x="7237973" y="542924"/>
                  <a:pt x="7606648" y="856364"/>
                  <a:pt x="7691912" y="1273041"/>
                </a:cubicBezTo>
                <a:lnTo>
                  <a:pt x="7696549" y="1319031"/>
                </a:lnTo>
                <a:lnTo>
                  <a:pt x="7753739" y="1287989"/>
                </a:lnTo>
                <a:cubicBezTo>
                  <a:pt x="7800461" y="1268228"/>
                  <a:pt x="7851828" y="1257300"/>
                  <a:pt x="7905749" y="1257300"/>
                </a:cubicBezTo>
                <a:cubicBezTo>
                  <a:pt x="7959670" y="1257300"/>
                  <a:pt x="8011037" y="1268228"/>
                  <a:pt x="8057760" y="1287989"/>
                </a:cubicBezTo>
                <a:lnTo>
                  <a:pt x="8116690" y="1319975"/>
                </a:lnTo>
                <a:lnTo>
                  <a:pt x="8151164" y="1208917"/>
                </a:lnTo>
                <a:cubicBezTo>
                  <a:pt x="8248043" y="979867"/>
                  <a:pt x="8474846" y="819149"/>
                  <a:pt x="8739187" y="819149"/>
                </a:cubicBezTo>
                <a:cubicBezTo>
                  <a:pt x="8783244" y="819149"/>
                  <a:pt x="8826259" y="823613"/>
                  <a:pt x="8867802" y="832114"/>
                </a:cubicBezTo>
                <a:lnTo>
                  <a:pt x="8963522" y="861828"/>
                </a:lnTo>
                <a:lnTo>
                  <a:pt x="8975988" y="738160"/>
                </a:lnTo>
                <a:cubicBezTo>
                  <a:pt x="9035496" y="447355"/>
                  <a:pt x="9292802" y="228600"/>
                  <a:pt x="9601198" y="228600"/>
                </a:cubicBezTo>
                <a:cubicBezTo>
                  <a:pt x="9766412" y="228600"/>
                  <a:pt x="9916961" y="291381"/>
                  <a:pt x="10030293" y="394387"/>
                </a:cubicBezTo>
                <a:lnTo>
                  <a:pt x="10091844" y="458948"/>
                </a:lnTo>
                <a:lnTo>
                  <a:pt x="10113318" y="389769"/>
                </a:lnTo>
                <a:cubicBezTo>
                  <a:pt x="10210199" y="160718"/>
                  <a:pt x="10437002" y="0"/>
                  <a:pt x="10701342" y="0"/>
                </a:cubicBezTo>
                <a:cubicBezTo>
                  <a:pt x="11053795" y="0"/>
                  <a:pt x="11339516" y="285721"/>
                  <a:pt x="11339516" y="638175"/>
                </a:cubicBezTo>
                <a:lnTo>
                  <a:pt x="11336618" y="666928"/>
                </a:lnTo>
                <a:lnTo>
                  <a:pt x="11403687" y="646109"/>
                </a:lnTo>
                <a:cubicBezTo>
                  <a:pt x="11429109" y="640907"/>
                  <a:pt x="11455431" y="638175"/>
                  <a:pt x="11482391" y="638175"/>
                </a:cubicBezTo>
                <a:cubicBezTo>
                  <a:pt x="11590232" y="638175"/>
                  <a:pt x="11687863" y="681886"/>
                  <a:pt x="11758534" y="752557"/>
                </a:cubicBezTo>
                <a:lnTo>
                  <a:pt x="11803993" y="807654"/>
                </a:lnTo>
                <a:lnTo>
                  <a:pt x="11833368" y="753535"/>
                </a:lnTo>
                <a:cubicBezTo>
                  <a:pt x="11913605" y="634770"/>
                  <a:pt x="12014707" y="531259"/>
                  <a:pt x="12131415" y="448264"/>
                </a:cubicBezTo>
                <a:lnTo>
                  <a:pt x="12192000" y="410454"/>
                </a:lnTo>
                <a:lnTo>
                  <a:pt x="12192000" y="5753100"/>
                </a:lnTo>
                <a:lnTo>
                  <a:pt x="0" y="5753100"/>
                </a:lnTo>
                <a:lnTo>
                  <a:pt x="0" y="156459"/>
                </a:lnTo>
                <a:lnTo>
                  <a:pt x="57533" y="108990"/>
                </a:lnTo>
                <a:cubicBezTo>
                  <a:pt x="159386" y="40180"/>
                  <a:pt x="282172" y="0"/>
                  <a:pt x="414342" y="0"/>
                </a:cubicBezTo>
                <a:close/>
              </a:path>
            </a:pathLst>
          </a:custGeom>
          <a:solidFill>
            <a:schemeClr val="bg2">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219140" rtl="0" eaLnBrk="1" fontAlgn="auto" latinLnBrk="0" hangingPunct="1">
              <a:lnSpc>
                <a:spcPct val="100000"/>
              </a:lnSpc>
              <a:spcBef>
                <a:spcPts val="0"/>
              </a:spcBef>
              <a:spcAft>
                <a:spcPts val="0"/>
              </a:spcAft>
              <a:buClr>
                <a:srgbClr val="000000"/>
              </a:buClr>
              <a:buSzTx/>
              <a:buFontTx/>
              <a:buNone/>
              <a:tabLst/>
              <a:defRPr/>
            </a:pPr>
            <a:endParaRPr kumimoji="0" lang="id-ID" sz="1867" b="0" i="0" u="none" strike="noStrike" kern="0" cap="none" spc="0" normalizeH="0" baseline="0" noProof="0">
              <a:ln>
                <a:noFill/>
              </a:ln>
              <a:solidFill>
                <a:srgbClr val="FFB64C"/>
              </a:solidFill>
              <a:effectLst/>
              <a:uLnTx/>
              <a:uFillTx/>
              <a:latin typeface="Arial"/>
              <a:ea typeface="+mn-ea"/>
              <a:cs typeface="+mn-cs"/>
              <a:sym typeface="Arial"/>
            </a:endParaRPr>
          </a:p>
        </p:txBody>
      </p:sp>
      <p:sp>
        <p:nvSpPr>
          <p:cNvPr id="2" name="Freeform: Shape 1">
            <a:extLst>
              <a:ext uri="{FF2B5EF4-FFF2-40B4-BE49-F238E27FC236}">
                <a16:creationId xmlns:a16="http://schemas.microsoft.com/office/drawing/2014/main" id="{7FA83EA8-EFE2-6A5A-76DB-8CC29E9F8F6C}"/>
              </a:ext>
            </a:extLst>
          </p:cNvPr>
          <p:cNvSpPr/>
          <p:nvPr/>
        </p:nvSpPr>
        <p:spPr>
          <a:xfrm>
            <a:off x="-587079" y="2253587"/>
            <a:ext cx="12802985" cy="4604412"/>
          </a:xfrm>
          <a:custGeom>
            <a:avLst/>
            <a:gdLst>
              <a:gd name="connsiteX0" fmla="*/ 9376863 w 12192000"/>
              <a:gd name="connsiteY0" fmla="*/ 1462271 h 5753100"/>
              <a:gd name="connsiteX1" fmla="*/ 9373093 w 12192000"/>
              <a:gd name="connsiteY1" fmla="*/ 1499671 h 5753100"/>
              <a:gd name="connsiteX2" fmla="*/ 9385406 w 12192000"/>
              <a:gd name="connsiteY2" fmla="*/ 1493740 h 5753100"/>
              <a:gd name="connsiteX3" fmla="*/ 9428009 w 12192000"/>
              <a:gd name="connsiteY3" fmla="*/ 1478147 h 5753100"/>
              <a:gd name="connsiteX4" fmla="*/ 414342 w 12192000"/>
              <a:gd name="connsiteY4" fmla="*/ 0 h 5753100"/>
              <a:gd name="connsiteX5" fmla="*/ 1052516 w 12192000"/>
              <a:gd name="connsiteY5" fmla="*/ 638175 h 5753100"/>
              <a:gd name="connsiteX6" fmla="*/ 1049618 w 12192000"/>
              <a:gd name="connsiteY6" fmla="*/ 666928 h 5753100"/>
              <a:gd name="connsiteX7" fmla="*/ 1116687 w 12192000"/>
              <a:gd name="connsiteY7" fmla="*/ 646109 h 5753100"/>
              <a:gd name="connsiteX8" fmla="*/ 1195392 w 12192000"/>
              <a:gd name="connsiteY8" fmla="*/ 638175 h 5753100"/>
              <a:gd name="connsiteX9" fmla="*/ 1471535 w 12192000"/>
              <a:gd name="connsiteY9" fmla="*/ 752557 h 5753100"/>
              <a:gd name="connsiteX10" fmla="*/ 1516993 w 12192000"/>
              <a:gd name="connsiteY10" fmla="*/ 807654 h 5753100"/>
              <a:gd name="connsiteX11" fmla="*/ 1546368 w 12192000"/>
              <a:gd name="connsiteY11" fmla="*/ 753535 h 5753100"/>
              <a:gd name="connsiteX12" fmla="*/ 2533654 w 12192000"/>
              <a:gd name="connsiteY12" fmla="*/ 228600 h 5753100"/>
              <a:gd name="connsiteX13" fmla="*/ 3700090 w 12192000"/>
              <a:gd name="connsiteY13" fmla="*/ 1179272 h 5753100"/>
              <a:gd name="connsiteX14" fmla="*/ 3721203 w 12192000"/>
              <a:gd name="connsiteY14" fmla="*/ 1388700 h 5753100"/>
              <a:gd name="connsiteX15" fmla="*/ 3770421 w 12192000"/>
              <a:gd name="connsiteY15" fmla="*/ 1395271 h 5753100"/>
              <a:gd name="connsiteX16" fmla="*/ 3785548 w 12192000"/>
              <a:gd name="connsiteY16" fmla="*/ 1377801 h 5753100"/>
              <a:gd name="connsiteX17" fmla="*/ 4048127 w 12192000"/>
              <a:gd name="connsiteY17" fmla="*/ 1276350 h 5753100"/>
              <a:gd name="connsiteX18" fmla="*/ 4266474 w 12192000"/>
              <a:gd name="connsiteY18" fmla="*/ 1343045 h 5753100"/>
              <a:gd name="connsiteX19" fmla="*/ 4301481 w 12192000"/>
              <a:gd name="connsiteY19" fmla="*/ 1371928 h 5753100"/>
              <a:gd name="connsiteX20" fmla="*/ 4326469 w 12192000"/>
              <a:gd name="connsiteY20" fmla="*/ 1248165 h 5753100"/>
              <a:gd name="connsiteX21" fmla="*/ 4686303 w 12192000"/>
              <a:gd name="connsiteY21" fmla="*/ 1009650 h 5753100"/>
              <a:gd name="connsiteX22" fmla="*/ 4904651 w 12192000"/>
              <a:gd name="connsiteY22" fmla="*/ 1076345 h 5753100"/>
              <a:gd name="connsiteX23" fmla="*/ 4943944 w 12192000"/>
              <a:gd name="connsiteY23" fmla="*/ 1108767 h 5753100"/>
              <a:gd name="connsiteX24" fmla="*/ 4933952 w 12192000"/>
              <a:gd name="connsiteY24" fmla="*/ 1009650 h 5753100"/>
              <a:gd name="connsiteX25" fmla="*/ 5572127 w 12192000"/>
              <a:gd name="connsiteY25" fmla="*/ 371475 h 5753100"/>
              <a:gd name="connsiteX26" fmla="*/ 6160150 w 12192000"/>
              <a:gd name="connsiteY26" fmla="*/ 761243 h 5753100"/>
              <a:gd name="connsiteX27" fmla="*/ 6170212 w 12192000"/>
              <a:gd name="connsiteY27" fmla="*/ 793663 h 5753100"/>
              <a:gd name="connsiteX28" fmla="*/ 6284838 w 12192000"/>
              <a:gd name="connsiteY28" fmla="*/ 699089 h 5753100"/>
              <a:gd name="connsiteX29" fmla="*/ 6796088 w 12192000"/>
              <a:gd name="connsiteY29" fmla="*/ 542924 h 5753100"/>
              <a:gd name="connsiteX30" fmla="*/ 7691912 w 12192000"/>
              <a:gd name="connsiteY30" fmla="*/ 1273041 h 5753100"/>
              <a:gd name="connsiteX31" fmla="*/ 7696549 w 12192000"/>
              <a:gd name="connsiteY31" fmla="*/ 1319031 h 5753100"/>
              <a:gd name="connsiteX32" fmla="*/ 7753739 w 12192000"/>
              <a:gd name="connsiteY32" fmla="*/ 1287989 h 5753100"/>
              <a:gd name="connsiteX33" fmla="*/ 7905749 w 12192000"/>
              <a:gd name="connsiteY33" fmla="*/ 1257300 h 5753100"/>
              <a:gd name="connsiteX34" fmla="*/ 8057760 w 12192000"/>
              <a:gd name="connsiteY34" fmla="*/ 1287989 h 5753100"/>
              <a:gd name="connsiteX35" fmla="*/ 8116690 w 12192000"/>
              <a:gd name="connsiteY35" fmla="*/ 1319975 h 5753100"/>
              <a:gd name="connsiteX36" fmla="*/ 8151164 w 12192000"/>
              <a:gd name="connsiteY36" fmla="*/ 1208917 h 5753100"/>
              <a:gd name="connsiteX37" fmla="*/ 8739187 w 12192000"/>
              <a:gd name="connsiteY37" fmla="*/ 819149 h 5753100"/>
              <a:gd name="connsiteX38" fmla="*/ 8867802 w 12192000"/>
              <a:gd name="connsiteY38" fmla="*/ 832114 h 5753100"/>
              <a:gd name="connsiteX39" fmla="*/ 8963522 w 12192000"/>
              <a:gd name="connsiteY39" fmla="*/ 861828 h 5753100"/>
              <a:gd name="connsiteX40" fmla="*/ 8975988 w 12192000"/>
              <a:gd name="connsiteY40" fmla="*/ 738160 h 5753100"/>
              <a:gd name="connsiteX41" fmla="*/ 9601198 w 12192000"/>
              <a:gd name="connsiteY41" fmla="*/ 228600 h 5753100"/>
              <a:gd name="connsiteX42" fmla="*/ 10030293 w 12192000"/>
              <a:gd name="connsiteY42" fmla="*/ 394387 h 5753100"/>
              <a:gd name="connsiteX43" fmla="*/ 10091844 w 12192000"/>
              <a:gd name="connsiteY43" fmla="*/ 458948 h 5753100"/>
              <a:gd name="connsiteX44" fmla="*/ 10113318 w 12192000"/>
              <a:gd name="connsiteY44" fmla="*/ 389769 h 5753100"/>
              <a:gd name="connsiteX45" fmla="*/ 10701342 w 12192000"/>
              <a:gd name="connsiteY45" fmla="*/ 0 h 5753100"/>
              <a:gd name="connsiteX46" fmla="*/ 11339516 w 12192000"/>
              <a:gd name="connsiteY46" fmla="*/ 638175 h 5753100"/>
              <a:gd name="connsiteX47" fmla="*/ 11336618 w 12192000"/>
              <a:gd name="connsiteY47" fmla="*/ 666928 h 5753100"/>
              <a:gd name="connsiteX48" fmla="*/ 11403687 w 12192000"/>
              <a:gd name="connsiteY48" fmla="*/ 646109 h 5753100"/>
              <a:gd name="connsiteX49" fmla="*/ 11482391 w 12192000"/>
              <a:gd name="connsiteY49" fmla="*/ 638175 h 5753100"/>
              <a:gd name="connsiteX50" fmla="*/ 11758534 w 12192000"/>
              <a:gd name="connsiteY50" fmla="*/ 752557 h 5753100"/>
              <a:gd name="connsiteX51" fmla="*/ 11803993 w 12192000"/>
              <a:gd name="connsiteY51" fmla="*/ 807654 h 5753100"/>
              <a:gd name="connsiteX52" fmla="*/ 11833368 w 12192000"/>
              <a:gd name="connsiteY52" fmla="*/ 753535 h 5753100"/>
              <a:gd name="connsiteX53" fmla="*/ 12131415 w 12192000"/>
              <a:gd name="connsiteY53" fmla="*/ 448264 h 5753100"/>
              <a:gd name="connsiteX54" fmla="*/ 12192000 w 12192000"/>
              <a:gd name="connsiteY54" fmla="*/ 410454 h 5753100"/>
              <a:gd name="connsiteX55" fmla="*/ 12192000 w 12192000"/>
              <a:gd name="connsiteY55" fmla="*/ 5753100 h 5753100"/>
              <a:gd name="connsiteX56" fmla="*/ 0 w 12192000"/>
              <a:gd name="connsiteY56" fmla="*/ 5753100 h 5753100"/>
              <a:gd name="connsiteX57" fmla="*/ 0 w 12192000"/>
              <a:gd name="connsiteY57" fmla="*/ 156459 h 5753100"/>
              <a:gd name="connsiteX58" fmla="*/ 57533 w 12192000"/>
              <a:gd name="connsiteY58" fmla="*/ 108990 h 5753100"/>
              <a:gd name="connsiteX59" fmla="*/ 414342 w 12192000"/>
              <a:gd name="connsiteY59" fmla="*/ 0 h 575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2192000" h="5753100">
                <a:moveTo>
                  <a:pt x="9376863" y="1462271"/>
                </a:moveTo>
                <a:lnTo>
                  <a:pt x="9373093" y="1499671"/>
                </a:lnTo>
                <a:lnTo>
                  <a:pt x="9385406" y="1493740"/>
                </a:lnTo>
                <a:lnTo>
                  <a:pt x="9428009" y="1478147"/>
                </a:lnTo>
                <a:close/>
                <a:moveTo>
                  <a:pt x="414342" y="0"/>
                </a:moveTo>
                <a:cubicBezTo>
                  <a:pt x="766795" y="0"/>
                  <a:pt x="1052516" y="285721"/>
                  <a:pt x="1052516" y="638175"/>
                </a:cubicBezTo>
                <a:lnTo>
                  <a:pt x="1049618" y="666928"/>
                </a:lnTo>
                <a:lnTo>
                  <a:pt x="1116687" y="646109"/>
                </a:lnTo>
                <a:cubicBezTo>
                  <a:pt x="1142109" y="640907"/>
                  <a:pt x="1168431" y="638175"/>
                  <a:pt x="1195392" y="638175"/>
                </a:cubicBezTo>
                <a:cubicBezTo>
                  <a:pt x="1303232" y="638175"/>
                  <a:pt x="1400863" y="681886"/>
                  <a:pt x="1471535" y="752557"/>
                </a:cubicBezTo>
                <a:lnTo>
                  <a:pt x="1516993" y="807654"/>
                </a:lnTo>
                <a:lnTo>
                  <a:pt x="1546368" y="753535"/>
                </a:lnTo>
                <a:cubicBezTo>
                  <a:pt x="1760333" y="436827"/>
                  <a:pt x="2122677" y="228600"/>
                  <a:pt x="2533654" y="228600"/>
                </a:cubicBezTo>
                <a:cubicBezTo>
                  <a:pt x="3109023" y="228600"/>
                  <a:pt x="3589069" y="636725"/>
                  <a:pt x="3700090" y="1179272"/>
                </a:cubicBezTo>
                <a:lnTo>
                  <a:pt x="3721203" y="1388700"/>
                </a:lnTo>
                <a:lnTo>
                  <a:pt x="3770421" y="1395271"/>
                </a:lnTo>
                <a:lnTo>
                  <a:pt x="3785548" y="1377801"/>
                </a:lnTo>
                <a:cubicBezTo>
                  <a:pt x="3854899" y="1314768"/>
                  <a:pt x="3947026" y="1276350"/>
                  <a:pt x="4048127" y="1276350"/>
                </a:cubicBezTo>
                <a:cubicBezTo>
                  <a:pt x="4129006" y="1276350"/>
                  <a:pt x="4204147" y="1300937"/>
                  <a:pt x="4266474" y="1343045"/>
                </a:cubicBezTo>
                <a:lnTo>
                  <a:pt x="4301481" y="1371928"/>
                </a:lnTo>
                <a:lnTo>
                  <a:pt x="4326469" y="1248165"/>
                </a:lnTo>
                <a:cubicBezTo>
                  <a:pt x="4385752" y="1108000"/>
                  <a:pt x="4524544" y="1009650"/>
                  <a:pt x="4686303" y="1009650"/>
                </a:cubicBezTo>
                <a:cubicBezTo>
                  <a:pt x="4767183" y="1009650"/>
                  <a:pt x="4842321" y="1034237"/>
                  <a:pt x="4904651" y="1076345"/>
                </a:cubicBezTo>
                <a:lnTo>
                  <a:pt x="4943944" y="1108767"/>
                </a:lnTo>
                <a:lnTo>
                  <a:pt x="4933952" y="1009650"/>
                </a:lnTo>
                <a:cubicBezTo>
                  <a:pt x="4933952" y="657196"/>
                  <a:pt x="5219673" y="371475"/>
                  <a:pt x="5572127" y="371475"/>
                </a:cubicBezTo>
                <a:cubicBezTo>
                  <a:pt x="5836466" y="371475"/>
                  <a:pt x="6063269" y="532193"/>
                  <a:pt x="6160150" y="761243"/>
                </a:cubicBezTo>
                <a:lnTo>
                  <a:pt x="6170212" y="793663"/>
                </a:lnTo>
                <a:lnTo>
                  <a:pt x="6284838" y="699089"/>
                </a:lnTo>
                <a:cubicBezTo>
                  <a:pt x="6430777" y="600494"/>
                  <a:pt x="6606710" y="542924"/>
                  <a:pt x="6796088" y="542924"/>
                </a:cubicBezTo>
                <a:cubicBezTo>
                  <a:pt x="7237973" y="542924"/>
                  <a:pt x="7606648" y="856364"/>
                  <a:pt x="7691912" y="1273041"/>
                </a:cubicBezTo>
                <a:lnTo>
                  <a:pt x="7696549" y="1319031"/>
                </a:lnTo>
                <a:lnTo>
                  <a:pt x="7753739" y="1287989"/>
                </a:lnTo>
                <a:cubicBezTo>
                  <a:pt x="7800461" y="1268228"/>
                  <a:pt x="7851828" y="1257300"/>
                  <a:pt x="7905749" y="1257300"/>
                </a:cubicBezTo>
                <a:cubicBezTo>
                  <a:pt x="7959670" y="1257300"/>
                  <a:pt x="8011037" y="1268228"/>
                  <a:pt x="8057760" y="1287989"/>
                </a:cubicBezTo>
                <a:lnTo>
                  <a:pt x="8116690" y="1319975"/>
                </a:lnTo>
                <a:lnTo>
                  <a:pt x="8151164" y="1208917"/>
                </a:lnTo>
                <a:cubicBezTo>
                  <a:pt x="8248043" y="979867"/>
                  <a:pt x="8474846" y="819149"/>
                  <a:pt x="8739187" y="819149"/>
                </a:cubicBezTo>
                <a:cubicBezTo>
                  <a:pt x="8783244" y="819149"/>
                  <a:pt x="8826259" y="823613"/>
                  <a:pt x="8867802" y="832114"/>
                </a:cubicBezTo>
                <a:lnTo>
                  <a:pt x="8963522" y="861828"/>
                </a:lnTo>
                <a:lnTo>
                  <a:pt x="8975988" y="738160"/>
                </a:lnTo>
                <a:cubicBezTo>
                  <a:pt x="9035496" y="447355"/>
                  <a:pt x="9292802" y="228600"/>
                  <a:pt x="9601198" y="228600"/>
                </a:cubicBezTo>
                <a:cubicBezTo>
                  <a:pt x="9766412" y="228600"/>
                  <a:pt x="9916961" y="291381"/>
                  <a:pt x="10030293" y="394387"/>
                </a:cubicBezTo>
                <a:lnTo>
                  <a:pt x="10091844" y="458948"/>
                </a:lnTo>
                <a:lnTo>
                  <a:pt x="10113318" y="389769"/>
                </a:lnTo>
                <a:cubicBezTo>
                  <a:pt x="10210199" y="160718"/>
                  <a:pt x="10437002" y="0"/>
                  <a:pt x="10701342" y="0"/>
                </a:cubicBezTo>
                <a:cubicBezTo>
                  <a:pt x="11053795" y="0"/>
                  <a:pt x="11339516" y="285721"/>
                  <a:pt x="11339516" y="638175"/>
                </a:cubicBezTo>
                <a:lnTo>
                  <a:pt x="11336618" y="666928"/>
                </a:lnTo>
                <a:lnTo>
                  <a:pt x="11403687" y="646109"/>
                </a:lnTo>
                <a:cubicBezTo>
                  <a:pt x="11429109" y="640907"/>
                  <a:pt x="11455431" y="638175"/>
                  <a:pt x="11482391" y="638175"/>
                </a:cubicBezTo>
                <a:cubicBezTo>
                  <a:pt x="11590232" y="638175"/>
                  <a:pt x="11687863" y="681886"/>
                  <a:pt x="11758534" y="752557"/>
                </a:cubicBezTo>
                <a:lnTo>
                  <a:pt x="11803993" y="807654"/>
                </a:lnTo>
                <a:lnTo>
                  <a:pt x="11833368" y="753535"/>
                </a:lnTo>
                <a:cubicBezTo>
                  <a:pt x="11913605" y="634770"/>
                  <a:pt x="12014707" y="531259"/>
                  <a:pt x="12131415" y="448264"/>
                </a:cubicBezTo>
                <a:lnTo>
                  <a:pt x="12192000" y="410454"/>
                </a:lnTo>
                <a:lnTo>
                  <a:pt x="12192000" y="5753100"/>
                </a:lnTo>
                <a:lnTo>
                  <a:pt x="0" y="5753100"/>
                </a:lnTo>
                <a:lnTo>
                  <a:pt x="0" y="156459"/>
                </a:lnTo>
                <a:lnTo>
                  <a:pt x="57533" y="108990"/>
                </a:lnTo>
                <a:cubicBezTo>
                  <a:pt x="159386" y="40180"/>
                  <a:pt x="282172" y="0"/>
                  <a:pt x="414342" y="0"/>
                </a:cubicBezTo>
                <a:close/>
              </a:path>
            </a:pathLst>
          </a:custGeom>
          <a:solidFill>
            <a:schemeClr val="bg2">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219140" rtl="0" eaLnBrk="1" fontAlgn="auto" latinLnBrk="0" hangingPunct="1">
              <a:lnSpc>
                <a:spcPct val="100000"/>
              </a:lnSpc>
              <a:spcBef>
                <a:spcPts val="0"/>
              </a:spcBef>
              <a:spcAft>
                <a:spcPts val="0"/>
              </a:spcAft>
              <a:buClr>
                <a:srgbClr val="000000"/>
              </a:buClr>
              <a:buSzTx/>
              <a:buFontTx/>
              <a:buNone/>
              <a:tabLst/>
              <a:defRPr/>
            </a:pPr>
            <a:endParaRPr kumimoji="0" lang="id-ID" sz="1867" b="0" i="0" u="none" strike="noStrike" kern="0" cap="none" spc="0" normalizeH="0" baseline="0" noProof="0">
              <a:ln>
                <a:noFill/>
              </a:ln>
              <a:solidFill>
                <a:srgbClr val="FFB64C"/>
              </a:solidFill>
              <a:effectLst/>
              <a:uLnTx/>
              <a:uFillTx/>
              <a:latin typeface="Arial"/>
              <a:ea typeface="+mn-ea"/>
              <a:cs typeface="+mn-cs"/>
              <a:sym typeface="Arial"/>
            </a:endParaRPr>
          </a:p>
        </p:txBody>
      </p:sp>
      <p:pic>
        <p:nvPicPr>
          <p:cNvPr id="5" name="Picture 4">
            <a:extLst>
              <a:ext uri="{FF2B5EF4-FFF2-40B4-BE49-F238E27FC236}">
                <a16:creationId xmlns:a16="http://schemas.microsoft.com/office/drawing/2014/main" id="{A3A31073-3FCE-7DDC-738D-6478D01D6DF6}"/>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t="39325"/>
          <a:stretch/>
        </p:blipFill>
        <p:spPr>
          <a:xfrm>
            <a:off x="9497229" y="3741571"/>
            <a:ext cx="3138417" cy="3238192"/>
          </a:xfrm>
          <a:prstGeom prst="rect">
            <a:avLst/>
          </a:prstGeom>
        </p:spPr>
      </p:pic>
      <p:sp>
        <p:nvSpPr>
          <p:cNvPr id="10" name="Title 1">
            <a:extLst>
              <a:ext uri="{FF2B5EF4-FFF2-40B4-BE49-F238E27FC236}">
                <a16:creationId xmlns:a16="http://schemas.microsoft.com/office/drawing/2014/main" id="{A49B2F85-1F36-8233-A1FC-540CBAA07DFC}"/>
              </a:ext>
            </a:extLst>
          </p:cNvPr>
          <p:cNvSpPr txBox="1">
            <a:spLocks/>
          </p:cNvSpPr>
          <p:nvPr/>
        </p:nvSpPr>
        <p:spPr>
          <a:xfrm>
            <a:off x="-868593" y="3389762"/>
            <a:ext cx="12969380" cy="1600439"/>
          </a:xfrm>
          <a:prstGeom prst="rect">
            <a:avLst/>
          </a:prstGeom>
        </p:spPr>
        <p:txBody>
          <a:bodyPr vert="horz" lIns="121920" tIns="60960" rIns="121920" bIns="60960" rtlCol="0" anchor="b">
            <a:noAutofit/>
            <a:scene3d>
              <a:camera prst="orthographicFront"/>
              <a:lightRig rig="threePt" dir="t"/>
            </a:scene3d>
            <a:sp3d extrusionH="57150">
              <a:bevelT w="82550" h="38100" prst="coolSlant"/>
            </a:sp3d>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100000"/>
              </a:lnSpc>
              <a:spcBef>
                <a:spcPct val="0"/>
              </a:spcBef>
              <a:spcAft>
                <a:spcPts val="0"/>
              </a:spcAft>
              <a:buClrTx/>
              <a:buSzTx/>
              <a:buFontTx/>
              <a:buNone/>
              <a:tabLst/>
              <a:defRPr/>
            </a:pPr>
            <a:r>
              <a:rPr kumimoji="0" lang="en-US" sz="4667" b="1" i="0" u="none" strike="noStrike" kern="1200" cap="none" spc="0" normalizeH="0" baseline="0" noProof="0">
                <a:ln>
                  <a:noFill/>
                </a:ln>
                <a:solidFill>
                  <a:srgbClr val="D63E3D">
                    <a:lumMod val="50000"/>
                  </a:srgbClr>
                </a:solidFill>
                <a:effectLst/>
                <a:uLnTx/>
                <a:uFillTx/>
                <a:latin typeface="SVN-Dancing Script" panose="02040603050506020204" pitchFamily="18" charset="0"/>
                <a:ea typeface="+mj-ea"/>
                <a:cs typeface="+mj-cs"/>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Soạn</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bài</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giảng</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yêu</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cầu</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các</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khối</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lớp</a:t>
            </a:r>
            <a:endPar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endParaRPr>
          </a:p>
          <a:p>
            <a:pPr marL="0" marR="0" lvl="0" indent="0" algn="ctr" defTabSz="1219140" rtl="0" eaLnBrk="1" fontAlgn="auto" latinLnBrk="0" hangingPunct="1">
              <a:lnSpc>
                <a:spcPct val="100000"/>
              </a:lnSpc>
              <a:spcBef>
                <a:spcPct val="0"/>
              </a:spcBef>
              <a:spcAft>
                <a:spcPts val="0"/>
              </a:spcAft>
              <a:buClrTx/>
              <a:buSzTx/>
              <a:buFontTx/>
              <a:buNone/>
              <a:tabLst/>
              <a:defRPr/>
            </a:pPr>
            <a:r>
              <a:rPr kumimoji="0" lang="en-US" sz="4667" b="1" i="0" u="none" strike="noStrike" kern="1200" cap="none" spc="0" normalizeH="0" baseline="0" noProof="0" err="1">
                <a:ln>
                  <a:noFill/>
                </a:ln>
                <a:solidFill>
                  <a:srgbClr val="BC3259"/>
                </a:solidFill>
                <a:effectLst/>
                <a:uLnTx/>
                <a:uFillTx/>
                <a:latin typeface="SVN-Dancing Script" panose="02040603050506020204" pitchFamily="18" charset="0"/>
                <a:ea typeface="+mj-ea"/>
                <a:cs typeface="+mj-cs"/>
                <a:sym typeface="Arial"/>
              </a:rPr>
              <a:t>Thiết</a:t>
            </a:r>
            <a:r>
              <a:rPr kumimoji="0" lang="en-US" sz="4667" b="1" i="0" u="none" strike="noStrike" kern="1200" cap="none" spc="0" normalizeH="0" baseline="0" noProof="0">
                <a:ln>
                  <a:noFill/>
                </a:ln>
                <a:solidFill>
                  <a:srgbClr val="BC3259"/>
                </a:solidFill>
                <a:effectLst/>
                <a:uLnTx/>
                <a:uFillTx/>
                <a:latin typeface="SVN-Dancing Script" panose="02040603050506020204" pitchFamily="18" charset="0"/>
                <a:ea typeface="+mj-ea"/>
                <a:cs typeface="+mj-cs"/>
                <a:sym typeface="Arial"/>
              </a:rPr>
              <a:t> </a:t>
            </a:r>
            <a:r>
              <a:rPr kumimoji="0" lang="en-US" sz="4667" b="1" i="0" u="none" strike="noStrike" kern="1200" cap="none" spc="0" normalizeH="0" baseline="0" noProof="0" err="1">
                <a:ln>
                  <a:noFill/>
                </a:ln>
                <a:solidFill>
                  <a:srgbClr val="BC3259"/>
                </a:solidFill>
                <a:effectLst/>
                <a:uLnTx/>
                <a:uFillTx/>
                <a:latin typeface="SVN-Dancing Script" panose="02040603050506020204" pitchFamily="18" charset="0"/>
                <a:ea typeface="+mj-ea"/>
                <a:cs typeface="+mj-cs"/>
                <a:sym typeface="Arial"/>
              </a:rPr>
              <a:t>kế</a:t>
            </a:r>
            <a:r>
              <a:rPr kumimoji="0" lang="en-US" sz="4667" b="1" i="0" u="none" strike="noStrike" kern="1200" cap="none" spc="0" normalizeH="0" baseline="0" noProof="0">
                <a:ln>
                  <a:noFill/>
                </a:ln>
                <a:solidFill>
                  <a:srgbClr val="BC3259"/>
                </a:solidFill>
                <a:effectLst/>
                <a:uLnTx/>
                <a:uFillTx/>
                <a:latin typeface="SVN-Dancing Script" panose="02040603050506020204" pitchFamily="18" charset="0"/>
                <a:ea typeface="+mj-ea"/>
                <a:cs typeface="+mj-cs"/>
                <a:sym typeface="Arial"/>
              </a:rPr>
              <a:t> </a:t>
            </a:r>
            <a:r>
              <a:rPr kumimoji="0" lang="en-US" sz="4667" b="1" i="0" u="none" strike="noStrike" kern="1200" cap="none" spc="0" normalizeH="0" baseline="0" noProof="0" err="1">
                <a:ln>
                  <a:noFill/>
                </a:ln>
                <a:solidFill>
                  <a:srgbClr val="BC3259"/>
                </a:solidFill>
                <a:effectLst/>
                <a:uLnTx/>
                <a:uFillTx/>
                <a:latin typeface="SVN-Dancing Script" panose="02040603050506020204" pitchFamily="18" charset="0"/>
                <a:ea typeface="+mj-ea"/>
                <a:cs typeface="+mj-cs"/>
                <a:sym typeface="Arial"/>
              </a:rPr>
              <a:t>bài</a:t>
            </a:r>
            <a:r>
              <a:rPr kumimoji="0" lang="en-US" sz="4667" b="1" i="0" u="none" strike="noStrike" kern="1200" cap="none" spc="0" normalizeH="0" baseline="0" noProof="0">
                <a:ln>
                  <a:noFill/>
                </a:ln>
                <a:solidFill>
                  <a:srgbClr val="BC3259"/>
                </a:solidFill>
                <a:effectLst/>
                <a:uLnTx/>
                <a:uFillTx/>
                <a:latin typeface="SVN-Dancing Script" panose="02040603050506020204" pitchFamily="18" charset="0"/>
                <a:ea typeface="+mj-ea"/>
                <a:cs typeface="+mj-cs"/>
                <a:sym typeface="Arial"/>
              </a:rPr>
              <a:t> </a:t>
            </a:r>
            <a:r>
              <a:rPr kumimoji="0" lang="en-US" sz="4667" b="1" i="0" u="none" strike="noStrike" kern="1200" cap="none" spc="0" normalizeH="0" baseline="0" noProof="0" err="1">
                <a:ln>
                  <a:noFill/>
                </a:ln>
                <a:solidFill>
                  <a:srgbClr val="BC3259"/>
                </a:solidFill>
                <a:effectLst/>
                <a:uLnTx/>
                <a:uFillTx/>
                <a:latin typeface="SVN-Dancing Script" panose="02040603050506020204" pitchFamily="18" charset="0"/>
                <a:ea typeface="+mj-ea"/>
                <a:cs typeface="+mj-cs"/>
                <a:sym typeface="Arial"/>
              </a:rPr>
              <a:t>giảng</a:t>
            </a:r>
            <a:r>
              <a:rPr kumimoji="0" lang="en-US" sz="4667" b="1" i="0" u="none" strike="noStrike" kern="1200" cap="none" spc="0" normalizeH="0" baseline="0" noProof="0">
                <a:ln>
                  <a:noFill/>
                </a:ln>
                <a:solidFill>
                  <a:srgbClr val="BC3259"/>
                </a:solidFill>
                <a:effectLst/>
                <a:uLnTx/>
                <a:uFillTx/>
                <a:latin typeface="SVN-Dancing Script" panose="02040603050506020204" pitchFamily="18" charset="0"/>
                <a:ea typeface="+mj-ea"/>
                <a:cs typeface="+mj-cs"/>
                <a:sym typeface="Arial"/>
              </a:rPr>
              <a:t> </a:t>
            </a:r>
            <a:r>
              <a:rPr kumimoji="0" lang="en-US" sz="4667" b="1" i="0" u="none" strike="noStrike" kern="1200" cap="none" spc="0" normalizeH="0" baseline="0" noProof="0">
                <a:ln>
                  <a:noFill/>
                </a:ln>
                <a:solidFill>
                  <a:srgbClr val="2E9733"/>
                </a:solidFill>
                <a:effectLst/>
                <a:uLnTx/>
                <a:uFillTx/>
                <a:latin typeface="SVN-Dancing Script" panose="02040603050506020204" pitchFamily="18" charset="0"/>
                <a:ea typeface="+mj-ea"/>
                <a:cs typeface="+mj-cs"/>
                <a:sym typeface="Arial"/>
              </a:rPr>
              <a:t>E – Learning</a:t>
            </a:r>
          </a:p>
        </p:txBody>
      </p:sp>
      <p:sp>
        <p:nvSpPr>
          <p:cNvPr id="14" name="TextBox 13">
            <a:extLst>
              <a:ext uri="{FF2B5EF4-FFF2-40B4-BE49-F238E27FC236}">
                <a16:creationId xmlns:a16="http://schemas.microsoft.com/office/drawing/2014/main" id="{7AC1BF12-2D57-A04F-768A-0BB37B02C051}"/>
              </a:ext>
            </a:extLst>
          </p:cNvPr>
          <p:cNvSpPr txBox="1"/>
          <p:nvPr/>
        </p:nvSpPr>
        <p:spPr>
          <a:xfrm>
            <a:off x="1" y="5108352"/>
            <a:ext cx="10346724" cy="1323632"/>
          </a:xfrm>
          <a:prstGeom prst="rect">
            <a:avLst/>
          </a:prstGeom>
          <a:noFill/>
        </p:spPr>
        <p:txBody>
          <a:bodyPr wrap="square">
            <a:spAutoFit/>
            <a:scene3d>
              <a:camera prst="orthographicFront"/>
              <a:lightRig rig="threePt" dir="t"/>
            </a:scene3d>
            <a:sp3d extrusionH="57150">
              <a:bevelT w="82550" h="38100" prst="coolSlant"/>
            </a:sp3d>
          </a:bodyPr>
          <a:lstStyle/>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2667" b="1" i="0" u="none" strike="noStrike" kern="1200" cap="none" spc="0" normalizeH="0" baseline="0" noProof="0" dirty="0">
                <a:ln>
                  <a:noFill/>
                </a:ln>
                <a:solidFill>
                  <a:srgbClr val="43671B"/>
                </a:solidFill>
                <a:effectLst>
                  <a:glow rad="63500">
                    <a:srgbClr val="FCF2BA">
                      <a:satMod val="175000"/>
                      <a:alpha val="40000"/>
                    </a:srgbClr>
                  </a:glow>
                </a:effectLst>
                <a:uLnTx/>
                <a:uFillTx/>
                <a:latin typeface="Cambria" panose="02040503050406030204" pitchFamily="18" charset="0"/>
                <a:ea typeface="+mn-ea"/>
                <a:cs typeface="Times New Roman" panose="02020603050405020304" pitchFamily="18" charset="0"/>
                <a:sym typeface="Arial"/>
              </a:rPr>
              <a:t>MĂNG NON – TÀI LIỆU TIỂU HỌC </a:t>
            </a:r>
          </a:p>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2667" b="1" i="0" u="none" strike="noStrike" kern="1200" cap="none" spc="0" normalizeH="0" baseline="0" noProof="0" dirty="0" err="1">
                <a:ln>
                  <a:noFill/>
                </a:ln>
                <a:solidFill>
                  <a:srgbClr val="002060"/>
                </a:solidFill>
                <a:effectLst>
                  <a:glow rad="63500">
                    <a:srgbClr val="FCF2BA">
                      <a:satMod val="175000"/>
                      <a:alpha val="40000"/>
                    </a:srgbClr>
                  </a:glow>
                </a:effectLst>
                <a:uLnTx/>
                <a:uFillTx/>
                <a:latin typeface="Cambria" panose="02040503050406030204" pitchFamily="18" charset="0"/>
                <a:ea typeface="+mn-ea"/>
                <a:cs typeface="Times New Roman" panose="02020603050405020304" pitchFamily="18" charset="0"/>
                <a:sym typeface="Arial"/>
              </a:rPr>
              <a:t>Mời</a:t>
            </a:r>
            <a:r>
              <a:rPr kumimoji="0" lang="en-US" sz="2667" b="1" i="0" u="none" strike="noStrike" kern="1200" cap="none" spc="0" normalizeH="0" baseline="0" noProof="0" dirty="0">
                <a:ln>
                  <a:noFill/>
                </a:ln>
                <a:solidFill>
                  <a:srgbClr val="002060"/>
                </a:solidFill>
                <a:effectLst>
                  <a:glow rad="63500">
                    <a:srgbClr val="FCF2BA">
                      <a:satMod val="175000"/>
                      <a:alpha val="40000"/>
                    </a:srgbClr>
                  </a:glow>
                </a:effectLst>
                <a:uLnTx/>
                <a:uFillTx/>
                <a:latin typeface="Cambria" panose="02040503050406030204" pitchFamily="18" charset="0"/>
                <a:ea typeface="+mn-ea"/>
                <a:cs typeface="Times New Roman" panose="02020603050405020304" pitchFamily="18" charset="0"/>
                <a:sym typeface="Arial"/>
              </a:rPr>
              <a:t> </a:t>
            </a:r>
            <a:r>
              <a:rPr kumimoji="0" lang="en-US" sz="2667" b="1" i="0" u="none" strike="noStrike" kern="1200" cap="none" spc="0" normalizeH="0" baseline="0" noProof="0" dirty="0" err="1">
                <a:ln>
                  <a:noFill/>
                </a:ln>
                <a:solidFill>
                  <a:srgbClr val="002060"/>
                </a:solidFill>
                <a:effectLst>
                  <a:glow rad="63500">
                    <a:srgbClr val="FCF2BA">
                      <a:satMod val="175000"/>
                      <a:alpha val="40000"/>
                    </a:srgbClr>
                  </a:glow>
                </a:effectLst>
                <a:uLnTx/>
                <a:uFillTx/>
                <a:latin typeface="Cambria" panose="02040503050406030204" pitchFamily="18" charset="0"/>
                <a:ea typeface="+mn-ea"/>
                <a:cs typeface="Times New Roman" panose="02020603050405020304" pitchFamily="18" charset="0"/>
                <a:sym typeface="Arial"/>
              </a:rPr>
              <a:t>truy</a:t>
            </a:r>
            <a:r>
              <a:rPr kumimoji="0" lang="en-US" sz="2667" b="1" i="0" u="none" strike="noStrike" kern="1200" cap="none" spc="0" normalizeH="0" baseline="0" noProof="0" dirty="0">
                <a:ln>
                  <a:noFill/>
                </a:ln>
                <a:solidFill>
                  <a:srgbClr val="002060"/>
                </a:solidFill>
                <a:effectLst>
                  <a:glow rad="63500">
                    <a:srgbClr val="FCF2BA">
                      <a:satMod val="175000"/>
                      <a:alpha val="40000"/>
                    </a:srgbClr>
                  </a:glow>
                </a:effectLst>
                <a:uLnTx/>
                <a:uFillTx/>
                <a:latin typeface="Cambria" panose="02040503050406030204" pitchFamily="18" charset="0"/>
                <a:ea typeface="+mn-ea"/>
                <a:cs typeface="Times New Roman" panose="02020603050405020304" pitchFamily="18" charset="0"/>
                <a:sym typeface="Arial"/>
              </a:rPr>
              <a:t> </a:t>
            </a:r>
            <a:r>
              <a:rPr kumimoji="0" lang="en-US" sz="2667" b="1" i="0" u="none" strike="noStrike" kern="1200" cap="none" spc="0" normalizeH="0" baseline="0" noProof="0" dirty="0" err="1">
                <a:ln>
                  <a:noFill/>
                </a:ln>
                <a:solidFill>
                  <a:srgbClr val="002060"/>
                </a:solidFill>
                <a:effectLst>
                  <a:glow rad="63500">
                    <a:srgbClr val="FCF2BA">
                      <a:satMod val="175000"/>
                      <a:alpha val="40000"/>
                    </a:srgbClr>
                  </a:glow>
                </a:effectLst>
                <a:uLnTx/>
                <a:uFillTx/>
                <a:latin typeface="Cambria" panose="02040503050406030204" pitchFamily="18" charset="0"/>
                <a:ea typeface="+mn-ea"/>
                <a:cs typeface="Times New Roman" panose="02020603050405020304" pitchFamily="18" charset="0"/>
                <a:sym typeface="Arial"/>
              </a:rPr>
              <a:t>cập</a:t>
            </a:r>
            <a:r>
              <a:rPr kumimoji="0" lang="en-US" sz="2667" b="1" i="0" u="none" strike="noStrike" kern="1200" cap="none" spc="0" normalizeH="0" baseline="0" noProof="0" dirty="0">
                <a:ln>
                  <a:noFill/>
                </a:ln>
                <a:solidFill>
                  <a:srgbClr val="002060"/>
                </a:solidFill>
                <a:effectLst>
                  <a:glow rad="63500">
                    <a:srgbClr val="FCF2BA">
                      <a:satMod val="175000"/>
                      <a:alpha val="40000"/>
                    </a:srgbClr>
                  </a:glow>
                </a:effectLst>
                <a:uLnTx/>
                <a:uFillTx/>
                <a:latin typeface="Cambria" panose="02040503050406030204" pitchFamily="18" charset="0"/>
                <a:ea typeface="+mn-ea"/>
                <a:cs typeface="Times New Roman" panose="02020603050405020304" pitchFamily="18" charset="0"/>
                <a:sym typeface="Arial"/>
              </a:rPr>
              <a:t>: </a:t>
            </a:r>
            <a:r>
              <a:rPr kumimoji="0" lang="en-US" sz="2667" b="0" i="0" u="none" strike="noStrike" kern="1200" cap="none" spc="0" normalizeH="0" baseline="0" noProof="0" dirty="0">
                <a:ln>
                  <a:noFill/>
                </a:ln>
                <a:solidFill>
                  <a:srgbClr val="002060"/>
                </a:solidFill>
                <a:effectLst>
                  <a:glow rad="63500">
                    <a:srgbClr val="FCF2BA">
                      <a:satMod val="175000"/>
                      <a:alpha val="40000"/>
                    </a:srgbClr>
                  </a:glow>
                </a:effectLst>
                <a:uLnTx/>
                <a:uFillTx/>
                <a:latin typeface="Cambria" panose="02040503050406030204" pitchFamily="18" charset="0"/>
                <a:ea typeface="+mn-ea"/>
                <a:cs typeface="Times New Roman" panose="02020603050405020304" pitchFamily="18" charset="0"/>
                <a:sym typeface="Arial"/>
                <a:hlinkClick r:id="rId3">
                  <a:extLst>
                    <a:ext uri="{A12FA001-AC4F-418D-AE19-62706E023703}">
                      <ahyp:hlinkClr xmlns:ahyp="http://schemas.microsoft.com/office/drawing/2018/hyperlinkcolor" val="tx"/>
                    </a:ext>
                  </a:extLst>
                </a:hlinkClick>
              </a:rPr>
              <a:t>MĂNG NON- TÀI LIỆU TIỂU HỌC | Facebook</a:t>
            </a:r>
            <a:endParaRPr kumimoji="0" lang="en-US" sz="2667" b="0" i="0" u="none" strike="noStrike" kern="1200" cap="none" spc="0" normalizeH="0" baseline="0" noProof="0" dirty="0">
              <a:ln>
                <a:noFill/>
              </a:ln>
              <a:solidFill>
                <a:srgbClr val="002060"/>
              </a:solidFill>
              <a:effectLst>
                <a:glow rad="63500">
                  <a:srgbClr val="FCF2BA">
                    <a:satMod val="175000"/>
                    <a:alpha val="40000"/>
                  </a:srgbClr>
                </a:glow>
              </a:effectLst>
              <a:uLnTx/>
              <a:uFillTx/>
              <a:latin typeface="Cambria" panose="02040503050406030204" pitchFamily="18" charset="0"/>
              <a:ea typeface="+mn-ea"/>
              <a:cs typeface="Times New Roman" panose="02020603050405020304" pitchFamily="18" charset="0"/>
              <a:sym typeface="Arial"/>
            </a:endParaRPr>
          </a:p>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2667" b="1" i="0" u="none" strike="noStrike" kern="1200" cap="none" spc="0" normalizeH="0" baseline="0" noProof="0" dirty="0">
                <a:ln>
                  <a:noFill/>
                </a:ln>
                <a:solidFill>
                  <a:srgbClr val="002060"/>
                </a:solidFill>
                <a:effectLst>
                  <a:glow rad="63500">
                    <a:srgbClr val="FCF2BA">
                      <a:satMod val="175000"/>
                      <a:alpha val="40000"/>
                    </a:srgbClr>
                  </a:glow>
                </a:effectLst>
                <a:uLnTx/>
                <a:uFillTx/>
                <a:latin typeface="Cambria" panose="02040503050406030204" pitchFamily="18" charset="0"/>
                <a:ea typeface="+mn-ea"/>
                <a:cs typeface="Times New Roman" panose="02020603050405020304" pitchFamily="18" charset="0"/>
                <a:sym typeface="Arial"/>
              </a:rPr>
              <a:t>ZALO : </a:t>
            </a:r>
            <a:r>
              <a:rPr kumimoji="0" lang="en-US" sz="2667" b="1" i="0" u="sng" strike="noStrike" kern="1200" cap="none" spc="0" normalizeH="0" baseline="0" noProof="0" dirty="0">
                <a:ln>
                  <a:noFill/>
                </a:ln>
                <a:solidFill>
                  <a:srgbClr val="D63E3D">
                    <a:lumMod val="75000"/>
                  </a:srgbClr>
                </a:solidFill>
                <a:effectLst>
                  <a:glow rad="63500">
                    <a:srgbClr val="FCF2BA">
                      <a:satMod val="175000"/>
                      <a:alpha val="40000"/>
                    </a:srgbClr>
                  </a:glow>
                </a:effectLst>
                <a:uLnTx/>
                <a:uFillTx/>
                <a:latin typeface="Cambria" panose="02040503050406030204" pitchFamily="18" charset="0"/>
                <a:ea typeface="+mn-ea"/>
                <a:cs typeface="Arial"/>
                <a:sym typeface="Arial"/>
              </a:rPr>
              <a:t>0382348780</a:t>
            </a:r>
            <a:r>
              <a:rPr kumimoji="0" lang="en-US" sz="2667" b="1" i="0" u="none" strike="noStrike" kern="1200" cap="none" spc="0" normalizeH="0" baseline="0" noProof="0" dirty="0">
                <a:ln>
                  <a:noFill/>
                </a:ln>
                <a:solidFill>
                  <a:srgbClr val="D63E3D">
                    <a:lumMod val="75000"/>
                  </a:srgbClr>
                </a:solidFill>
                <a:effectLst>
                  <a:glow rad="63500">
                    <a:srgbClr val="FCF2BA">
                      <a:satMod val="175000"/>
                      <a:alpha val="40000"/>
                    </a:srgbClr>
                  </a:glow>
                </a:effectLst>
                <a:uLnTx/>
                <a:uFillTx/>
                <a:latin typeface="Cambria" panose="02040503050406030204" pitchFamily="18" charset="0"/>
                <a:ea typeface="+mn-ea"/>
                <a:cs typeface="Arial"/>
                <a:sym typeface="Arial"/>
              </a:rPr>
              <a:t> - </a:t>
            </a:r>
            <a:r>
              <a:rPr kumimoji="0" lang="en-US" sz="2667" b="1" i="0" u="sng" strike="noStrike" kern="1200" cap="none" spc="0" normalizeH="0" baseline="0" noProof="0" dirty="0">
                <a:ln>
                  <a:noFill/>
                </a:ln>
                <a:solidFill>
                  <a:srgbClr val="D63E3D">
                    <a:lumMod val="75000"/>
                  </a:srgbClr>
                </a:solidFill>
                <a:effectLst>
                  <a:glow rad="63500">
                    <a:srgbClr val="FCF2BA">
                      <a:satMod val="175000"/>
                      <a:alpha val="40000"/>
                    </a:srgbClr>
                  </a:glow>
                </a:effectLst>
                <a:uLnTx/>
                <a:uFillTx/>
                <a:latin typeface="Cambria" panose="02040503050406030204" pitchFamily="18" charset="0"/>
                <a:ea typeface="+mn-ea"/>
                <a:cs typeface="Arial"/>
                <a:sym typeface="Arial"/>
              </a:rPr>
              <a:t>0984848929</a:t>
            </a:r>
            <a:endParaRPr kumimoji="0" lang="en-US" sz="2667" b="1" i="0" u="none" strike="noStrike" kern="1200" cap="none" spc="0" normalizeH="0" baseline="0" noProof="0" dirty="0">
              <a:ln>
                <a:noFill/>
              </a:ln>
              <a:solidFill>
                <a:srgbClr val="D63E3D">
                  <a:lumMod val="75000"/>
                </a:srgbClr>
              </a:solidFill>
              <a:effectLst>
                <a:glow rad="63500">
                  <a:srgbClr val="FCF2BA">
                    <a:satMod val="175000"/>
                    <a:alpha val="40000"/>
                  </a:srgbClr>
                </a:glow>
              </a:effectLst>
              <a:uLnTx/>
              <a:uFillTx/>
              <a:latin typeface="Cambria" panose="02040503050406030204" pitchFamily="18" charset="0"/>
              <a:ea typeface="+mn-ea"/>
              <a:cs typeface="Times New Roman" panose="02020603050405020304" pitchFamily="18" charset="0"/>
              <a:sym typeface="Arial"/>
            </a:endParaRPr>
          </a:p>
        </p:txBody>
      </p:sp>
      <p:pic>
        <p:nvPicPr>
          <p:cNvPr id="4" name="Picture 3">
            <a:extLst>
              <a:ext uri="{FF2B5EF4-FFF2-40B4-BE49-F238E27FC236}">
                <a16:creationId xmlns:a16="http://schemas.microsoft.com/office/drawing/2014/main" id="{94E71926-8BF3-F518-3047-A9C5F7475B81}"/>
              </a:ext>
            </a:extLst>
          </p:cNvPr>
          <p:cNvPicPr>
            <a:picLocks noChangeAspect="1"/>
          </p:cNvPicPr>
          <p:nvPr/>
        </p:nvPicPr>
        <p:blipFill>
          <a:blip r:embed="rId4"/>
          <a:stretch>
            <a:fillRect/>
          </a:stretch>
        </p:blipFill>
        <p:spPr>
          <a:xfrm>
            <a:off x="401843" y="1626439"/>
            <a:ext cx="11388315" cy="1926503"/>
          </a:xfrm>
          <a:prstGeom prst="rect">
            <a:avLst/>
          </a:prstGeom>
        </p:spPr>
      </p:pic>
      <p:pic>
        <p:nvPicPr>
          <p:cNvPr id="11" name="Picture 10">
            <a:extLst>
              <a:ext uri="{FF2B5EF4-FFF2-40B4-BE49-F238E27FC236}">
                <a16:creationId xmlns:a16="http://schemas.microsoft.com/office/drawing/2014/main" id="{CBC623E4-8592-CDC4-D892-473045F2495A}"/>
              </a:ext>
            </a:extLst>
          </p:cNvPr>
          <p:cNvPicPr>
            <a:picLocks noChangeAspect="1"/>
          </p:cNvPicPr>
          <p:nvPr/>
        </p:nvPicPr>
        <p:blipFill>
          <a:blip r:embed="rId5"/>
          <a:stretch>
            <a:fillRect/>
          </a:stretch>
        </p:blipFill>
        <p:spPr>
          <a:xfrm>
            <a:off x="-2592631" y="629695"/>
            <a:ext cx="17195357" cy="996744"/>
          </a:xfrm>
          <a:prstGeom prst="rect">
            <a:avLst/>
          </a:prstGeom>
        </p:spPr>
      </p:pic>
    </p:spTree>
    <p:extLst>
      <p:ext uri="{BB962C8B-B14F-4D97-AF65-F5344CB8AC3E}">
        <p14:creationId xmlns:p14="http://schemas.microsoft.com/office/powerpoint/2010/main" val="2819458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500" fill="hold"/>
                                        <p:tgtEl>
                                          <p:spTgt spid="2"/>
                                        </p:tgtEl>
                                        <p:attrNameLst>
                                          <p:attrName>ppt_x</p:attrName>
                                        </p:attrNameLst>
                                      </p:cBhvr>
                                      <p:tavLst>
                                        <p:tav tm="0">
                                          <p:val>
                                            <p:strVal val="#ppt_x"/>
                                          </p:val>
                                        </p:tav>
                                        <p:tav tm="100000">
                                          <p:val>
                                            <p:strVal val="#ppt_x"/>
                                          </p:val>
                                        </p:tav>
                                      </p:tavLst>
                                    </p:anim>
                                    <p:anim calcmode="lin" valueType="num">
                                      <p:cBhvr additive="base">
                                        <p:cTn id="8" dur="1500" fill="hold"/>
                                        <p:tgtEl>
                                          <p:spTgt spid="2"/>
                                        </p:tgtEl>
                                        <p:attrNameLst>
                                          <p:attrName>ppt_y</p:attrName>
                                        </p:attrNameLst>
                                      </p:cBhvr>
                                      <p:tavLst>
                                        <p:tav tm="0">
                                          <p:val>
                                            <p:strVal val="1+#ppt_h/2"/>
                                          </p:val>
                                        </p:tav>
                                        <p:tav tm="100000">
                                          <p:val>
                                            <p:strVal val="#ppt_y"/>
                                          </p:val>
                                        </p:tav>
                                      </p:tavLst>
                                    </p:anim>
                                  </p:childTnLst>
                                </p:cTn>
                              </p:par>
                              <p:par>
                                <p:cTn id="9" presetID="50" presetClass="entr" presetSubtype="0" decel="100000" fill="hold" grpId="0" nodeType="withEffect">
                                  <p:stCondLst>
                                    <p:cond delay="1000"/>
                                  </p:stCondLst>
                                  <p:childTnLst>
                                    <p:set>
                                      <p:cBhvr>
                                        <p:cTn id="10" dur="1" fill="hold">
                                          <p:stCondLst>
                                            <p:cond delay="0"/>
                                          </p:stCondLst>
                                        </p:cTn>
                                        <p:tgtEl>
                                          <p:spTgt spid="10"/>
                                        </p:tgtEl>
                                        <p:attrNameLst>
                                          <p:attrName>style.visibility</p:attrName>
                                        </p:attrNameLst>
                                      </p:cBhvr>
                                      <p:to>
                                        <p:strVal val="visible"/>
                                      </p:to>
                                    </p:set>
                                    <p:anim calcmode="lin" valueType="num">
                                      <p:cBhvr>
                                        <p:cTn id="11" dur="3000" fill="hold"/>
                                        <p:tgtEl>
                                          <p:spTgt spid="10"/>
                                        </p:tgtEl>
                                        <p:attrNameLst>
                                          <p:attrName>ppt_w</p:attrName>
                                        </p:attrNameLst>
                                      </p:cBhvr>
                                      <p:tavLst>
                                        <p:tav tm="0">
                                          <p:val>
                                            <p:strVal val="#ppt_w+.3"/>
                                          </p:val>
                                        </p:tav>
                                        <p:tav tm="100000">
                                          <p:val>
                                            <p:strVal val="#ppt_w"/>
                                          </p:val>
                                        </p:tav>
                                      </p:tavLst>
                                    </p:anim>
                                    <p:anim calcmode="lin" valueType="num">
                                      <p:cBhvr>
                                        <p:cTn id="12" dur="3000" fill="hold"/>
                                        <p:tgtEl>
                                          <p:spTgt spid="10"/>
                                        </p:tgtEl>
                                        <p:attrNameLst>
                                          <p:attrName>ppt_h</p:attrName>
                                        </p:attrNameLst>
                                      </p:cBhvr>
                                      <p:tavLst>
                                        <p:tav tm="0">
                                          <p:val>
                                            <p:strVal val="#ppt_h"/>
                                          </p:val>
                                        </p:tav>
                                        <p:tav tm="100000">
                                          <p:val>
                                            <p:strVal val="#ppt_h"/>
                                          </p:val>
                                        </p:tav>
                                      </p:tavLst>
                                    </p:anim>
                                    <p:animEffect transition="in" filter="fade">
                                      <p:cBhvr>
                                        <p:cTn id="13" dur="3000"/>
                                        <p:tgtEl>
                                          <p:spTgt spid="10"/>
                                        </p:tgtEl>
                                      </p:cBhvr>
                                    </p:animEffect>
                                  </p:childTnLst>
                                </p:cTn>
                              </p:par>
                              <p:par>
                                <p:cTn id="14" presetID="2" presetClass="entr" presetSubtype="4" fill="hold" grpId="0" nodeType="withEffect">
                                  <p:stCondLst>
                                    <p:cond delay="0"/>
                                  </p:stCondLst>
                                  <p:childTnLst>
                                    <p:set>
                                      <p:cBhvr>
                                        <p:cTn id="15" dur="1" fill="hold">
                                          <p:stCondLst>
                                            <p:cond delay="0"/>
                                          </p:stCondLst>
                                        </p:cTn>
                                        <p:tgtEl>
                                          <p:spTgt spid="15"/>
                                        </p:tgtEl>
                                        <p:attrNameLst>
                                          <p:attrName>style.visibility</p:attrName>
                                        </p:attrNameLst>
                                      </p:cBhvr>
                                      <p:to>
                                        <p:strVal val="visible"/>
                                      </p:to>
                                    </p:set>
                                    <p:anim calcmode="lin" valueType="num">
                                      <p:cBhvr additive="base">
                                        <p:cTn id="16" dur="1500" fill="hold"/>
                                        <p:tgtEl>
                                          <p:spTgt spid="15"/>
                                        </p:tgtEl>
                                        <p:attrNameLst>
                                          <p:attrName>ppt_x</p:attrName>
                                        </p:attrNameLst>
                                      </p:cBhvr>
                                      <p:tavLst>
                                        <p:tav tm="0">
                                          <p:val>
                                            <p:strVal val="#ppt_x"/>
                                          </p:val>
                                        </p:tav>
                                        <p:tav tm="100000">
                                          <p:val>
                                            <p:strVal val="#ppt_x"/>
                                          </p:val>
                                        </p:tav>
                                      </p:tavLst>
                                    </p:anim>
                                    <p:anim calcmode="lin" valueType="num">
                                      <p:cBhvr additive="base">
                                        <p:cTn id="17" dur="1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 grpId="0" animBg="1"/>
      <p:bldP spid="1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C57BB67-82FA-953D-60BD-9AF28A0A5775}"/>
              </a:ext>
            </a:extLst>
          </p:cNvPr>
          <p:cNvSpPr txBox="1"/>
          <p:nvPr/>
        </p:nvSpPr>
        <p:spPr>
          <a:xfrm>
            <a:off x="1429789" y="727336"/>
            <a:ext cx="10382249" cy="646331"/>
          </a:xfrm>
          <a:prstGeom prst="rect">
            <a:avLst/>
          </a:prstGeom>
          <a:noFill/>
        </p:spPr>
        <p:txBody>
          <a:bodyPr wrap="square" rtlCol="0">
            <a:spAutoFit/>
          </a:bodyPr>
          <a:lstStyle/>
          <a:p>
            <a:r>
              <a:rPr lang="en-US" sz="3600" b="1" dirty="0" err="1">
                <a:solidFill>
                  <a:prstClr val="black"/>
                </a:solidFill>
                <a:latin typeface="Cambria" panose="02040503050406030204" pitchFamily="18" charset="0"/>
              </a:rPr>
              <a:t>Nói</a:t>
            </a:r>
            <a:r>
              <a:rPr lang="en-US" sz="3600" b="1" dirty="0">
                <a:solidFill>
                  <a:prstClr val="black"/>
                </a:solidFill>
                <a:latin typeface="Cambria" panose="02040503050406030204" pitchFamily="18" charset="0"/>
              </a:rPr>
              <a:t> </a:t>
            </a:r>
            <a:r>
              <a:rPr lang="en-US" sz="3600" b="1" dirty="0" err="1">
                <a:solidFill>
                  <a:prstClr val="black"/>
                </a:solidFill>
                <a:latin typeface="Cambria" panose="02040503050406030204" pitchFamily="18" charset="0"/>
              </a:rPr>
              <a:t>về</a:t>
            </a:r>
            <a:r>
              <a:rPr lang="en-US" sz="3600" b="1" dirty="0">
                <a:solidFill>
                  <a:prstClr val="black"/>
                </a:solidFill>
                <a:latin typeface="Cambria" panose="02040503050406030204" pitchFamily="18" charset="0"/>
              </a:rPr>
              <a:t> </a:t>
            </a:r>
            <a:r>
              <a:rPr lang="en-US" sz="3600" b="1" dirty="0" err="1">
                <a:solidFill>
                  <a:prstClr val="black"/>
                </a:solidFill>
                <a:latin typeface="Cambria" panose="02040503050406030204" pitchFamily="18" charset="0"/>
              </a:rPr>
              <a:t>điều</a:t>
            </a:r>
            <a:r>
              <a:rPr lang="en-US" sz="3600" b="1" dirty="0">
                <a:solidFill>
                  <a:prstClr val="black"/>
                </a:solidFill>
                <a:latin typeface="Cambria" panose="02040503050406030204" pitchFamily="18" charset="0"/>
              </a:rPr>
              <a:t> </a:t>
            </a:r>
            <a:r>
              <a:rPr lang="en-US" sz="3600" b="1" dirty="0" err="1">
                <a:solidFill>
                  <a:prstClr val="black"/>
                </a:solidFill>
                <a:latin typeface="Cambria" panose="02040503050406030204" pitchFamily="18" charset="0"/>
              </a:rPr>
              <a:t>em</a:t>
            </a:r>
            <a:r>
              <a:rPr lang="en-US" sz="3600" b="1" dirty="0">
                <a:solidFill>
                  <a:prstClr val="black"/>
                </a:solidFill>
                <a:latin typeface="Cambria" panose="02040503050406030204" pitchFamily="18" charset="0"/>
              </a:rPr>
              <a:t> </a:t>
            </a:r>
            <a:r>
              <a:rPr lang="en-US" sz="3600" b="1" dirty="0" err="1">
                <a:solidFill>
                  <a:prstClr val="black"/>
                </a:solidFill>
                <a:latin typeface="Cambria" panose="02040503050406030204" pitchFamily="18" charset="0"/>
              </a:rPr>
              <a:t>biết</a:t>
            </a:r>
            <a:r>
              <a:rPr lang="en-US" sz="3600" b="1" dirty="0">
                <a:solidFill>
                  <a:prstClr val="black"/>
                </a:solidFill>
                <a:latin typeface="Cambria" panose="02040503050406030204" pitchFamily="18" charset="0"/>
              </a:rPr>
              <a:t> </a:t>
            </a:r>
            <a:r>
              <a:rPr lang="en-US" sz="3600" b="1" dirty="0" err="1">
                <a:solidFill>
                  <a:prstClr val="black"/>
                </a:solidFill>
                <a:latin typeface="Cambria" panose="02040503050406030204" pitchFamily="18" charset="0"/>
              </a:rPr>
              <a:t>về</a:t>
            </a:r>
            <a:r>
              <a:rPr lang="en-US" sz="3600" b="1" dirty="0">
                <a:solidFill>
                  <a:prstClr val="black"/>
                </a:solidFill>
                <a:latin typeface="Cambria" panose="02040503050406030204" pitchFamily="18" charset="0"/>
              </a:rPr>
              <a:t> </a:t>
            </a:r>
            <a:r>
              <a:rPr lang="en-US" sz="3600" b="1" dirty="0" err="1">
                <a:solidFill>
                  <a:prstClr val="black"/>
                </a:solidFill>
                <a:latin typeface="Cambria" panose="02040503050406030204" pitchFamily="18" charset="0"/>
              </a:rPr>
              <a:t>một</a:t>
            </a:r>
            <a:r>
              <a:rPr lang="en-US" sz="3600" b="1" dirty="0">
                <a:solidFill>
                  <a:prstClr val="black"/>
                </a:solidFill>
                <a:latin typeface="Cambria" panose="02040503050406030204" pitchFamily="18" charset="0"/>
              </a:rPr>
              <a:t> </a:t>
            </a:r>
            <a:r>
              <a:rPr lang="en-US" sz="3600" b="1" dirty="0" err="1">
                <a:solidFill>
                  <a:prstClr val="black"/>
                </a:solidFill>
                <a:latin typeface="Cambria" panose="02040503050406030204" pitchFamily="18" charset="0"/>
              </a:rPr>
              <a:t>loài</a:t>
            </a:r>
            <a:r>
              <a:rPr lang="en-US" sz="3600" b="1" dirty="0">
                <a:solidFill>
                  <a:prstClr val="black"/>
                </a:solidFill>
                <a:latin typeface="Cambria" panose="02040503050406030204" pitchFamily="18" charset="0"/>
              </a:rPr>
              <a:t> </a:t>
            </a:r>
            <a:r>
              <a:rPr lang="en-US" sz="3600" b="1" dirty="0" err="1">
                <a:solidFill>
                  <a:prstClr val="black"/>
                </a:solidFill>
                <a:latin typeface="Cambria" panose="02040503050406030204" pitchFamily="18" charset="0"/>
              </a:rPr>
              <a:t>vật</a:t>
            </a:r>
            <a:r>
              <a:rPr lang="en-US" sz="3600" b="1" dirty="0">
                <a:solidFill>
                  <a:prstClr val="black"/>
                </a:solidFill>
                <a:latin typeface="Cambria" panose="02040503050406030204" pitchFamily="18" charset="0"/>
              </a:rPr>
              <a:t> </a:t>
            </a:r>
            <a:r>
              <a:rPr lang="en-US" sz="3600" b="1" dirty="0" err="1">
                <a:solidFill>
                  <a:prstClr val="black"/>
                </a:solidFill>
                <a:latin typeface="Cambria" panose="02040503050406030204" pitchFamily="18" charset="0"/>
              </a:rPr>
              <a:t>trong</a:t>
            </a:r>
            <a:r>
              <a:rPr lang="en-US" sz="3600" b="1" dirty="0">
                <a:solidFill>
                  <a:prstClr val="black"/>
                </a:solidFill>
                <a:latin typeface="Cambria" panose="02040503050406030204" pitchFamily="18" charset="0"/>
              </a:rPr>
              <a:t> </a:t>
            </a:r>
            <a:r>
              <a:rPr lang="en-US" sz="3600" b="1" dirty="0" err="1">
                <a:solidFill>
                  <a:prstClr val="black"/>
                </a:solidFill>
                <a:latin typeface="Cambria" panose="02040503050406030204" pitchFamily="18" charset="0"/>
              </a:rPr>
              <a:t>rừng</a:t>
            </a:r>
            <a:r>
              <a:rPr lang="en-US" sz="3600" b="1" dirty="0">
                <a:solidFill>
                  <a:prstClr val="black"/>
                </a:solidFill>
                <a:latin typeface="Cambria" panose="02040503050406030204" pitchFamily="18" charset="0"/>
              </a:rPr>
              <a:t>.</a:t>
            </a:r>
          </a:p>
        </p:txBody>
      </p:sp>
      <p:pic>
        <p:nvPicPr>
          <p:cNvPr id="3" name="Picture 2">
            <a:extLst>
              <a:ext uri="{FF2B5EF4-FFF2-40B4-BE49-F238E27FC236}">
                <a16:creationId xmlns:a16="http://schemas.microsoft.com/office/drawing/2014/main" id="{0F92AAC8-665B-C6D7-17D9-99B19C0722B6}"/>
              </a:ext>
            </a:extLst>
          </p:cNvPr>
          <p:cNvPicPr>
            <a:picLocks noChangeAspect="1"/>
          </p:cNvPicPr>
          <p:nvPr/>
        </p:nvPicPr>
        <p:blipFill>
          <a:blip r:embed="rId2"/>
          <a:stretch>
            <a:fillRect/>
          </a:stretch>
        </p:blipFill>
        <p:spPr>
          <a:xfrm>
            <a:off x="1809750" y="1373667"/>
            <a:ext cx="8572500" cy="4619625"/>
          </a:xfrm>
          <a:prstGeom prst="rect">
            <a:avLst/>
          </a:prstGeom>
        </p:spPr>
      </p:pic>
    </p:spTree>
    <p:extLst>
      <p:ext uri="{BB962C8B-B14F-4D97-AF65-F5344CB8AC3E}">
        <p14:creationId xmlns:p14="http://schemas.microsoft.com/office/powerpoint/2010/main" val="689896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96687F2-FF50-2F39-21B0-2BB361384A44}"/>
              </a:ext>
            </a:extLst>
          </p:cNvPr>
          <p:cNvPicPr>
            <a:picLocks noChangeAspect="1"/>
          </p:cNvPicPr>
          <p:nvPr/>
        </p:nvPicPr>
        <p:blipFill>
          <a:blip r:embed="rId3"/>
          <a:stretch>
            <a:fillRect/>
          </a:stretch>
        </p:blipFill>
        <p:spPr>
          <a:xfrm>
            <a:off x="715563" y="2750175"/>
            <a:ext cx="10016596" cy="2591025"/>
          </a:xfrm>
          <a:prstGeom prst="rect">
            <a:avLst/>
          </a:prstGeom>
        </p:spPr>
      </p:pic>
    </p:spTree>
    <p:custDataLst>
      <p:tags r:id="rId1"/>
    </p:custDataLst>
    <p:extLst>
      <p:ext uri="{BB962C8B-B14F-4D97-AF65-F5344CB8AC3E}">
        <p14:creationId xmlns:p14="http://schemas.microsoft.com/office/powerpoint/2010/main" val="479488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BE4CAD2-D211-43BC-1B40-13B30C9ABB8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1236" y="680028"/>
            <a:ext cx="10320670" cy="5651252"/>
          </a:xfrm>
          <a:prstGeom prst="rect">
            <a:avLst/>
          </a:prstGeom>
        </p:spPr>
      </p:pic>
      <p:pic>
        <p:nvPicPr>
          <p:cNvPr id="2" name="Picture 1">
            <a:extLst>
              <a:ext uri="{FF2B5EF4-FFF2-40B4-BE49-F238E27FC236}">
                <a16:creationId xmlns:a16="http://schemas.microsoft.com/office/drawing/2014/main" id="{5C111675-D1A6-A70E-10E8-4F35728EC3F4}"/>
              </a:ext>
            </a:extLst>
          </p:cNvPr>
          <p:cNvPicPr>
            <a:picLocks noChangeAspect="1"/>
          </p:cNvPicPr>
          <p:nvPr/>
        </p:nvPicPr>
        <p:blipFill>
          <a:blip r:embed="rId3"/>
          <a:stretch>
            <a:fillRect/>
          </a:stretch>
        </p:blipFill>
        <p:spPr>
          <a:xfrm>
            <a:off x="3064755" y="680028"/>
            <a:ext cx="5913633" cy="743776"/>
          </a:xfrm>
          <a:prstGeom prst="rect">
            <a:avLst/>
          </a:prstGeom>
        </p:spPr>
      </p:pic>
    </p:spTree>
    <p:extLst>
      <p:ext uri="{BB962C8B-B14F-4D97-AF65-F5344CB8AC3E}">
        <p14:creationId xmlns:p14="http://schemas.microsoft.com/office/powerpoint/2010/main" val="3023820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extBox 26">
            <a:extLst>
              <a:ext uri="{FF2B5EF4-FFF2-40B4-BE49-F238E27FC236}">
                <a16:creationId xmlns:a16="http://schemas.microsoft.com/office/drawing/2014/main" id="{EDDFED42-8A20-C8AF-CB82-5C318F160931}"/>
              </a:ext>
            </a:extLst>
          </p:cNvPr>
          <p:cNvSpPr txBox="1"/>
          <p:nvPr/>
        </p:nvSpPr>
        <p:spPr>
          <a:xfrm>
            <a:off x="219454" y="1342908"/>
            <a:ext cx="11501492" cy="4893647"/>
          </a:xfrm>
          <a:prstGeom prst="rect">
            <a:avLst/>
          </a:prstGeom>
          <a:solidFill>
            <a:schemeClr val="bg1"/>
          </a:solidFill>
        </p:spPr>
        <p:txBody>
          <a:bodyPr wrap="square" rtlCol="0">
            <a:spAutoFit/>
          </a:bodyPr>
          <a:lstStyle/>
          <a:p>
            <a:pPr algn="just"/>
            <a:r>
              <a:rPr lang="en-US" sz="2600" b="1" dirty="0">
                <a:solidFill>
                  <a:prstClr val="black"/>
                </a:solidFill>
                <a:latin typeface="Cambria" panose="02040503050406030204" pitchFamily="18" charset="0"/>
              </a:rPr>
              <a:t>    </a:t>
            </a:r>
            <a:r>
              <a:rPr lang="vi-VN" sz="2600" b="1" dirty="0">
                <a:solidFill>
                  <a:prstClr val="black"/>
                </a:solidFill>
                <a:latin typeface="Cambria" panose="02040503050406030204" pitchFamily="18" charset="0"/>
              </a:rPr>
              <a:t>Dãy Trường Sơn chạy dọc miền Trung nước ta. Đường lên Trường Sơn có nhiều cánh rừng hoang vu. Trong rừng, cây mọc tầng tầng lớp lớp, núi đá chen lẫn đồi cây, sương phủ quanh năm. Nơi đó có những nguồn suối không bao giờ cạn, những bãi chuối đỏ rực trời hoa đỏ, những rừng lau bát ngát, ngày đêm giũ lá rào rào,… Đó là xứ sở của loài voi.</a:t>
            </a:r>
          </a:p>
          <a:p>
            <a:pPr algn="just"/>
            <a:r>
              <a:rPr lang="en-US" sz="2600" b="1" dirty="0">
                <a:solidFill>
                  <a:prstClr val="black"/>
                </a:solidFill>
                <a:latin typeface="Cambria" panose="02040503050406030204" pitchFamily="18" charset="0"/>
              </a:rPr>
              <a:t>   </a:t>
            </a:r>
            <a:r>
              <a:rPr lang="vi-VN" sz="2600" b="1" dirty="0">
                <a:solidFill>
                  <a:prstClr val="black"/>
                </a:solidFill>
                <a:latin typeface="Cambria" panose="02040503050406030204" pitchFamily="18" charset="0"/>
              </a:rPr>
              <a:t>Voi sống thành từng bầy rất đông. Chúng ăn rất khỏe. Để nuôi sống cơ thể to lớn của mình, mỗi con voi phải ăn khoảng 150 ki-lô-gam cây cỏ mỗi ngày. Chúng phải đi liên tục để tìm cái ăn. Từ trên núi, chúng xuống đồng cỏ, rồi từ đồng cỏ, chúng lại lên núi. Buổi trưa, chúng trú nắng trong cánh rừng rậm. Chiều xuống, chúng đi tắm ở những quãng sông vắng, rồi lại lững thững lên bãi tìm thức ăn. Vào lúc rạng sáng và chiều tà, chúng rống rền vang, oai nghiêm và đầy uy lực.</a:t>
            </a:r>
          </a:p>
        </p:txBody>
      </p:sp>
      <p:pic>
        <p:nvPicPr>
          <p:cNvPr id="25" name="Picture 24">
            <a:extLst>
              <a:ext uri="{FF2B5EF4-FFF2-40B4-BE49-F238E27FC236}">
                <a16:creationId xmlns:a16="http://schemas.microsoft.com/office/drawing/2014/main" id="{93D8B934-48AE-F34E-2191-2892F88874EC}"/>
              </a:ext>
            </a:extLst>
          </p:cNvPr>
          <p:cNvPicPr>
            <a:picLocks noChangeAspect="1"/>
          </p:cNvPicPr>
          <p:nvPr/>
        </p:nvPicPr>
        <p:blipFill>
          <a:blip r:embed="rId2"/>
          <a:stretch>
            <a:fillRect/>
          </a:stretch>
        </p:blipFill>
        <p:spPr>
          <a:xfrm>
            <a:off x="3140716" y="596640"/>
            <a:ext cx="5910567" cy="746268"/>
          </a:xfrm>
          <a:prstGeom prst="rect">
            <a:avLst/>
          </a:prstGeom>
        </p:spPr>
      </p:pic>
    </p:spTree>
    <p:extLst>
      <p:ext uri="{BB962C8B-B14F-4D97-AF65-F5344CB8AC3E}">
        <p14:creationId xmlns:p14="http://schemas.microsoft.com/office/powerpoint/2010/main" val="3780147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1000" fill="hold"/>
                                        <p:tgtEl>
                                          <p:spTgt spid="2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fade">
                                      <p:cBhvr>
                                        <p:cTn id="13" dur="1000"/>
                                        <p:tgtEl>
                                          <p:spTgt spid="27"/>
                                        </p:tgtEl>
                                      </p:cBhvr>
                                    </p:animEffect>
                                    <p:anim calcmode="lin" valueType="num">
                                      <p:cBhvr>
                                        <p:cTn id="14" dur="1000" fill="hold"/>
                                        <p:tgtEl>
                                          <p:spTgt spid="27"/>
                                        </p:tgtEl>
                                        <p:attrNameLst>
                                          <p:attrName>ppt_x</p:attrName>
                                        </p:attrNameLst>
                                      </p:cBhvr>
                                      <p:tavLst>
                                        <p:tav tm="0">
                                          <p:val>
                                            <p:strVal val="#ppt_x"/>
                                          </p:val>
                                        </p:tav>
                                        <p:tav tm="100000">
                                          <p:val>
                                            <p:strVal val="#ppt_x"/>
                                          </p:val>
                                        </p:tav>
                                      </p:tavLst>
                                    </p:anim>
                                    <p:anim calcmode="lin" valueType="num">
                                      <p:cBhvr>
                                        <p:cTn id="15"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93D8B934-48AE-F34E-2191-2892F88874EC}"/>
              </a:ext>
            </a:extLst>
          </p:cNvPr>
          <p:cNvPicPr>
            <a:picLocks noChangeAspect="1"/>
          </p:cNvPicPr>
          <p:nvPr/>
        </p:nvPicPr>
        <p:blipFill>
          <a:blip r:embed="rId2"/>
          <a:stretch>
            <a:fillRect/>
          </a:stretch>
        </p:blipFill>
        <p:spPr>
          <a:xfrm>
            <a:off x="3092778" y="808056"/>
            <a:ext cx="6737963" cy="850735"/>
          </a:xfrm>
          <a:prstGeom prst="rect">
            <a:avLst/>
          </a:prstGeom>
        </p:spPr>
      </p:pic>
      <p:pic>
        <p:nvPicPr>
          <p:cNvPr id="3" name="Picture 2">
            <a:extLst>
              <a:ext uri="{FF2B5EF4-FFF2-40B4-BE49-F238E27FC236}">
                <a16:creationId xmlns:a16="http://schemas.microsoft.com/office/drawing/2014/main" id="{B05A4D6C-8810-967C-6137-20139297D23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09012" y="3120656"/>
            <a:ext cx="5993219" cy="3281685"/>
          </a:xfrm>
          <a:prstGeom prst="rect">
            <a:avLst/>
          </a:prstGeom>
          <a:ln>
            <a:noFill/>
          </a:ln>
          <a:effectLst>
            <a:softEdge rad="112500"/>
          </a:effectLst>
        </p:spPr>
      </p:pic>
      <p:sp>
        <p:nvSpPr>
          <p:cNvPr id="27" name="TextBox 26">
            <a:extLst>
              <a:ext uri="{FF2B5EF4-FFF2-40B4-BE49-F238E27FC236}">
                <a16:creationId xmlns:a16="http://schemas.microsoft.com/office/drawing/2014/main" id="{EDDFED42-8A20-C8AF-CB82-5C318F160931}"/>
              </a:ext>
            </a:extLst>
          </p:cNvPr>
          <p:cNvSpPr txBox="1"/>
          <p:nvPr/>
        </p:nvSpPr>
        <p:spPr>
          <a:xfrm>
            <a:off x="345254" y="1658791"/>
            <a:ext cx="11501492" cy="2169825"/>
          </a:xfrm>
          <a:prstGeom prst="rect">
            <a:avLst/>
          </a:prstGeom>
          <a:noFill/>
        </p:spPr>
        <p:txBody>
          <a:bodyPr wrap="square" rtlCol="0">
            <a:spAutoFit/>
          </a:bodyPr>
          <a:lstStyle/>
          <a:p>
            <a:pPr algn="just"/>
            <a:r>
              <a:rPr lang="en-US" sz="2700" b="1" dirty="0">
                <a:solidFill>
                  <a:prstClr val="black"/>
                </a:solidFill>
                <a:latin typeface="Cambria" panose="02040503050406030204" pitchFamily="18" charset="0"/>
              </a:rPr>
              <a:t>     V</a:t>
            </a:r>
            <a:r>
              <a:rPr lang="vi-VN" sz="2700" b="1" dirty="0">
                <a:solidFill>
                  <a:prstClr val="black"/>
                </a:solidFill>
                <a:latin typeface="Cambria" panose="02040503050406030204" pitchFamily="18" charset="0"/>
              </a:rPr>
              <a:t>oi là loài vật thông minh, có tình nghĩa. Chúng tận tâm và thương mến nhau chẳng khác gì con người. Một con đau yếu thì cả bầy biếng ăn, ngơ ngác. Một con sa bẫy thì cả bầy tìm cách cứu giúp, dù có phải chịu đói khát hoặc tạm dừng chuyến đi.</a:t>
            </a:r>
          </a:p>
          <a:p>
            <a:pPr algn="r"/>
            <a:r>
              <a:rPr lang="vi-VN" sz="2700" b="1" i="1" dirty="0">
                <a:solidFill>
                  <a:prstClr val="black"/>
                </a:solidFill>
                <a:latin typeface="Cambria" panose="02040503050406030204" pitchFamily="18" charset="0"/>
              </a:rPr>
              <a:t>(Theo Vũ Hùng</a:t>
            </a:r>
            <a:r>
              <a:rPr lang="en-US" sz="2700" b="1" i="1" dirty="0">
                <a:solidFill>
                  <a:prstClr val="black"/>
                </a:solidFill>
                <a:latin typeface="Cambria" panose="02040503050406030204" pitchFamily="18" charset="0"/>
              </a:rPr>
              <a:t>)</a:t>
            </a:r>
            <a:endParaRPr lang="vi-VN" sz="2700" b="1" i="1" dirty="0">
              <a:solidFill>
                <a:prstClr val="black"/>
              </a:solidFill>
              <a:latin typeface="Cambria" panose="02040503050406030204" pitchFamily="18" charset="0"/>
            </a:endParaRPr>
          </a:p>
        </p:txBody>
      </p:sp>
    </p:spTree>
    <p:extLst>
      <p:ext uri="{BB962C8B-B14F-4D97-AF65-F5344CB8AC3E}">
        <p14:creationId xmlns:p14="http://schemas.microsoft.com/office/powerpoint/2010/main" val="322750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1000" fill="hold"/>
                                        <p:tgtEl>
                                          <p:spTgt spid="2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fade">
                                      <p:cBhvr>
                                        <p:cTn id="12" dur="1000"/>
                                        <p:tgtEl>
                                          <p:spTgt spid="27"/>
                                        </p:tgtEl>
                                      </p:cBhvr>
                                    </p:animEffect>
                                    <p:anim calcmode="lin" valueType="num">
                                      <p:cBhvr>
                                        <p:cTn id="13" dur="1000" fill="hold"/>
                                        <p:tgtEl>
                                          <p:spTgt spid="27"/>
                                        </p:tgtEl>
                                        <p:attrNameLst>
                                          <p:attrName>ppt_x</p:attrName>
                                        </p:attrNameLst>
                                      </p:cBhvr>
                                      <p:tavLst>
                                        <p:tav tm="0">
                                          <p:val>
                                            <p:strVal val="#ppt_x"/>
                                          </p:val>
                                        </p:tav>
                                        <p:tav tm="100000">
                                          <p:val>
                                            <p:strVal val="#ppt_x"/>
                                          </p:val>
                                        </p:tav>
                                      </p:tavLst>
                                    </p:anim>
                                    <p:anim calcmode="lin" valueType="num">
                                      <p:cBhvr>
                                        <p:cTn id="14" dur="1000" fill="hold"/>
                                        <p:tgtEl>
                                          <p:spTgt spid="2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606A3826-9F7A-6B5B-D6C4-48549E87C767}"/>
              </a:ext>
            </a:extLst>
          </p:cNvPr>
          <p:cNvGrpSpPr/>
          <p:nvPr/>
        </p:nvGrpSpPr>
        <p:grpSpPr>
          <a:xfrm>
            <a:off x="962616" y="2107969"/>
            <a:ext cx="3310126" cy="960247"/>
            <a:chOff x="1080655" y="2358936"/>
            <a:chExt cx="3310126" cy="960247"/>
          </a:xfrm>
        </p:grpSpPr>
        <p:sp>
          <p:nvSpPr>
            <p:cNvPr id="4" name="Rectangle: Rounded Corners 3">
              <a:extLst>
                <a:ext uri="{FF2B5EF4-FFF2-40B4-BE49-F238E27FC236}">
                  <a16:creationId xmlns:a16="http://schemas.microsoft.com/office/drawing/2014/main" id="{0011848B-F544-252E-7E60-452370777F0B}"/>
                </a:ext>
              </a:extLst>
            </p:cNvPr>
            <p:cNvSpPr/>
            <p:nvPr/>
          </p:nvSpPr>
          <p:spPr>
            <a:xfrm>
              <a:off x="1080655" y="2358936"/>
              <a:ext cx="3014750" cy="960247"/>
            </a:xfrm>
            <a:prstGeom prst="roundRect">
              <a:avLst>
                <a:gd name="adj" fmla="val 45417"/>
              </a:avLst>
            </a:prstGeom>
            <a:solidFill>
              <a:srgbClr val="DDEDCF"/>
            </a:solidFill>
            <a:ln w="38100">
              <a:solidFill>
                <a:srgbClr val="1346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C327377F-3E3E-3462-FF36-976C12B6C8C9}"/>
                </a:ext>
              </a:extLst>
            </p:cNvPr>
            <p:cNvSpPr txBox="1"/>
            <p:nvPr/>
          </p:nvSpPr>
          <p:spPr>
            <a:xfrm>
              <a:off x="1376032" y="2423562"/>
              <a:ext cx="3014749" cy="830997"/>
            </a:xfrm>
            <a:prstGeom prst="rect">
              <a:avLst/>
            </a:prstGeom>
            <a:noFill/>
          </p:spPr>
          <p:txBody>
            <a:bodyPr wrap="square" rtlCol="0">
              <a:spAutoFit/>
            </a:bodyPr>
            <a:lstStyle/>
            <a:p>
              <a:r>
                <a:rPr lang="en-US" sz="4800" b="1" dirty="0" err="1">
                  <a:solidFill>
                    <a:prstClr val="black"/>
                  </a:solidFill>
                  <a:latin typeface="Cambria" panose="02040503050406030204" pitchFamily="18" charset="0"/>
                </a:rPr>
                <a:t>Đoạn</a:t>
              </a:r>
              <a:r>
                <a:rPr lang="en-US" sz="4800" b="1" dirty="0">
                  <a:solidFill>
                    <a:prstClr val="black"/>
                  </a:solidFill>
                  <a:latin typeface="Cambria" panose="02040503050406030204" pitchFamily="18" charset="0"/>
                </a:rPr>
                <a:t> 1:</a:t>
              </a:r>
              <a:endParaRPr lang="vi-VN" sz="4800" b="1" dirty="0">
                <a:solidFill>
                  <a:prstClr val="black"/>
                </a:solidFill>
                <a:latin typeface="Cambria" panose="02040503050406030204" pitchFamily="18" charset="0"/>
              </a:endParaRPr>
            </a:p>
          </p:txBody>
        </p:sp>
      </p:grpSp>
      <p:sp>
        <p:nvSpPr>
          <p:cNvPr id="8" name="TextBox 7">
            <a:extLst>
              <a:ext uri="{FF2B5EF4-FFF2-40B4-BE49-F238E27FC236}">
                <a16:creationId xmlns:a16="http://schemas.microsoft.com/office/drawing/2014/main" id="{D5A8D7B8-5F4F-AB53-427A-1AFC1642457A}"/>
              </a:ext>
            </a:extLst>
          </p:cNvPr>
          <p:cNvSpPr txBox="1"/>
          <p:nvPr/>
        </p:nvSpPr>
        <p:spPr>
          <a:xfrm>
            <a:off x="3977366" y="2266463"/>
            <a:ext cx="7919258" cy="769441"/>
          </a:xfrm>
          <a:prstGeom prst="rect">
            <a:avLst/>
          </a:prstGeom>
          <a:noFill/>
        </p:spPr>
        <p:txBody>
          <a:bodyPr wrap="square" rtlCol="0">
            <a:spAutoFit/>
          </a:bodyPr>
          <a:lstStyle/>
          <a:p>
            <a:r>
              <a:rPr lang="en-US" sz="4400" b="1" dirty="0" err="1">
                <a:solidFill>
                  <a:prstClr val="black"/>
                </a:solidFill>
                <a:latin typeface="Cambria" panose="02040503050406030204" pitchFamily="18" charset="0"/>
              </a:rPr>
              <a:t>Từ</a:t>
            </a:r>
            <a:r>
              <a:rPr lang="en-US" sz="4400" b="1" dirty="0">
                <a:solidFill>
                  <a:prstClr val="black"/>
                </a:solidFill>
                <a:latin typeface="Cambria" panose="02040503050406030204" pitchFamily="18" charset="0"/>
              </a:rPr>
              <a:t> </a:t>
            </a:r>
            <a:r>
              <a:rPr lang="en-US" sz="4400" b="1" dirty="0" err="1">
                <a:solidFill>
                  <a:prstClr val="black"/>
                </a:solidFill>
                <a:latin typeface="Cambria" panose="02040503050406030204" pitchFamily="18" charset="0"/>
              </a:rPr>
              <a:t>đầu</a:t>
            </a:r>
            <a:r>
              <a:rPr lang="en-US" sz="4400" b="1" dirty="0">
                <a:solidFill>
                  <a:prstClr val="black"/>
                </a:solidFill>
                <a:latin typeface="Cambria" panose="02040503050406030204" pitchFamily="18" charset="0"/>
              </a:rPr>
              <a:t> </a:t>
            </a:r>
            <a:r>
              <a:rPr lang="en-US" sz="4400" b="1" dirty="0" err="1">
                <a:solidFill>
                  <a:prstClr val="black"/>
                </a:solidFill>
                <a:latin typeface="Cambria" panose="02040503050406030204" pitchFamily="18" charset="0"/>
              </a:rPr>
              <a:t>đến</a:t>
            </a:r>
            <a:r>
              <a:rPr lang="en-US" sz="4400" b="1" dirty="0">
                <a:solidFill>
                  <a:prstClr val="black"/>
                </a:solidFill>
                <a:latin typeface="Cambria" panose="02040503050406030204" pitchFamily="18" charset="0"/>
              </a:rPr>
              <a:t> </a:t>
            </a:r>
            <a:r>
              <a:rPr lang="en-US" sz="4400" b="1" i="1" dirty="0" err="1">
                <a:solidFill>
                  <a:prstClr val="black"/>
                </a:solidFill>
                <a:latin typeface="Cambria" panose="02040503050406030204" pitchFamily="18" charset="0"/>
              </a:rPr>
              <a:t>xứ</a:t>
            </a:r>
            <a:r>
              <a:rPr lang="en-US" sz="4400" b="1" i="1" dirty="0">
                <a:solidFill>
                  <a:prstClr val="black"/>
                </a:solidFill>
                <a:latin typeface="Cambria" panose="02040503050406030204" pitchFamily="18" charset="0"/>
              </a:rPr>
              <a:t> </a:t>
            </a:r>
            <a:r>
              <a:rPr lang="en-US" sz="4400" b="1" i="1" dirty="0" err="1">
                <a:solidFill>
                  <a:prstClr val="black"/>
                </a:solidFill>
                <a:latin typeface="Cambria" panose="02040503050406030204" pitchFamily="18" charset="0"/>
              </a:rPr>
              <a:t>sở</a:t>
            </a:r>
            <a:r>
              <a:rPr lang="en-US" sz="4400" b="1" i="1" dirty="0">
                <a:solidFill>
                  <a:prstClr val="black"/>
                </a:solidFill>
                <a:latin typeface="Cambria" panose="02040503050406030204" pitchFamily="18" charset="0"/>
              </a:rPr>
              <a:t> </a:t>
            </a:r>
            <a:r>
              <a:rPr lang="en-US" sz="4400" b="1" i="1" dirty="0" err="1">
                <a:solidFill>
                  <a:prstClr val="black"/>
                </a:solidFill>
                <a:latin typeface="Cambria" panose="02040503050406030204" pitchFamily="18" charset="0"/>
              </a:rPr>
              <a:t>của</a:t>
            </a:r>
            <a:r>
              <a:rPr lang="en-US" sz="4400" b="1" i="1" dirty="0">
                <a:solidFill>
                  <a:prstClr val="black"/>
                </a:solidFill>
                <a:latin typeface="Cambria" panose="02040503050406030204" pitchFamily="18" charset="0"/>
              </a:rPr>
              <a:t> </a:t>
            </a:r>
            <a:r>
              <a:rPr lang="en-US" sz="4400" b="1" i="1" dirty="0" err="1">
                <a:solidFill>
                  <a:prstClr val="black"/>
                </a:solidFill>
                <a:latin typeface="Cambria" panose="02040503050406030204" pitchFamily="18" charset="0"/>
              </a:rPr>
              <a:t>loài</a:t>
            </a:r>
            <a:r>
              <a:rPr lang="en-US" sz="4400" b="1" i="1" dirty="0">
                <a:solidFill>
                  <a:prstClr val="black"/>
                </a:solidFill>
                <a:latin typeface="Cambria" panose="02040503050406030204" pitchFamily="18" charset="0"/>
              </a:rPr>
              <a:t> </a:t>
            </a:r>
            <a:r>
              <a:rPr lang="en-US" sz="4400" b="1" i="1" dirty="0" err="1">
                <a:solidFill>
                  <a:prstClr val="black"/>
                </a:solidFill>
                <a:latin typeface="Cambria" panose="02040503050406030204" pitchFamily="18" charset="0"/>
              </a:rPr>
              <a:t>voi</a:t>
            </a:r>
            <a:r>
              <a:rPr lang="en-US" sz="4400" b="1" i="1" dirty="0">
                <a:solidFill>
                  <a:prstClr val="black"/>
                </a:solidFill>
                <a:latin typeface="Cambria" panose="02040503050406030204" pitchFamily="18" charset="0"/>
              </a:rPr>
              <a:t>.</a:t>
            </a:r>
            <a:endParaRPr lang="vi-VN" sz="4400" b="1" i="1" dirty="0">
              <a:solidFill>
                <a:prstClr val="black"/>
              </a:solidFill>
              <a:latin typeface="Cambria" panose="02040503050406030204" pitchFamily="18" charset="0"/>
            </a:endParaRPr>
          </a:p>
        </p:txBody>
      </p:sp>
      <p:grpSp>
        <p:nvGrpSpPr>
          <p:cNvPr id="9" name="Group 8">
            <a:extLst>
              <a:ext uri="{FF2B5EF4-FFF2-40B4-BE49-F238E27FC236}">
                <a16:creationId xmlns:a16="http://schemas.microsoft.com/office/drawing/2014/main" id="{C3BE90E8-C7BB-9E5E-C1F9-9D640515D511}"/>
              </a:ext>
            </a:extLst>
          </p:cNvPr>
          <p:cNvGrpSpPr/>
          <p:nvPr/>
        </p:nvGrpSpPr>
        <p:grpSpPr>
          <a:xfrm>
            <a:off x="962616" y="3429000"/>
            <a:ext cx="3310126" cy="960247"/>
            <a:chOff x="1080655" y="2358936"/>
            <a:chExt cx="3310126" cy="960247"/>
          </a:xfrm>
        </p:grpSpPr>
        <p:sp>
          <p:nvSpPr>
            <p:cNvPr id="10" name="Rectangle: Rounded Corners 9">
              <a:extLst>
                <a:ext uri="{FF2B5EF4-FFF2-40B4-BE49-F238E27FC236}">
                  <a16:creationId xmlns:a16="http://schemas.microsoft.com/office/drawing/2014/main" id="{71ADB8B6-998E-C8AC-9ABC-F1200CD4544E}"/>
                </a:ext>
              </a:extLst>
            </p:cNvPr>
            <p:cNvSpPr/>
            <p:nvPr/>
          </p:nvSpPr>
          <p:spPr>
            <a:xfrm>
              <a:off x="1080655" y="2358936"/>
              <a:ext cx="3014750" cy="960247"/>
            </a:xfrm>
            <a:prstGeom prst="roundRect">
              <a:avLst>
                <a:gd name="adj" fmla="val 45417"/>
              </a:avLst>
            </a:prstGeom>
            <a:solidFill>
              <a:srgbClr val="DDEDCF"/>
            </a:solidFill>
            <a:ln w="38100">
              <a:solidFill>
                <a:srgbClr val="1346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24F4638E-4D8B-BEBD-539B-956E9F74CC70}"/>
                </a:ext>
              </a:extLst>
            </p:cNvPr>
            <p:cNvSpPr txBox="1"/>
            <p:nvPr/>
          </p:nvSpPr>
          <p:spPr>
            <a:xfrm>
              <a:off x="1376032" y="2423562"/>
              <a:ext cx="3014749" cy="830997"/>
            </a:xfrm>
            <a:prstGeom prst="rect">
              <a:avLst/>
            </a:prstGeom>
            <a:noFill/>
          </p:spPr>
          <p:txBody>
            <a:bodyPr wrap="square" rtlCol="0">
              <a:spAutoFit/>
            </a:bodyPr>
            <a:lstStyle/>
            <a:p>
              <a:r>
                <a:rPr lang="en-US" sz="4800" b="1" dirty="0" err="1">
                  <a:solidFill>
                    <a:prstClr val="black"/>
                  </a:solidFill>
                  <a:latin typeface="Cambria" panose="02040503050406030204" pitchFamily="18" charset="0"/>
                </a:rPr>
                <a:t>Đoạn</a:t>
              </a:r>
              <a:r>
                <a:rPr lang="en-US" sz="4800" b="1" dirty="0">
                  <a:solidFill>
                    <a:prstClr val="black"/>
                  </a:solidFill>
                  <a:latin typeface="Cambria" panose="02040503050406030204" pitchFamily="18" charset="0"/>
                </a:rPr>
                <a:t> 2:</a:t>
              </a:r>
              <a:endParaRPr lang="vi-VN" sz="4800" b="1" dirty="0">
                <a:solidFill>
                  <a:prstClr val="black"/>
                </a:solidFill>
                <a:latin typeface="Cambria" panose="02040503050406030204" pitchFamily="18" charset="0"/>
              </a:endParaRPr>
            </a:p>
          </p:txBody>
        </p:sp>
      </p:grpSp>
      <p:grpSp>
        <p:nvGrpSpPr>
          <p:cNvPr id="12" name="Group 11">
            <a:extLst>
              <a:ext uri="{FF2B5EF4-FFF2-40B4-BE49-F238E27FC236}">
                <a16:creationId xmlns:a16="http://schemas.microsoft.com/office/drawing/2014/main" id="{DD7BF009-90A4-A459-0231-0680C286DAE7}"/>
              </a:ext>
            </a:extLst>
          </p:cNvPr>
          <p:cNvGrpSpPr/>
          <p:nvPr/>
        </p:nvGrpSpPr>
        <p:grpSpPr>
          <a:xfrm>
            <a:off x="962616" y="4750031"/>
            <a:ext cx="3310126" cy="960247"/>
            <a:chOff x="1080655" y="2358936"/>
            <a:chExt cx="3310126" cy="960247"/>
          </a:xfrm>
        </p:grpSpPr>
        <p:sp>
          <p:nvSpPr>
            <p:cNvPr id="13" name="Rectangle: Rounded Corners 12">
              <a:extLst>
                <a:ext uri="{FF2B5EF4-FFF2-40B4-BE49-F238E27FC236}">
                  <a16:creationId xmlns:a16="http://schemas.microsoft.com/office/drawing/2014/main" id="{7AD85A7C-2B45-F067-8B6E-0C3C721F6158}"/>
                </a:ext>
              </a:extLst>
            </p:cNvPr>
            <p:cNvSpPr/>
            <p:nvPr/>
          </p:nvSpPr>
          <p:spPr>
            <a:xfrm>
              <a:off x="1080655" y="2358936"/>
              <a:ext cx="3014750" cy="960247"/>
            </a:xfrm>
            <a:prstGeom prst="roundRect">
              <a:avLst>
                <a:gd name="adj" fmla="val 45417"/>
              </a:avLst>
            </a:prstGeom>
            <a:solidFill>
              <a:srgbClr val="DDEDCF"/>
            </a:solidFill>
            <a:ln w="38100">
              <a:solidFill>
                <a:srgbClr val="1346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158B6B56-A1AC-0327-E827-06051714DACB}"/>
                </a:ext>
              </a:extLst>
            </p:cNvPr>
            <p:cNvSpPr txBox="1"/>
            <p:nvPr/>
          </p:nvSpPr>
          <p:spPr>
            <a:xfrm>
              <a:off x="1376032" y="2423562"/>
              <a:ext cx="3014749" cy="830997"/>
            </a:xfrm>
            <a:prstGeom prst="rect">
              <a:avLst/>
            </a:prstGeom>
            <a:noFill/>
          </p:spPr>
          <p:txBody>
            <a:bodyPr wrap="square" rtlCol="0">
              <a:spAutoFit/>
            </a:bodyPr>
            <a:lstStyle/>
            <a:p>
              <a:r>
                <a:rPr lang="en-US" sz="4800" b="1" dirty="0" err="1">
                  <a:solidFill>
                    <a:prstClr val="black"/>
                  </a:solidFill>
                  <a:latin typeface="Cambria" panose="02040503050406030204" pitchFamily="18" charset="0"/>
                </a:rPr>
                <a:t>Đoạn</a:t>
              </a:r>
              <a:r>
                <a:rPr lang="en-US" sz="4800" b="1" dirty="0">
                  <a:solidFill>
                    <a:prstClr val="black"/>
                  </a:solidFill>
                  <a:latin typeface="Cambria" panose="02040503050406030204" pitchFamily="18" charset="0"/>
                </a:rPr>
                <a:t> 3:</a:t>
              </a:r>
              <a:endParaRPr lang="vi-VN" sz="4800" b="1" dirty="0">
                <a:solidFill>
                  <a:prstClr val="black"/>
                </a:solidFill>
                <a:latin typeface="Cambria" panose="02040503050406030204" pitchFamily="18" charset="0"/>
              </a:endParaRPr>
            </a:p>
          </p:txBody>
        </p:sp>
      </p:grpSp>
      <p:sp>
        <p:nvSpPr>
          <p:cNvPr id="15" name="TextBox 14">
            <a:extLst>
              <a:ext uri="{FF2B5EF4-FFF2-40B4-BE49-F238E27FC236}">
                <a16:creationId xmlns:a16="http://schemas.microsoft.com/office/drawing/2014/main" id="{4AB4AFD0-3DFE-CB83-6B3C-623DE615671D}"/>
              </a:ext>
            </a:extLst>
          </p:cNvPr>
          <p:cNvSpPr txBox="1"/>
          <p:nvPr/>
        </p:nvSpPr>
        <p:spPr>
          <a:xfrm>
            <a:off x="4113140" y="3525938"/>
            <a:ext cx="7919258" cy="769441"/>
          </a:xfrm>
          <a:prstGeom prst="rect">
            <a:avLst/>
          </a:prstGeom>
          <a:noFill/>
        </p:spPr>
        <p:txBody>
          <a:bodyPr wrap="square" rtlCol="0">
            <a:spAutoFit/>
          </a:bodyPr>
          <a:lstStyle/>
          <a:p>
            <a:r>
              <a:rPr lang="en-US" sz="4400" b="1" dirty="0" err="1">
                <a:solidFill>
                  <a:prstClr val="black"/>
                </a:solidFill>
                <a:latin typeface="Cambria" panose="02040503050406030204" pitchFamily="18" charset="0"/>
              </a:rPr>
              <a:t>Tiếp</a:t>
            </a:r>
            <a:r>
              <a:rPr lang="en-US" sz="4400" b="1" dirty="0">
                <a:solidFill>
                  <a:prstClr val="black"/>
                </a:solidFill>
                <a:latin typeface="Cambria" panose="02040503050406030204" pitchFamily="18" charset="0"/>
              </a:rPr>
              <a:t> </a:t>
            </a:r>
            <a:r>
              <a:rPr lang="en-US" sz="4400" b="1" dirty="0" err="1">
                <a:solidFill>
                  <a:prstClr val="black"/>
                </a:solidFill>
                <a:latin typeface="Cambria" panose="02040503050406030204" pitchFamily="18" charset="0"/>
              </a:rPr>
              <a:t>đến</a:t>
            </a:r>
            <a:r>
              <a:rPr lang="en-US" sz="4400" b="1" dirty="0">
                <a:solidFill>
                  <a:prstClr val="black"/>
                </a:solidFill>
                <a:latin typeface="Cambria" panose="02040503050406030204" pitchFamily="18" charset="0"/>
              </a:rPr>
              <a:t> </a:t>
            </a:r>
            <a:r>
              <a:rPr lang="en-US" sz="4400" b="1" i="1" dirty="0" err="1">
                <a:solidFill>
                  <a:prstClr val="black"/>
                </a:solidFill>
                <a:latin typeface="Cambria" panose="02040503050406030204" pitchFamily="18" charset="0"/>
              </a:rPr>
              <a:t>đầy</a:t>
            </a:r>
            <a:r>
              <a:rPr lang="en-US" sz="4400" b="1" i="1" dirty="0">
                <a:solidFill>
                  <a:prstClr val="black"/>
                </a:solidFill>
                <a:latin typeface="Cambria" panose="02040503050406030204" pitchFamily="18" charset="0"/>
              </a:rPr>
              <a:t> </a:t>
            </a:r>
            <a:r>
              <a:rPr lang="en-US" sz="4400" b="1" i="1" dirty="0" err="1">
                <a:solidFill>
                  <a:prstClr val="black"/>
                </a:solidFill>
                <a:latin typeface="Cambria" panose="02040503050406030204" pitchFamily="18" charset="0"/>
              </a:rPr>
              <a:t>uy</a:t>
            </a:r>
            <a:r>
              <a:rPr lang="en-US" sz="4400" b="1" i="1" dirty="0">
                <a:solidFill>
                  <a:prstClr val="black"/>
                </a:solidFill>
                <a:latin typeface="Cambria" panose="02040503050406030204" pitchFamily="18" charset="0"/>
              </a:rPr>
              <a:t> </a:t>
            </a:r>
            <a:r>
              <a:rPr lang="en-US" sz="4400" b="1" i="1" dirty="0" err="1">
                <a:solidFill>
                  <a:prstClr val="black"/>
                </a:solidFill>
                <a:latin typeface="Cambria" panose="02040503050406030204" pitchFamily="18" charset="0"/>
              </a:rPr>
              <a:t>lực</a:t>
            </a:r>
            <a:r>
              <a:rPr lang="en-US" sz="4400" b="1" i="1" dirty="0">
                <a:solidFill>
                  <a:prstClr val="black"/>
                </a:solidFill>
                <a:latin typeface="Cambria" panose="02040503050406030204" pitchFamily="18" charset="0"/>
              </a:rPr>
              <a:t>.</a:t>
            </a:r>
            <a:endParaRPr lang="vi-VN" sz="4400" b="1" i="1" dirty="0">
              <a:solidFill>
                <a:prstClr val="black"/>
              </a:solidFill>
              <a:latin typeface="Cambria" panose="02040503050406030204" pitchFamily="18" charset="0"/>
            </a:endParaRPr>
          </a:p>
        </p:txBody>
      </p:sp>
      <p:sp>
        <p:nvSpPr>
          <p:cNvPr id="16" name="TextBox 15">
            <a:extLst>
              <a:ext uri="{FF2B5EF4-FFF2-40B4-BE49-F238E27FC236}">
                <a16:creationId xmlns:a16="http://schemas.microsoft.com/office/drawing/2014/main" id="{D8DCDC74-DD9B-6719-87EF-5CCCC31D4618}"/>
              </a:ext>
            </a:extLst>
          </p:cNvPr>
          <p:cNvSpPr txBox="1"/>
          <p:nvPr/>
        </p:nvSpPr>
        <p:spPr>
          <a:xfrm>
            <a:off x="4113140" y="4876213"/>
            <a:ext cx="7919258" cy="769441"/>
          </a:xfrm>
          <a:prstGeom prst="rect">
            <a:avLst/>
          </a:prstGeom>
          <a:noFill/>
        </p:spPr>
        <p:txBody>
          <a:bodyPr wrap="square" rtlCol="0">
            <a:spAutoFit/>
          </a:bodyPr>
          <a:lstStyle/>
          <a:p>
            <a:r>
              <a:rPr lang="en-US" sz="4400" b="1" dirty="0" err="1">
                <a:solidFill>
                  <a:prstClr val="black"/>
                </a:solidFill>
                <a:latin typeface="Cambria" panose="02040503050406030204" pitchFamily="18" charset="0"/>
              </a:rPr>
              <a:t>Còn</a:t>
            </a:r>
            <a:r>
              <a:rPr lang="en-US" sz="4400" b="1" dirty="0">
                <a:solidFill>
                  <a:prstClr val="black"/>
                </a:solidFill>
                <a:latin typeface="Cambria" panose="02040503050406030204" pitchFamily="18" charset="0"/>
              </a:rPr>
              <a:t> </a:t>
            </a:r>
            <a:r>
              <a:rPr lang="en-US" sz="4400" b="1" dirty="0" err="1">
                <a:solidFill>
                  <a:prstClr val="black"/>
                </a:solidFill>
                <a:latin typeface="Cambria" panose="02040503050406030204" pitchFamily="18" charset="0"/>
              </a:rPr>
              <a:t>lại</a:t>
            </a:r>
            <a:endParaRPr lang="vi-VN" sz="4400" b="1" i="1" dirty="0">
              <a:solidFill>
                <a:prstClr val="black"/>
              </a:solidFill>
              <a:latin typeface="Cambria" panose="02040503050406030204" pitchFamily="18" charset="0"/>
            </a:endParaRPr>
          </a:p>
        </p:txBody>
      </p:sp>
      <p:pic>
        <p:nvPicPr>
          <p:cNvPr id="6" name="Picture 5">
            <a:extLst>
              <a:ext uri="{FF2B5EF4-FFF2-40B4-BE49-F238E27FC236}">
                <a16:creationId xmlns:a16="http://schemas.microsoft.com/office/drawing/2014/main" id="{7139FAF3-A81B-0127-9E8C-C20EDFA299F5}"/>
              </a:ext>
            </a:extLst>
          </p:cNvPr>
          <p:cNvPicPr>
            <a:picLocks noChangeAspect="1"/>
          </p:cNvPicPr>
          <p:nvPr/>
        </p:nvPicPr>
        <p:blipFill>
          <a:blip r:embed="rId2"/>
          <a:stretch>
            <a:fillRect/>
          </a:stretch>
        </p:blipFill>
        <p:spPr>
          <a:xfrm>
            <a:off x="962616" y="785022"/>
            <a:ext cx="10016596" cy="1322947"/>
          </a:xfrm>
          <a:prstGeom prst="rect">
            <a:avLst/>
          </a:prstGeom>
        </p:spPr>
      </p:pic>
    </p:spTree>
    <p:extLst>
      <p:ext uri="{BB962C8B-B14F-4D97-AF65-F5344CB8AC3E}">
        <p14:creationId xmlns:p14="http://schemas.microsoft.com/office/powerpoint/2010/main" val="2250766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1000"/>
                                        <p:tgtEl>
                                          <p:spTgt spid="12"/>
                                        </p:tgtEl>
                                      </p:cBhvr>
                                    </p:animEffect>
                                    <p:anim calcmode="lin" valueType="num">
                                      <p:cBhvr>
                                        <p:cTn id="23" dur="1000" fill="hold"/>
                                        <p:tgtEl>
                                          <p:spTgt spid="12"/>
                                        </p:tgtEl>
                                        <p:attrNameLst>
                                          <p:attrName>ppt_x</p:attrName>
                                        </p:attrNameLst>
                                      </p:cBhvr>
                                      <p:tavLst>
                                        <p:tav tm="0">
                                          <p:val>
                                            <p:strVal val="#ppt_x"/>
                                          </p:val>
                                        </p:tav>
                                        <p:tav tm="100000">
                                          <p:val>
                                            <p:strVal val="#ppt_x"/>
                                          </p:val>
                                        </p:tav>
                                      </p:tavLst>
                                    </p:anim>
                                    <p:anim calcmode="lin" valueType="num">
                                      <p:cBhvr>
                                        <p:cTn id="2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wipe(left)">
                                      <p:cBhvr>
                                        <p:cTn id="29" dur="500"/>
                                        <p:tgtEl>
                                          <p:spTgt spid="8"/>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wipe(left)">
                                      <p:cBhvr>
                                        <p:cTn id="34" dur="500"/>
                                        <p:tgtEl>
                                          <p:spTgt spid="15"/>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wipe(left)">
                                      <p:cBhvr>
                                        <p:cTn id="3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5" grpId="0"/>
      <p:bldP spid="16" grpId="0"/>
    </p:bldLst>
  </p:timing>
</p:sld>
</file>

<file path=ppt/tags/tag1.xml><?xml version="1.0" encoding="utf-8"?>
<p:tagLst xmlns:a="http://schemas.openxmlformats.org/drawingml/2006/main" xmlns:r="http://schemas.openxmlformats.org/officeDocument/2006/relationships"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1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2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2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2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2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2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2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2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2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3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3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3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3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3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3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3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4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4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4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7.xml><?xml version="1.0" encoding="utf-8"?>
<p:tagLst xmlns:a="http://schemas.openxmlformats.org/drawingml/2006/main" xmlns:r="http://schemas.openxmlformats.org/officeDocument/2006/relationships"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4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4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5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5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5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53.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54.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55.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56.xml><?xml version="1.0" encoding="utf-8"?>
<p:tagLst xmlns:a="http://schemas.openxmlformats.org/drawingml/2006/main" xmlns:r="http://schemas.openxmlformats.org/officeDocument/2006/relationships" xmlns:p="http://schemas.openxmlformats.org/presentationml/2006/main">
  <p:tag name="PA" val="v4.0.0"/>
</p:tagLst>
</file>

<file path=ppt/tags/tag57.xml><?xml version="1.0" encoding="utf-8"?>
<p:tagLst xmlns:a="http://schemas.openxmlformats.org/drawingml/2006/main" xmlns:r="http://schemas.openxmlformats.org/officeDocument/2006/relationships" xmlns:p="http://schemas.openxmlformats.org/presentationml/2006/main">
  <p:tag name="PA" val="v4.0.0"/>
</p:tagLst>
</file>

<file path=ppt/tags/tag58.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59.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0.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61.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62.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63.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64.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主题​​">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Office 主题​​">
  <a:themeElements>
    <a:clrScheme name="自定义 1">
      <a:dk1>
        <a:srgbClr val="000000"/>
      </a:dk1>
      <a:lt1>
        <a:srgbClr val="FFFFFF"/>
      </a:lt1>
      <a:dk2>
        <a:srgbClr val="768395"/>
      </a:dk2>
      <a:lt2>
        <a:srgbClr val="F0F0F0"/>
      </a:lt2>
      <a:accent1>
        <a:srgbClr val="5FE0FF"/>
      </a:accent1>
      <a:accent2>
        <a:srgbClr val="5FE0FF"/>
      </a:accent2>
      <a:accent3>
        <a:srgbClr val="5FE0FF"/>
      </a:accent3>
      <a:accent4>
        <a:srgbClr val="5FE0FF"/>
      </a:accent4>
      <a:accent5>
        <a:srgbClr val="5FE0FF"/>
      </a:accent5>
      <a:accent6>
        <a:srgbClr val="5FE0FF"/>
      </a:accent6>
      <a:hlink>
        <a:srgbClr val="5FE0FF"/>
      </a:hlink>
      <a:folHlink>
        <a:srgbClr val="BFBFBF"/>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PPTMON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Nunito Black - Nunito ExtraLight">
      <a:majorFont>
        <a:latin typeface="Nunito Black"/>
        <a:ea typeface="Arial Unicode MS"/>
        <a:cs typeface=""/>
      </a:majorFont>
      <a:minorFont>
        <a:latin typeface="Nunito ExtraLight"/>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FA3C3C"/>
        </a:solidFill>
        <a:ln>
          <a:noFill/>
        </a:ln>
        <a:effectLst/>
      </a:spPr>
      <a:bodyPr rtlCol="0" anchor="ctr"/>
      <a:lstStyle>
        <a:defPPr algn="ctr">
          <a:defRPr sz="2400" i="1" dirty="0" smtClean="0">
            <a:solidFill>
              <a:srgbClr val="FFD479"/>
            </a:solidFill>
            <a:latin typeface="+mj-lt"/>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239</TotalTime>
  <Words>1101</Words>
  <Application>Microsoft Office PowerPoint</Application>
  <PresentationFormat>Widescreen</PresentationFormat>
  <Paragraphs>61</Paragraphs>
  <Slides>33</Slides>
  <Notes>3</Notes>
  <HiddenSlides>0</HiddenSlides>
  <MMClips>0</MMClips>
  <ScaleCrop>false</ScaleCrop>
  <HeadingPairs>
    <vt:vector size="6" baseType="variant">
      <vt:variant>
        <vt:lpstr>Fonts Used</vt:lpstr>
      </vt:variant>
      <vt:variant>
        <vt:i4>16</vt:i4>
      </vt:variant>
      <vt:variant>
        <vt:lpstr>Theme</vt:lpstr>
      </vt:variant>
      <vt:variant>
        <vt:i4>6</vt:i4>
      </vt:variant>
      <vt:variant>
        <vt:lpstr>Slide Titles</vt:lpstr>
      </vt:variant>
      <vt:variant>
        <vt:i4>33</vt:i4>
      </vt:variant>
    </vt:vector>
  </HeadingPairs>
  <TitlesOfParts>
    <vt:vector size="55" baseType="lpstr">
      <vt:lpstr>SVN-Ready</vt:lpstr>
      <vt:lpstr>Calibri</vt:lpstr>
      <vt:lpstr>Arial-Rounded</vt:lpstr>
      <vt:lpstr>Nunito ExtraLight</vt:lpstr>
      <vt:lpstr>#9Slide07 HoneyCream</vt:lpstr>
      <vt:lpstr>Times New Roman</vt:lpstr>
      <vt:lpstr>Wingdings</vt:lpstr>
      <vt:lpstr>SVN-Newton</vt:lpstr>
      <vt:lpstr>字魂52号-阿开漫画体</vt:lpstr>
      <vt:lpstr>等线</vt:lpstr>
      <vt:lpstr>Calibri Light</vt:lpstr>
      <vt:lpstr>Arial</vt:lpstr>
      <vt:lpstr>SVN-Dancing Script</vt:lpstr>
      <vt:lpstr>字魂58号-创中黑</vt:lpstr>
      <vt:lpstr>#9Slide07 SVNAppleberry</vt:lpstr>
      <vt:lpstr>Cambria</vt:lpstr>
      <vt:lpstr>Office Theme</vt:lpstr>
      <vt:lpstr>Office 主题​​</vt:lpstr>
      <vt:lpstr>1_Office 主题​​</vt:lpstr>
      <vt:lpstr>1_Office Theme</vt:lpstr>
      <vt:lpstr>2_Office 主题​​</vt:lpstr>
      <vt:lpstr>PPTMON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KhHuyen</dc:creator>
  <cp:keywords>MNT</cp:keywords>
  <cp:lastModifiedBy>HP</cp:lastModifiedBy>
  <cp:revision>33</cp:revision>
  <dcterms:created xsi:type="dcterms:W3CDTF">2023-01-03T08:27:30Z</dcterms:created>
  <dcterms:modified xsi:type="dcterms:W3CDTF">2024-02-17T01:16:46Z</dcterms:modified>
</cp:coreProperties>
</file>