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7" r:id="rId2"/>
    <p:sldId id="275" r:id="rId3"/>
    <p:sldId id="343" r:id="rId4"/>
    <p:sldId id="344" r:id="rId5"/>
    <p:sldId id="272" r:id="rId6"/>
    <p:sldId id="276" r:id="rId7"/>
    <p:sldId id="277" r:id="rId8"/>
    <p:sldId id="278" r:id="rId9"/>
    <p:sldId id="280" r:id="rId10"/>
    <p:sldId id="279" r:id="rId11"/>
    <p:sldId id="345" r:id="rId12"/>
    <p:sldId id="346" r:id="rId13"/>
    <p:sldId id="347" r:id="rId14"/>
    <p:sldId id="348" r:id="rId15"/>
    <p:sldId id="349" r:id="rId16"/>
    <p:sldId id="350" r:id="rId17"/>
    <p:sldId id="351" r:id="rId18"/>
    <p:sldId id="352" r:id="rId19"/>
    <p:sldId id="353" r:id="rId20"/>
    <p:sldId id="274" r:id="rId21"/>
    <p:sldId id="354" r:id="rId22"/>
    <p:sldId id="355" r:id="rId23"/>
    <p:sldId id="356" r:id="rId24"/>
    <p:sldId id="3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9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16/2/2025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3733-E0C2-6E27-A60A-81DCAB8B05A9}"/>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4268C662-AA8B-2BEC-2B86-369865F237CA}"/>
              </a:ext>
            </a:extLst>
          </p:cNvPr>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758AE3B8-63FF-D1A3-F973-FB78F17AA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 name="THANH TÂMPicture 3">
            <a:extLst>
              <a:ext uri="{FF2B5EF4-FFF2-40B4-BE49-F238E27FC236}">
                <a16:creationId xmlns:a16="http://schemas.microsoft.com/office/drawing/2014/main" id="{CDBEAE1C-149E-D6A1-11B8-2F17CB22BC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69AF9C3D-1A98-8EFF-BC23-CC34FF5219EA}"/>
              </a:ext>
            </a:extLst>
          </p:cNvPr>
          <p:cNvPicPr>
            <a:picLocks noChangeAspect="1"/>
          </p:cNvPicPr>
          <p:nvPr/>
        </p:nvPicPr>
        <p:blipFill>
          <a:blip r:embed="rId5"/>
          <a:stretch>
            <a:fillRect/>
          </a:stretch>
        </p:blipFill>
        <p:spPr>
          <a:xfrm>
            <a:off x="1685165" y="198893"/>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89D5A07C-3F73-978C-EB2F-2C07EBA76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
        <p:nvSpPr>
          <p:cNvPr id="3" name="TextBox 2">
            <a:extLst>
              <a:ext uri="{FF2B5EF4-FFF2-40B4-BE49-F238E27FC236}">
                <a16:creationId xmlns:a16="http://schemas.microsoft.com/office/drawing/2014/main" id="{035C4525-2CFE-95BC-39D5-535C1BA3FE68}"/>
              </a:ext>
            </a:extLst>
          </p:cNvPr>
          <p:cNvSpPr txBox="1"/>
          <p:nvPr/>
        </p:nvSpPr>
        <p:spPr>
          <a:xfrm>
            <a:off x="1710813" y="4220076"/>
            <a:ext cx="7089058" cy="1200329"/>
          </a:xfrm>
          <a:prstGeom prst="rect">
            <a:avLst/>
          </a:prstGeom>
          <a:noFill/>
        </p:spPr>
        <p:txBody>
          <a:bodyPr wrap="square" rtlCol="0">
            <a:spAutoFit/>
          </a:bodyPr>
          <a:lstStyle/>
          <a:p>
            <a:r>
              <a:rPr lang="en-US" sz="3600" dirty="0">
                <a:solidFill>
                  <a:srgbClr val="0070C0"/>
                </a:solidFill>
              </a:rPr>
              <a:t>GV: Hoàng Thanh Trang</a:t>
            </a:r>
          </a:p>
          <a:p>
            <a:r>
              <a:rPr lang="en-US" sz="3600" dirty="0" err="1">
                <a:solidFill>
                  <a:srgbClr val="0070C0"/>
                </a:solidFill>
              </a:rPr>
              <a:t>Lớp</a:t>
            </a:r>
            <a:r>
              <a:rPr lang="en-US" sz="3600" dirty="0">
                <a:solidFill>
                  <a:srgbClr val="0070C0"/>
                </a:solidFill>
              </a:rPr>
              <a:t> 5A3</a:t>
            </a:r>
          </a:p>
        </p:txBody>
      </p:sp>
    </p:spTree>
    <p:extLst>
      <p:ext uri="{BB962C8B-B14F-4D97-AF65-F5344CB8AC3E}">
        <p14:creationId xmlns:p14="http://schemas.microsoft.com/office/powerpoint/2010/main" val="1475360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5"/>
          <a:stretch>
            <a:fillRect/>
          </a:stretch>
        </p:blipFill>
        <p:spPr>
          <a:xfrm>
            <a:off x="2058791" y="1398428"/>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C2CC02A5-36DF-C4C9-3AB4-457838170E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2295</Words>
  <Application>Microsoft Office PowerPoint</Application>
  <PresentationFormat>Widescreen</PresentationFormat>
  <Paragraphs>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Administrator</cp:lastModifiedBy>
  <cp:revision>21</cp:revision>
  <dcterms:created xsi:type="dcterms:W3CDTF">2024-11-10T13:20:53Z</dcterms:created>
  <dcterms:modified xsi:type="dcterms:W3CDTF">2025-02-16T13:20:15Z</dcterms:modified>
</cp:coreProperties>
</file>