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53" d="100"/>
          <a:sy n="53" d="100"/>
        </p:scale>
        <p:origin x="1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7C03-3B71-448C-BBC4-24241F022C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CE54-C813-40AE-9923-B8E0BC27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9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6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2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4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7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57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hòn</a:t>
            </a:r>
            <a:r>
              <a:rPr lang="en-US" baseline="0" dirty="0"/>
              <a:t> </a:t>
            </a:r>
            <a:r>
              <a:rPr lang="en-US" baseline="0" dirty="0" err="1"/>
              <a:t>đá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CE54-C813-40AE-9923-B8E0BC2715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1CAF-D06B-CEC1-2A24-F3F692A4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CDC2C-1A54-E168-1FA9-5F42E46D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8314-F754-F89A-EDBC-6C7F6299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B126-87F1-5496-F512-A079285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86E2-C325-CAD2-4ADB-7EE2903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4D0D3-041A-D6FE-B7EC-00CB694B514B}"/>
              </a:ext>
            </a:extLst>
          </p:cNvPr>
          <p:cNvSpPr txBox="1"/>
          <p:nvPr userDrawn="1"/>
        </p:nvSpPr>
        <p:spPr>
          <a:xfrm>
            <a:off x="6541477" y="404446"/>
            <a:ext cx="76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EAEB3-BCB1-AF58-B8B1-CE746DDBE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992" y="0"/>
            <a:ext cx="12529983" cy="7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E45-2B3B-28DD-8143-1B3A18E6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2966-6C15-C5F9-2AAD-57D58971B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3D60-5F6A-0DC9-D274-A5FE1D4D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8D1-C6F0-E54F-0FE3-0E3D6E1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DF0-707B-4757-97FA-66C05FD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CF90C5-46E8-9DCB-6CAB-804E9CF2E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68" y="3749"/>
            <a:ext cx="12458698" cy="70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579A-7AEC-871D-CD24-ECE8D978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5A3D-9832-C49A-EFB5-577BAF76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DE7D-020E-707C-C687-86F47048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C63DB-C6F0-EEBE-CE25-0632AC93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A609-509B-D699-39E2-182C820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B2C08-7C54-A52B-B313-C62C8E31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4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BC9-BD20-CD9C-DF0A-05715517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366D-0104-429C-3D1F-9749BF7F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01DC-53AF-FE7E-B880-DD25895E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DAD15-4C0B-3747-1A2D-707F6B9E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92643-2674-AF08-55E5-409F8013E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9BFC3-480B-8620-62BF-D58DE2AC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2BEDD-3EFC-A7D0-30F3-8F4FBC68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51A3B-2343-EC51-8727-CF808E62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3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AD31-BC5F-4992-9827-D55BE7C3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53B0-FB8A-01E9-A16F-9C8318A1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A136C-C1AD-A2AD-C592-6CD53B89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D8EEF-E131-BB46-51A1-A8185F83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6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6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0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6E09-E631-B8C4-474B-6A106B4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90C0-00E8-72A8-DE27-5E401A39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0D78-4B19-0A44-0218-D9248A7B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D766F-9A6A-AC02-55A5-9601CC6A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A81A-9B6B-FCB3-07AF-DCC2183D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00173-4047-D10E-0371-7A225512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5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0ED4-09FE-771D-82DA-FFB60D47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80B00-DA5C-4A64-2B63-9549316AF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EA9C0-B8B5-7593-5274-90AC7269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02ED-93A1-3C19-CDD8-6D947FC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E55F-248A-1C11-2817-BFF6E547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8EC6-2BDA-571B-E8B8-44FF245E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9B9-D6D9-A114-21B6-B572CC0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49243-E999-653F-EBB5-E13DD7037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6370-BC57-6F54-02AF-2FD75623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D7484-856F-DDCA-EEDB-D04720D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DC86-A269-92C9-5B7A-AA03B24D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2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F2264-33D4-6255-EE08-DB396DE45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3146A-D26B-7923-CF5F-D598870E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515B-6D82-14FC-2F30-F520C6A0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74A-654B-F86F-5811-6ED344A0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D72A-7ACF-5913-9A9F-E9E73653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8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4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2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B3D16-179E-D3B7-1CE9-C8F603A2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DFBF-1996-31BD-63BE-D512E103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B260-7181-627F-1150-07F2C9F6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70AE-7932-33E8-0F87-BCE862A9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24E8-54CE-DF26-80E4-399F3E98B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86DD3A-466F-F248-C881-4A7D1187C42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D7EFE-9149-EB52-5FC2-7CB25E1669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FB7BB6-90E3-9500-9DAB-8489C1FCE8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B035E-6CAF-5DB0-8ECD-7F599A6835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71C7F5-3CB1-027D-4CA9-60A60EF920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30B071-B7B8-A870-D530-78BE879CBA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4DCDF5-6A9B-9E9C-E045-E2073176C9D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640846-779F-FEFA-F59F-9B94DB0EAA1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slide" Target="slide13.xm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slide" Target="slide13.xml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slide" Target="slide18.xml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462402" y="2923382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114" name="任意多边形: 形状 113"/>
          <p:cNvSpPr/>
          <p:nvPr/>
        </p:nvSpPr>
        <p:spPr bwMode="auto">
          <a:xfrm>
            <a:off x="-68995" y="3017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437237" y="907257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451307" y="3313116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465692">
            <a:off x="6557126" y="2730059"/>
            <a:ext cx="2554013" cy="851145"/>
            <a:chOff x="6297891" y="2972058"/>
            <a:chExt cx="2554013" cy="851145"/>
          </a:xfrm>
        </p:grpSpPr>
        <p:sp>
          <p:nvSpPr>
            <p:cNvPr id="2" name="TextBox 1"/>
            <p:cNvSpPr txBox="1"/>
            <p:nvPr/>
          </p:nvSpPr>
          <p:spPr>
            <a:xfrm>
              <a:off x="6297891" y="3028950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 rot="3509102">
            <a:off x="10151393" y="1631852"/>
            <a:ext cx="2474392" cy="851145"/>
            <a:chOff x="6377512" y="2972058"/>
            <a:chExt cx="2474392" cy="851145"/>
          </a:xfrm>
        </p:grpSpPr>
        <p:sp>
          <p:nvSpPr>
            <p:cNvPr id="142" name="TextBox 141"/>
            <p:cNvSpPr txBox="1"/>
            <p:nvPr/>
          </p:nvSpPr>
          <p:spPr>
            <a:xfrm>
              <a:off x="6377512" y="3042947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6" y="3929331"/>
            <a:ext cx="4907705" cy="2926334"/>
          </a:xfrm>
          <a:prstGeom prst="rect">
            <a:avLst/>
          </a:prstGeom>
        </p:spPr>
      </p:pic>
      <p:grpSp>
        <p:nvGrpSpPr>
          <p:cNvPr id="107" name="组合 106"/>
          <p:cNvGrpSpPr/>
          <p:nvPr/>
        </p:nvGrpSpPr>
        <p:grpSpPr>
          <a:xfrm>
            <a:off x="5436794" y="4492506"/>
            <a:ext cx="2190437" cy="3786818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759" y="-12174"/>
            <a:ext cx="26154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82" y="1214064"/>
            <a:ext cx="5828281" cy="3822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081" y="5195896"/>
            <a:ext cx="198137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50832"/>
              </p:ext>
            </p:extLst>
          </p:nvPr>
        </p:nvGraphicFramePr>
        <p:xfrm>
          <a:off x="1654494" y="1986128"/>
          <a:ext cx="8781584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1615945" y="228587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945" y="327666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615945" y="426745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615945" y="525824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86135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5183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(B)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184231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(C)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47165" y="320341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56106" y="423765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50145" y="525523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008118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966671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996896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195944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9219528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305111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022920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953173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968042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9189534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9190888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219528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04" y="473131"/>
            <a:ext cx="3304318" cy="117663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082614" y="2461572"/>
            <a:ext cx="200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: 2 = 5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405033" y="2454865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485392" y="2461571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= 3</a:t>
            </a:r>
          </a:p>
        </p:txBody>
      </p:sp>
    </p:spTree>
    <p:extLst>
      <p:ext uri="{BB962C8B-B14F-4D97-AF65-F5344CB8AC3E}">
        <p14:creationId xmlns:p14="http://schemas.microsoft.com/office/powerpoint/2010/main" val="3325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282" y="1254853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A17F04-6C54-A695-8348-6884AB0D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81" y="3703160"/>
            <a:ext cx="11327350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AAB64F0E-3261-E839-467F-E697E3923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8" t="-4859" r="68082" b="72053"/>
          <a:stretch/>
        </p:blipFill>
        <p:spPr>
          <a:xfrm>
            <a:off x="1371602" y="4347134"/>
            <a:ext cx="2102068" cy="165952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9FB841AA-4BC8-19B5-B527-238FBE308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-3966" r="31893" b="71160"/>
          <a:stretch/>
        </p:blipFill>
        <p:spPr>
          <a:xfrm>
            <a:off x="2253552" y="2537224"/>
            <a:ext cx="2102068" cy="1659528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D3254FA6-F5EC-46C1-939F-217D9CDA4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35137" r="31812" b="32057"/>
          <a:stretch/>
        </p:blipFill>
        <p:spPr>
          <a:xfrm>
            <a:off x="6502503" y="1028372"/>
            <a:ext cx="2102068" cy="1659528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BF557063-49DA-C464-06BC-BDF1F786E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8" t="72951" r="256" b="-5757"/>
          <a:stretch/>
        </p:blipFill>
        <p:spPr>
          <a:xfrm>
            <a:off x="4435369" y="1573096"/>
            <a:ext cx="1655379" cy="165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74FA6-77F1-9FB4-0BC7-971F2C345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24" y="4347134"/>
            <a:ext cx="2711839" cy="26051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4D66D6-0751-08DE-03EA-3973E61C3AA2}"/>
              </a:ext>
            </a:extLst>
          </p:cNvPr>
          <p:cNvGrpSpPr/>
          <p:nvPr/>
        </p:nvGrpSpPr>
        <p:grpSpPr>
          <a:xfrm>
            <a:off x="302875" y="3878006"/>
            <a:ext cx="2266293" cy="859946"/>
            <a:chOff x="302875" y="3878006"/>
            <a:chExt cx="2266293" cy="859946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1D2AB6CC-313B-F84C-A786-F80B9A9FBDF0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4667E8-FC92-6B86-6C70-655D86569DF4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1C6010-4BEC-B7C0-8CA2-C1FE9216F991}"/>
              </a:ext>
            </a:extLst>
          </p:cNvPr>
          <p:cNvGrpSpPr/>
          <p:nvPr/>
        </p:nvGrpSpPr>
        <p:grpSpPr>
          <a:xfrm>
            <a:off x="907831" y="2137266"/>
            <a:ext cx="2266293" cy="859946"/>
            <a:chOff x="302875" y="3878006"/>
            <a:chExt cx="2266293" cy="859946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B02E95A0-EB39-80B9-75F8-46AA45C3896A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CDEF5A-F80C-6632-4420-BCA901145F0B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A7838F-16A3-1692-4BB7-635493546886}"/>
              </a:ext>
            </a:extLst>
          </p:cNvPr>
          <p:cNvGrpSpPr/>
          <p:nvPr/>
        </p:nvGrpSpPr>
        <p:grpSpPr>
          <a:xfrm>
            <a:off x="3302222" y="992741"/>
            <a:ext cx="2266293" cy="859946"/>
            <a:chOff x="302875" y="3878006"/>
            <a:chExt cx="2266293" cy="85994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B2DFAF44-C391-87B2-C833-BDECD8121BF8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7F0AA9-D0B9-44ED-7D79-BAEEDA58EC00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513B2B-BBE0-DE01-4275-2402D8093955}"/>
              </a:ext>
            </a:extLst>
          </p:cNvPr>
          <p:cNvGrpSpPr/>
          <p:nvPr/>
        </p:nvGrpSpPr>
        <p:grpSpPr>
          <a:xfrm>
            <a:off x="5561563" y="339795"/>
            <a:ext cx="2266293" cy="859946"/>
            <a:chOff x="238540" y="4046369"/>
            <a:chExt cx="2266293" cy="859946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E61050B-4355-BEA3-9D07-DC42D4E406D5}"/>
                </a:ext>
              </a:extLst>
            </p:cNvPr>
            <p:cNvSpPr/>
            <p:nvPr/>
          </p:nvSpPr>
          <p:spPr>
            <a:xfrm>
              <a:off x="467100" y="4046369"/>
              <a:ext cx="1847112" cy="859946"/>
            </a:xfrm>
            <a:prstGeom prst="wedgeEllipseCallout">
              <a:avLst>
                <a:gd name="adj1" fmla="val 32764"/>
                <a:gd name="adj2" fmla="val 70619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FB3739-EE95-415E-EA34-A59D233100E2}"/>
                </a:ext>
              </a:extLst>
            </p:cNvPr>
            <p:cNvSpPr txBox="1"/>
            <p:nvPr/>
          </p:nvSpPr>
          <p:spPr>
            <a:xfrm>
              <a:off x="238540" y="4234363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2.22222E-6 L 0.00378 -0.25 E" pathEditMode="fixed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25 L 0.19037 -0.35231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-0.35232 L 0.303 -0.32361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FBE1A-12C5-2E24-9EFB-FB2B44D8F0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8" t="-4859" r="68082" b="72053"/>
          <a:stretch/>
        </p:blipFill>
        <p:spPr>
          <a:xfrm>
            <a:off x="1294132" y="325706"/>
            <a:ext cx="2102068" cy="1659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2EA7BB-F818-6B56-85F9-8CDCF9A10C3E}"/>
              </a:ext>
            </a:extLst>
          </p:cNvPr>
          <p:cNvGrpSpPr/>
          <p:nvPr/>
        </p:nvGrpSpPr>
        <p:grpSpPr>
          <a:xfrm>
            <a:off x="0" y="0"/>
            <a:ext cx="2266293" cy="859946"/>
            <a:chOff x="302875" y="3878006"/>
            <a:chExt cx="2266293" cy="859946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88EF8AAF-1885-E1D4-38FE-B9287C929FE6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82C70-07CE-2B2B-CEB2-EDBA8F735562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4480742" y="642434"/>
            <a:ext cx="5068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: 5 = …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2033" y="4845357"/>
            <a:ext cx="4587858" cy="1129886"/>
            <a:chOff x="6830721" y="4714800"/>
            <a:chExt cx="4587858" cy="112988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3024" y="4729531"/>
            <a:ext cx="1238017" cy="1245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0430" y="4962068"/>
            <a:ext cx="891076" cy="896464"/>
          </a:xfrm>
          <a:prstGeom prst="rect">
            <a:avLst/>
          </a:prstGeom>
        </p:spPr>
      </p:pic>
      <p:sp>
        <p:nvSpPr>
          <p:cNvPr id="2" name="Arrow: Right 1">
            <a:hlinkClick r:id="rId12" action="ppaction://hlinksldjump"/>
            <a:extLst>
              <a:ext uri="{FF2B5EF4-FFF2-40B4-BE49-F238E27FC236}">
                <a16:creationId xmlns:a16="http://schemas.microsoft.com/office/drawing/2014/main" id="{72D87F74-15BD-1C79-F724-2F5AFB70EFE2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3073922" y="670119"/>
            <a:ext cx="716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: 2 =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E01AA-A31E-FEA9-0A2C-EA287F116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-3966" r="31893" b="71160"/>
          <a:stretch/>
        </p:blipFill>
        <p:spPr>
          <a:xfrm>
            <a:off x="1447605" y="506285"/>
            <a:ext cx="2102068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3223FA-0C4E-6CB7-0C4F-1A8B6CD994D7}"/>
              </a:ext>
            </a:extLst>
          </p:cNvPr>
          <p:cNvGrpSpPr/>
          <p:nvPr/>
        </p:nvGrpSpPr>
        <p:grpSpPr>
          <a:xfrm>
            <a:off x="-4141" y="132685"/>
            <a:ext cx="2266293" cy="859946"/>
            <a:chOff x="302875" y="3878006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13682C50-C503-F446-99CD-4CC5D9D4294A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E5F2A7-6830-36AD-AFDD-1586B3364CAD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9156A5-03E5-8AC6-6A63-3085120D0BE6}"/>
              </a:ext>
            </a:extLst>
          </p:cNvPr>
          <p:cNvGrpSpPr/>
          <p:nvPr/>
        </p:nvGrpSpPr>
        <p:grpSpPr>
          <a:xfrm>
            <a:off x="1161676" y="2881469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700F6EC-E7A8-0469-86C5-A0B5F80EDDAD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EB50C9-1F4E-567A-BF94-EE943B72F216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070F6-022C-7414-C15C-F7D0AA5B217B}"/>
              </a:ext>
            </a:extLst>
          </p:cNvPr>
          <p:cNvGrpSpPr/>
          <p:nvPr/>
        </p:nvGrpSpPr>
        <p:grpSpPr>
          <a:xfrm>
            <a:off x="6846899" y="2846430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78A6CCA-B600-4B6B-13C4-396E4A4C37E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5E693B-0D78-9EFC-80DF-1992EDC6525D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6AE6A9-F567-2F11-1100-2A424E8C4040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37AF966-A9D9-5A30-3CE0-0A6B34A4728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6680C-ABCD-4EED-E6DC-6A8B4086F3E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0536AC-B6E6-5BB8-3F5C-9486580A9E3B}"/>
              </a:ext>
            </a:extLst>
          </p:cNvPr>
          <p:cNvGrpSpPr/>
          <p:nvPr/>
        </p:nvGrpSpPr>
        <p:grpSpPr>
          <a:xfrm>
            <a:off x="6837497" y="4843939"/>
            <a:ext cx="4587858" cy="1129886"/>
            <a:chOff x="6830721" y="4714800"/>
            <a:chExt cx="4587858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87BF548-8300-1D3C-4A9C-32EF4C8079F2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A70305-A223-E872-5B42-EC8C9A7C823F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EEC13F7-A02B-0158-8112-178435E56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6E599A-9EF6-10BA-7D8A-F3D0AE02A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B79ACC9-D89B-0FA4-FD23-DA55BFF349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8488" y="4728113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3D4D59-6672-6764-0018-0FED58F6E3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7DDD75-026C-006D-047C-8551EBA6A6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258362" y="3085480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3794" y="2899628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237583-3BBB-6B19-851F-2583DB5BB4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53714F5-3B77-B8B6-5D1C-D7309971EC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45894" y="4960650"/>
            <a:ext cx="891076" cy="896464"/>
          </a:xfrm>
          <a:prstGeom prst="rect">
            <a:avLst/>
          </a:prstGeom>
        </p:spPr>
      </p:pic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0DC08933-BA95-8197-33B3-681282FEF6C5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2874641" y="688922"/>
            <a:ext cx="753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25 : 5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1F8C3-8BF3-D38C-1857-AB6B13693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8" t="72951" r="256" b="-5757"/>
          <a:stretch/>
        </p:blipFill>
        <p:spPr>
          <a:xfrm>
            <a:off x="1485865" y="692588"/>
            <a:ext cx="1655379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A6547B-BE05-D944-D3B7-52C9AA08F23B}"/>
              </a:ext>
            </a:extLst>
          </p:cNvPr>
          <p:cNvGrpSpPr/>
          <p:nvPr/>
        </p:nvGrpSpPr>
        <p:grpSpPr>
          <a:xfrm>
            <a:off x="352718" y="112233"/>
            <a:ext cx="2266293" cy="859946"/>
            <a:chOff x="302875" y="3878006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5285F21-936A-C15F-F62D-FBA195CF981C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93D47E-4E9B-6B8B-FA4C-536BB2266370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4105" y="4795064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935129" y="4848085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5084" y="4866223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44248" y="4704852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06490" y="4726997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0791" y="4999075"/>
            <a:ext cx="953350" cy="857536"/>
          </a:xfrm>
          <a:prstGeom prst="rect">
            <a:avLst/>
          </a:prstGeom>
        </p:spPr>
      </p:pic>
      <p:sp>
        <p:nvSpPr>
          <p:cNvPr id="5" name="Arrow: Right 4">
            <a:hlinkClick r:id="rId10" action="ppaction://hlinksldjump"/>
            <a:extLst>
              <a:ext uri="{FF2B5EF4-FFF2-40B4-BE49-F238E27FC236}">
                <a16:creationId xmlns:a16="http://schemas.microsoft.com/office/drawing/2014/main" id="{889D5ED8-6D44-00BB-FF40-170AC5DA982D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70136" y="2733989"/>
            <a:ext cx="891076" cy="8964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237583-3BBB-6B19-851F-2583DB5BB4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08672" y="2737550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463282" y="325706"/>
            <a:ext cx="8315339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89543-2578-741F-0F54-9AD81AB58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35137" r="31812" b="32057"/>
          <a:stretch/>
        </p:blipFill>
        <p:spPr>
          <a:xfrm>
            <a:off x="1413379" y="763116"/>
            <a:ext cx="2102068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552373-A292-07E7-DF1E-E836EC2642BB}"/>
              </a:ext>
            </a:extLst>
          </p:cNvPr>
          <p:cNvGrpSpPr/>
          <p:nvPr/>
        </p:nvGrpSpPr>
        <p:grpSpPr>
          <a:xfrm>
            <a:off x="472439" y="74539"/>
            <a:ext cx="2266293" cy="859946"/>
            <a:chOff x="238540" y="4046369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1968276-030C-E7CB-C05A-7892FB8228AF}"/>
                </a:ext>
              </a:extLst>
            </p:cNvPr>
            <p:cNvSpPr/>
            <p:nvPr/>
          </p:nvSpPr>
          <p:spPr>
            <a:xfrm>
              <a:off x="467100" y="4046369"/>
              <a:ext cx="1847112" cy="859946"/>
            </a:xfrm>
            <a:prstGeom prst="wedgeEllipseCallout">
              <a:avLst>
                <a:gd name="adj1" fmla="val 32764"/>
                <a:gd name="adj2" fmla="val 70619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55F121-7EF4-633C-F9A4-12748A76AE07}"/>
                </a:ext>
              </a:extLst>
            </p:cNvPr>
            <p:cNvSpPr txBox="1"/>
            <p:nvPr/>
          </p:nvSpPr>
          <p:spPr>
            <a:xfrm>
              <a:off x="238540" y="4234363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C8D6A-3BE6-DF58-FF51-6A6A39CB0D0B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E642E4-CE87-CB74-1A31-F88576C934ED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8C2864-30B6-3C57-92F6-2327CBA38A51}"/>
                </a:ext>
              </a:extLst>
            </p:cNvPr>
            <p:cNvSpPr txBox="1"/>
            <p:nvPr/>
          </p:nvSpPr>
          <p:spPr>
            <a:xfrm>
              <a:off x="7201083" y="3075057"/>
              <a:ext cx="3925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D7A5F6-102F-5D29-C2A4-7594FC97138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4B32AF7-F5FD-4CA1-6444-7499ADBBFEC4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137C8-C2A6-5C83-7572-B78F7212EA92}"/>
                </a:ext>
              </a:extLst>
            </p:cNvPr>
            <p:cNvSpPr txBox="1"/>
            <p:nvPr/>
          </p:nvSpPr>
          <p:spPr>
            <a:xfrm>
              <a:off x="1263848" y="3096254"/>
              <a:ext cx="3972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433BE-824F-AB97-C9B4-60E21008ECD8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9B72704-FC01-5676-0601-C2D8D0A9D66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E37796-5782-3F41-16F9-3DCF7617D799}"/>
                </a:ext>
              </a:extLst>
            </p:cNvPr>
            <p:cNvSpPr txBox="1"/>
            <p:nvPr/>
          </p:nvSpPr>
          <p:spPr>
            <a:xfrm>
              <a:off x="1324816" y="509910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780812-553B-A206-846A-0B130D78C81D}"/>
              </a:ext>
            </a:extLst>
          </p:cNvPr>
          <p:cNvGrpSpPr/>
          <p:nvPr/>
        </p:nvGrpSpPr>
        <p:grpSpPr>
          <a:xfrm>
            <a:off x="6830721" y="4793812"/>
            <a:ext cx="4537107" cy="1129886"/>
            <a:chOff x="6830721" y="4714800"/>
            <a:chExt cx="4537107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5DE20E-9914-A067-531B-45EAE404BBE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E0509-A6EE-7ABE-DFF4-DF70F5757B45}"/>
                </a:ext>
              </a:extLst>
            </p:cNvPr>
            <p:cNvSpPr txBox="1"/>
            <p:nvPr/>
          </p:nvSpPr>
          <p:spPr>
            <a:xfrm>
              <a:off x="7269009" y="491438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bị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7A0C643-23F2-3043-F116-E2EC3BA8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97957D-6BE3-D7FE-41AE-27378E73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890D07D-63EA-D88C-EA4E-8E42702A39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677986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CCCAC0-10CC-9C24-D3A8-12065AACE6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C4A79-A36C-80A0-9D3F-C300FD28ED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49E2D3C-D993-C23A-ED6E-37F53A4085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A3E564D-8CD5-501D-92FB-87BD057A93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EB21EF-8B52-9959-1A19-3B3C702DFA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910523"/>
            <a:ext cx="891076" cy="896464"/>
          </a:xfrm>
          <a:prstGeom prst="rect">
            <a:avLst/>
          </a:prstGeom>
        </p:spPr>
      </p:pic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29B998CF-1D90-F284-DEA6-B220913AB490}"/>
              </a:ext>
            </a:extLst>
          </p:cNvPr>
          <p:cNvSpPr/>
          <p:nvPr/>
        </p:nvSpPr>
        <p:spPr>
          <a:xfrm>
            <a:off x="10569430" y="6110320"/>
            <a:ext cx="1430452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3040777" y="709920"/>
            <a:ext cx="716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35 :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= 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A1FC3-24B4-3F64-6E17-DC276730C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6" t="44911" r="14604" b="21828"/>
          <a:stretch/>
        </p:blipFill>
        <p:spPr>
          <a:xfrm>
            <a:off x="-348343" y="1"/>
            <a:ext cx="126264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CFB93-31E2-DF1F-2D66-F2D098E8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67" y="5562976"/>
            <a:ext cx="5353934" cy="17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任意多边形: 形状 113"/>
          <p:cNvSpPr/>
          <p:nvPr/>
        </p:nvSpPr>
        <p:spPr bwMode="auto">
          <a:xfrm>
            <a:off x="-12812" y="0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52687" y="2588508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620250" y="3679035"/>
            <a:ext cx="1939457" cy="2888291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15747" y="2078164"/>
            <a:ext cx="7745385" cy="1072019"/>
            <a:chOff x="2447478" y="2195227"/>
            <a:chExt cx="7745385" cy="1072019"/>
          </a:xfrm>
        </p:grpSpPr>
        <p:sp>
          <p:nvSpPr>
            <p:cNvPr id="102" name="Rounded Rectangle 101"/>
            <p:cNvSpPr/>
            <p:nvPr/>
          </p:nvSpPr>
          <p:spPr>
            <a:xfrm>
              <a:off x="2447478" y="2195227"/>
              <a:ext cx="7745385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79228" y="2353016"/>
              <a:ext cx="59765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nay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610328" y="1969729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500" y="4446802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585" y="3813881"/>
            <a:ext cx="7761777" cy="1072019"/>
            <a:chOff x="726585" y="3813881"/>
            <a:chExt cx="7761777" cy="1072019"/>
          </a:xfrm>
        </p:grpSpPr>
        <p:sp>
          <p:nvSpPr>
            <p:cNvPr id="104" name="Rounded Rectangle 103"/>
            <p:cNvSpPr/>
            <p:nvPr/>
          </p:nvSpPr>
          <p:spPr>
            <a:xfrm>
              <a:off x="726585" y="3813881"/>
              <a:ext cx="7761777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9922" y="3971359"/>
              <a:ext cx="72286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245" y="-356863"/>
            <a:ext cx="748044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8592" y="2112790"/>
            <a:ext cx="11714817" cy="435532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prstDash val="dash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1" name="Freeform 7"/>
          <p:cNvSpPr/>
          <p:nvPr/>
        </p:nvSpPr>
        <p:spPr bwMode="auto">
          <a:xfrm>
            <a:off x="3345346" y="1676051"/>
            <a:ext cx="677863" cy="250825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8"/>
          <p:cNvSpPr>
            <a:spLocks noEditPoints="1"/>
          </p:cNvSpPr>
          <p:nvPr/>
        </p:nvSpPr>
        <p:spPr bwMode="auto">
          <a:xfrm>
            <a:off x="8015771" y="1868184"/>
            <a:ext cx="400050" cy="323850"/>
          </a:xfrm>
          <a:custGeom>
            <a:avLst/>
            <a:gdLst>
              <a:gd name="T0" fmla="*/ 92 w 94"/>
              <a:gd name="T1" fmla="*/ 67 h 76"/>
              <a:gd name="T2" fmla="*/ 55 w 94"/>
              <a:gd name="T3" fmla="*/ 3 h 76"/>
              <a:gd name="T4" fmla="*/ 46 w 94"/>
              <a:gd name="T5" fmla="*/ 4 h 76"/>
              <a:gd name="T6" fmla="*/ 8 w 94"/>
              <a:gd name="T7" fmla="*/ 57 h 76"/>
              <a:gd name="T8" fmla="*/ 6 w 94"/>
              <a:gd name="T9" fmla="*/ 58 h 76"/>
              <a:gd name="T10" fmla="*/ 6 w 94"/>
              <a:gd name="T11" fmla="*/ 68 h 76"/>
              <a:gd name="T12" fmla="*/ 41 w 94"/>
              <a:gd name="T13" fmla="*/ 69 h 76"/>
              <a:gd name="T14" fmla="*/ 85 w 94"/>
              <a:gd name="T15" fmla="*/ 75 h 76"/>
              <a:gd name="T16" fmla="*/ 92 w 94"/>
              <a:gd name="T17" fmla="*/ 67 h 76"/>
              <a:gd name="T18" fmla="*/ 15 w 94"/>
              <a:gd name="T19" fmla="*/ 56 h 76"/>
              <a:gd name="T20" fmla="*/ 50 w 94"/>
              <a:gd name="T21" fmla="*/ 15 h 76"/>
              <a:gd name="T22" fmla="*/ 77 w 94"/>
              <a:gd name="T23" fmla="*/ 61 h 76"/>
              <a:gd name="T24" fmla="*/ 15 w 94"/>
              <a:gd name="T25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76">
                <a:moveTo>
                  <a:pt x="92" y="67"/>
                </a:moveTo>
                <a:cubicBezTo>
                  <a:pt x="83" y="45"/>
                  <a:pt x="71" y="22"/>
                  <a:pt x="55" y="3"/>
                </a:cubicBezTo>
                <a:cubicBezTo>
                  <a:pt x="52" y="0"/>
                  <a:pt x="48" y="2"/>
                  <a:pt x="46" y="4"/>
                </a:cubicBezTo>
                <a:cubicBezTo>
                  <a:pt x="33" y="22"/>
                  <a:pt x="19" y="38"/>
                  <a:pt x="8" y="57"/>
                </a:cubicBezTo>
                <a:cubicBezTo>
                  <a:pt x="7" y="57"/>
                  <a:pt x="6" y="58"/>
                  <a:pt x="6" y="58"/>
                </a:cubicBezTo>
                <a:cubicBezTo>
                  <a:pt x="1" y="59"/>
                  <a:pt x="0" y="67"/>
                  <a:pt x="6" y="68"/>
                </a:cubicBezTo>
                <a:cubicBezTo>
                  <a:pt x="17" y="70"/>
                  <a:pt x="29" y="68"/>
                  <a:pt x="41" y="69"/>
                </a:cubicBezTo>
                <a:cubicBezTo>
                  <a:pt x="56" y="70"/>
                  <a:pt x="70" y="72"/>
                  <a:pt x="85" y="75"/>
                </a:cubicBezTo>
                <a:cubicBezTo>
                  <a:pt x="89" y="76"/>
                  <a:pt x="94" y="72"/>
                  <a:pt x="92" y="67"/>
                </a:cubicBezTo>
                <a:close/>
                <a:moveTo>
                  <a:pt x="15" y="56"/>
                </a:moveTo>
                <a:cubicBezTo>
                  <a:pt x="26" y="42"/>
                  <a:pt x="37" y="28"/>
                  <a:pt x="50" y="15"/>
                </a:cubicBezTo>
                <a:cubicBezTo>
                  <a:pt x="60" y="30"/>
                  <a:pt x="69" y="45"/>
                  <a:pt x="77" y="61"/>
                </a:cubicBezTo>
                <a:cubicBezTo>
                  <a:pt x="57" y="57"/>
                  <a:pt x="34" y="53"/>
                  <a:pt x="15" y="56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8689037" y="1036727"/>
            <a:ext cx="454025" cy="501650"/>
          </a:xfrm>
          <a:custGeom>
            <a:avLst/>
            <a:gdLst>
              <a:gd name="T0" fmla="*/ 101 w 107"/>
              <a:gd name="T1" fmla="*/ 5 h 118"/>
              <a:gd name="T2" fmla="*/ 95 w 107"/>
              <a:gd name="T3" fmla="*/ 1 h 118"/>
              <a:gd name="T4" fmla="*/ 14 w 107"/>
              <a:gd name="T5" fmla="*/ 3 h 118"/>
              <a:gd name="T6" fmla="*/ 9 w 107"/>
              <a:gd name="T7" fmla="*/ 8 h 118"/>
              <a:gd name="T8" fmla="*/ 4 w 107"/>
              <a:gd name="T9" fmla="*/ 87 h 118"/>
              <a:gd name="T10" fmla="*/ 0 w 107"/>
              <a:gd name="T11" fmla="*/ 106 h 118"/>
              <a:gd name="T12" fmla="*/ 7 w 107"/>
              <a:gd name="T13" fmla="*/ 113 h 118"/>
              <a:gd name="T14" fmla="*/ 89 w 107"/>
              <a:gd name="T15" fmla="*/ 118 h 118"/>
              <a:gd name="T16" fmla="*/ 93 w 107"/>
              <a:gd name="T17" fmla="*/ 113 h 118"/>
              <a:gd name="T18" fmla="*/ 101 w 107"/>
              <a:gd name="T19" fmla="*/ 5 h 118"/>
              <a:gd name="T20" fmla="*/ 85 w 107"/>
              <a:gd name="T21" fmla="*/ 108 h 118"/>
              <a:gd name="T22" fmla="*/ 14 w 107"/>
              <a:gd name="T23" fmla="*/ 99 h 118"/>
              <a:gd name="T24" fmla="*/ 15 w 107"/>
              <a:gd name="T25" fmla="*/ 88 h 118"/>
              <a:gd name="T26" fmla="*/ 12 w 107"/>
              <a:gd name="T27" fmla="*/ 84 h 118"/>
              <a:gd name="T28" fmla="*/ 19 w 107"/>
              <a:gd name="T29" fmla="*/ 14 h 118"/>
              <a:gd name="T30" fmla="*/ 90 w 107"/>
              <a:gd name="T31" fmla="*/ 12 h 118"/>
              <a:gd name="T32" fmla="*/ 85 w 107"/>
              <a:gd name="T33" fmla="*/ 10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" h="118">
                <a:moveTo>
                  <a:pt x="101" y="5"/>
                </a:moveTo>
                <a:cubicBezTo>
                  <a:pt x="100" y="2"/>
                  <a:pt x="98" y="1"/>
                  <a:pt x="95" y="1"/>
                </a:cubicBezTo>
                <a:cubicBezTo>
                  <a:pt x="68" y="0"/>
                  <a:pt x="41" y="0"/>
                  <a:pt x="14" y="3"/>
                </a:cubicBezTo>
                <a:cubicBezTo>
                  <a:pt x="11" y="3"/>
                  <a:pt x="9" y="5"/>
                  <a:pt x="9" y="8"/>
                </a:cubicBezTo>
                <a:cubicBezTo>
                  <a:pt x="6" y="33"/>
                  <a:pt x="2" y="61"/>
                  <a:pt x="4" y="87"/>
                </a:cubicBezTo>
                <a:cubicBezTo>
                  <a:pt x="1" y="93"/>
                  <a:pt x="0" y="98"/>
                  <a:pt x="0" y="106"/>
                </a:cubicBezTo>
                <a:cubicBezTo>
                  <a:pt x="0" y="110"/>
                  <a:pt x="3" y="113"/>
                  <a:pt x="7" y="113"/>
                </a:cubicBezTo>
                <a:cubicBezTo>
                  <a:pt x="35" y="113"/>
                  <a:pt x="62" y="115"/>
                  <a:pt x="89" y="118"/>
                </a:cubicBezTo>
                <a:cubicBezTo>
                  <a:pt x="91" y="118"/>
                  <a:pt x="94" y="115"/>
                  <a:pt x="93" y="113"/>
                </a:cubicBezTo>
                <a:cubicBezTo>
                  <a:pt x="90" y="76"/>
                  <a:pt x="107" y="42"/>
                  <a:pt x="101" y="5"/>
                </a:cubicBezTo>
                <a:close/>
                <a:moveTo>
                  <a:pt x="85" y="108"/>
                </a:moveTo>
                <a:cubicBezTo>
                  <a:pt x="62" y="103"/>
                  <a:pt x="38" y="100"/>
                  <a:pt x="14" y="99"/>
                </a:cubicBezTo>
                <a:cubicBezTo>
                  <a:pt x="14" y="95"/>
                  <a:pt x="15" y="92"/>
                  <a:pt x="15" y="88"/>
                </a:cubicBezTo>
                <a:cubicBezTo>
                  <a:pt x="15" y="86"/>
                  <a:pt x="13" y="84"/>
                  <a:pt x="12" y="84"/>
                </a:cubicBezTo>
                <a:cubicBezTo>
                  <a:pt x="14" y="60"/>
                  <a:pt x="15" y="37"/>
                  <a:pt x="19" y="14"/>
                </a:cubicBezTo>
                <a:cubicBezTo>
                  <a:pt x="43" y="12"/>
                  <a:pt x="66" y="11"/>
                  <a:pt x="90" y="12"/>
                </a:cubicBezTo>
                <a:cubicBezTo>
                  <a:pt x="94" y="44"/>
                  <a:pt x="85" y="76"/>
                  <a:pt x="85" y="108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6816713" y="2305176"/>
            <a:ext cx="250825" cy="246063"/>
          </a:xfrm>
          <a:custGeom>
            <a:avLst/>
            <a:gdLst>
              <a:gd name="T0" fmla="*/ 31 w 59"/>
              <a:gd name="T1" fmla="*/ 0 h 58"/>
              <a:gd name="T2" fmla="*/ 2 w 59"/>
              <a:gd name="T3" fmla="*/ 22 h 58"/>
              <a:gd name="T4" fmla="*/ 9 w 59"/>
              <a:gd name="T5" fmla="*/ 46 h 58"/>
              <a:gd name="T6" fmla="*/ 17 w 59"/>
              <a:gd name="T7" fmla="*/ 56 h 58"/>
              <a:gd name="T8" fmla="*/ 56 w 59"/>
              <a:gd name="T9" fmla="*/ 31 h 58"/>
              <a:gd name="T10" fmla="*/ 31 w 59"/>
              <a:gd name="T11" fmla="*/ 0 h 58"/>
              <a:gd name="T12" fmla="*/ 43 w 59"/>
              <a:gd name="T13" fmla="*/ 30 h 58"/>
              <a:gd name="T14" fmla="*/ 17 w 59"/>
              <a:gd name="T15" fmla="*/ 40 h 58"/>
              <a:gd name="T16" fmla="*/ 15 w 59"/>
              <a:gd name="T17" fmla="*/ 40 h 58"/>
              <a:gd name="T18" fmla="*/ 10 w 59"/>
              <a:gd name="T19" fmla="*/ 27 h 58"/>
              <a:gd name="T20" fmla="*/ 28 w 59"/>
              <a:gd name="T21" fmla="*/ 10 h 58"/>
              <a:gd name="T22" fmla="*/ 43 w 59"/>
              <a:gd name="T23" fmla="*/ 3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58">
                <a:moveTo>
                  <a:pt x="31" y="0"/>
                </a:moveTo>
                <a:cubicBezTo>
                  <a:pt x="18" y="0"/>
                  <a:pt x="4" y="8"/>
                  <a:pt x="2" y="22"/>
                </a:cubicBezTo>
                <a:cubicBezTo>
                  <a:pt x="0" y="31"/>
                  <a:pt x="3" y="40"/>
                  <a:pt x="9" y="46"/>
                </a:cubicBezTo>
                <a:cubicBezTo>
                  <a:pt x="9" y="50"/>
                  <a:pt x="11" y="55"/>
                  <a:pt x="17" y="56"/>
                </a:cubicBezTo>
                <a:cubicBezTo>
                  <a:pt x="34" y="58"/>
                  <a:pt x="53" y="50"/>
                  <a:pt x="56" y="31"/>
                </a:cubicBezTo>
                <a:cubicBezTo>
                  <a:pt x="59" y="16"/>
                  <a:pt x="47" y="1"/>
                  <a:pt x="31" y="0"/>
                </a:cubicBezTo>
                <a:close/>
                <a:moveTo>
                  <a:pt x="43" y="30"/>
                </a:moveTo>
                <a:cubicBezTo>
                  <a:pt x="39" y="41"/>
                  <a:pt x="27" y="41"/>
                  <a:pt x="17" y="40"/>
                </a:cubicBezTo>
                <a:cubicBezTo>
                  <a:pt x="16" y="40"/>
                  <a:pt x="15" y="40"/>
                  <a:pt x="15" y="40"/>
                </a:cubicBezTo>
                <a:cubicBezTo>
                  <a:pt x="12" y="36"/>
                  <a:pt x="10" y="32"/>
                  <a:pt x="10" y="27"/>
                </a:cubicBezTo>
                <a:cubicBezTo>
                  <a:pt x="10" y="17"/>
                  <a:pt x="18" y="11"/>
                  <a:pt x="28" y="10"/>
                </a:cubicBezTo>
                <a:cubicBezTo>
                  <a:pt x="38" y="10"/>
                  <a:pt x="48" y="20"/>
                  <a:pt x="43" y="3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11"/>
          <p:cNvSpPr>
            <a:spLocks noEditPoints="1"/>
          </p:cNvSpPr>
          <p:nvPr/>
        </p:nvSpPr>
        <p:spPr bwMode="auto">
          <a:xfrm>
            <a:off x="4112108" y="563259"/>
            <a:ext cx="304800" cy="327025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12"/>
          <p:cNvSpPr/>
          <p:nvPr/>
        </p:nvSpPr>
        <p:spPr bwMode="auto">
          <a:xfrm>
            <a:off x="7286162" y="935597"/>
            <a:ext cx="106363" cy="109538"/>
          </a:xfrm>
          <a:custGeom>
            <a:avLst/>
            <a:gdLst>
              <a:gd name="T0" fmla="*/ 25 w 25"/>
              <a:gd name="T1" fmla="*/ 12 h 26"/>
              <a:gd name="T2" fmla="*/ 15 w 25"/>
              <a:gd name="T3" fmla="*/ 1 h 26"/>
              <a:gd name="T4" fmla="*/ 2 w 25"/>
              <a:gd name="T5" fmla="*/ 8 h 26"/>
              <a:gd name="T6" fmla="*/ 7 w 25"/>
              <a:gd name="T7" fmla="*/ 22 h 26"/>
              <a:gd name="T8" fmla="*/ 7 w 25"/>
              <a:gd name="T9" fmla="*/ 22 h 26"/>
              <a:gd name="T10" fmla="*/ 9 w 25"/>
              <a:gd name="T11" fmla="*/ 24 h 26"/>
              <a:gd name="T12" fmla="*/ 17 w 25"/>
              <a:gd name="T13" fmla="*/ 24 h 26"/>
              <a:gd name="T14" fmla="*/ 19 w 25"/>
              <a:gd name="T15" fmla="*/ 22 h 26"/>
              <a:gd name="T16" fmla="*/ 25 w 25"/>
              <a:gd name="T1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6">
                <a:moveTo>
                  <a:pt x="25" y="12"/>
                </a:moveTo>
                <a:cubicBezTo>
                  <a:pt x="25" y="6"/>
                  <a:pt x="20" y="1"/>
                  <a:pt x="15" y="1"/>
                </a:cubicBezTo>
                <a:cubicBezTo>
                  <a:pt x="9" y="0"/>
                  <a:pt x="4" y="3"/>
                  <a:pt x="2" y="8"/>
                </a:cubicBezTo>
                <a:cubicBezTo>
                  <a:pt x="0" y="12"/>
                  <a:pt x="2" y="20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3"/>
                  <a:pt x="8" y="23"/>
                  <a:pt x="9" y="24"/>
                </a:cubicBezTo>
                <a:cubicBezTo>
                  <a:pt x="11" y="26"/>
                  <a:pt x="15" y="26"/>
                  <a:pt x="17" y="24"/>
                </a:cubicBezTo>
                <a:cubicBezTo>
                  <a:pt x="18" y="23"/>
                  <a:pt x="18" y="23"/>
                  <a:pt x="19" y="22"/>
                </a:cubicBezTo>
                <a:cubicBezTo>
                  <a:pt x="22" y="20"/>
                  <a:pt x="24" y="16"/>
                  <a:pt x="25" y="1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7" name="Freeform 13"/>
          <p:cNvSpPr/>
          <p:nvPr/>
        </p:nvSpPr>
        <p:spPr bwMode="auto">
          <a:xfrm>
            <a:off x="4429035" y="2136471"/>
            <a:ext cx="109538" cy="111125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8" name="Freeform 14"/>
          <p:cNvSpPr/>
          <p:nvPr/>
        </p:nvSpPr>
        <p:spPr bwMode="auto">
          <a:xfrm>
            <a:off x="3628487" y="921101"/>
            <a:ext cx="93663" cy="119063"/>
          </a:xfrm>
          <a:custGeom>
            <a:avLst/>
            <a:gdLst>
              <a:gd name="T0" fmla="*/ 22 w 22"/>
              <a:gd name="T1" fmla="*/ 8 h 28"/>
              <a:gd name="T2" fmla="*/ 11 w 22"/>
              <a:gd name="T3" fmla="*/ 0 h 28"/>
              <a:gd name="T4" fmla="*/ 0 w 22"/>
              <a:gd name="T5" fmla="*/ 8 h 28"/>
              <a:gd name="T6" fmla="*/ 0 w 22"/>
              <a:gd name="T7" fmla="*/ 17 h 28"/>
              <a:gd name="T8" fmla="*/ 3 w 22"/>
              <a:gd name="T9" fmla="*/ 25 h 28"/>
              <a:gd name="T10" fmla="*/ 11 w 22"/>
              <a:gd name="T11" fmla="*/ 28 h 28"/>
              <a:gd name="T12" fmla="*/ 22 w 22"/>
              <a:gd name="T13" fmla="*/ 17 h 28"/>
              <a:gd name="T14" fmla="*/ 22 w 22"/>
              <a:gd name="T15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8">
                <a:moveTo>
                  <a:pt x="22" y="8"/>
                </a:moveTo>
                <a:cubicBezTo>
                  <a:pt x="20" y="4"/>
                  <a:pt x="16" y="0"/>
                  <a:pt x="11" y="0"/>
                </a:cubicBezTo>
                <a:cubicBezTo>
                  <a:pt x="6" y="0"/>
                  <a:pt x="2" y="4"/>
                  <a:pt x="0" y="8"/>
                </a:cubicBezTo>
                <a:cubicBezTo>
                  <a:pt x="0" y="11"/>
                  <a:pt x="0" y="14"/>
                  <a:pt x="0" y="17"/>
                </a:cubicBezTo>
                <a:cubicBezTo>
                  <a:pt x="0" y="20"/>
                  <a:pt x="1" y="23"/>
                  <a:pt x="3" y="25"/>
                </a:cubicBezTo>
                <a:cubicBezTo>
                  <a:pt x="5" y="27"/>
                  <a:pt x="8" y="28"/>
                  <a:pt x="11" y="28"/>
                </a:cubicBezTo>
                <a:cubicBezTo>
                  <a:pt x="17" y="28"/>
                  <a:pt x="22" y="23"/>
                  <a:pt x="22" y="17"/>
                </a:cubicBezTo>
                <a:cubicBezTo>
                  <a:pt x="22" y="14"/>
                  <a:pt x="22" y="11"/>
                  <a:pt x="22" y="8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9" name="Freeform 15"/>
          <p:cNvSpPr/>
          <p:nvPr/>
        </p:nvSpPr>
        <p:spPr bwMode="auto">
          <a:xfrm>
            <a:off x="8898421" y="2293634"/>
            <a:ext cx="101600" cy="76200"/>
          </a:xfrm>
          <a:custGeom>
            <a:avLst/>
            <a:gdLst>
              <a:gd name="T0" fmla="*/ 12 w 24"/>
              <a:gd name="T1" fmla="*/ 0 h 18"/>
              <a:gd name="T2" fmla="*/ 12 w 24"/>
              <a:gd name="T3" fmla="*/ 18 h 18"/>
              <a:gd name="T4" fmla="*/ 12 w 24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8">
                <a:moveTo>
                  <a:pt x="12" y="0"/>
                </a:moveTo>
                <a:cubicBezTo>
                  <a:pt x="0" y="0"/>
                  <a:pt x="0" y="18"/>
                  <a:pt x="12" y="18"/>
                </a:cubicBezTo>
                <a:cubicBezTo>
                  <a:pt x="24" y="18"/>
                  <a:pt x="24" y="0"/>
                  <a:pt x="12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0" name="Freeform 16"/>
          <p:cNvSpPr/>
          <p:nvPr/>
        </p:nvSpPr>
        <p:spPr bwMode="auto">
          <a:xfrm>
            <a:off x="2759558" y="1082371"/>
            <a:ext cx="101600" cy="101600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1" name="Freeform 17"/>
          <p:cNvSpPr/>
          <p:nvPr/>
        </p:nvSpPr>
        <p:spPr bwMode="auto">
          <a:xfrm>
            <a:off x="2384878" y="2122697"/>
            <a:ext cx="76200" cy="93663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2" name="Freeform 18"/>
          <p:cNvSpPr/>
          <p:nvPr/>
        </p:nvSpPr>
        <p:spPr bwMode="auto">
          <a:xfrm>
            <a:off x="5480973" y="2639702"/>
            <a:ext cx="111125" cy="84138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3" name="Freeform 19"/>
          <p:cNvSpPr/>
          <p:nvPr/>
        </p:nvSpPr>
        <p:spPr bwMode="auto">
          <a:xfrm>
            <a:off x="6252058" y="741059"/>
            <a:ext cx="85725" cy="85725"/>
          </a:xfrm>
          <a:custGeom>
            <a:avLst/>
            <a:gdLst>
              <a:gd name="T0" fmla="*/ 16 w 20"/>
              <a:gd name="T1" fmla="*/ 2 h 20"/>
              <a:gd name="T2" fmla="*/ 5 w 20"/>
              <a:gd name="T3" fmla="*/ 4 h 20"/>
              <a:gd name="T4" fmla="*/ 5 w 20"/>
              <a:gd name="T5" fmla="*/ 3 h 20"/>
              <a:gd name="T6" fmla="*/ 5 w 20"/>
              <a:gd name="T7" fmla="*/ 17 h 20"/>
              <a:gd name="T8" fmla="*/ 5 w 20"/>
              <a:gd name="T9" fmla="*/ 16 h 20"/>
              <a:gd name="T10" fmla="*/ 15 w 20"/>
              <a:gd name="T11" fmla="*/ 18 h 20"/>
              <a:gd name="T12" fmla="*/ 20 w 20"/>
              <a:gd name="T13" fmla="*/ 10 h 20"/>
              <a:gd name="T14" fmla="*/ 16 w 20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0">
                <a:moveTo>
                  <a:pt x="16" y="2"/>
                </a:moveTo>
                <a:cubicBezTo>
                  <a:pt x="12" y="0"/>
                  <a:pt x="8" y="1"/>
                  <a:pt x="5" y="4"/>
                </a:cubicBezTo>
                <a:cubicBezTo>
                  <a:pt x="4" y="4"/>
                  <a:pt x="4" y="4"/>
                  <a:pt x="5" y="3"/>
                </a:cubicBezTo>
                <a:cubicBezTo>
                  <a:pt x="0" y="7"/>
                  <a:pt x="0" y="13"/>
                  <a:pt x="5" y="17"/>
                </a:cubicBezTo>
                <a:cubicBezTo>
                  <a:pt x="4" y="16"/>
                  <a:pt x="4" y="16"/>
                  <a:pt x="5" y="16"/>
                </a:cubicBezTo>
                <a:cubicBezTo>
                  <a:pt x="7" y="19"/>
                  <a:pt x="11" y="20"/>
                  <a:pt x="15" y="18"/>
                </a:cubicBezTo>
                <a:cubicBezTo>
                  <a:pt x="18" y="17"/>
                  <a:pt x="20" y="14"/>
                  <a:pt x="20" y="10"/>
                </a:cubicBezTo>
                <a:cubicBezTo>
                  <a:pt x="20" y="7"/>
                  <a:pt x="18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4" name="Freeform 20"/>
          <p:cNvSpPr/>
          <p:nvPr/>
        </p:nvSpPr>
        <p:spPr bwMode="auto">
          <a:xfrm>
            <a:off x="5506373" y="604548"/>
            <a:ext cx="85725" cy="85725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5" name="Freeform 21"/>
          <p:cNvSpPr/>
          <p:nvPr/>
        </p:nvSpPr>
        <p:spPr bwMode="auto">
          <a:xfrm>
            <a:off x="8347558" y="669621"/>
            <a:ext cx="76200" cy="58738"/>
          </a:xfrm>
          <a:custGeom>
            <a:avLst/>
            <a:gdLst>
              <a:gd name="T0" fmla="*/ 9 w 18"/>
              <a:gd name="T1" fmla="*/ 0 h 14"/>
              <a:gd name="T2" fmla="*/ 9 w 18"/>
              <a:gd name="T3" fmla="*/ 14 h 14"/>
              <a:gd name="T4" fmla="*/ 9 w 1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6" name="Freeform 22"/>
          <p:cNvSpPr/>
          <p:nvPr/>
        </p:nvSpPr>
        <p:spPr bwMode="auto">
          <a:xfrm>
            <a:off x="7210908" y="550559"/>
            <a:ext cx="76200" cy="58738"/>
          </a:xfrm>
          <a:custGeom>
            <a:avLst/>
            <a:gdLst>
              <a:gd name="T0" fmla="*/ 9 w 18"/>
              <a:gd name="T1" fmla="*/ 0 h 14"/>
              <a:gd name="T2" fmla="*/ 9 w 18"/>
              <a:gd name="T3" fmla="*/ 14 h 14"/>
              <a:gd name="T4" fmla="*/ 9 w 1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7" name="Freeform 23"/>
          <p:cNvSpPr/>
          <p:nvPr/>
        </p:nvSpPr>
        <p:spPr bwMode="auto">
          <a:xfrm>
            <a:off x="3318358" y="563259"/>
            <a:ext cx="80963" cy="68263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8" name="Freeform 24"/>
          <p:cNvSpPr/>
          <p:nvPr/>
        </p:nvSpPr>
        <p:spPr bwMode="auto">
          <a:xfrm>
            <a:off x="9522308" y="2369834"/>
            <a:ext cx="33338" cy="25400"/>
          </a:xfrm>
          <a:custGeom>
            <a:avLst/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1" y="0"/>
                  <a:pt x="0" y="6"/>
                  <a:pt x="4" y="6"/>
                </a:cubicBezTo>
                <a:cubicBezTo>
                  <a:pt x="7" y="6"/>
                  <a:pt x="8" y="0"/>
                  <a:pt x="4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0" name="Freeform 35"/>
          <p:cNvSpPr/>
          <p:nvPr/>
        </p:nvSpPr>
        <p:spPr bwMode="auto">
          <a:xfrm>
            <a:off x="1501464" y="1652939"/>
            <a:ext cx="582613" cy="569913"/>
          </a:xfrm>
          <a:custGeom>
            <a:avLst/>
            <a:gdLst>
              <a:gd name="T0" fmla="*/ 54 w 137"/>
              <a:gd name="T1" fmla="*/ 11 h 134"/>
              <a:gd name="T2" fmla="*/ 126 w 137"/>
              <a:gd name="T3" fmla="*/ 35 h 134"/>
              <a:gd name="T4" fmla="*/ 133 w 137"/>
              <a:gd name="T5" fmla="*/ 62 h 134"/>
              <a:gd name="T6" fmla="*/ 74 w 137"/>
              <a:gd name="T7" fmla="*/ 134 h 134"/>
              <a:gd name="T8" fmla="*/ 51 w 137"/>
              <a:gd name="T9" fmla="*/ 133 h 134"/>
              <a:gd name="T10" fmla="*/ 3 w 137"/>
              <a:gd name="T11" fmla="*/ 81 h 134"/>
              <a:gd name="T12" fmla="*/ 54 w 137"/>
              <a:gd name="T13" fmla="*/ 1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34">
                <a:moveTo>
                  <a:pt x="54" y="11"/>
                </a:moveTo>
                <a:cubicBezTo>
                  <a:pt x="81" y="0"/>
                  <a:pt x="111" y="5"/>
                  <a:pt x="126" y="35"/>
                </a:cubicBezTo>
                <a:cubicBezTo>
                  <a:pt x="130" y="43"/>
                  <a:pt x="132" y="53"/>
                  <a:pt x="133" y="62"/>
                </a:cubicBezTo>
                <a:cubicBezTo>
                  <a:pt x="137" y="101"/>
                  <a:pt x="113" y="133"/>
                  <a:pt x="74" y="134"/>
                </a:cubicBezTo>
                <a:cubicBezTo>
                  <a:pt x="66" y="134"/>
                  <a:pt x="58" y="134"/>
                  <a:pt x="51" y="133"/>
                </a:cubicBezTo>
                <a:cubicBezTo>
                  <a:pt x="26" y="128"/>
                  <a:pt x="6" y="106"/>
                  <a:pt x="3" y="81"/>
                </a:cubicBezTo>
                <a:cubicBezTo>
                  <a:pt x="0" y="50"/>
                  <a:pt x="25" y="22"/>
                  <a:pt x="54" y="1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1" name="Freeform 36"/>
          <p:cNvSpPr/>
          <p:nvPr/>
        </p:nvSpPr>
        <p:spPr bwMode="auto">
          <a:xfrm>
            <a:off x="8450912" y="2437380"/>
            <a:ext cx="692150" cy="715963"/>
          </a:xfrm>
          <a:custGeom>
            <a:avLst/>
            <a:gdLst>
              <a:gd name="T0" fmla="*/ 42 w 163"/>
              <a:gd name="T1" fmla="*/ 38 h 168"/>
              <a:gd name="T2" fmla="*/ 82 w 163"/>
              <a:gd name="T3" fmla="*/ 4 h 168"/>
              <a:gd name="T4" fmla="*/ 104 w 163"/>
              <a:gd name="T5" fmla="*/ 0 h 168"/>
              <a:gd name="T6" fmla="*/ 155 w 163"/>
              <a:gd name="T7" fmla="*/ 38 h 168"/>
              <a:gd name="T8" fmla="*/ 158 w 163"/>
              <a:gd name="T9" fmla="*/ 85 h 168"/>
              <a:gd name="T10" fmla="*/ 42 w 163"/>
              <a:gd name="T11" fmla="*/ 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168">
                <a:moveTo>
                  <a:pt x="42" y="38"/>
                </a:moveTo>
                <a:cubicBezTo>
                  <a:pt x="50" y="22"/>
                  <a:pt x="65" y="10"/>
                  <a:pt x="82" y="4"/>
                </a:cubicBezTo>
                <a:cubicBezTo>
                  <a:pt x="89" y="1"/>
                  <a:pt x="96" y="0"/>
                  <a:pt x="104" y="0"/>
                </a:cubicBezTo>
                <a:cubicBezTo>
                  <a:pt x="126" y="0"/>
                  <a:pt x="146" y="17"/>
                  <a:pt x="155" y="38"/>
                </a:cubicBezTo>
                <a:cubicBezTo>
                  <a:pt x="161" y="53"/>
                  <a:pt x="163" y="70"/>
                  <a:pt x="158" y="85"/>
                </a:cubicBezTo>
                <a:cubicBezTo>
                  <a:pt x="131" y="168"/>
                  <a:pt x="0" y="118"/>
                  <a:pt x="42" y="3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2" name="Freeform 37"/>
          <p:cNvSpPr/>
          <p:nvPr/>
        </p:nvSpPr>
        <p:spPr bwMode="auto">
          <a:xfrm>
            <a:off x="9570051" y="439434"/>
            <a:ext cx="331788" cy="384175"/>
          </a:xfrm>
          <a:custGeom>
            <a:avLst/>
            <a:gdLst>
              <a:gd name="T0" fmla="*/ 53 w 78"/>
              <a:gd name="T1" fmla="*/ 62 h 90"/>
              <a:gd name="T2" fmla="*/ 53 w 78"/>
              <a:gd name="T3" fmla="*/ 10 h 90"/>
              <a:gd name="T4" fmla="*/ 78 w 78"/>
              <a:gd name="T5" fmla="*/ 39 h 90"/>
              <a:gd name="T6" fmla="*/ 54 w 78"/>
              <a:gd name="T7" fmla="*/ 6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90">
                <a:moveTo>
                  <a:pt x="53" y="62"/>
                </a:moveTo>
                <a:cubicBezTo>
                  <a:pt x="4" y="90"/>
                  <a:pt x="0" y="0"/>
                  <a:pt x="53" y="10"/>
                </a:cubicBezTo>
                <a:cubicBezTo>
                  <a:pt x="66" y="13"/>
                  <a:pt x="77" y="25"/>
                  <a:pt x="78" y="39"/>
                </a:cubicBezTo>
                <a:cubicBezTo>
                  <a:pt x="78" y="53"/>
                  <a:pt x="67" y="66"/>
                  <a:pt x="54" y="68"/>
                </a:cubicBezTo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3" name="Freeform 38"/>
          <p:cNvSpPr/>
          <p:nvPr/>
        </p:nvSpPr>
        <p:spPr bwMode="auto">
          <a:xfrm>
            <a:off x="1124315" y="243822"/>
            <a:ext cx="323850" cy="319088"/>
          </a:xfrm>
          <a:custGeom>
            <a:avLst/>
            <a:gdLst>
              <a:gd name="T0" fmla="*/ 18 w 76"/>
              <a:gd name="T1" fmla="*/ 21 h 75"/>
              <a:gd name="T2" fmla="*/ 44 w 76"/>
              <a:gd name="T3" fmla="*/ 62 h 75"/>
              <a:gd name="T4" fmla="*/ 18 w 76"/>
              <a:gd name="T5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75">
                <a:moveTo>
                  <a:pt x="18" y="21"/>
                </a:moveTo>
                <a:cubicBezTo>
                  <a:pt x="38" y="0"/>
                  <a:pt x="76" y="47"/>
                  <a:pt x="44" y="62"/>
                </a:cubicBezTo>
                <a:cubicBezTo>
                  <a:pt x="18" y="75"/>
                  <a:pt x="0" y="39"/>
                  <a:pt x="18" y="2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9390173" y="-490950"/>
            <a:ext cx="2959100" cy="2717801"/>
            <a:chOff x="10090151" y="-4763"/>
            <a:chExt cx="2959100" cy="2717801"/>
          </a:xfrm>
        </p:grpSpPr>
        <p:sp>
          <p:nvSpPr>
            <p:cNvPr id="97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1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2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3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4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5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6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7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8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02363" y="2657412"/>
            <a:ext cx="10946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71" y="886928"/>
            <a:ext cx="5919729" cy="2066723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702363" y="351720"/>
            <a:ext cx="3031923" cy="2072090"/>
            <a:chOff x="7938" y="-1588"/>
            <a:chExt cx="2336800" cy="1597026"/>
          </a:xfrm>
        </p:grpSpPr>
        <p:sp>
          <p:nvSpPr>
            <p:cNvPr id="82" name="Freeform 28"/>
            <p:cNvSpPr/>
            <p:nvPr/>
          </p:nvSpPr>
          <p:spPr bwMode="auto">
            <a:xfrm>
              <a:off x="7938" y="66675"/>
              <a:ext cx="2301875" cy="1528763"/>
            </a:xfrm>
            <a:custGeom>
              <a:avLst/>
              <a:gdLst>
                <a:gd name="T0" fmla="*/ 541 w 541"/>
                <a:gd name="T1" fmla="*/ 358 h 358"/>
                <a:gd name="T2" fmla="*/ 533 w 541"/>
                <a:gd name="T3" fmla="*/ 335 h 358"/>
                <a:gd name="T4" fmla="*/ 517 w 541"/>
                <a:gd name="T5" fmla="*/ 314 h 358"/>
                <a:gd name="T6" fmla="*/ 486 w 541"/>
                <a:gd name="T7" fmla="*/ 298 h 358"/>
                <a:gd name="T8" fmla="*/ 487 w 541"/>
                <a:gd name="T9" fmla="*/ 296 h 358"/>
                <a:gd name="T10" fmla="*/ 457 w 541"/>
                <a:gd name="T11" fmla="*/ 273 h 358"/>
                <a:gd name="T12" fmla="*/ 386 w 541"/>
                <a:gd name="T13" fmla="*/ 231 h 358"/>
                <a:gd name="T14" fmla="*/ 256 w 541"/>
                <a:gd name="T15" fmla="*/ 155 h 358"/>
                <a:gd name="T16" fmla="*/ 1 w 541"/>
                <a:gd name="T17" fmla="*/ 0 h 358"/>
                <a:gd name="T18" fmla="*/ 2 w 541"/>
                <a:gd name="T19" fmla="*/ 10 h 358"/>
                <a:gd name="T20" fmla="*/ 246 w 541"/>
                <a:gd name="T21" fmla="*/ 178 h 358"/>
                <a:gd name="T22" fmla="*/ 368 w 541"/>
                <a:gd name="T23" fmla="*/ 258 h 358"/>
                <a:gd name="T24" fmla="*/ 439 w 541"/>
                <a:gd name="T25" fmla="*/ 302 h 358"/>
                <a:gd name="T26" fmla="*/ 437 w 541"/>
                <a:gd name="T27" fmla="*/ 304 h 358"/>
                <a:gd name="T28" fmla="*/ 462 w 541"/>
                <a:gd name="T29" fmla="*/ 320 h 358"/>
                <a:gd name="T30" fmla="*/ 470 w 541"/>
                <a:gd name="T31" fmla="*/ 324 h 358"/>
                <a:gd name="T32" fmla="*/ 471 w 541"/>
                <a:gd name="T33" fmla="*/ 324 h 358"/>
                <a:gd name="T34" fmla="*/ 541 w 541"/>
                <a:gd name="T3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1" h="358">
                  <a:moveTo>
                    <a:pt x="541" y="358"/>
                  </a:moveTo>
                  <a:cubicBezTo>
                    <a:pt x="537" y="354"/>
                    <a:pt x="536" y="340"/>
                    <a:pt x="533" y="335"/>
                  </a:cubicBezTo>
                  <a:cubicBezTo>
                    <a:pt x="529" y="327"/>
                    <a:pt x="523" y="320"/>
                    <a:pt x="517" y="314"/>
                  </a:cubicBezTo>
                  <a:cubicBezTo>
                    <a:pt x="510" y="308"/>
                    <a:pt x="497" y="298"/>
                    <a:pt x="486" y="298"/>
                  </a:cubicBezTo>
                  <a:cubicBezTo>
                    <a:pt x="487" y="297"/>
                    <a:pt x="487" y="297"/>
                    <a:pt x="487" y="296"/>
                  </a:cubicBezTo>
                  <a:cubicBezTo>
                    <a:pt x="479" y="286"/>
                    <a:pt x="469" y="278"/>
                    <a:pt x="457" y="273"/>
                  </a:cubicBezTo>
                  <a:cubicBezTo>
                    <a:pt x="436" y="256"/>
                    <a:pt x="408" y="244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2" y="273"/>
                    <a:pt x="416" y="286"/>
                    <a:pt x="439" y="302"/>
                  </a:cubicBezTo>
                  <a:cubicBezTo>
                    <a:pt x="438" y="303"/>
                    <a:pt x="438" y="304"/>
                    <a:pt x="437" y="304"/>
                  </a:cubicBezTo>
                  <a:cubicBezTo>
                    <a:pt x="439" y="303"/>
                    <a:pt x="460" y="318"/>
                    <a:pt x="462" y="320"/>
                  </a:cubicBezTo>
                  <a:cubicBezTo>
                    <a:pt x="465" y="322"/>
                    <a:pt x="467" y="324"/>
                    <a:pt x="470" y="324"/>
                  </a:cubicBezTo>
                  <a:cubicBezTo>
                    <a:pt x="471" y="324"/>
                    <a:pt x="471" y="324"/>
                    <a:pt x="471" y="324"/>
                  </a:cubicBezTo>
                  <a:cubicBezTo>
                    <a:pt x="481" y="342"/>
                    <a:pt x="532" y="349"/>
                    <a:pt x="541" y="358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41275" y="-1588"/>
              <a:ext cx="2068513" cy="1357313"/>
            </a:xfrm>
            <a:custGeom>
              <a:avLst/>
              <a:gdLst>
                <a:gd name="T0" fmla="*/ 2 w 486"/>
                <a:gd name="T1" fmla="*/ 10 h 318"/>
                <a:gd name="T2" fmla="*/ 246 w 486"/>
                <a:gd name="T3" fmla="*/ 178 h 318"/>
                <a:gd name="T4" fmla="*/ 368 w 486"/>
                <a:gd name="T5" fmla="*/ 258 h 318"/>
                <a:gd name="T6" fmla="*/ 449 w 486"/>
                <a:gd name="T7" fmla="*/ 308 h 318"/>
                <a:gd name="T8" fmla="*/ 471 w 486"/>
                <a:gd name="T9" fmla="*/ 317 h 318"/>
                <a:gd name="T10" fmla="*/ 482 w 486"/>
                <a:gd name="T11" fmla="*/ 300 h 318"/>
                <a:gd name="T12" fmla="*/ 386 w 486"/>
                <a:gd name="T13" fmla="*/ 231 h 318"/>
                <a:gd name="T14" fmla="*/ 256 w 486"/>
                <a:gd name="T15" fmla="*/ 155 h 318"/>
                <a:gd name="T16" fmla="*/ 1 w 486"/>
                <a:gd name="T17" fmla="*/ 0 h 318"/>
                <a:gd name="T18" fmla="*/ 2 w 486"/>
                <a:gd name="T19" fmla="*/ 1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318">
                  <a:moveTo>
                    <a:pt x="2" y="10"/>
                  </a:move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5" y="276"/>
                    <a:pt x="423" y="290"/>
                    <a:pt x="449" y="308"/>
                  </a:cubicBezTo>
                  <a:cubicBezTo>
                    <a:pt x="455" y="313"/>
                    <a:pt x="463" y="318"/>
                    <a:pt x="471" y="317"/>
                  </a:cubicBezTo>
                  <a:cubicBezTo>
                    <a:pt x="479" y="316"/>
                    <a:pt x="486" y="307"/>
                    <a:pt x="482" y="300"/>
                  </a:cubicBezTo>
                  <a:cubicBezTo>
                    <a:pt x="462" y="267"/>
                    <a:pt x="417" y="250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lose/>
                </a:path>
              </a:pathLst>
            </a:custGeom>
            <a:solidFill>
              <a:srgbClr val="FB6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1947863" y="1231900"/>
              <a:ext cx="396875" cy="295275"/>
            </a:xfrm>
            <a:custGeom>
              <a:avLst/>
              <a:gdLst>
                <a:gd name="T0" fmla="*/ 93 w 93"/>
                <a:gd name="T1" fmla="*/ 69 h 69"/>
                <a:gd name="T2" fmla="*/ 85 w 93"/>
                <a:gd name="T3" fmla="*/ 46 h 69"/>
                <a:gd name="T4" fmla="*/ 69 w 93"/>
                <a:gd name="T5" fmla="*/ 25 h 69"/>
                <a:gd name="T6" fmla="*/ 26 w 93"/>
                <a:gd name="T7" fmla="*/ 15 h 69"/>
                <a:gd name="T8" fmla="*/ 93 w 9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9">
                  <a:moveTo>
                    <a:pt x="93" y="69"/>
                  </a:moveTo>
                  <a:cubicBezTo>
                    <a:pt x="89" y="65"/>
                    <a:pt x="88" y="51"/>
                    <a:pt x="85" y="46"/>
                  </a:cubicBezTo>
                  <a:cubicBezTo>
                    <a:pt x="81" y="38"/>
                    <a:pt x="75" y="31"/>
                    <a:pt x="69" y="25"/>
                  </a:cubicBezTo>
                  <a:cubicBezTo>
                    <a:pt x="59" y="16"/>
                    <a:pt x="38" y="0"/>
                    <a:pt x="26" y="15"/>
                  </a:cubicBezTo>
                  <a:cubicBezTo>
                    <a:pt x="0" y="49"/>
                    <a:pt x="81" y="57"/>
                    <a:pt x="93" y="6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1901825" y="1158875"/>
              <a:ext cx="212725" cy="222250"/>
            </a:xfrm>
            <a:custGeom>
              <a:avLst/>
              <a:gdLst>
                <a:gd name="T0" fmla="*/ 0 w 50"/>
                <a:gd name="T1" fmla="*/ 32 h 52"/>
                <a:gd name="T2" fmla="*/ 25 w 50"/>
                <a:gd name="T3" fmla="*/ 48 h 52"/>
                <a:gd name="T4" fmla="*/ 33 w 50"/>
                <a:gd name="T5" fmla="*/ 52 h 52"/>
                <a:gd name="T6" fmla="*/ 50 w 50"/>
                <a:gd name="T7" fmla="*/ 24 h 52"/>
                <a:gd name="T8" fmla="*/ 17 w 50"/>
                <a:gd name="T9" fmla="*/ 0 h 52"/>
                <a:gd name="T10" fmla="*/ 0 w 50"/>
                <a:gd name="T11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2">
                  <a:moveTo>
                    <a:pt x="0" y="32"/>
                  </a:moveTo>
                  <a:cubicBezTo>
                    <a:pt x="2" y="31"/>
                    <a:pt x="23" y="46"/>
                    <a:pt x="25" y="48"/>
                  </a:cubicBezTo>
                  <a:cubicBezTo>
                    <a:pt x="28" y="50"/>
                    <a:pt x="30" y="52"/>
                    <a:pt x="33" y="52"/>
                  </a:cubicBezTo>
                  <a:cubicBezTo>
                    <a:pt x="43" y="52"/>
                    <a:pt x="49" y="31"/>
                    <a:pt x="50" y="24"/>
                  </a:cubicBezTo>
                  <a:cubicBezTo>
                    <a:pt x="41" y="13"/>
                    <a:pt x="30" y="5"/>
                    <a:pt x="17" y="0"/>
                  </a:cubicBezTo>
                  <a:cubicBezTo>
                    <a:pt x="13" y="12"/>
                    <a:pt x="8" y="23"/>
                    <a:pt x="0" y="32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71" y="902531"/>
            <a:ext cx="659034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559" y="125053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870" y="1237055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组合 33"/>
          <p:cNvGrpSpPr/>
          <p:nvPr/>
        </p:nvGrpSpPr>
        <p:grpSpPr>
          <a:xfrm>
            <a:off x="10977549" y="76380"/>
            <a:ext cx="1120234" cy="1864057"/>
            <a:chOff x="5808662" y="3898900"/>
            <a:chExt cx="2570164" cy="4276725"/>
          </a:xfrm>
        </p:grpSpPr>
        <p:sp>
          <p:nvSpPr>
            <p:cNvPr id="11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" name="组合 51"/>
          <p:cNvGrpSpPr/>
          <p:nvPr/>
        </p:nvGrpSpPr>
        <p:grpSpPr>
          <a:xfrm>
            <a:off x="-107577" y="5316438"/>
            <a:ext cx="1382063" cy="1366938"/>
            <a:chOff x="8816975" y="1304925"/>
            <a:chExt cx="2320925" cy="2295525"/>
          </a:xfrm>
        </p:grpSpPr>
        <p:sp>
          <p:nvSpPr>
            <p:cNvPr id="22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3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0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1" name="组合 72"/>
          <p:cNvGrpSpPr/>
          <p:nvPr/>
        </p:nvGrpSpPr>
        <p:grpSpPr>
          <a:xfrm>
            <a:off x="10167196" y="5435516"/>
            <a:ext cx="1620706" cy="1422484"/>
            <a:chOff x="1531938" y="5241926"/>
            <a:chExt cx="2725737" cy="2392362"/>
          </a:xfrm>
        </p:grpSpPr>
        <p:sp>
          <p:nvSpPr>
            <p:cNvPr id="32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2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3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436" y="531524"/>
            <a:ext cx="3462828" cy="246909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5204012" y="380212"/>
            <a:ext cx="3801424" cy="1730976"/>
            <a:chOff x="5204012" y="380212"/>
            <a:chExt cx="3801424" cy="1730976"/>
          </a:xfrm>
        </p:grpSpPr>
        <p:sp>
          <p:nvSpPr>
            <p:cNvPr id="8" name="Oval Callout 7"/>
            <p:cNvSpPr/>
            <p:nvPr/>
          </p:nvSpPr>
          <p:spPr>
            <a:xfrm>
              <a:off x="5204012" y="380212"/>
              <a:ext cx="3801424" cy="1730976"/>
            </a:xfrm>
            <a:prstGeom prst="wedgeEllipseCallout">
              <a:avLst>
                <a:gd name="adj1" fmla="val 74398"/>
                <a:gd name="adj2" fmla="val 26216"/>
              </a:avLst>
            </a:prstGeom>
            <a:solidFill>
              <a:schemeClr val="bg1"/>
            </a:solidFill>
            <a:ln w="19050">
              <a:prstDash val="dash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61073" y="670391"/>
              <a:ext cx="3593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" y="2759196"/>
            <a:ext cx="1774090" cy="220084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075" y="2759196"/>
            <a:ext cx="1774090" cy="220084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494384" y="2178148"/>
            <a:ext cx="311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= 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20324" y="2724568"/>
            <a:ext cx="486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208033" y="439859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95227" y="439859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856142" y="439859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144100" y="3410841"/>
            <a:ext cx="3857645" cy="600317"/>
            <a:chOff x="2810436" y="3998805"/>
            <a:chExt cx="3857645" cy="600317"/>
          </a:xfrm>
        </p:grpSpPr>
        <p:sp>
          <p:nvSpPr>
            <p:cNvPr id="110" name="Rectangle 109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239759" y="3998805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V="1">
            <a:off x="479008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29135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792671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86" y="29974"/>
            <a:ext cx="1308991" cy="168873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54" y="3454"/>
            <a:ext cx="1308991" cy="1688738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223000" y="5243605"/>
            <a:ext cx="5465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9" grpId="0"/>
      <p:bldP spid="130" grpId="0"/>
      <p:bldP spid="131" grpId="0"/>
      <p:bldP spid="132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768" y="0"/>
            <a:ext cx="11040035" cy="1428705"/>
            <a:chOff x="15768" y="0"/>
            <a:chExt cx="11040035" cy="1428705"/>
          </a:xfrm>
        </p:grpSpPr>
        <p:grpSp>
          <p:nvGrpSpPr>
            <p:cNvPr id="40" name="Group 39"/>
            <p:cNvGrpSpPr/>
            <p:nvPr/>
          </p:nvGrpSpPr>
          <p:grpSpPr>
            <a:xfrm>
              <a:off x="15768" y="0"/>
              <a:ext cx="11040035" cy="1428705"/>
              <a:chOff x="201706" y="117706"/>
              <a:chExt cx="11040035" cy="142870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91563" y="524273"/>
                <a:ext cx="9950178" cy="806985"/>
              </a:xfrm>
              <a:prstGeom prst="roundRect">
                <a:avLst/>
              </a:prstGeom>
              <a:solidFill>
                <a:schemeClr val="bg1"/>
              </a:solidFill>
              <a:ln w="19050">
                <a:prstDash val="dash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4" name="组合 66"/>
              <p:cNvGrpSpPr/>
              <p:nvPr/>
            </p:nvGrpSpPr>
            <p:grpSpPr>
              <a:xfrm>
                <a:off x="201706" y="117706"/>
                <a:ext cx="1458191" cy="1428705"/>
                <a:chOff x="10090151" y="-4763"/>
                <a:chExt cx="2959100" cy="2717801"/>
              </a:xfrm>
            </p:grpSpPr>
            <p:sp>
              <p:nvSpPr>
                <p:cNvPr id="15" name="Freeform 42"/>
                <p:cNvSpPr/>
                <p:nvPr/>
              </p:nvSpPr>
              <p:spPr bwMode="auto">
                <a:xfrm>
                  <a:off x="10617201" y="1025525"/>
                  <a:ext cx="2325688" cy="1654175"/>
                </a:xfrm>
                <a:custGeom>
                  <a:avLst/>
                  <a:gdLst>
                    <a:gd name="T0" fmla="*/ 543 w 547"/>
                    <a:gd name="T1" fmla="*/ 22 h 389"/>
                    <a:gd name="T2" fmla="*/ 535 w 547"/>
                    <a:gd name="T3" fmla="*/ 12 h 389"/>
                    <a:gd name="T4" fmla="*/ 520 w 547"/>
                    <a:gd name="T5" fmla="*/ 1 h 389"/>
                    <a:gd name="T6" fmla="*/ 506 w 547"/>
                    <a:gd name="T7" fmla="*/ 5 h 389"/>
                    <a:gd name="T8" fmla="*/ 491 w 547"/>
                    <a:gd name="T9" fmla="*/ 15 h 389"/>
                    <a:gd name="T10" fmla="*/ 470 w 547"/>
                    <a:gd name="T11" fmla="*/ 22 h 389"/>
                    <a:gd name="T12" fmla="*/ 457 w 547"/>
                    <a:gd name="T13" fmla="*/ 34 h 389"/>
                    <a:gd name="T14" fmla="*/ 455 w 547"/>
                    <a:gd name="T15" fmla="*/ 35 h 389"/>
                    <a:gd name="T16" fmla="*/ 453 w 547"/>
                    <a:gd name="T17" fmla="*/ 36 h 389"/>
                    <a:gd name="T18" fmla="*/ 250 w 547"/>
                    <a:gd name="T19" fmla="*/ 179 h 389"/>
                    <a:gd name="T20" fmla="*/ 157 w 547"/>
                    <a:gd name="T21" fmla="*/ 241 h 389"/>
                    <a:gd name="T22" fmla="*/ 129 w 547"/>
                    <a:gd name="T23" fmla="*/ 261 h 389"/>
                    <a:gd name="T24" fmla="*/ 47 w 547"/>
                    <a:gd name="T25" fmla="*/ 324 h 389"/>
                    <a:gd name="T26" fmla="*/ 47 w 547"/>
                    <a:gd name="T27" fmla="*/ 324 h 389"/>
                    <a:gd name="T28" fmla="*/ 47 w 547"/>
                    <a:gd name="T29" fmla="*/ 324 h 389"/>
                    <a:gd name="T30" fmla="*/ 47 w 547"/>
                    <a:gd name="T31" fmla="*/ 324 h 389"/>
                    <a:gd name="T32" fmla="*/ 47 w 547"/>
                    <a:gd name="T33" fmla="*/ 324 h 389"/>
                    <a:gd name="T34" fmla="*/ 12 w 547"/>
                    <a:gd name="T35" fmla="*/ 365 h 389"/>
                    <a:gd name="T36" fmla="*/ 6 w 547"/>
                    <a:gd name="T37" fmla="*/ 375 h 389"/>
                    <a:gd name="T38" fmla="*/ 3 w 547"/>
                    <a:gd name="T39" fmla="*/ 388 h 389"/>
                    <a:gd name="T40" fmla="*/ 3 w 547"/>
                    <a:gd name="T41" fmla="*/ 389 h 389"/>
                    <a:gd name="T42" fmla="*/ 27 w 547"/>
                    <a:gd name="T43" fmla="*/ 381 h 389"/>
                    <a:gd name="T44" fmla="*/ 74 w 547"/>
                    <a:gd name="T45" fmla="*/ 364 h 389"/>
                    <a:gd name="T46" fmla="*/ 74 w 547"/>
                    <a:gd name="T47" fmla="*/ 364 h 389"/>
                    <a:gd name="T48" fmla="*/ 176 w 547"/>
                    <a:gd name="T49" fmla="*/ 299 h 389"/>
                    <a:gd name="T50" fmla="*/ 343 w 547"/>
                    <a:gd name="T51" fmla="*/ 183 h 389"/>
                    <a:gd name="T52" fmla="*/ 474 w 547"/>
                    <a:gd name="T53" fmla="*/ 92 h 389"/>
                    <a:gd name="T54" fmla="*/ 495 w 547"/>
                    <a:gd name="T55" fmla="*/ 78 h 389"/>
                    <a:gd name="T56" fmla="*/ 495 w 547"/>
                    <a:gd name="T57" fmla="*/ 78 h 389"/>
                    <a:gd name="T58" fmla="*/ 505 w 547"/>
                    <a:gd name="T59" fmla="*/ 69 h 389"/>
                    <a:gd name="T60" fmla="*/ 521 w 547"/>
                    <a:gd name="T61" fmla="*/ 58 h 389"/>
                    <a:gd name="T62" fmla="*/ 521 w 547"/>
                    <a:gd name="T63" fmla="*/ 56 h 389"/>
                    <a:gd name="T64" fmla="*/ 521 w 547"/>
                    <a:gd name="T65" fmla="*/ 53 h 389"/>
                    <a:gd name="T66" fmla="*/ 541 w 547"/>
                    <a:gd name="T67" fmla="*/ 38 h 389"/>
                    <a:gd name="T68" fmla="*/ 546 w 547"/>
                    <a:gd name="T69" fmla="*/ 28 h 389"/>
                    <a:gd name="T70" fmla="*/ 543 w 547"/>
                    <a:gd name="T71" fmla="*/ 22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7" h="389">
                      <a:moveTo>
                        <a:pt x="543" y="22"/>
                      </a:moveTo>
                      <a:cubicBezTo>
                        <a:pt x="540" y="19"/>
                        <a:pt x="537" y="15"/>
                        <a:pt x="535" y="12"/>
                      </a:cubicBezTo>
                      <a:cubicBezTo>
                        <a:pt x="531" y="7"/>
                        <a:pt x="526" y="2"/>
                        <a:pt x="520" y="1"/>
                      </a:cubicBezTo>
                      <a:cubicBezTo>
                        <a:pt x="515" y="0"/>
                        <a:pt x="510" y="2"/>
                        <a:pt x="506" y="5"/>
                      </a:cubicBezTo>
                      <a:cubicBezTo>
                        <a:pt x="500" y="8"/>
                        <a:pt x="494" y="11"/>
                        <a:pt x="491" y="15"/>
                      </a:cubicBezTo>
                      <a:cubicBezTo>
                        <a:pt x="482" y="12"/>
                        <a:pt x="477" y="17"/>
                        <a:pt x="470" y="22"/>
                      </a:cubicBezTo>
                      <a:cubicBezTo>
                        <a:pt x="469" y="23"/>
                        <a:pt x="462" y="30"/>
                        <a:pt x="457" y="34"/>
                      </a:cubicBezTo>
                      <a:cubicBezTo>
                        <a:pt x="457" y="34"/>
                        <a:pt x="456" y="34"/>
                        <a:pt x="455" y="35"/>
                      </a:cubicBezTo>
                      <a:cubicBezTo>
                        <a:pt x="455" y="35"/>
                        <a:pt x="454" y="35"/>
                        <a:pt x="453" y="36"/>
                      </a:cubicBezTo>
                      <a:cubicBezTo>
                        <a:pt x="381" y="77"/>
                        <a:pt x="317" y="130"/>
                        <a:pt x="250" y="179"/>
                      </a:cubicBezTo>
                      <a:cubicBezTo>
                        <a:pt x="220" y="201"/>
                        <a:pt x="189" y="222"/>
                        <a:pt x="157" y="241"/>
                      </a:cubicBezTo>
                      <a:cubicBezTo>
                        <a:pt x="148" y="248"/>
                        <a:pt x="138" y="254"/>
                        <a:pt x="129" y="261"/>
                      </a:cubicBezTo>
                      <a:cubicBezTo>
                        <a:pt x="101" y="282"/>
                        <a:pt x="74" y="303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33" y="331"/>
                        <a:pt x="21" y="351"/>
                        <a:pt x="12" y="365"/>
                      </a:cubicBezTo>
                      <a:cubicBezTo>
                        <a:pt x="10" y="369"/>
                        <a:pt x="7" y="373"/>
                        <a:pt x="6" y="375"/>
                      </a:cubicBezTo>
                      <a:cubicBezTo>
                        <a:pt x="3" y="379"/>
                        <a:pt x="0" y="384"/>
                        <a:pt x="3" y="388"/>
                      </a:cubicBezTo>
                      <a:cubicBezTo>
                        <a:pt x="3" y="388"/>
                        <a:pt x="3" y="389"/>
                        <a:pt x="3" y="389"/>
                      </a:cubicBezTo>
                      <a:cubicBezTo>
                        <a:pt x="11" y="386"/>
                        <a:pt x="19" y="383"/>
                        <a:pt x="27" y="381"/>
                      </a:cubicBezTo>
                      <a:cubicBezTo>
                        <a:pt x="43" y="376"/>
                        <a:pt x="59" y="372"/>
                        <a:pt x="74" y="364"/>
                      </a:cubicBezTo>
                      <a:cubicBezTo>
                        <a:pt x="74" y="364"/>
                        <a:pt x="74" y="364"/>
                        <a:pt x="74" y="364"/>
                      </a:cubicBezTo>
                      <a:cubicBezTo>
                        <a:pt x="110" y="346"/>
                        <a:pt x="143" y="321"/>
                        <a:pt x="176" y="299"/>
                      </a:cubicBezTo>
                      <a:cubicBezTo>
                        <a:pt x="232" y="261"/>
                        <a:pt x="287" y="222"/>
                        <a:pt x="343" y="183"/>
                      </a:cubicBezTo>
                      <a:cubicBezTo>
                        <a:pt x="386" y="153"/>
                        <a:pt x="430" y="122"/>
                        <a:pt x="474" y="92"/>
                      </a:cubicBezTo>
                      <a:cubicBezTo>
                        <a:pt x="475" y="91"/>
                        <a:pt x="495" y="77"/>
                        <a:pt x="495" y="78"/>
                      </a:cubicBezTo>
                      <a:cubicBezTo>
                        <a:pt x="495" y="78"/>
                        <a:pt x="495" y="78"/>
                        <a:pt x="495" y="78"/>
                      </a:cubicBezTo>
                      <a:cubicBezTo>
                        <a:pt x="499" y="75"/>
                        <a:pt x="502" y="72"/>
                        <a:pt x="505" y="69"/>
                      </a:cubicBezTo>
                      <a:cubicBezTo>
                        <a:pt x="507" y="68"/>
                        <a:pt x="520" y="57"/>
                        <a:pt x="521" y="58"/>
                      </a:cubicBezTo>
                      <a:cubicBezTo>
                        <a:pt x="521" y="57"/>
                        <a:pt x="521" y="57"/>
                        <a:pt x="521" y="56"/>
                      </a:cubicBezTo>
                      <a:cubicBezTo>
                        <a:pt x="521" y="55"/>
                        <a:pt x="521" y="54"/>
                        <a:pt x="521" y="53"/>
                      </a:cubicBezTo>
                      <a:cubicBezTo>
                        <a:pt x="529" y="49"/>
                        <a:pt x="535" y="44"/>
                        <a:pt x="541" y="38"/>
                      </a:cubicBezTo>
                      <a:cubicBezTo>
                        <a:pt x="544" y="35"/>
                        <a:pt x="547" y="32"/>
                        <a:pt x="546" y="28"/>
                      </a:cubicBezTo>
                      <a:cubicBezTo>
                        <a:pt x="546" y="26"/>
                        <a:pt x="544" y="24"/>
                        <a:pt x="543" y="22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6" name="Freeform 43"/>
                <p:cNvSpPr/>
                <p:nvPr/>
              </p:nvSpPr>
              <p:spPr bwMode="auto">
                <a:xfrm>
                  <a:off x="10523538" y="719138"/>
                  <a:ext cx="2441575" cy="1466850"/>
                </a:xfrm>
                <a:custGeom>
                  <a:avLst/>
                  <a:gdLst>
                    <a:gd name="T0" fmla="*/ 570 w 574"/>
                    <a:gd name="T1" fmla="*/ 24 h 345"/>
                    <a:gd name="T2" fmla="*/ 563 w 574"/>
                    <a:gd name="T3" fmla="*/ 13 h 345"/>
                    <a:gd name="T4" fmla="*/ 549 w 574"/>
                    <a:gd name="T5" fmla="*/ 1 h 345"/>
                    <a:gd name="T6" fmla="*/ 535 w 574"/>
                    <a:gd name="T7" fmla="*/ 4 h 345"/>
                    <a:gd name="T8" fmla="*/ 519 w 574"/>
                    <a:gd name="T9" fmla="*/ 12 h 345"/>
                    <a:gd name="T10" fmla="*/ 498 w 574"/>
                    <a:gd name="T11" fmla="*/ 18 h 345"/>
                    <a:gd name="T12" fmla="*/ 484 w 574"/>
                    <a:gd name="T13" fmla="*/ 29 h 345"/>
                    <a:gd name="T14" fmla="*/ 482 w 574"/>
                    <a:gd name="T15" fmla="*/ 29 h 345"/>
                    <a:gd name="T16" fmla="*/ 480 w 574"/>
                    <a:gd name="T17" fmla="*/ 30 h 345"/>
                    <a:gd name="T18" fmla="*/ 285 w 574"/>
                    <a:gd name="T19" fmla="*/ 144 h 345"/>
                    <a:gd name="T20" fmla="*/ 266 w 574"/>
                    <a:gd name="T21" fmla="*/ 156 h 345"/>
                    <a:gd name="T22" fmla="*/ 227 w 574"/>
                    <a:gd name="T23" fmla="*/ 179 h 345"/>
                    <a:gd name="T24" fmla="*/ 168 w 574"/>
                    <a:gd name="T25" fmla="*/ 211 h 345"/>
                    <a:gd name="T26" fmla="*/ 109 w 574"/>
                    <a:gd name="T27" fmla="*/ 247 h 345"/>
                    <a:gd name="T28" fmla="*/ 51 w 574"/>
                    <a:gd name="T29" fmla="*/ 284 h 345"/>
                    <a:gd name="T30" fmla="*/ 51 w 574"/>
                    <a:gd name="T31" fmla="*/ 285 h 345"/>
                    <a:gd name="T32" fmla="*/ 13 w 574"/>
                    <a:gd name="T33" fmla="*/ 323 h 345"/>
                    <a:gd name="T34" fmla="*/ 6 w 574"/>
                    <a:gd name="T35" fmla="*/ 332 h 345"/>
                    <a:gd name="T36" fmla="*/ 2 w 574"/>
                    <a:gd name="T37" fmla="*/ 345 h 345"/>
                    <a:gd name="T38" fmla="*/ 2 w 574"/>
                    <a:gd name="T39" fmla="*/ 345 h 345"/>
                    <a:gd name="T40" fmla="*/ 27 w 574"/>
                    <a:gd name="T41" fmla="*/ 339 h 345"/>
                    <a:gd name="T42" fmla="*/ 76 w 574"/>
                    <a:gd name="T43" fmla="*/ 326 h 345"/>
                    <a:gd name="T44" fmla="*/ 76 w 574"/>
                    <a:gd name="T45" fmla="*/ 327 h 345"/>
                    <a:gd name="T46" fmla="*/ 182 w 574"/>
                    <a:gd name="T47" fmla="*/ 270 h 345"/>
                    <a:gd name="T48" fmla="*/ 358 w 574"/>
                    <a:gd name="T49" fmla="*/ 168 h 345"/>
                    <a:gd name="T50" fmla="*/ 496 w 574"/>
                    <a:gd name="T51" fmla="*/ 88 h 345"/>
                    <a:gd name="T52" fmla="*/ 518 w 574"/>
                    <a:gd name="T53" fmla="*/ 76 h 345"/>
                    <a:gd name="T54" fmla="*/ 518 w 574"/>
                    <a:gd name="T55" fmla="*/ 75 h 345"/>
                    <a:gd name="T56" fmla="*/ 529 w 574"/>
                    <a:gd name="T57" fmla="*/ 68 h 345"/>
                    <a:gd name="T58" fmla="*/ 545 w 574"/>
                    <a:gd name="T59" fmla="*/ 58 h 345"/>
                    <a:gd name="T60" fmla="*/ 546 w 574"/>
                    <a:gd name="T61" fmla="*/ 56 h 345"/>
                    <a:gd name="T62" fmla="*/ 546 w 574"/>
                    <a:gd name="T63" fmla="*/ 53 h 345"/>
                    <a:gd name="T64" fmla="*/ 568 w 574"/>
                    <a:gd name="T65" fmla="*/ 39 h 345"/>
                    <a:gd name="T66" fmla="*/ 573 w 574"/>
                    <a:gd name="T67" fmla="*/ 30 h 345"/>
                    <a:gd name="T68" fmla="*/ 570 w 574"/>
                    <a:gd name="T69" fmla="*/ 24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74" h="345">
                      <a:moveTo>
                        <a:pt x="570" y="24"/>
                      </a:moveTo>
                      <a:cubicBezTo>
                        <a:pt x="568" y="20"/>
                        <a:pt x="565" y="17"/>
                        <a:pt x="563" y="13"/>
                      </a:cubicBezTo>
                      <a:cubicBezTo>
                        <a:pt x="559" y="8"/>
                        <a:pt x="555" y="2"/>
                        <a:pt x="549" y="1"/>
                      </a:cubicBezTo>
                      <a:cubicBezTo>
                        <a:pt x="544" y="0"/>
                        <a:pt x="539" y="2"/>
                        <a:pt x="535" y="4"/>
                      </a:cubicBezTo>
                      <a:cubicBezTo>
                        <a:pt x="529" y="6"/>
                        <a:pt x="522" y="9"/>
                        <a:pt x="519" y="12"/>
                      </a:cubicBezTo>
                      <a:cubicBezTo>
                        <a:pt x="511" y="9"/>
                        <a:pt x="505" y="14"/>
                        <a:pt x="498" y="18"/>
                      </a:cubicBezTo>
                      <a:cubicBezTo>
                        <a:pt x="496" y="19"/>
                        <a:pt x="489" y="25"/>
                        <a:pt x="484" y="29"/>
                      </a:cubicBezTo>
                      <a:cubicBezTo>
                        <a:pt x="484" y="29"/>
                        <a:pt x="483" y="29"/>
                        <a:pt x="482" y="29"/>
                      </a:cubicBezTo>
                      <a:cubicBezTo>
                        <a:pt x="481" y="29"/>
                        <a:pt x="480" y="30"/>
                        <a:pt x="480" y="30"/>
                      </a:cubicBezTo>
                      <a:cubicBezTo>
                        <a:pt x="412" y="62"/>
                        <a:pt x="349" y="104"/>
                        <a:pt x="285" y="144"/>
                      </a:cubicBezTo>
                      <a:cubicBezTo>
                        <a:pt x="279" y="148"/>
                        <a:pt x="272" y="152"/>
                        <a:pt x="266" y="156"/>
                      </a:cubicBezTo>
                      <a:cubicBezTo>
                        <a:pt x="253" y="164"/>
                        <a:pt x="240" y="171"/>
                        <a:pt x="227" y="179"/>
                      </a:cubicBezTo>
                      <a:cubicBezTo>
                        <a:pt x="208" y="190"/>
                        <a:pt x="188" y="201"/>
                        <a:pt x="168" y="211"/>
                      </a:cubicBezTo>
                      <a:cubicBezTo>
                        <a:pt x="148" y="222"/>
                        <a:pt x="129" y="234"/>
                        <a:pt x="109" y="247"/>
                      </a:cubicBezTo>
                      <a:cubicBezTo>
                        <a:pt x="90" y="259"/>
                        <a:pt x="70" y="272"/>
                        <a:pt x="51" y="284"/>
                      </a:cubicBezTo>
                      <a:cubicBezTo>
                        <a:pt x="51" y="284"/>
                        <a:pt x="51" y="284"/>
                        <a:pt x="51" y="285"/>
                      </a:cubicBezTo>
                      <a:cubicBezTo>
                        <a:pt x="37" y="290"/>
                        <a:pt x="23" y="309"/>
                        <a:pt x="13" y="323"/>
                      </a:cubicBezTo>
                      <a:cubicBezTo>
                        <a:pt x="11" y="326"/>
                        <a:pt x="8" y="329"/>
                        <a:pt x="6" y="332"/>
                      </a:cubicBezTo>
                      <a:cubicBezTo>
                        <a:pt x="3" y="336"/>
                        <a:pt x="0" y="341"/>
                        <a:pt x="2" y="345"/>
                      </a:cubicBezTo>
                      <a:cubicBezTo>
                        <a:pt x="2" y="345"/>
                        <a:pt x="2" y="345"/>
                        <a:pt x="2" y="345"/>
                      </a:cubicBezTo>
                      <a:cubicBezTo>
                        <a:pt x="11" y="343"/>
                        <a:pt x="19" y="341"/>
                        <a:pt x="27" y="339"/>
                      </a:cubicBezTo>
                      <a:cubicBezTo>
                        <a:pt x="43" y="336"/>
                        <a:pt x="60" y="333"/>
                        <a:pt x="76" y="326"/>
                      </a:cubicBezTo>
                      <a:cubicBezTo>
                        <a:pt x="76" y="326"/>
                        <a:pt x="76" y="326"/>
                        <a:pt x="76" y="327"/>
                      </a:cubicBezTo>
                      <a:cubicBezTo>
                        <a:pt x="112" y="311"/>
                        <a:pt x="147" y="289"/>
                        <a:pt x="182" y="270"/>
                      </a:cubicBezTo>
                      <a:cubicBezTo>
                        <a:pt x="241" y="236"/>
                        <a:pt x="299" y="202"/>
                        <a:pt x="358" y="168"/>
                      </a:cubicBezTo>
                      <a:cubicBezTo>
                        <a:pt x="404" y="141"/>
                        <a:pt x="450" y="114"/>
                        <a:pt x="496" y="88"/>
                      </a:cubicBezTo>
                      <a:cubicBezTo>
                        <a:pt x="497" y="87"/>
                        <a:pt x="518" y="75"/>
                        <a:pt x="518" y="76"/>
                      </a:cubicBezTo>
                      <a:cubicBezTo>
                        <a:pt x="518" y="76"/>
                        <a:pt x="518" y="76"/>
                        <a:pt x="518" y="75"/>
                      </a:cubicBezTo>
                      <a:cubicBezTo>
                        <a:pt x="522" y="73"/>
                        <a:pt x="525" y="71"/>
                        <a:pt x="529" y="68"/>
                      </a:cubicBezTo>
                      <a:cubicBezTo>
                        <a:pt x="531" y="67"/>
                        <a:pt x="545" y="57"/>
                        <a:pt x="545" y="58"/>
                      </a:cubicBezTo>
                      <a:cubicBezTo>
                        <a:pt x="546" y="57"/>
                        <a:pt x="546" y="56"/>
                        <a:pt x="546" y="56"/>
                      </a:cubicBezTo>
                      <a:cubicBezTo>
                        <a:pt x="546" y="55"/>
                        <a:pt x="546" y="54"/>
                        <a:pt x="546" y="53"/>
                      </a:cubicBezTo>
                      <a:cubicBezTo>
                        <a:pt x="554" y="49"/>
                        <a:pt x="561" y="45"/>
                        <a:pt x="568" y="39"/>
                      </a:cubicBezTo>
                      <a:cubicBezTo>
                        <a:pt x="571" y="37"/>
                        <a:pt x="574" y="34"/>
                        <a:pt x="573" y="30"/>
                      </a:cubicBezTo>
                      <a:cubicBezTo>
                        <a:pt x="573" y="28"/>
                        <a:pt x="572" y="26"/>
                        <a:pt x="570" y="24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7" name="Freeform 44"/>
                <p:cNvSpPr/>
                <p:nvPr/>
              </p:nvSpPr>
              <p:spPr bwMode="auto">
                <a:xfrm>
                  <a:off x="10090151" y="-4763"/>
                  <a:ext cx="1930400" cy="2097088"/>
                </a:xfrm>
                <a:custGeom>
                  <a:avLst/>
                  <a:gdLst>
                    <a:gd name="T0" fmla="*/ 289 w 454"/>
                    <a:gd name="T1" fmla="*/ 217 h 493"/>
                    <a:gd name="T2" fmla="*/ 397 w 454"/>
                    <a:gd name="T3" fmla="*/ 99 h 493"/>
                    <a:gd name="T4" fmla="*/ 414 w 454"/>
                    <a:gd name="T5" fmla="*/ 81 h 493"/>
                    <a:gd name="T6" fmla="*/ 414 w 454"/>
                    <a:gd name="T7" fmla="*/ 80 h 493"/>
                    <a:gd name="T8" fmla="*/ 422 w 454"/>
                    <a:gd name="T9" fmla="*/ 70 h 493"/>
                    <a:gd name="T10" fmla="*/ 435 w 454"/>
                    <a:gd name="T11" fmla="*/ 55 h 493"/>
                    <a:gd name="T12" fmla="*/ 435 w 454"/>
                    <a:gd name="T13" fmla="*/ 53 h 493"/>
                    <a:gd name="T14" fmla="*/ 434 w 454"/>
                    <a:gd name="T15" fmla="*/ 50 h 493"/>
                    <a:gd name="T16" fmla="*/ 450 w 454"/>
                    <a:gd name="T17" fmla="*/ 31 h 493"/>
                    <a:gd name="T18" fmla="*/ 453 w 454"/>
                    <a:gd name="T19" fmla="*/ 20 h 493"/>
                    <a:gd name="T20" fmla="*/ 448 w 454"/>
                    <a:gd name="T21" fmla="*/ 15 h 493"/>
                    <a:gd name="T22" fmla="*/ 438 w 454"/>
                    <a:gd name="T23" fmla="*/ 7 h 493"/>
                    <a:gd name="T24" fmla="*/ 421 w 454"/>
                    <a:gd name="T25" fmla="*/ 0 h 493"/>
                    <a:gd name="T26" fmla="*/ 408 w 454"/>
                    <a:gd name="T27" fmla="*/ 7 h 493"/>
                    <a:gd name="T28" fmla="*/ 396 w 454"/>
                    <a:gd name="T29" fmla="*/ 20 h 493"/>
                    <a:gd name="T30" fmla="*/ 378 w 454"/>
                    <a:gd name="T31" fmla="*/ 31 h 493"/>
                    <a:gd name="T32" fmla="*/ 368 w 454"/>
                    <a:gd name="T33" fmla="*/ 46 h 493"/>
                    <a:gd name="T34" fmla="*/ 366 w 454"/>
                    <a:gd name="T35" fmla="*/ 47 h 493"/>
                    <a:gd name="T36" fmla="*/ 364 w 454"/>
                    <a:gd name="T37" fmla="*/ 49 h 493"/>
                    <a:gd name="T38" fmla="*/ 332 w 454"/>
                    <a:gd name="T39" fmla="*/ 80 h 493"/>
                    <a:gd name="T40" fmla="*/ 316 w 454"/>
                    <a:gd name="T41" fmla="*/ 97 h 493"/>
                    <a:gd name="T42" fmla="*/ 286 w 454"/>
                    <a:gd name="T43" fmla="*/ 130 h 493"/>
                    <a:gd name="T44" fmla="*/ 256 w 454"/>
                    <a:gd name="T45" fmla="*/ 164 h 493"/>
                    <a:gd name="T46" fmla="*/ 120 w 454"/>
                    <a:gd name="T47" fmla="*/ 314 h 493"/>
                    <a:gd name="T48" fmla="*/ 75 w 454"/>
                    <a:gd name="T49" fmla="*/ 367 h 493"/>
                    <a:gd name="T50" fmla="*/ 31 w 454"/>
                    <a:gd name="T51" fmla="*/ 420 h 493"/>
                    <a:gd name="T52" fmla="*/ 31 w 454"/>
                    <a:gd name="T53" fmla="*/ 420 h 493"/>
                    <a:gd name="T54" fmla="*/ 32 w 454"/>
                    <a:gd name="T55" fmla="*/ 420 h 493"/>
                    <a:gd name="T56" fmla="*/ 6 w 454"/>
                    <a:gd name="T57" fmla="*/ 468 h 493"/>
                    <a:gd name="T58" fmla="*/ 3 w 454"/>
                    <a:gd name="T59" fmla="*/ 479 h 493"/>
                    <a:gd name="T60" fmla="*/ 2 w 454"/>
                    <a:gd name="T61" fmla="*/ 492 h 493"/>
                    <a:gd name="T62" fmla="*/ 3 w 454"/>
                    <a:gd name="T63" fmla="*/ 493 h 493"/>
                    <a:gd name="T64" fmla="*/ 25 w 454"/>
                    <a:gd name="T65" fmla="*/ 479 h 493"/>
                    <a:gd name="T66" fmla="*/ 67 w 454"/>
                    <a:gd name="T67" fmla="*/ 452 h 493"/>
                    <a:gd name="T68" fmla="*/ 67 w 454"/>
                    <a:gd name="T69" fmla="*/ 453 h 493"/>
                    <a:gd name="T70" fmla="*/ 152 w 454"/>
                    <a:gd name="T71" fmla="*/ 367 h 493"/>
                    <a:gd name="T72" fmla="*/ 289 w 454"/>
                    <a:gd name="T73" fmla="*/ 217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54" h="493">
                      <a:moveTo>
                        <a:pt x="289" y="217"/>
                      </a:moveTo>
                      <a:cubicBezTo>
                        <a:pt x="325" y="178"/>
                        <a:pt x="360" y="138"/>
                        <a:pt x="397" y="99"/>
                      </a:cubicBezTo>
                      <a:cubicBezTo>
                        <a:pt x="398" y="98"/>
                        <a:pt x="414" y="80"/>
                        <a:pt x="414" y="81"/>
                      </a:cubicBezTo>
                      <a:cubicBezTo>
                        <a:pt x="414" y="81"/>
                        <a:pt x="414" y="81"/>
                        <a:pt x="414" y="80"/>
                      </a:cubicBezTo>
                      <a:cubicBezTo>
                        <a:pt x="417" y="77"/>
                        <a:pt x="420" y="74"/>
                        <a:pt x="422" y="70"/>
                      </a:cubicBezTo>
                      <a:cubicBezTo>
                        <a:pt x="423" y="69"/>
                        <a:pt x="434" y="55"/>
                        <a:pt x="435" y="55"/>
                      </a:cubicBezTo>
                      <a:cubicBezTo>
                        <a:pt x="435" y="55"/>
                        <a:pt x="435" y="54"/>
                        <a:pt x="435" y="53"/>
                      </a:cubicBezTo>
                      <a:cubicBezTo>
                        <a:pt x="435" y="52"/>
                        <a:pt x="434" y="51"/>
                        <a:pt x="434" y="50"/>
                      </a:cubicBezTo>
                      <a:cubicBezTo>
                        <a:pt x="440" y="45"/>
                        <a:pt x="446" y="38"/>
                        <a:pt x="450" y="31"/>
                      </a:cubicBezTo>
                      <a:cubicBezTo>
                        <a:pt x="453" y="28"/>
                        <a:pt x="454" y="24"/>
                        <a:pt x="453" y="20"/>
                      </a:cubicBezTo>
                      <a:cubicBezTo>
                        <a:pt x="452" y="18"/>
                        <a:pt x="450" y="17"/>
                        <a:pt x="448" y="15"/>
                      </a:cubicBezTo>
                      <a:cubicBezTo>
                        <a:pt x="445" y="13"/>
                        <a:pt x="442" y="10"/>
                        <a:pt x="438" y="7"/>
                      </a:cubicBezTo>
                      <a:cubicBezTo>
                        <a:pt x="433" y="4"/>
                        <a:pt x="428" y="0"/>
                        <a:pt x="421" y="0"/>
                      </a:cubicBezTo>
                      <a:cubicBezTo>
                        <a:pt x="416" y="0"/>
                        <a:pt x="412" y="4"/>
                        <a:pt x="408" y="7"/>
                      </a:cubicBezTo>
                      <a:cubicBezTo>
                        <a:pt x="404" y="11"/>
                        <a:pt x="398" y="15"/>
                        <a:pt x="396" y="20"/>
                      </a:cubicBezTo>
                      <a:cubicBezTo>
                        <a:pt x="387" y="19"/>
                        <a:pt x="383" y="25"/>
                        <a:pt x="378" y="31"/>
                      </a:cubicBezTo>
                      <a:cubicBezTo>
                        <a:pt x="376" y="33"/>
                        <a:pt x="371" y="41"/>
                        <a:pt x="368" y="46"/>
                      </a:cubicBezTo>
                      <a:cubicBezTo>
                        <a:pt x="367" y="46"/>
                        <a:pt x="366" y="47"/>
                        <a:pt x="366" y="47"/>
                      </a:cubicBezTo>
                      <a:cubicBezTo>
                        <a:pt x="365" y="48"/>
                        <a:pt x="364" y="48"/>
                        <a:pt x="364" y="49"/>
                      </a:cubicBezTo>
                      <a:cubicBezTo>
                        <a:pt x="353" y="59"/>
                        <a:pt x="342" y="70"/>
                        <a:pt x="332" y="80"/>
                      </a:cubicBezTo>
                      <a:cubicBezTo>
                        <a:pt x="326" y="86"/>
                        <a:pt x="321" y="91"/>
                        <a:pt x="316" y="97"/>
                      </a:cubicBezTo>
                      <a:cubicBezTo>
                        <a:pt x="306" y="108"/>
                        <a:pt x="296" y="119"/>
                        <a:pt x="286" y="130"/>
                      </a:cubicBezTo>
                      <a:cubicBezTo>
                        <a:pt x="276" y="141"/>
                        <a:pt x="266" y="153"/>
                        <a:pt x="256" y="164"/>
                      </a:cubicBezTo>
                      <a:cubicBezTo>
                        <a:pt x="212" y="216"/>
                        <a:pt x="169" y="268"/>
                        <a:pt x="120" y="314"/>
                      </a:cubicBezTo>
                      <a:cubicBezTo>
                        <a:pt x="105" y="332"/>
                        <a:pt x="90" y="349"/>
                        <a:pt x="75" y="367"/>
                      </a:cubicBezTo>
                      <a:cubicBezTo>
                        <a:pt x="60" y="384"/>
                        <a:pt x="46" y="402"/>
                        <a:pt x="31" y="420"/>
                      </a:cubicBezTo>
                      <a:cubicBezTo>
                        <a:pt x="31" y="420"/>
                        <a:pt x="31" y="420"/>
                        <a:pt x="31" y="420"/>
                      </a:cubicBezTo>
                      <a:cubicBezTo>
                        <a:pt x="31" y="420"/>
                        <a:pt x="31" y="420"/>
                        <a:pt x="32" y="420"/>
                      </a:cubicBezTo>
                      <a:cubicBezTo>
                        <a:pt x="19" y="430"/>
                        <a:pt x="12" y="452"/>
                        <a:pt x="6" y="468"/>
                      </a:cubicBezTo>
                      <a:cubicBezTo>
                        <a:pt x="5" y="472"/>
                        <a:pt x="4" y="476"/>
                        <a:pt x="3" y="479"/>
                      </a:cubicBezTo>
                      <a:cubicBezTo>
                        <a:pt x="1" y="483"/>
                        <a:pt x="0" y="489"/>
                        <a:pt x="2" y="492"/>
                      </a:cubicBezTo>
                      <a:cubicBezTo>
                        <a:pt x="3" y="492"/>
                        <a:pt x="3" y="492"/>
                        <a:pt x="3" y="493"/>
                      </a:cubicBezTo>
                      <a:cubicBezTo>
                        <a:pt x="10" y="488"/>
                        <a:pt x="17" y="484"/>
                        <a:pt x="25" y="479"/>
                      </a:cubicBezTo>
                      <a:cubicBezTo>
                        <a:pt x="39" y="471"/>
                        <a:pt x="54" y="463"/>
                        <a:pt x="67" y="452"/>
                      </a:cubicBezTo>
                      <a:cubicBezTo>
                        <a:pt x="67" y="452"/>
                        <a:pt x="67" y="453"/>
                        <a:pt x="67" y="453"/>
                      </a:cubicBezTo>
                      <a:cubicBezTo>
                        <a:pt x="98" y="427"/>
                        <a:pt x="124" y="396"/>
                        <a:pt x="152" y="367"/>
                      </a:cubicBezTo>
                      <a:cubicBezTo>
                        <a:pt x="198" y="317"/>
                        <a:pt x="243" y="267"/>
                        <a:pt x="289" y="217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8" name="Freeform 45"/>
                <p:cNvSpPr/>
                <p:nvPr/>
              </p:nvSpPr>
              <p:spPr bwMode="auto">
                <a:xfrm>
                  <a:off x="12760326" y="1058863"/>
                  <a:ext cx="268288" cy="238125"/>
                </a:xfrm>
                <a:custGeom>
                  <a:avLst/>
                  <a:gdLst>
                    <a:gd name="T0" fmla="*/ 22 w 63"/>
                    <a:gd name="T1" fmla="*/ 5 h 56"/>
                    <a:gd name="T2" fmla="*/ 36 w 63"/>
                    <a:gd name="T3" fmla="*/ 1 h 56"/>
                    <a:gd name="T4" fmla="*/ 51 w 63"/>
                    <a:gd name="T5" fmla="*/ 12 h 56"/>
                    <a:gd name="T6" fmla="*/ 59 w 63"/>
                    <a:gd name="T7" fmla="*/ 22 h 56"/>
                    <a:gd name="T8" fmla="*/ 62 w 63"/>
                    <a:gd name="T9" fmla="*/ 28 h 56"/>
                    <a:gd name="T10" fmla="*/ 57 w 63"/>
                    <a:gd name="T11" fmla="*/ 38 h 56"/>
                    <a:gd name="T12" fmla="*/ 32 w 63"/>
                    <a:gd name="T13" fmla="*/ 56 h 56"/>
                    <a:gd name="T14" fmla="*/ 6 w 63"/>
                    <a:gd name="T15" fmla="*/ 25 h 56"/>
                    <a:gd name="T16" fmla="*/ 22 w 63"/>
                    <a:gd name="T17" fmla="*/ 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56">
                      <a:moveTo>
                        <a:pt x="22" y="5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7" y="7"/>
                        <a:pt x="51" y="12"/>
                      </a:cubicBezTo>
                      <a:cubicBezTo>
                        <a:pt x="53" y="15"/>
                        <a:pt x="56" y="19"/>
                        <a:pt x="59" y="22"/>
                      </a:cubicBezTo>
                      <a:cubicBezTo>
                        <a:pt x="60" y="24"/>
                        <a:pt x="62" y="26"/>
                        <a:pt x="62" y="28"/>
                      </a:cubicBezTo>
                      <a:cubicBezTo>
                        <a:pt x="63" y="32"/>
                        <a:pt x="60" y="35"/>
                        <a:pt x="57" y="38"/>
                      </a:cubicBezTo>
                      <a:cubicBezTo>
                        <a:pt x="50" y="45"/>
                        <a:pt x="42" y="51"/>
                        <a:pt x="32" y="56"/>
                      </a:cubicBezTo>
                      <a:cubicBezTo>
                        <a:pt x="34" y="55"/>
                        <a:pt x="8" y="28"/>
                        <a:pt x="6" y="25"/>
                      </a:cubicBezTo>
                      <a:cubicBezTo>
                        <a:pt x="0" y="15"/>
                        <a:pt x="13" y="10"/>
                        <a:pt x="22" y="5"/>
                      </a:cubicBezTo>
                      <a:close/>
                    </a:path>
                  </a:pathLst>
                </a:custGeom>
                <a:solidFill>
                  <a:srgbClr val="F5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9" name="Freeform 46"/>
                <p:cNvSpPr/>
                <p:nvPr/>
              </p:nvSpPr>
              <p:spPr bwMode="auto">
                <a:xfrm>
                  <a:off x="10702926" y="2365375"/>
                  <a:ext cx="357188" cy="347663"/>
                </a:xfrm>
                <a:custGeom>
                  <a:avLst/>
                  <a:gdLst>
                    <a:gd name="T0" fmla="*/ 79 w 84"/>
                    <a:gd name="T1" fmla="*/ 54 h 82"/>
                    <a:gd name="T2" fmla="*/ 27 w 84"/>
                    <a:gd name="T3" fmla="*/ 74 h 82"/>
                    <a:gd name="T4" fmla="*/ 3 w 84"/>
                    <a:gd name="T5" fmla="*/ 82 h 82"/>
                    <a:gd name="T6" fmla="*/ 3 w 84"/>
                    <a:gd name="T7" fmla="*/ 81 h 82"/>
                    <a:gd name="T8" fmla="*/ 6 w 84"/>
                    <a:gd name="T9" fmla="*/ 68 h 82"/>
                    <a:gd name="T10" fmla="*/ 12 w 84"/>
                    <a:gd name="T11" fmla="*/ 58 h 82"/>
                    <a:gd name="T12" fmla="*/ 72 w 84"/>
                    <a:gd name="T13" fmla="*/ 21 h 82"/>
                    <a:gd name="T14" fmla="*/ 84 w 84"/>
                    <a:gd name="T15" fmla="*/ 48 h 82"/>
                    <a:gd name="T16" fmla="*/ 82 w 84"/>
                    <a:gd name="T17" fmla="*/ 52 h 82"/>
                    <a:gd name="T18" fmla="*/ 79 w 84"/>
                    <a:gd name="T19" fmla="*/ 5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82">
                      <a:moveTo>
                        <a:pt x="79" y="54"/>
                      </a:moveTo>
                      <a:cubicBezTo>
                        <a:pt x="63" y="64"/>
                        <a:pt x="45" y="68"/>
                        <a:pt x="27" y="74"/>
                      </a:cubicBezTo>
                      <a:cubicBezTo>
                        <a:pt x="19" y="76"/>
                        <a:pt x="11" y="79"/>
                        <a:pt x="3" y="82"/>
                      </a:cubicBezTo>
                      <a:cubicBezTo>
                        <a:pt x="3" y="82"/>
                        <a:pt x="3" y="81"/>
                        <a:pt x="3" y="81"/>
                      </a:cubicBezTo>
                      <a:cubicBezTo>
                        <a:pt x="0" y="77"/>
                        <a:pt x="3" y="72"/>
                        <a:pt x="6" y="68"/>
                      </a:cubicBezTo>
                      <a:cubicBezTo>
                        <a:pt x="7" y="66"/>
                        <a:pt x="10" y="62"/>
                        <a:pt x="12" y="58"/>
                      </a:cubicBezTo>
                      <a:cubicBezTo>
                        <a:pt x="26" y="36"/>
                        <a:pt x="48" y="0"/>
                        <a:pt x="72" y="21"/>
                      </a:cubicBezTo>
                      <a:cubicBezTo>
                        <a:pt x="80" y="27"/>
                        <a:pt x="84" y="38"/>
                        <a:pt x="84" y="48"/>
                      </a:cubicBezTo>
                      <a:cubicBezTo>
                        <a:pt x="83" y="50"/>
                        <a:pt x="83" y="51"/>
                        <a:pt x="82" y="52"/>
                      </a:cubicBezTo>
                      <a:cubicBezTo>
                        <a:pt x="82" y="53"/>
                        <a:pt x="81" y="54"/>
                        <a:pt x="79" y="54"/>
                      </a:cubicBezTo>
                      <a:close/>
                    </a:path>
                  </a:pathLst>
                </a:custGeom>
                <a:solidFill>
                  <a:srgbClr val="EDD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0" name="Freeform 47"/>
                <p:cNvSpPr/>
                <p:nvPr/>
              </p:nvSpPr>
              <p:spPr bwMode="auto">
                <a:xfrm>
                  <a:off x="10902951" y="1203325"/>
                  <a:ext cx="1905000" cy="1403350"/>
                </a:xfrm>
                <a:custGeom>
                  <a:avLst/>
                  <a:gdLst>
                    <a:gd name="T0" fmla="*/ 408 w 448"/>
                    <a:gd name="T1" fmla="*/ 1 h 330"/>
                    <a:gd name="T2" fmla="*/ 413 w 448"/>
                    <a:gd name="T3" fmla="*/ 0 h 330"/>
                    <a:gd name="T4" fmla="*/ 419 w 448"/>
                    <a:gd name="T5" fmla="*/ 5 h 330"/>
                    <a:gd name="T6" fmla="*/ 448 w 448"/>
                    <a:gd name="T7" fmla="*/ 44 h 330"/>
                    <a:gd name="T8" fmla="*/ 427 w 448"/>
                    <a:gd name="T9" fmla="*/ 58 h 330"/>
                    <a:gd name="T10" fmla="*/ 296 w 448"/>
                    <a:gd name="T11" fmla="*/ 149 h 330"/>
                    <a:gd name="T12" fmla="*/ 129 w 448"/>
                    <a:gd name="T13" fmla="*/ 265 h 330"/>
                    <a:gd name="T14" fmla="*/ 27 w 448"/>
                    <a:gd name="T15" fmla="*/ 330 h 330"/>
                    <a:gd name="T16" fmla="*/ 26 w 448"/>
                    <a:gd name="T17" fmla="*/ 314 h 330"/>
                    <a:gd name="T18" fmla="*/ 15 w 448"/>
                    <a:gd name="T19" fmla="*/ 309 h 330"/>
                    <a:gd name="T20" fmla="*/ 19 w 448"/>
                    <a:gd name="T21" fmla="*/ 302 h 330"/>
                    <a:gd name="T22" fmla="*/ 17 w 448"/>
                    <a:gd name="T23" fmla="*/ 294 h 330"/>
                    <a:gd name="T24" fmla="*/ 0 w 448"/>
                    <a:gd name="T25" fmla="*/ 290 h 330"/>
                    <a:gd name="T26" fmla="*/ 110 w 448"/>
                    <a:gd name="T27" fmla="*/ 207 h 330"/>
                    <a:gd name="T28" fmla="*/ 406 w 448"/>
                    <a:gd name="T29" fmla="*/ 2 h 330"/>
                    <a:gd name="T30" fmla="*/ 408 w 448"/>
                    <a:gd name="T31" fmla="*/ 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8" h="330">
                      <a:moveTo>
                        <a:pt x="408" y="1"/>
                      </a:moveTo>
                      <a:cubicBezTo>
                        <a:pt x="410" y="0"/>
                        <a:pt x="411" y="0"/>
                        <a:pt x="413" y="0"/>
                      </a:cubicBezTo>
                      <a:cubicBezTo>
                        <a:pt x="415" y="0"/>
                        <a:pt x="417" y="3"/>
                        <a:pt x="419" y="5"/>
                      </a:cubicBezTo>
                      <a:cubicBezTo>
                        <a:pt x="428" y="18"/>
                        <a:pt x="439" y="32"/>
                        <a:pt x="448" y="44"/>
                      </a:cubicBezTo>
                      <a:cubicBezTo>
                        <a:pt x="448" y="43"/>
                        <a:pt x="428" y="57"/>
                        <a:pt x="427" y="58"/>
                      </a:cubicBezTo>
                      <a:cubicBezTo>
                        <a:pt x="383" y="88"/>
                        <a:pt x="339" y="119"/>
                        <a:pt x="296" y="149"/>
                      </a:cubicBezTo>
                      <a:cubicBezTo>
                        <a:pt x="240" y="188"/>
                        <a:pt x="185" y="227"/>
                        <a:pt x="129" y="265"/>
                      </a:cubicBezTo>
                      <a:cubicBezTo>
                        <a:pt x="96" y="287"/>
                        <a:pt x="63" y="312"/>
                        <a:pt x="27" y="330"/>
                      </a:cubicBezTo>
                      <a:cubicBezTo>
                        <a:pt x="28" y="324"/>
                        <a:pt x="30" y="319"/>
                        <a:pt x="26" y="314"/>
                      </a:cubicBezTo>
                      <a:cubicBezTo>
                        <a:pt x="24" y="310"/>
                        <a:pt x="19" y="308"/>
                        <a:pt x="15" y="309"/>
                      </a:cubicBezTo>
                      <a:cubicBezTo>
                        <a:pt x="16" y="306"/>
                        <a:pt x="18" y="304"/>
                        <a:pt x="19" y="302"/>
                      </a:cubicBezTo>
                      <a:cubicBezTo>
                        <a:pt x="19" y="299"/>
                        <a:pt x="19" y="296"/>
                        <a:pt x="17" y="294"/>
                      </a:cubicBezTo>
                      <a:cubicBezTo>
                        <a:pt x="13" y="290"/>
                        <a:pt x="5" y="293"/>
                        <a:pt x="0" y="290"/>
                      </a:cubicBezTo>
                      <a:cubicBezTo>
                        <a:pt x="36" y="262"/>
                        <a:pt x="72" y="234"/>
                        <a:pt x="110" y="207"/>
                      </a:cubicBezTo>
                      <a:cubicBezTo>
                        <a:pt x="213" y="146"/>
                        <a:pt x="302" y="62"/>
                        <a:pt x="406" y="2"/>
                      </a:cubicBezTo>
                      <a:cubicBezTo>
                        <a:pt x="407" y="1"/>
                        <a:pt x="40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E0D2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1" name="Freeform 48"/>
                <p:cNvSpPr/>
                <p:nvPr/>
              </p:nvSpPr>
              <p:spPr bwMode="auto">
                <a:xfrm>
                  <a:off x="10902951" y="1203325"/>
                  <a:ext cx="1839913" cy="1246188"/>
                </a:xfrm>
                <a:custGeom>
                  <a:avLst/>
                  <a:gdLst>
                    <a:gd name="T0" fmla="*/ 116 w 433"/>
                    <a:gd name="T1" fmla="*/ 218 h 293"/>
                    <a:gd name="T2" fmla="*/ 270 w 433"/>
                    <a:gd name="T3" fmla="*/ 111 h 293"/>
                    <a:gd name="T4" fmla="*/ 346 w 433"/>
                    <a:gd name="T5" fmla="*/ 55 h 293"/>
                    <a:gd name="T6" fmla="*/ 393 w 433"/>
                    <a:gd name="T7" fmla="*/ 27 h 293"/>
                    <a:gd name="T8" fmla="*/ 413 w 433"/>
                    <a:gd name="T9" fmla="*/ 0 h 293"/>
                    <a:gd name="T10" fmla="*/ 408 w 433"/>
                    <a:gd name="T11" fmla="*/ 1 h 293"/>
                    <a:gd name="T12" fmla="*/ 406 w 433"/>
                    <a:gd name="T13" fmla="*/ 2 h 293"/>
                    <a:gd name="T14" fmla="*/ 110 w 433"/>
                    <a:gd name="T15" fmla="*/ 207 h 293"/>
                    <a:gd name="T16" fmla="*/ 0 w 433"/>
                    <a:gd name="T17" fmla="*/ 290 h 293"/>
                    <a:gd name="T18" fmla="*/ 16 w 433"/>
                    <a:gd name="T19" fmla="*/ 293 h 293"/>
                    <a:gd name="T20" fmla="*/ 116 w 433"/>
                    <a:gd name="T21" fmla="*/ 21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293">
                      <a:moveTo>
                        <a:pt x="116" y="218"/>
                      </a:moveTo>
                      <a:cubicBezTo>
                        <a:pt x="167" y="182"/>
                        <a:pt x="220" y="148"/>
                        <a:pt x="270" y="111"/>
                      </a:cubicBezTo>
                      <a:cubicBezTo>
                        <a:pt x="295" y="92"/>
                        <a:pt x="320" y="73"/>
                        <a:pt x="346" y="55"/>
                      </a:cubicBezTo>
                      <a:cubicBezTo>
                        <a:pt x="361" y="45"/>
                        <a:pt x="378" y="37"/>
                        <a:pt x="393" y="27"/>
                      </a:cubicBezTo>
                      <a:cubicBezTo>
                        <a:pt x="398" y="24"/>
                        <a:pt x="433" y="4"/>
                        <a:pt x="413" y="0"/>
                      </a:cubicBezTo>
                      <a:cubicBezTo>
                        <a:pt x="411" y="0"/>
                        <a:pt x="410" y="0"/>
                        <a:pt x="408" y="1"/>
                      </a:cubicBezTo>
                      <a:cubicBezTo>
                        <a:pt x="408" y="1"/>
                        <a:pt x="407" y="1"/>
                        <a:pt x="406" y="2"/>
                      </a:cubicBezTo>
                      <a:cubicBezTo>
                        <a:pt x="302" y="62"/>
                        <a:pt x="213" y="146"/>
                        <a:pt x="110" y="207"/>
                      </a:cubicBezTo>
                      <a:cubicBezTo>
                        <a:pt x="72" y="234"/>
                        <a:pt x="36" y="262"/>
                        <a:pt x="0" y="290"/>
                      </a:cubicBezTo>
                      <a:cubicBezTo>
                        <a:pt x="4" y="293"/>
                        <a:pt x="11" y="290"/>
                        <a:pt x="16" y="293"/>
                      </a:cubicBezTo>
                      <a:cubicBezTo>
                        <a:pt x="49" y="267"/>
                        <a:pt x="82" y="242"/>
                        <a:pt x="116" y="218"/>
                      </a:cubicBezTo>
                      <a:close/>
                    </a:path>
                  </a:pathLst>
                </a:custGeom>
                <a:solidFill>
                  <a:srgbClr val="CFC1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2" name="Freeform 49"/>
                <p:cNvSpPr/>
                <p:nvPr/>
              </p:nvSpPr>
              <p:spPr bwMode="auto">
                <a:xfrm>
                  <a:off x="10702926" y="2611438"/>
                  <a:ext cx="114300" cy="101600"/>
                </a:xfrm>
                <a:custGeom>
                  <a:avLst/>
                  <a:gdLst>
                    <a:gd name="T0" fmla="*/ 27 w 27"/>
                    <a:gd name="T1" fmla="*/ 16 h 24"/>
                    <a:gd name="T2" fmla="*/ 3 w 27"/>
                    <a:gd name="T3" fmla="*/ 24 h 24"/>
                    <a:gd name="T4" fmla="*/ 3 w 27"/>
                    <a:gd name="T5" fmla="*/ 23 h 24"/>
                    <a:gd name="T6" fmla="*/ 6 w 27"/>
                    <a:gd name="T7" fmla="*/ 10 h 24"/>
                    <a:gd name="T8" fmla="*/ 12 w 27"/>
                    <a:gd name="T9" fmla="*/ 0 h 24"/>
                    <a:gd name="T10" fmla="*/ 20 w 27"/>
                    <a:gd name="T11" fmla="*/ 7 h 24"/>
                    <a:gd name="T12" fmla="*/ 27 w 27"/>
                    <a:gd name="T13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4">
                      <a:moveTo>
                        <a:pt x="27" y="16"/>
                      </a:moveTo>
                      <a:cubicBezTo>
                        <a:pt x="19" y="18"/>
                        <a:pt x="11" y="21"/>
                        <a:pt x="3" y="24"/>
                      </a:cubicBezTo>
                      <a:cubicBezTo>
                        <a:pt x="3" y="24"/>
                        <a:pt x="3" y="23"/>
                        <a:pt x="3" y="23"/>
                      </a:cubicBezTo>
                      <a:cubicBezTo>
                        <a:pt x="0" y="19"/>
                        <a:pt x="3" y="14"/>
                        <a:pt x="6" y="10"/>
                      </a:cubicBezTo>
                      <a:cubicBezTo>
                        <a:pt x="7" y="8"/>
                        <a:pt x="10" y="4"/>
                        <a:pt x="12" y="0"/>
                      </a:cubicBezTo>
                      <a:cubicBezTo>
                        <a:pt x="15" y="2"/>
                        <a:pt x="18" y="4"/>
                        <a:pt x="20" y="7"/>
                      </a:cubicBezTo>
                      <a:cubicBezTo>
                        <a:pt x="23" y="9"/>
                        <a:pt x="25" y="12"/>
                        <a:pt x="27" y="16"/>
                      </a:cubicBezTo>
                      <a:close/>
                    </a:path>
                  </a:pathLst>
                </a:custGeom>
                <a:solidFill>
                  <a:srgbClr val="B5A9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3" name="Freeform 50"/>
                <p:cNvSpPr/>
                <p:nvPr/>
              </p:nvSpPr>
              <p:spPr bwMode="auto">
                <a:xfrm>
                  <a:off x="12623801" y="1109663"/>
                  <a:ext cx="298450" cy="298450"/>
                </a:xfrm>
                <a:custGeom>
                  <a:avLst/>
                  <a:gdLst>
                    <a:gd name="T0" fmla="*/ 40 w 70"/>
                    <a:gd name="T1" fmla="*/ 68 h 70"/>
                    <a:gd name="T2" fmla="*/ 31 w 70"/>
                    <a:gd name="T3" fmla="*/ 70 h 70"/>
                    <a:gd name="T4" fmla="*/ 20 w 70"/>
                    <a:gd name="T5" fmla="*/ 43 h 70"/>
                    <a:gd name="T6" fmla="*/ 0 w 70"/>
                    <a:gd name="T7" fmla="*/ 26 h 70"/>
                    <a:gd name="T8" fmla="*/ 18 w 70"/>
                    <a:gd name="T9" fmla="*/ 10 h 70"/>
                    <a:gd name="T10" fmla="*/ 39 w 70"/>
                    <a:gd name="T11" fmla="*/ 3 h 70"/>
                    <a:gd name="T12" fmla="*/ 41 w 70"/>
                    <a:gd name="T13" fmla="*/ 4 h 70"/>
                    <a:gd name="T14" fmla="*/ 50 w 70"/>
                    <a:gd name="T15" fmla="*/ 11 h 70"/>
                    <a:gd name="T16" fmla="*/ 64 w 70"/>
                    <a:gd name="T17" fmla="*/ 26 h 70"/>
                    <a:gd name="T18" fmla="*/ 69 w 70"/>
                    <a:gd name="T19" fmla="*/ 44 h 70"/>
                    <a:gd name="T20" fmla="*/ 69 w 70"/>
                    <a:gd name="T21" fmla="*/ 46 h 70"/>
                    <a:gd name="T22" fmla="*/ 53 w 70"/>
                    <a:gd name="T23" fmla="*/ 57 h 70"/>
                    <a:gd name="T24" fmla="*/ 40 w 70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0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4" y="5"/>
                        <a:pt x="47" y="8"/>
                        <a:pt x="50" y="11"/>
                      </a:cubicBezTo>
                      <a:cubicBezTo>
                        <a:pt x="55" y="16"/>
                        <a:pt x="60" y="20"/>
                        <a:pt x="64" y="26"/>
                      </a:cubicBezTo>
                      <a:cubicBezTo>
                        <a:pt x="68" y="31"/>
                        <a:pt x="70" y="38"/>
                        <a:pt x="69" y="44"/>
                      </a:cubicBezTo>
                      <a:cubicBezTo>
                        <a:pt x="69" y="45"/>
                        <a:pt x="69" y="45"/>
                        <a:pt x="69" y="46"/>
                      </a:cubicBezTo>
                      <a:cubicBezTo>
                        <a:pt x="68" y="45"/>
                        <a:pt x="55" y="56"/>
                        <a:pt x="53" y="57"/>
                      </a:cubicBezTo>
                      <a:cubicBezTo>
                        <a:pt x="49" y="61"/>
                        <a:pt x="45" y="65"/>
                        <a:pt x="40" y="68"/>
                      </a:cubicBezTo>
                      <a:close/>
                    </a:path>
                  </a:pathLst>
                </a:custGeom>
                <a:solidFill>
                  <a:srgbClr val="D4D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4" name="Freeform 51"/>
                <p:cNvSpPr/>
                <p:nvPr/>
              </p:nvSpPr>
              <p:spPr bwMode="auto">
                <a:xfrm>
                  <a:off x="12623801" y="1109663"/>
                  <a:ext cx="174625" cy="298450"/>
                </a:xfrm>
                <a:custGeom>
                  <a:avLst/>
                  <a:gdLst>
                    <a:gd name="T0" fmla="*/ 40 w 41"/>
                    <a:gd name="T1" fmla="*/ 68 h 70"/>
                    <a:gd name="T2" fmla="*/ 31 w 41"/>
                    <a:gd name="T3" fmla="*/ 70 h 70"/>
                    <a:gd name="T4" fmla="*/ 20 w 41"/>
                    <a:gd name="T5" fmla="*/ 43 h 70"/>
                    <a:gd name="T6" fmla="*/ 0 w 41"/>
                    <a:gd name="T7" fmla="*/ 26 h 70"/>
                    <a:gd name="T8" fmla="*/ 18 w 41"/>
                    <a:gd name="T9" fmla="*/ 10 h 70"/>
                    <a:gd name="T10" fmla="*/ 39 w 41"/>
                    <a:gd name="T11" fmla="*/ 3 h 70"/>
                    <a:gd name="T12" fmla="*/ 41 w 41"/>
                    <a:gd name="T13" fmla="*/ 4 h 70"/>
                    <a:gd name="T14" fmla="*/ 40 w 41"/>
                    <a:gd name="T15" fmla="*/ 6 h 70"/>
                    <a:gd name="T16" fmla="*/ 22 w 41"/>
                    <a:gd name="T17" fmla="*/ 24 h 70"/>
                    <a:gd name="T18" fmla="*/ 23 w 41"/>
                    <a:gd name="T19" fmla="*/ 27 h 70"/>
                    <a:gd name="T20" fmla="*/ 37 w 41"/>
                    <a:gd name="T21" fmla="*/ 54 h 70"/>
                    <a:gd name="T22" fmla="*/ 40 w 41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1" y="4"/>
                        <a:pt x="40" y="5"/>
                        <a:pt x="40" y="6"/>
                      </a:cubicBezTo>
                      <a:cubicBezTo>
                        <a:pt x="38" y="13"/>
                        <a:pt x="24" y="16"/>
                        <a:pt x="22" y="24"/>
                      </a:cubicBezTo>
                      <a:cubicBezTo>
                        <a:pt x="22" y="25"/>
                        <a:pt x="22" y="26"/>
                        <a:pt x="23" y="27"/>
                      </a:cubicBezTo>
                      <a:cubicBezTo>
                        <a:pt x="28" y="36"/>
                        <a:pt x="32" y="45"/>
                        <a:pt x="37" y="54"/>
                      </a:cubicBezTo>
                      <a:cubicBezTo>
                        <a:pt x="39" y="58"/>
                        <a:pt x="41" y="63"/>
                        <a:pt x="40" y="68"/>
                      </a:cubicBezTo>
                      <a:close/>
                    </a:path>
                  </a:pathLst>
                </a:custGeom>
                <a:solidFill>
                  <a:srgbClr val="ABA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12790488" y="752475"/>
                  <a:ext cx="258763" cy="233363"/>
                </a:xfrm>
                <a:custGeom>
                  <a:avLst/>
                  <a:gdLst>
                    <a:gd name="T0" fmla="*/ 22 w 61"/>
                    <a:gd name="T1" fmla="*/ 4 h 55"/>
                    <a:gd name="T2" fmla="*/ 36 w 61"/>
                    <a:gd name="T3" fmla="*/ 1 h 55"/>
                    <a:gd name="T4" fmla="*/ 50 w 61"/>
                    <a:gd name="T5" fmla="*/ 13 h 55"/>
                    <a:gd name="T6" fmla="*/ 57 w 61"/>
                    <a:gd name="T7" fmla="*/ 24 h 55"/>
                    <a:gd name="T8" fmla="*/ 60 w 61"/>
                    <a:gd name="T9" fmla="*/ 30 h 55"/>
                    <a:gd name="T10" fmla="*/ 55 w 61"/>
                    <a:gd name="T11" fmla="*/ 39 h 55"/>
                    <a:gd name="T12" fmla="*/ 28 w 61"/>
                    <a:gd name="T13" fmla="*/ 55 h 55"/>
                    <a:gd name="T14" fmla="*/ 4 w 61"/>
                    <a:gd name="T15" fmla="*/ 22 h 55"/>
                    <a:gd name="T16" fmla="*/ 22 w 61"/>
                    <a:gd name="T17" fmla="*/ 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5">
                      <a:moveTo>
                        <a:pt x="22" y="4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6" y="8"/>
                        <a:pt x="50" y="13"/>
                      </a:cubicBezTo>
                      <a:cubicBezTo>
                        <a:pt x="52" y="17"/>
                        <a:pt x="55" y="20"/>
                        <a:pt x="57" y="24"/>
                      </a:cubicBezTo>
                      <a:cubicBezTo>
                        <a:pt x="59" y="26"/>
                        <a:pt x="60" y="28"/>
                        <a:pt x="60" y="30"/>
                      </a:cubicBezTo>
                      <a:cubicBezTo>
                        <a:pt x="61" y="34"/>
                        <a:pt x="58" y="37"/>
                        <a:pt x="55" y="39"/>
                      </a:cubicBezTo>
                      <a:cubicBezTo>
                        <a:pt x="47" y="46"/>
                        <a:pt x="38" y="51"/>
                        <a:pt x="28" y="55"/>
                      </a:cubicBezTo>
                      <a:cubicBezTo>
                        <a:pt x="29" y="55"/>
                        <a:pt x="6" y="25"/>
                        <a:pt x="4" y="22"/>
                      </a:cubicBezTo>
                      <a:cubicBezTo>
                        <a:pt x="0" y="12"/>
                        <a:pt x="12" y="8"/>
                        <a:pt x="22" y="4"/>
                      </a:cubicBezTo>
                      <a:close/>
                    </a:path>
                  </a:pathLst>
                </a:custGeom>
                <a:solidFill>
                  <a:srgbClr val="F599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6" name="Freeform 53"/>
                <p:cNvSpPr/>
                <p:nvPr/>
              </p:nvSpPr>
              <p:spPr bwMode="auto">
                <a:xfrm>
                  <a:off x="10609263" y="1887538"/>
                  <a:ext cx="369888" cy="331788"/>
                </a:xfrm>
                <a:custGeom>
                  <a:avLst/>
                  <a:gdLst>
                    <a:gd name="T0" fmla="*/ 81 w 87"/>
                    <a:gd name="T1" fmla="*/ 57 h 78"/>
                    <a:gd name="T2" fmla="*/ 27 w 87"/>
                    <a:gd name="T3" fmla="*/ 72 h 78"/>
                    <a:gd name="T4" fmla="*/ 2 w 87"/>
                    <a:gd name="T5" fmla="*/ 78 h 78"/>
                    <a:gd name="T6" fmla="*/ 2 w 87"/>
                    <a:gd name="T7" fmla="*/ 78 h 78"/>
                    <a:gd name="T8" fmla="*/ 6 w 87"/>
                    <a:gd name="T9" fmla="*/ 65 h 78"/>
                    <a:gd name="T10" fmla="*/ 13 w 87"/>
                    <a:gd name="T11" fmla="*/ 56 h 78"/>
                    <a:gd name="T12" fmla="*/ 77 w 87"/>
                    <a:gd name="T13" fmla="*/ 23 h 78"/>
                    <a:gd name="T14" fmla="*/ 85 w 87"/>
                    <a:gd name="T15" fmla="*/ 51 h 78"/>
                    <a:gd name="T16" fmla="*/ 84 w 87"/>
                    <a:gd name="T17" fmla="*/ 55 h 78"/>
                    <a:gd name="T18" fmla="*/ 81 w 87"/>
                    <a:gd name="T1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78">
                      <a:moveTo>
                        <a:pt x="81" y="57"/>
                      </a:moveTo>
                      <a:cubicBezTo>
                        <a:pt x="63" y="65"/>
                        <a:pt x="45" y="68"/>
                        <a:pt x="27" y="72"/>
                      </a:cubicBezTo>
                      <a:cubicBezTo>
                        <a:pt x="19" y="74"/>
                        <a:pt x="11" y="76"/>
                        <a:pt x="2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0" y="74"/>
                        <a:pt x="3" y="69"/>
                        <a:pt x="6" y="65"/>
                      </a:cubicBezTo>
                      <a:cubicBezTo>
                        <a:pt x="8" y="62"/>
                        <a:pt x="11" y="59"/>
                        <a:pt x="13" y="56"/>
                      </a:cubicBezTo>
                      <a:cubicBezTo>
                        <a:pt x="29" y="34"/>
                        <a:pt x="54" y="0"/>
                        <a:pt x="77" y="23"/>
                      </a:cubicBezTo>
                      <a:cubicBezTo>
                        <a:pt x="84" y="30"/>
                        <a:pt x="87" y="41"/>
                        <a:pt x="85" y="51"/>
                      </a:cubicBezTo>
                      <a:cubicBezTo>
                        <a:pt x="85" y="53"/>
                        <a:pt x="85" y="54"/>
                        <a:pt x="84" y="55"/>
                      </a:cubicBezTo>
                      <a:cubicBezTo>
                        <a:pt x="83" y="56"/>
                        <a:pt x="82" y="57"/>
                        <a:pt x="81" y="57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7" name="Freeform 54"/>
                <p:cNvSpPr/>
                <p:nvPr/>
              </p:nvSpPr>
              <p:spPr bwMode="auto">
                <a:xfrm>
                  <a:off x="10826751" y="871538"/>
                  <a:ext cx="1984375" cy="1271588"/>
                </a:xfrm>
                <a:custGeom>
                  <a:avLst/>
                  <a:gdLst>
                    <a:gd name="T0" fmla="*/ 431 w 467"/>
                    <a:gd name="T1" fmla="*/ 1 h 299"/>
                    <a:gd name="T2" fmla="*/ 436 w 467"/>
                    <a:gd name="T3" fmla="*/ 1 h 299"/>
                    <a:gd name="T4" fmla="*/ 441 w 467"/>
                    <a:gd name="T5" fmla="*/ 6 h 299"/>
                    <a:gd name="T6" fmla="*/ 467 w 467"/>
                    <a:gd name="T7" fmla="*/ 48 h 299"/>
                    <a:gd name="T8" fmla="*/ 445 w 467"/>
                    <a:gd name="T9" fmla="*/ 60 h 299"/>
                    <a:gd name="T10" fmla="*/ 307 w 467"/>
                    <a:gd name="T11" fmla="*/ 140 h 299"/>
                    <a:gd name="T12" fmla="*/ 131 w 467"/>
                    <a:gd name="T13" fmla="*/ 242 h 299"/>
                    <a:gd name="T14" fmla="*/ 25 w 467"/>
                    <a:gd name="T15" fmla="*/ 299 h 299"/>
                    <a:gd name="T16" fmla="*/ 25 w 467"/>
                    <a:gd name="T17" fmla="*/ 282 h 299"/>
                    <a:gd name="T18" fmla="*/ 14 w 467"/>
                    <a:gd name="T19" fmla="*/ 276 h 299"/>
                    <a:gd name="T20" fmla="*/ 18 w 467"/>
                    <a:gd name="T21" fmla="*/ 269 h 299"/>
                    <a:gd name="T22" fmla="*/ 17 w 467"/>
                    <a:gd name="T23" fmla="*/ 262 h 299"/>
                    <a:gd name="T24" fmla="*/ 0 w 467"/>
                    <a:gd name="T25" fmla="*/ 256 h 299"/>
                    <a:gd name="T26" fmla="*/ 117 w 467"/>
                    <a:gd name="T27" fmla="*/ 183 h 299"/>
                    <a:gd name="T28" fmla="*/ 429 w 467"/>
                    <a:gd name="T29" fmla="*/ 2 h 299"/>
                    <a:gd name="T30" fmla="*/ 431 w 467"/>
                    <a:gd name="T31" fmla="*/ 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7" h="299">
                      <a:moveTo>
                        <a:pt x="431" y="1"/>
                      </a:moveTo>
                      <a:cubicBezTo>
                        <a:pt x="433" y="1"/>
                        <a:pt x="434" y="0"/>
                        <a:pt x="436" y="1"/>
                      </a:cubicBezTo>
                      <a:cubicBezTo>
                        <a:pt x="438" y="1"/>
                        <a:pt x="440" y="4"/>
                        <a:pt x="441" y="6"/>
                      </a:cubicBezTo>
                      <a:cubicBezTo>
                        <a:pt x="450" y="20"/>
                        <a:pt x="459" y="35"/>
                        <a:pt x="467" y="48"/>
                      </a:cubicBezTo>
                      <a:cubicBezTo>
                        <a:pt x="467" y="47"/>
                        <a:pt x="446" y="59"/>
                        <a:pt x="445" y="60"/>
                      </a:cubicBezTo>
                      <a:cubicBezTo>
                        <a:pt x="399" y="86"/>
                        <a:pt x="353" y="113"/>
                        <a:pt x="307" y="140"/>
                      </a:cubicBezTo>
                      <a:cubicBezTo>
                        <a:pt x="248" y="174"/>
                        <a:pt x="190" y="208"/>
                        <a:pt x="131" y="242"/>
                      </a:cubicBezTo>
                      <a:cubicBezTo>
                        <a:pt x="96" y="261"/>
                        <a:pt x="61" y="283"/>
                        <a:pt x="25" y="299"/>
                      </a:cubicBezTo>
                      <a:cubicBezTo>
                        <a:pt x="25" y="293"/>
                        <a:pt x="28" y="288"/>
                        <a:pt x="25" y="282"/>
                      </a:cubicBezTo>
                      <a:cubicBezTo>
                        <a:pt x="22" y="278"/>
                        <a:pt x="18" y="276"/>
                        <a:pt x="14" y="276"/>
                      </a:cubicBezTo>
                      <a:cubicBezTo>
                        <a:pt x="15" y="274"/>
                        <a:pt x="17" y="272"/>
                        <a:pt x="18" y="269"/>
                      </a:cubicBezTo>
                      <a:cubicBezTo>
                        <a:pt x="19" y="267"/>
                        <a:pt x="19" y="264"/>
                        <a:pt x="17" y="262"/>
                      </a:cubicBezTo>
                      <a:cubicBezTo>
                        <a:pt x="13" y="257"/>
                        <a:pt x="5" y="259"/>
                        <a:pt x="0" y="256"/>
                      </a:cubicBezTo>
                      <a:cubicBezTo>
                        <a:pt x="39" y="231"/>
                        <a:pt x="77" y="206"/>
                        <a:pt x="117" y="183"/>
                      </a:cubicBezTo>
                      <a:cubicBezTo>
                        <a:pt x="225" y="130"/>
                        <a:pt x="320" y="54"/>
                        <a:pt x="429" y="2"/>
                      </a:cubicBezTo>
                      <a:cubicBezTo>
                        <a:pt x="429" y="2"/>
                        <a:pt x="430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86E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8" name="Freeform 55"/>
                <p:cNvSpPr/>
                <p:nvPr/>
              </p:nvSpPr>
              <p:spPr bwMode="auto">
                <a:xfrm>
                  <a:off x="10826751" y="871538"/>
                  <a:ext cx="1933575" cy="1109663"/>
                </a:xfrm>
                <a:custGeom>
                  <a:avLst/>
                  <a:gdLst>
                    <a:gd name="T0" fmla="*/ 122 w 455"/>
                    <a:gd name="T1" fmla="*/ 194 h 261"/>
                    <a:gd name="T2" fmla="*/ 284 w 455"/>
                    <a:gd name="T3" fmla="*/ 99 h 261"/>
                    <a:gd name="T4" fmla="*/ 364 w 455"/>
                    <a:gd name="T5" fmla="*/ 50 h 261"/>
                    <a:gd name="T6" fmla="*/ 414 w 455"/>
                    <a:gd name="T7" fmla="*/ 26 h 261"/>
                    <a:gd name="T8" fmla="*/ 436 w 455"/>
                    <a:gd name="T9" fmla="*/ 1 h 261"/>
                    <a:gd name="T10" fmla="*/ 431 w 455"/>
                    <a:gd name="T11" fmla="*/ 1 h 261"/>
                    <a:gd name="T12" fmla="*/ 429 w 455"/>
                    <a:gd name="T13" fmla="*/ 2 h 261"/>
                    <a:gd name="T14" fmla="*/ 117 w 455"/>
                    <a:gd name="T15" fmla="*/ 183 h 261"/>
                    <a:gd name="T16" fmla="*/ 0 w 455"/>
                    <a:gd name="T17" fmla="*/ 256 h 261"/>
                    <a:gd name="T18" fmla="*/ 16 w 455"/>
                    <a:gd name="T19" fmla="*/ 261 h 261"/>
                    <a:gd name="T20" fmla="*/ 122 w 455"/>
                    <a:gd name="T21" fmla="*/ 194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5" h="261">
                      <a:moveTo>
                        <a:pt x="122" y="194"/>
                      </a:moveTo>
                      <a:cubicBezTo>
                        <a:pt x="176" y="162"/>
                        <a:pt x="231" y="133"/>
                        <a:pt x="284" y="99"/>
                      </a:cubicBezTo>
                      <a:cubicBezTo>
                        <a:pt x="311" y="83"/>
                        <a:pt x="337" y="66"/>
                        <a:pt x="364" y="50"/>
                      </a:cubicBezTo>
                      <a:cubicBezTo>
                        <a:pt x="380" y="41"/>
                        <a:pt x="398" y="35"/>
                        <a:pt x="414" y="26"/>
                      </a:cubicBezTo>
                      <a:cubicBezTo>
                        <a:pt x="419" y="24"/>
                        <a:pt x="455" y="6"/>
                        <a:pt x="436" y="1"/>
                      </a:cubicBezTo>
                      <a:cubicBezTo>
                        <a:pt x="434" y="0"/>
                        <a:pt x="433" y="1"/>
                        <a:pt x="431" y="1"/>
                      </a:cubicBezTo>
                      <a:cubicBezTo>
                        <a:pt x="430" y="1"/>
                        <a:pt x="429" y="2"/>
                        <a:pt x="429" y="2"/>
                      </a:cubicBezTo>
                      <a:cubicBezTo>
                        <a:pt x="320" y="54"/>
                        <a:pt x="225" y="130"/>
                        <a:pt x="117" y="183"/>
                      </a:cubicBezTo>
                      <a:cubicBezTo>
                        <a:pt x="77" y="206"/>
                        <a:pt x="39" y="231"/>
                        <a:pt x="0" y="256"/>
                      </a:cubicBezTo>
                      <a:cubicBezTo>
                        <a:pt x="4" y="259"/>
                        <a:pt x="12" y="258"/>
                        <a:pt x="16" y="261"/>
                      </a:cubicBezTo>
                      <a:cubicBezTo>
                        <a:pt x="51" y="238"/>
                        <a:pt x="86" y="215"/>
                        <a:pt x="122" y="194"/>
                      </a:cubicBezTo>
                      <a:close/>
                    </a:path>
                  </a:pathLst>
                </a:custGeom>
                <a:solidFill>
                  <a:srgbClr val="79CF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9" name="Freeform 56"/>
                <p:cNvSpPr/>
                <p:nvPr/>
              </p:nvSpPr>
              <p:spPr bwMode="auto">
                <a:xfrm>
                  <a:off x="10609263" y="2125663"/>
                  <a:ext cx="114300" cy="93663"/>
                </a:xfrm>
                <a:custGeom>
                  <a:avLst/>
                  <a:gdLst>
                    <a:gd name="T0" fmla="*/ 27 w 27"/>
                    <a:gd name="T1" fmla="*/ 16 h 22"/>
                    <a:gd name="T2" fmla="*/ 2 w 27"/>
                    <a:gd name="T3" fmla="*/ 22 h 22"/>
                    <a:gd name="T4" fmla="*/ 2 w 27"/>
                    <a:gd name="T5" fmla="*/ 22 h 22"/>
                    <a:gd name="T6" fmla="*/ 6 w 27"/>
                    <a:gd name="T7" fmla="*/ 9 h 22"/>
                    <a:gd name="T8" fmla="*/ 13 w 27"/>
                    <a:gd name="T9" fmla="*/ 0 h 22"/>
                    <a:gd name="T10" fmla="*/ 21 w 27"/>
                    <a:gd name="T11" fmla="*/ 7 h 22"/>
                    <a:gd name="T12" fmla="*/ 27 w 27"/>
                    <a:gd name="T1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2">
                      <a:moveTo>
                        <a:pt x="27" y="16"/>
                      </a:moveTo>
                      <a:cubicBezTo>
                        <a:pt x="19" y="18"/>
                        <a:pt x="11" y="20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0" y="18"/>
                        <a:pt x="3" y="13"/>
                        <a:pt x="6" y="9"/>
                      </a:cubicBezTo>
                      <a:cubicBezTo>
                        <a:pt x="8" y="6"/>
                        <a:pt x="11" y="3"/>
                        <a:pt x="13" y="0"/>
                      </a:cubicBezTo>
                      <a:cubicBezTo>
                        <a:pt x="16" y="1"/>
                        <a:pt x="18" y="4"/>
                        <a:pt x="21" y="7"/>
                      </a:cubicBezTo>
                      <a:cubicBezTo>
                        <a:pt x="23" y="10"/>
                        <a:pt x="26" y="13"/>
                        <a:pt x="27" y="16"/>
                      </a:cubicBezTo>
                      <a:close/>
                    </a:path>
                  </a:pathLst>
                </a:custGeom>
                <a:solidFill>
                  <a:srgbClr val="69B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0" name="Freeform 57"/>
                <p:cNvSpPr/>
                <p:nvPr/>
              </p:nvSpPr>
              <p:spPr bwMode="auto">
                <a:xfrm>
                  <a:off x="12641263" y="790575"/>
                  <a:ext cx="293688" cy="298450"/>
                </a:xfrm>
                <a:custGeom>
                  <a:avLst/>
                  <a:gdLst>
                    <a:gd name="T0" fmla="*/ 36 w 69"/>
                    <a:gd name="T1" fmla="*/ 68 h 70"/>
                    <a:gd name="T2" fmla="*/ 27 w 69"/>
                    <a:gd name="T3" fmla="*/ 70 h 70"/>
                    <a:gd name="T4" fmla="*/ 19 w 69"/>
                    <a:gd name="T5" fmla="*/ 42 h 70"/>
                    <a:gd name="T6" fmla="*/ 0 w 69"/>
                    <a:gd name="T7" fmla="*/ 23 h 70"/>
                    <a:gd name="T8" fmla="*/ 20 w 69"/>
                    <a:gd name="T9" fmla="*/ 9 h 70"/>
                    <a:gd name="T10" fmla="*/ 42 w 69"/>
                    <a:gd name="T11" fmla="*/ 4 h 70"/>
                    <a:gd name="T12" fmla="*/ 43 w 69"/>
                    <a:gd name="T13" fmla="*/ 4 h 70"/>
                    <a:gd name="T14" fmla="*/ 52 w 69"/>
                    <a:gd name="T15" fmla="*/ 12 h 70"/>
                    <a:gd name="T16" fmla="*/ 64 w 69"/>
                    <a:gd name="T17" fmla="*/ 29 h 70"/>
                    <a:gd name="T18" fmla="*/ 68 w 69"/>
                    <a:gd name="T19" fmla="*/ 47 h 70"/>
                    <a:gd name="T20" fmla="*/ 67 w 69"/>
                    <a:gd name="T21" fmla="*/ 49 h 70"/>
                    <a:gd name="T22" fmla="*/ 51 w 69"/>
                    <a:gd name="T23" fmla="*/ 59 h 70"/>
                    <a:gd name="T24" fmla="*/ 36 w 69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6" y="6"/>
                        <a:pt x="49" y="9"/>
                        <a:pt x="52" y="12"/>
                      </a:cubicBezTo>
                      <a:cubicBezTo>
                        <a:pt x="56" y="17"/>
                        <a:pt x="61" y="22"/>
                        <a:pt x="64" y="29"/>
                      </a:cubicBezTo>
                      <a:cubicBezTo>
                        <a:pt x="67" y="34"/>
                        <a:pt x="69" y="41"/>
                        <a:pt x="68" y="47"/>
                      </a:cubicBezTo>
                      <a:cubicBezTo>
                        <a:pt x="68" y="47"/>
                        <a:pt x="68" y="48"/>
                        <a:pt x="67" y="49"/>
                      </a:cubicBezTo>
                      <a:cubicBezTo>
                        <a:pt x="67" y="48"/>
                        <a:pt x="53" y="58"/>
                        <a:pt x="51" y="59"/>
                      </a:cubicBezTo>
                      <a:cubicBezTo>
                        <a:pt x="46" y="62"/>
                        <a:pt x="42" y="66"/>
                        <a:pt x="36" y="68"/>
                      </a:cubicBezTo>
                      <a:close/>
                    </a:path>
                  </a:pathLst>
                </a:custGeom>
                <a:solidFill>
                  <a:srgbClr val="C8D4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1" name="Freeform 58"/>
                <p:cNvSpPr/>
                <p:nvPr/>
              </p:nvSpPr>
              <p:spPr bwMode="auto">
                <a:xfrm>
                  <a:off x="12641263" y="790575"/>
                  <a:ext cx="182563" cy="298450"/>
                </a:xfrm>
                <a:custGeom>
                  <a:avLst/>
                  <a:gdLst>
                    <a:gd name="T0" fmla="*/ 36 w 43"/>
                    <a:gd name="T1" fmla="*/ 68 h 70"/>
                    <a:gd name="T2" fmla="*/ 27 w 43"/>
                    <a:gd name="T3" fmla="*/ 70 h 70"/>
                    <a:gd name="T4" fmla="*/ 19 w 43"/>
                    <a:gd name="T5" fmla="*/ 42 h 70"/>
                    <a:gd name="T6" fmla="*/ 0 w 43"/>
                    <a:gd name="T7" fmla="*/ 23 h 70"/>
                    <a:gd name="T8" fmla="*/ 20 w 43"/>
                    <a:gd name="T9" fmla="*/ 9 h 70"/>
                    <a:gd name="T10" fmla="*/ 42 w 43"/>
                    <a:gd name="T11" fmla="*/ 4 h 70"/>
                    <a:gd name="T12" fmla="*/ 43 w 43"/>
                    <a:gd name="T13" fmla="*/ 4 h 70"/>
                    <a:gd name="T14" fmla="*/ 42 w 43"/>
                    <a:gd name="T15" fmla="*/ 7 h 70"/>
                    <a:gd name="T16" fmla="*/ 23 w 43"/>
                    <a:gd name="T17" fmla="*/ 23 h 70"/>
                    <a:gd name="T18" fmla="*/ 23 w 43"/>
                    <a:gd name="T19" fmla="*/ 26 h 70"/>
                    <a:gd name="T20" fmla="*/ 35 w 43"/>
                    <a:gd name="T21" fmla="*/ 54 h 70"/>
                    <a:gd name="T22" fmla="*/ 36 w 43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3" y="5"/>
                        <a:pt x="42" y="6"/>
                        <a:pt x="42" y="7"/>
                      </a:cubicBezTo>
                      <a:cubicBezTo>
                        <a:pt x="39" y="14"/>
                        <a:pt x="25" y="15"/>
                        <a:pt x="23" y="23"/>
                      </a:cubicBezTo>
                      <a:cubicBezTo>
                        <a:pt x="22" y="24"/>
                        <a:pt x="23" y="25"/>
                        <a:pt x="23" y="26"/>
                      </a:cubicBezTo>
                      <a:cubicBezTo>
                        <a:pt x="27" y="36"/>
                        <a:pt x="31" y="45"/>
                        <a:pt x="35" y="54"/>
                      </a:cubicBezTo>
                      <a:cubicBezTo>
                        <a:pt x="37" y="59"/>
                        <a:pt x="39" y="64"/>
                        <a:pt x="36" y="68"/>
                      </a:cubicBezTo>
                      <a:close/>
                    </a:path>
                  </a:pathLst>
                </a:custGeom>
                <a:solidFill>
                  <a:srgbClr val="A1A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2" name="Freeform 59"/>
                <p:cNvSpPr/>
                <p:nvPr/>
              </p:nvSpPr>
              <p:spPr bwMode="auto">
                <a:xfrm>
                  <a:off x="11833226" y="30163"/>
                  <a:ext cx="273050" cy="228600"/>
                </a:xfrm>
                <a:custGeom>
                  <a:avLst/>
                  <a:gdLst>
                    <a:gd name="T0" fmla="*/ 18 w 64"/>
                    <a:gd name="T1" fmla="*/ 7 h 54"/>
                    <a:gd name="T2" fmla="*/ 31 w 64"/>
                    <a:gd name="T3" fmla="*/ 0 h 54"/>
                    <a:gd name="T4" fmla="*/ 48 w 64"/>
                    <a:gd name="T5" fmla="*/ 7 h 54"/>
                    <a:gd name="T6" fmla="*/ 58 w 64"/>
                    <a:gd name="T7" fmla="*/ 15 h 54"/>
                    <a:gd name="T8" fmla="*/ 63 w 64"/>
                    <a:gd name="T9" fmla="*/ 20 h 54"/>
                    <a:gd name="T10" fmla="*/ 60 w 64"/>
                    <a:gd name="T11" fmla="*/ 31 h 54"/>
                    <a:gd name="T12" fmla="*/ 40 w 64"/>
                    <a:gd name="T13" fmla="*/ 54 h 54"/>
                    <a:gd name="T14" fmla="*/ 8 w 64"/>
                    <a:gd name="T15" fmla="*/ 30 h 54"/>
                    <a:gd name="T16" fmla="*/ 18 w 64"/>
                    <a:gd name="T17" fmla="*/ 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4">
                      <a:moveTo>
                        <a:pt x="18" y="7"/>
                      </a:moveTo>
                      <a:cubicBezTo>
                        <a:pt x="22" y="4"/>
                        <a:pt x="26" y="0"/>
                        <a:pt x="31" y="0"/>
                      </a:cubicBezTo>
                      <a:cubicBezTo>
                        <a:pt x="38" y="0"/>
                        <a:pt x="43" y="4"/>
                        <a:pt x="48" y="7"/>
                      </a:cubicBezTo>
                      <a:cubicBezTo>
                        <a:pt x="52" y="10"/>
                        <a:pt x="55" y="13"/>
                        <a:pt x="58" y="15"/>
                      </a:cubicBezTo>
                      <a:cubicBezTo>
                        <a:pt x="60" y="17"/>
                        <a:pt x="62" y="18"/>
                        <a:pt x="63" y="20"/>
                      </a:cubicBezTo>
                      <a:cubicBezTo>
                        <a:pt x="64" y="24"/>
                        <a:pt x="63" y="28"/>
                        <a:pt x="60" y="31"/>
                      </a:cubicBezTo>
                      <a:cubicBezTo>
                        <a:pt x="55" y="40"/>
                        <a:pt x="48" y="48"/>
                        <a:pt x="40" y="54"/>
                      </a:cubicBezTo>
                      <a:cubicBezTo>
                        <a:pt x="41" y="53"/>
                        <a:pt x="10" y="32"/>
                        <a:pt x="8" y="30"/>
                      </a:cubicBezTo>
                      <a:cubicBezTo>
                        <a:pt x="0" y="22"/>
                        <a:pt x="11" y="14"/>
                        <a:pt x="18" y="7"/>
                      </a:cubicBezTo>
                      <a:close/>
                    </a:path>
                  </a:pathLst>
                </a:custGeom>
                <a:solidFill>
                  <a:srgbClr val="95C7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3" name="Freeform 60"/>
                <p:cNvSpPr/>
                <p:nvPr/>
              </p:nvSpPr>
              <p:spPr bwMode="auto">
                <a:xfrm>
                  <a:off x="10175876" y="1743075"/>
                  <a:ext cx="314325" cy="382588"/>
                </a:xfrm>
                <a:custGeom>
                  <a:avLst/>
                  <a:gdLst>
                    <a:gd name="T0" fmla="*/ 71 w 74"/>
                    <a:gd name="T1" fmla="*/ 46 h 90"/>
                    <a:gd name="T2" fmla="*/ 25 w 74"/>
                    <a:gd name="T3" fmla="*/ 76 h 90"/>
                    <a:gd name="T4" fmla="*/ 3 w 74"/>
                    <a:gd name="T5" fmla="*/ 90 h 90"/>
                    <a:gd name="T6" fmla="*/ 2 w 74"/>
                    <a:gd name="T7" fmla="*/ 89 h 90"/>
                    <a:gd name="T8" fmla="*/ 3 w 74"/>
                    <a:gd name="T9" fmla="*/ 76 h 90"/>
                    <a:gd name="T10" fmla="*/ 6 w 74"/>
                    <a:gd name="T11" fmla="*/ 65 h 90"/>
                    <a:gd name="T12" fmla="*/ 57 w 74"/>
                    <a:gd name="T13" fmla="*/ 15 h 90"/>
                    <a:gd name="T14" fmla="*/ 74 w 74"/>
                    <a:gd name="T15" fmla="*/ 39 h 90"/>
                    <a:gd name="T16" fmla="*/ 74 w 74"/>
                    <a:gd name="T17" fmla="*/ 43 h 90"/>
                    <a:gd name="T18" fmla="*/ 71 w 74"/>
                    <a:gd name="T19" fmla="*/ 4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90">
                      <a:moveTo>
                        <a:pt x="71" y="46"/>
                      </a:moveTo>
                      <a:cubicBezTo>
                        <a:pt x="57" y="59"/>
                        <a:pt x="41" y="67"/>
                        <a:pt x="25" y="76"/>
                      </a:cubicBezTo>
                      <a:cubicBezTo>
                        <a:pt x="17" y="81"/>
                        <a:pt x="10" y="85"/>
                        <a:pt x="3" y="90"/>
                      </a:cubicBezTo>
                      <a:cubicBezTo>
                        <a:pt x="3" y="89"/>
                        <a:pt x="3" y="89"/>
                        <a:pt x="2" y="89"/>
                      </a:cubicBezTo>
                      <a:cubicBezTo>
                        <a:pt x="0" y="86"/>
                        <a:pt x="1" y="80"/>
                        <a:pt x="3" y="76"/>
                      </a:cubicBezTo>
                      <a:cubicBezTo>
                        <a:pt x="4" y="73"/>
                        <a:pt x="5" y="69"/>
                        <a:pt x="6" y="65"/>
                      </a:cubicBezTo>
                      <a:cubicBezTo>
                        <a:pt x="15" y="40"/>
                        <a:pt x="29" y="0"/>
                        <a:pt x="57" y="15"/>
                      </a:cubicBezTo>
                      <a:cubicBezTo>
                        <a:pt x="66" y="19"/>
                        <a:pt x="73" y="29"/>
                        <a:pt x="74" y="39"/>
                      </a:cubicBezTo>
                      <a:cubicBezTo>
                        <a:pt x="74" y="40"/>
                        <a:pt x="74" y="42"/>
                        <a:pt x="74" y="43"/>
                      </a:cubicBezTo>
                      <a:cubicBezTo>
                        <a:pt x="73" y="44"/>
                        <a:pt x="72" y="45"/>
                        <a:pt x="71" y="46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4" name="Freeform 61"/>
                <p:cNvSpPr/>
                <p:nvPr/>
              </p:nvSpPr>
              <p:spPr bwMode="auto">
                <a:xfrm>
                  <a:off x="10307638" y="220663"/>
                  <a:ext cx="1628775" cy="1735138"/>
                </a:xfrm>
                <a:custGeom>
                  <a:avLst/>
                  <a:gdLst>
                    <a:gd name="T0" fmla="*/ 335 w 383"/>
                    <a:gd name="T1" fmla="*/ 2 h 408"/>
                    <a:gd name="T2" fmla="*/ 339 w 383"/>
                    <a:gd name="T3" fmla="*/ 0 h 408"/>
                    <a:gd name="T4" fmla="*/ 346 w 383"/>
                    <a:gd name="T5" fmla="*/ 4 h 408"/>
                    <a:gd name="T6" fmla="*/ 383 w 383"/>
                    <a:gd name="T7" fmla="*/ 36 h 408"/>
                    <a:gd name="T8" fmla="*/ 366 w 383"/>
                    <a:gd name="T9" fmla="*/ 54 h 408"/>
                    <a:gd name="T10" fmla="*/ 258 w 383"/>
                    <a:gd name="T11" fmla="*/ 172 h 408"/>
                    <a:gd name="T12" fmla="*/ 121 w 383"/>
                    <a:gd name="T13" fmla="*/ 322 h 408"/>
                    <a:gd name="T14" fmla="*/ 36 w 383"/>
                    <a:gd name="T15" fmla="*/ 408 h 408"/>
                    <a:gd name="T16" fmla="*/ 31 w 383"/>
                    <a:gd name="T17" fmla="*/ 392 h 408"/>
                    <a:gd name="T18" fmla="*/ 19 w 383"/>
                    <a:gd name="T19" fmla="*/ 390 h 408"/>
                    <a:gd name="T20" fmla="*/ 21 w 383"/>
                    <a:gd name="T21" fmla="*/ 382 h 408"/>
                    <a:gd name="T22" fmla="*/ 18 w 383"/>
                    <a:gd name="T23" fmla="*/ 375 h 408"/>
                    <a:gd name="T24" fmla="*/ 0 w 383"/>
                    <a:gd name="T25" fmla="*/ 375 h 408"/>
                    <a:gd name="T26" fmla="*/ 89 w 383"/>
                    <a:gd name="T27" fmla="*/ 269 h 408"/>
                    <a:gd name="T28" fmla="*/ 333 w 383"/>
                    <a:gd name="T29" fmla="*/ 4 h 408"/>
                    <a:gd name="T30" fmla="*/ 335 w 383"/>
                    <a:gd name="T31" fmla="*/ 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3" h="408">
                      <a:moveTo>
                        <a:pt x="335" y="2"/>
                      </a:moveTo>
                      <a:cubicBezTo>
                        <a:pt x="336" y="1"/>
                        <a:pt x="337" y="0"/>
                        <a:pt x="339" y="0"/>
                      </a:cubicBezTo>
                      <a:cubicBezTo>
                        <a:pt x="342" y="0"/>
                        <a:pt x="344" y="2"/>
                        <a:pt x="346" y="4"/>
                      </a:cubicBezTo>
                      <a:cubicBezTo>
                        <a:pt x="358" y="14"/>
                        <a:pt x="372" y="26"/>
                        <a:pt x="383" y="36"/>
                      </a:cubicBezTo>
                      <a:cubicBezTo>
                        <a:pt x="383" y="35"/>
                        <a:pt x="367" y="53"/>
                        <a:pt x="366" y="54"/>
                      </a:cubicBezTo>
                      <a:cubicBezTo>
                        <a:pt x="329" y="93"/>
                        <a:pt x="294" y="133"/>
                        <a:pt x="258" y="172"/>
                      </a:cubicBezTo>
                      <a:cubicBezTo>
                        <a:pt x="212" y="222"/>
                        <a:pt x="167" y="272"/>
                        <a:pt x="121" y="322"/>
                      </a:cubicBezTo>
                      <a:cubicBezTo>
                        <a:pt x="93" y="351"/>
                        <a:pt x="67" y="382"/>
                        <a:pt x="36" y="408"/>
                      </a:cubicBezTo>
                      <a:cubicBezTo>
                        <a:pt x="35" y="402"/>
                        <a:pt x="37" y="396"/>
                        <a:pt x="31" y="392"/>
                      </a:cubicBezTo>
                      <a:cubicBezTo>
                        <a:pt x="28" y="389"/>
                        <a:pt x="23" y="388"/>
                        <a:pt x="19" y="390"/>
                      </a:cubicBezTo>
                      <a:cubicBezTo>
                        <a:pt x="20" y="387"/>
                        <a:pt x="21" y="385"/>
                        <a:pt x="21" y="382"/>
                      </a:cubicBezTo>
                      <a:cubicBezTo>
                        <a:pt x="21" y="379"/>
                        <a:pt x="20" y="376"/>
                        <a:pt x="18" y="375"/>
                      </a:cubicBezTo>
                      <a:cubicBezTo>
                        <a:pt x="13" y="372"/>
                        <a:pt x="6" y="376"/>
                        <a:pt x="0" y="375"/>
                      </a:cubicBezTo>
                      <a:cubicBezTo>
                        <a:pt x="29" y="339"/>
                        <a:pt x="59" y="304"/>
                        <a:pt x="89" y="269"/>
                      </a:cubicBezTo>
                      <a:cubicBezTo>
                        <a:pt x="177" y="187"/>
                        <a:pt x="245" y="86"/>
                        <a:pt x="333" y="4"/>
                      </a:cubicBezTo>
                      <a:cubicBezTo>
                        <a:pt x="333" y="3"/>
                        <a:pt x="334" y="3"/>
                        <a:pt x="335" y="2"/>
                      </a:cubicBezTo>
                      <a:close/>
                    </a:path>
                  </a:pathLst>
                </a:custGeom>
                <a:solidFill>
                  <a:srgbClr val="E057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5" name="Freeform 62"/>
                <p:cNvSpPr/>
                <p:nvPr/>
              </p:nvSpPr>
              <p:spPr bwMode="auto">
                <a:xfrm>
                  <a:off x="10307638" y="220663"/>
                  <a:ext cx="1530350" cy="1600200"/>
                </a:xfrm>
                <a:custGeom>
                  <a:avLst/>
                  <a:gdLst>
                    <a:gd name="T0" fmla="*/ 98 w 360"/>
                    <a:gd name="T1" fmla="*/ 278 h 376"/>
                    <a:gd name="T2" fmla="*/ 224 w 360"/>
                    <a:gd name="T3" fmla="*/ 140 h 376"/>
                    <a:gd name="T4" fmla="*/ 286 w 360"/>
                    <a:gd name="T5" fmla="*/ 69 h 376"/>
                    <a:gd name="T6" fmla="*/ 326 w 360"/>
                    <a:gd name="T7" fmla="*/ 31 h 376"/>
                    <a:gd name="T8" fmla="*/ 339 w 360"/>
                    <a:gd name="T9" fmla="*/ 0 h 376"/>
                    <a:gd name="T10" fmla="*/ 335 w 360"/>
                    <a:gd name="T11" fmla="*/ 2 h 376"/>
                    <a:gd name="T12" fmla="*/ 333 w 360"/>
                    <a:gd name="T13" fmla="*/ 4 h 376"/>
                    <a:gd name="T14" fmla="*/ 89 w 360"/>
                    <a:gd name="T15" fmla="*/ 269 h 376"/>
                    <a:gd name="T16" fmla="*/ 0 w 360"/>
                    <a:gd name="T17" fmla="*/ 375 h 376"/>
                    <a:gd name="T18" fmla="*/ 17 w 360"/>
                    <a:gd name="T19" fmla="*/ 374 h 376"/>
                    <a:gd name="T20" fmla="*/ 98 w 360"/>
                    <a:gd name="T21" fmla="*/ 278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0" h="376">
                      <a:moveTo>
                        <a:pt x="98" y="278"/>
                      </a:moveTo>
                      <a:cubicBezTo>
                        <a:pt x="140" y="232"/>
                        <a:pt x="183" y="188"/>
                        <a:pt x="224" y="140"/>
                      </a:cubicBezTo>
                      <a:cubicBezTo>
                        <a:pt x="244" y="116"/>
                        <a:pt x="265" y="92"/>
                        <a:pt x="286" y="69"/>
                      </a:cubicBezTo>
                      <a:cubicBezTo>
                        <a:pt x="298" y="56"/>
                        <a:pt x="313" y="44"/>
                        <a:pt x="326" y="31"/>
                      </a:cubicBezTo>
                      <a:cubicBezTo>
                        <a:pt x="330" y="28"/>
                        <a:pt x="360" y="0"/>
                        <a:pt x="339" y="0"/>
                      </a:cubicBezTo>
                      <a:cubicBezTo>
                        <a:pt x="337" y="0"/>
                        <a:pt x="336" y="1"/>
                        <a:pt x="335" y="2"/>
                      </a:cubicBezTo>
                      <a:cubicBezTo>
                        <a:pt x="334" y="3"/>
                        <a:pt x="333" y="3"/>
                        <a:pt x="333" y="4"/>
                      </a:cubicBezTo>
                      <a:cubicBezTo>
                        <a:pt x="245" y="86"/>
                        <a:pt x="177" y="187"/>
                        <a:pt x="89" y="269"/>
                      </a:cubicBezTo>
                      <a:cubicBezTo>
                        <a:pt x="59" y="304"/>
                        <a:pt x="29" y="339"/>
                        <a:pt x="0" y="375"/>
                      </a:cubicBezTo>
                      <a:cubicBezTo>
                        <a:pt x="5" y="376"/>
                        <a:pt x="12" y="372"/>
                        <a:pt x="17" y="374"/>
                      </a:cubicBezTo>
                      <a:cubicBezTo>
                        <a:pt x="43" y="342"/>
                        <a:pt x="70" y="310"/>
                        <a:pt x="98" y="278"/>
                      </a:cubicBezTo>
                      <a:close/>
                    </a:path>
                  </a:pathLst>
                </a:custGeom>
                <a:solidFill>
                  <a:srgbClr val="CF4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6" name="Freeform 63"/>
                <p:cNvSpPr/>
                <p:nvPr/>
              </p:nvSpPr>
              <p:spPr bwMode="auto">
                <a:xfrm>
                  <a:off x="10175876" y="2020888"/>
                  <a:ext cx="106363" cy="104775"/>
                </a:xfrm>
                <a:custGeom>
                  <a:avLst/>
                  <a:gdLst>
                    <a:gd name="T0" fmla="*/ 25 w 25"/>
                    <a:gd name="T1" fmla="*/ 11 h 25"/>
                    <a:gd name="T2" fmla="*/ 3 w 25"/>
                    <a:gd name="T3" fmla="*/ 25 h 25"/>
                    <a:gd name="T4" fmla="*/ 2 w 25"/>
                    <a:gd name="T5" fmla="*/ 24 h 25"/>
                    <a:gd name="T6" fmla="*/ 3 w 25"/>
                    <a:gd name="T7" fmla="*/ 11 h 25"/>
                    <a:gd name="T8" fmla="*/ 6 w 25"/>
                    <a:gd name="T9" fmla="*/ 0 h 25"/>
                    <a:gd name="T10" fmla="*/ 16 w 25"/>
                    <a:gd name="T11" fmla="*/ 4 h 25"/>
                    <a:gd name="T12" fmla="*/ 25 w 25"/>
                    <a:gd name="T1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cubicBezTo>
                        <a:pt x="17" y="16"/>
                        <a:pt x="10" y="20"/>
                        <a:pt x="3" y="25"/>
                      </a:cubicBezTo>
                      <a:cubicBezTo>
                        <a:pt x="3" y="24"/>
                        <a:pt x="3" y="24"/>
                        <a:pt x="2" y="24"/>
                      </a:cubicBezTo>
                      <a:cubicBezTo>
                        <a:pt x="0" y="21"/>
                        <a:pt x="1" y="15"/>
                        <a:pt x="3" y="11"/>
                      </a:cubicBezTo>
                      <a:cubicBezTo>
                        <a:pt x="4" y="8"/>
                        <a:pt x="5" y="4"/>
                        <a:pt x="6" y="0"/>
                      </a:cubicBezTo>
                      <a:cubicBezTo>
                        <a:pt x="10" y="1"/>
                        <a:pt x="13" y="2"/>
                        <a:pt x="16" y="4"/>
                      </a:cubicBezTo>
                      <a:cubicBezTo>
                        <a:pt x="19" y="6"/>
                        <a:pt x="22" y="9"/>
                        <a:pt x="25" y="11"/>
                      </a:cubicBezTo>
                      <a:close/>
                    </a:path>
                  </a:pathLst>
                </a:custGeom>
                <a:solidFill>
                  <a:srgbClr val="B53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11718926" y="111125"/>
                  <a:ext cx="306388" cy="292100"/>
                </a:xfrm>
                <a:custGeom>
                  <a:avLst/>
                  <a:gdLst>
                    <a:gd name="T0" fmla="*/ 48 w 72"/>
                    <a:gd name="T1" fmla="*/ 64 h 69"/>
                    <a:gd name="T2" fmla="*/ 40 w 72"/>
                    <a:gd name="T3" fmla="*/ 69 h 69"/>
                    <a:gd name="T4" fmla="*/ 23 w 72"/>
                    <a:gd name="T5" fmla="*/ 44 h 69"/>
                    <a:gd name="T6" fmla="*/ 0 w 72"/>
                    <a:gd name="T7" fmla="*/ 32 h 69"/>
                    <a:gd name="T8" fmla="*/ 15 w 72"/>
                    <a:gd name="T9" fmla="*/ 12 h 69"/>
                    <a:gd name="T10" fmla="*/ 34 w 72"/>
                    <a:gd name="T11" fmla="*/ 1 h 69"/>
                    <a:gd name="T12" fmla="*/ 35 w 72"/>
                    <a:gd name="T13" fmla="*/ 1 h 69"/>
                    <a:gd name="T14" fmla="*/ 46 w 72"/>
                    <a:gd name="T15" fmla="*/ 6 h 69"/>
                    <a:gd name="T16" fmla="*/ 63 w 72"/>
                    <a:gd name="T17" fmla="*/ 18 h 69"/>
                    <a:gd name="T18" fmla="*/ 72 w 72"/>
                    <a:gd name="T19" fmla="*/ 34 h 69"/>
                    <a:gd name="T20" fmla="*/ 72 w 72"/>
                    <a:gd name="T21" fmla="*/ 36 h 69"/>
                    <a:gd name="T22" fmla="*/ 59 w 72"/>
                    <a:gd name="T23" fmla="*/ 51 h 69"/>
                    <a:gd name="T24" fmla="*/ 48 w 72"/>
                    <a:gd name="T25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9" y="2"/>
                        <a:pt x="42" y="4"/>
                        <a:pt x="46" y="6"/>
                      </a:cubicBezTo>
                      <a:cubicBezTo>
                        <a:pt x="52" y="10"/>
                        <a:pt x="58" y="13"/>
                        <a:pt x="63" y="18"/>
                      </a:cubicBezTo>
                      <a:cubicBezTo>
                        <a:pt x="67" y="22"/>
                        <a:pt x="71" y="28"/>
                        <a:pt x="72" y="34"/>
                      </a:cubicBezTo>
                      <a:cubicBezTo>
                        <a:pt x="72" y="35"/>
                        <a:pt x="72" y="36"/>
                        <a:pt x="72" y="36"/>
                      </a:cubicBezTo>
                      <a:cubicBezTo>
                        <a:pt x="71" y="36"/>
                        <a:pt x="60" y="50"/>
                        <a:pt x="59" y="51"/>
                      </a:cubicBezTo>
                      <a:cubicBezTo>
                        <a:pt x="56" y="56"/>
                        <a:pt x="53" y="61"/>
                        <a:pt x="48" y="64"/>
                      </a:cubicBezTo>
                      <a:close/>
                    </a:path>
                  </a:pathLst>
                </a:custGeom>
                <a:solidFill>
                  <a:srgbClr val="D4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1718926" y="111125"/>
                  <a:ext cx="207963" cy="292100"/>
                </a:xfrm>
                <a:custGeom>
                  <a:avLst/>
                  <a:gdLst>
                    <a:gd name="T0" fmla="*/ 48 w 49"/>
                    <a:gd name="T1" fmla="*/ 64 h 69"/>
                    <a:gd name="T2" fmla="*/ 40 w 49"/>
                    <a:gd name="T3" fmla="*/ 69 h 69"/>
                    <a:gd name="T4" fmla="*/ 23 w 49"/>
                    <a:gd name="T5" fmla="*/ 44 h 69"/>
                    <a:gd name="T6" fmla="*/ 0 w 49"/>
                    <a:gd name="T7" fmla="*/ 32 h 69"/>
                    <a:gd name="T8" fmla="*/ 15 w 49"/>
                    <a:gd name="T9" fmla="*/ 12 h 69"/>
                    <a:gd name="T10" fmla="*/ 34 w 49"/>
                    <a:gd name="T11" fmla="*/ 1 h 69"/>
                    <a:gd name="T12" fmla="*/ 35 w 49"/>
                    <a:gd name="T13" fmla="*/ 1 h 69"/>
                    <a:gd name="T14" fmla="*/ 35 w 49"/>
                    <a:gd name="T15" fmla="*/ 4 h 69"/>
                    <a:gd name="T16" fmla="*/ 21 w 49"/>
                    <a:gd name="T17" fmla="*/ 25 h 69"/>
                    <a:gd name="T18" fmla="*/ 23 w 49"/>
                    <a:gd name="T19" fmla="*/ 28 h 69"/>
                    <a:gd name="T20" fmla="*/ 43 w 49"/>
                    <a:gd name="T21" fmla="*/ 51 h 69"/>
                    <a:gd name="T22" fmla="*/ 48 w 49"/>
                    <a:gd name="T23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5" y="2"/>
                        <a:pt x="35" y="3"/>
                        <a:pt x="35" y="4"/>
                      </a:cubicBezTo>
                      <a:cubicBezTo>
                        <a:pt x="34" y="11"/>
                        <a:pt x="21" y="17"/>
                        <a:pt x="21" y="25"/>
                      </a:cubicBezTo>
                      <a:cubicBezTo>
                        <a:pt x="21" y="26"/>
                        <a:pt x="22" y="27"/>
                        <a:pt x="23" y="28"/>
                      </a:cubicBezTo>
                      <a:cubicBezTo>
                        <a:pt x="29" y="36"/>
                        <a:pt x="36" y="44"/>
                        <a:pt x="43" y="51"/>
                      </a:cubicBezTo>
                      <a:cubicBezTo>
                        <a:pt x="46" y="55"/>
                        <a:pt x="49" y="59"/>
                        <a:pt x="48" y="64"/>
                      </a:cubicBez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1317892" y="490807"/>
              <a:ext cx="9695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07015" y="323625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94209" y="323625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5124" y="323625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43082" y="2248501"/>
            <a:ext cx="3857646" cy="600317"/>
            <a:chOff x="2810436" y="3998805"/>
            <a:chExt cx="3857646" cy="600317"/>
          </a:xfrm>
        </p:grpSpPr>
        <p:sp>
          <p:nvSpPr>
            <p:cNvPr id="48" name="Rectangle 47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58906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9033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591653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07015" y="5188328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94209" y="5188328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5124" y="5188328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43082" y="4200570"/>
            <a:ext cx="3857646" cy="600317"/>
            <a:chOff x="2810436" y="3998805"/>
            <a:chExt cx="3857646" cy="600317"/>
          </a:xfrm>
        </p:grpSpPr>
        <p:sp>
          <p:nvSpPr>
            <p:cNvPr id="63" name="Rectangle 62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458906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033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591653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33"/>
          <p:cNvGrpSpPr/>
          <p:nvPr/>
        </p:nvGrpSpPr>
        <p:grpSpPr>
          <a:xfrm>
            <a:off x="10526311" y="627319"/>
            <a:ext cx="2320925" cy="2295525"/>
            <a:chOff x="8816975" y="1304925"/>
            <a:chExt cx="2320925" cy="2295525"/>
          </a:xfrm>
        </p:grpSpPr>
        <p:sp>
          <p:nvSpPr>
            <p:cNvPr id="7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0" name="组合 18"/>
          <p:cNvGrpSpPr/>
          <p:nvPr/>
        </p:nvGrpSpPr>
        <p:grpSpPr>
          <a:xfrm>
            <a:off x="106720" y="4469224"/>
            <a:ext cx="2049463" cy="2133601"/>
            <a:chOff x="914401" y="4030663"/>
            <a:chExt cx="2049463" cy="2133601"/>
          </a:xfrm>
        </p:grpSpPr>
        <p:sp>
          <p:nvSpPr>
            <p:cNvPr id="81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8" name="组合 66"/>
          <p:cNvGrpSpPr/>
          <p:nvPr/>
        </p:nvGrpSpPr>
        <p:grpSpPr>
          <a:xfrm>
            <a:off x="9232900" y="4025265"/>
            <a:ext cx="2959100" cy="2717801"/>
            <a:chOff x="10090151" y="-4763"/>
            <a:chExt cx="2959100" cy="2717801"/>
          </a:xfrm>
        </p:grpSpPr>
        <p:sp>
          <p:nvSpPr>
            <p:cNvPr id="89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1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2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9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037" y="124248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8737"/>
              </p:ext>
            </p:extLst>
          </p:nvPr>
        </p:nvGraphicFramePr>
        <p:xfrm>
          <a:off x="607510" y="1608458"/>
          <a:ext cx="10976980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1549539513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568961" y="190820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68961" y="289899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68961" y="388978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8961" y="488057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87093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2 = 6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986141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: 5 = 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185189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2 = 8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84238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: 5 = 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600181" y="282574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609122" y="385998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603161" y="487756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961134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919687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949912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148960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172544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258127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208547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225838" y="387360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191265" y="4804205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54107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906189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921058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020721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8143904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8172544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0057864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0181328" y="3859983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95989" y="4877561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1" y="321118"/>
            <a:ext cx="2231329" cy="104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12" y="-53427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6"/>
          <p:cNvGrpSpPr/>
          <p:nvPr/>
        </p:nvGrpSpPr>
        <p:grpSpPr>
          <a:xfrm>
            <a:off x="24083" y="2966444"/>
            <a:ext cx="2190437" cy="3786818"/>
            <a:chOff x="5808662" y="3898900"/>
            <a:chExt cx="2570164" cy="4276725"/>
          </a:xfrm>
        </p:grpSpPr>
        <p:sp>
          <p:nvSpPr>
            <p:cNvPr id="10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2" name="组合 18"/>
          <p:cNvGrpSpPr/>
          <p:nvPr/>
        </p:nvGrpSpPr>
        <p:grpSpPr>
          <a:xfrm>
            <a:off x="-55911" y="-304884"/>
            <a:ext cx="1419106" cy="1290629"/>
            <a:chOff x="914401" y="4030663"/>
            <a:chExt cx="2049463" cy="2133601"/>
          </a:xfrm>
        </p:grpSpPr>
        <p:sp>
          <p:nvSpPr>
            <p:cNvPr id="73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390261" y="1640999"/>
            <a:ext cx="5138352" cy="1909601"/>
            <a:chOff x="6390261" y="1640999"/>
            <a:chExt cx="5138352" cy="1909601"/>
          </a:xfrm>
        </p:grpSpPr>
        <p:sp>
          <p:nvSpPr>
            <p:cNvPr id="35" name="Rounded Rectangle 34"/>
            <p:cNvSpPr/>
            <p:nvPr/>
          </p:nvSpPr>
          <p:spPr>
            <a:xfrm>
              <a:off x="6390261" y="1855931"/>
              <a:ext cx="5138352" cy="169466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455241" y="1640999"/>
              <a:ext cx="563909" cy="61198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8599" y="1684323"/>
              <a:ext cx="22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36600" y="1611964"/>
            <a:ext cx="5172530" cy="1938636"/>
            <a:chOff x="636600" y="1611964"/>
            <a:chExt cx="5172530" cy="1938636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6600" y="1611964"/>
              <a:ext cx="5172530" cy="1938636"/>
              <a:chOff x="636600" y="1611964"/>
              <a:chExt cx="5172530" cy="193863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0778" y="1855931"/>
                <a:ext cx="5138352" cy="1694669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636600" y="1611964"/>
                <a:ext cx="563909" cy="611981"/>
                <a:chOff x="636600" y="1611964"/>
                <a:chExt cx="563909" cy="61198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36600" y="1611964"/>
                  <a:ext cx="563909" cy="61198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92808" y="1619089"/>
                  <a:ext cx="224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>
              <a:off x="1001250" y="2038285"/>
              <a:ext cx="45288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855494" y="1783026"/>
            <a:ext cx="450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10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703119" y="5567779"/>
            <a:ext cx="10959964" cy="1251234"/>
            <a:chOff x="703119" y="5567779"/>
            <a:chExt cx="10959964" cy="1251234"/>
          </a:xfrm>
        </p:grpSpPr>
        <p:grpSp>
          <p:nvGrpSpPr>
            <p:cNvPr id="124" name="Group 123"/>
            <p:cNvGrpSpPr/>
            <p:nvPr/>
          </p:nvGrpSpPr>
          <p:grpSpPr>
            <a:xfrm>
              <a:off x="703119" y="5567779"/>
              <a:ext cx="10959964" cy="1146784"/>
              <a:chOff x="703119" y="5567779"/>
              <a:chExt cx="10959964" cy="114678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805249" y="5862918"/>
                <a:ext cx="10857834" cy="851645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03119" y="5567779"/>
                <a:ext cx="563909" cy="61198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60193" y="5597274"/>
                <a:ext cx="224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95839" y="5864906"/>
              <a:ext cx="10332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32811" y="4069712"/>
            <a:ext cx="3233441" cy="1388554"/>
            <a:chOff x="1032811" y="4069712"/>
            <a:chExt cx="3233441" cy="1388554"/>
          </a:xfrm>
        </p:grpSpPr>
        <p:grpSp>
          <p:nvGrpSpPr>
            <p:cNvPr id="3" name="Group 2"/>
            <p:cNvGrpSpPr/>
            <p:nvPr/>
          </p:nvGrpSpPr>
          <p:grpSpPr>
            <a:xfrm>
              <a:off x="1032811" y="4069712"/>
              <a:ext cx="3233441" cy="1388554"/>
              <a:chOff x="1153302" y="4041129"/>
              <a:chExt cx="2750828" cy="1388554"/>
            </a:xfrm>
          </p:grpSpPr>
          <p:sp>
            <p:nvSpPr>
              <p:cNvPr id="2" name="Cloud 1"/>
              <p:cNvSpPr/>
              <p:nvPr/>
            </p:nvSpPr>
            <p:spPr>
              <a:xfrm>
                <a:off x="1153302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loud 38"/>
              <p:cNvSpPr/>
              <p:nvPr/>
            </p:nvSpPr>
            <p:spPr>
              <a:xfrm>
                <a:off x="1305702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342186" y="443522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(A)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: 2 = 5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25418" y="4069712"/>
            <a:ext cx="3233441" cy="1388554"/>
            <a:chOff x="4625418" y="4069712"/>
            <a:chExt cx="3233441" cy="1388554"/>
          </a:xfrm>
        </p:grpSpPr>
        <p:grpSp>
          <p:nvGrpSpPr>
            <p:cNvPr id="4" name="Group 3"/>
            <p:cNvGrpSpPr/>
            <p:nvPr/>
          </p:nvGrpSpPr>
          <p:grpSpPr>
            <a:xfrm>
              <a:off x="4625418" y="4069712"/>
              <a:ext cx="3233441" cy="1388554"/>
              <a:chOff x="4745909" y="4041129"/>
              <a:chExt cx="2750828" cy="1388554"/>
            </a:xfrm>
          </p:grpSpPr>
          <p:sp>
            <p:nvSpPr>
              <p:cNvPr id="37" name="Cloud 36"/>
              <p:cNvSpPr/>
              <p:nvPr/>
            </p:nvSpPr>
            <p:spPr>
              <a:xfrm>
                <a:off x="4745909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4898309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908929" y="444295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(B)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: 2 = 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218024" y="4069712"/>
            <a:ext cx="3233441" cy="1388554"/>
            <a:chOff x="8218024" y="4069712"/>
            <a:chExt cx="3233441" cy="1388554"/>
          </a:xfrm>
        </p:grpSpPr>
        <p:grpSp>
          <p:nvGrpSpPr>
            <p:cNvPr id="5" name="Group 4"/>
            <p:cNvGrpSpPr/>
            <p:nvPr/>
          </p:nvGrpSpPr>
          <p:grpSpPr>
            <a:xfrm>
              <a:off x="8218024" y="4069712"/>
              <a:ext cx="3233441" cy="1388554"/>
              <a:chOff x="8338515" y="4041129"/>
              <a:chExt cx="2750828" cy="1388554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8338515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8490915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8475496" y="4449139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6 : 2 = 3</a:t>
              </a:r>
            </a:p>
          </p:txBody>
        </p:sp>
      </p:grpSp>
      <p:cxnSp>
        <p:nvCxnSpPr>
          <p:cNvPr id="138" name="Curved Connector 137"/>
          <p:cNvCxnSpPr>
            <a:stCxn id="34" idx="2"/>
            <a:endCxn id="37" idx="3"/>
          </p:cNvCxnSpPr>
          <p:nvPr/>
        </p:nvCxnSpPr>
        <p:spPr>
          <a:xfrm rot="16200000" flipH="1">
            <a:off x="4398648" y="2391906"/>
            <a:ext cx="595228" cy="29126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28" idx="0"/>
            <a:endCxn id="41" idx="1"/>
          </p:cNvCxnSpPr>
          <p:nvPr/>
        </p:nvCxnSpPr>
        <p:spPr>
          <a:xfrm rot="5400000" flipH="1" flipV="1">
            <a:off x="7939240" y="3879834"/>
            <a:ext cx="408058" cy="35620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39" idx="3"/>
            <a:endCxn id="127" idx="2"/>
          </p:cNvCxnSpPr>
          <p:nvPr/>
        </p:nvCxnSpPr>
        <p:spPr>
          <a:xfrm rot="5400000" flipH="1" flipV="1">
            <a:off x="5620488" y="717521"/>
            <a:ext cx="604215" cy="636699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8" y="361952"/>
            <a:ext cx="6858594" cy="110956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24" y="-103223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456</Words>
  <Application>Microsoft Office PowerPoint</Application>
  <PresentationFormat>Widescreen</PresentationFormat>
  <Paragraphs>144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#9Slide03 AllRoundGothic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Azuki</vt:lpstr>
      <vt:lpstr>UTM Showcard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Cảm Nguyễn</dc:creator>
  <cp:keywords>Măng Non</cp:keywords>
  <cp:lastModifiedBy>Admin</cp:lastModifiedBy>
  <cp:revision>32</cp:revision>
  <dcterms:created xsi:type="dcterms:W3CDTF">2023-01-14T13:35:28Z</dcterms:created>
  <dcterms:modified xsi:type="dcterms:W3CDTF">2025-02-27T06:20:03Z</dcterms:modified>
</cp:coreProperties>
</file>