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363" r:id="rId3"/>
    <p:sldId id="353" r:id="rId4"/>
    <p:sldId id="364" r:id="rId5"/>
    <p:sldId id="365" r:id="rId6"/>
    <p:sldId id="366" r:id="rId7"/>
    <p:sldId id="3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16/2/2025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47327" y="1354257"/>
            <a:ext cx="8586336" cy="2118286"/>
            <a:chOff x="639857" y="1126207"/>
            <a:chExt cx="8586336" cy="3828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4"/>
              <a:ext cx="7853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thơ thể hiện vẻ đẹp cuộc sống.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9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3" y="27280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E553A-8175-570B-3950-80E0642E9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59" y="427265"/>
            <a:ext cx="7251928" cy="283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E4BE-2997-8505-5254-D9A5980C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828" y="3425242"/>
            <a:ext cx="7029449" cy="299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12A03-7D17-1CB0-6499-E9F614F58AAB}"/>
              </a:ext>
            </a:extLst>
          </p:cNvPr>
          <p:cNvSpPr txBox="1"/>
          <p:nvPr/>
        </p:nvSpPr>
        <p:spPr>
          <a:xfrm>
            <a:off x="2405743" y="424543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 descr="A green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10A1254-59A0-4E45-6D2E-1F0FCDA17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126029"/>
            <a:ext cx="3882660" cy="549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58213" y="402772"/>
            <a:ext cx="8586336" cy="2569424"/>
            <a:chOff x="639857" y="1126207"/>
            <a:chExt cx="8586336" cy="4085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5"/>
              <a:ext cx="7853254" cy="350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hia sẻ với bạn về điều em yêu thích trong một bài thơ thể hiện vẻ đẹp cuộc sống.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96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061479-7D56-43F7-B89E-848F10B0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826" y="1477635"/>
            <a:ext cx="9565453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</TotalTime>
  <Words>134</Words>
  <Application>Microsoft Office PowerPoint</Application>
  <PresentationFormat>Widescreen</PresentationFormat>
  <Paragraphs>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GoogleSans</vt:lpstr>
      <vt:lpstr>Times New Roman</vt:lpstr>
      <vt:lpstr>Wingdings</vt:lpstr>
      <vt:lpstr>字魂37号-波纹乖乖体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</cp:revision>
  <dcterms:created xsi:type="dcterms:W3CDTF">2023-02-22T00:19:45Z</dcterms:created>
  <dcterms:modified xsi:type="dcterms:W3CDTF">2025-02-16T13:22:41Z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