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90" r:id="rId2"/>
    <p:sldId id="258" r:id="rId3"/>
    <p:sldId id="279" r:id="rId4"/>
    <p:sldId id="264" r:id="rId5"/>
    <p:sldId id="263" r:id="rId6"/>
    <p:sldId id="265" r:id="rId7"/>
    <p:sldId id="289" r:id="rId8"/>
    <p:sldId id="262" r:id="rId9"/>
    <p:sldId id="267" r:id="rId10"/>
    <p:sldId id="277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2/7/2025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936329" y="3038168"/>
            <a:ext cx="1750476" cy="39227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248" y="544138"/>
            <a:ext cx="5578282" cy="184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965" y="1699518"/>
            <a:ext cx="622757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9753600" y="366694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71930" y="112337"/>
            <a:ext cx="85565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400" b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400" b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SÀI ĐỒNG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9634" y="4887686"/>
            <a:ext cx="1005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Thị Thanh Dung</a:t>
            </a:r>
            <a:endParaRPr lang="en-US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4A5</a:t>
            </a: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3900" y="1345924"/>
            <a:ext cx="95333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HS hát bài: Em yêu cây xanh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Sáng tác: Hoàng Văn Yến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123" y="228782"/>
            <a:ext cx="10235753" cy="650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232FD-3FA9-1C30-EA00-2A95592A4429}"/>
              </a:ext>
            </a:extLst>
          </p:cNvPr>
          <p:cNvSpPr txBox="1"/>
          <p:nvPr/>
        </p:nvSpPr>
        <p:spPr>
          <a:xfrm>
            <a:off x="2192863" y="2573867"/>
            <a:ext cx="7806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Mô tả được các công việc chủ yếu để chăm sóc một số loại hoa và cây cảnh </a:t>
            </a:r>
            <a:r>
              <a:rPr lang="x-none" sz="3200">
                <a:latin typeface="Chalkboard" panose="03050602040202020205" pitchFamily="66" charset="77"/>
              </a:rPr>
              <a:t>phổ </a:t>
            </a:r>
            <a:r>
              <a:rPr lang="x-none" sz="3200" smtClean="0">
                <a:latin typeface="Chalkboard" panose="03050602040202020205" pitchFamily="66" charset="77"/>
              </a:rPr>
              <a:t>biến</a:t>
            </a:r>
            <a:r>
              <a:rPr lang="en-US" sz="3200" smtClean="0">
                <a:latin typeface="Chalkboard" panose="03050602040202020205" pitchFamily="66" charset="77"/>
              </a:rPr>
              <a:t>.</a:t>
            </a:r>
            <a:endParaRPr lang="x-none" sz="3200" dirty="0">
              <a:latin typeface="Chalkboard" panose="03050602040202020205" pitchFamily="66" charset="77"/>
            </a:endParaRPr>
          </a:p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Chăm sóc được một số loại hoa và cây cảnh trong chậu.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C0DC-5B4D-1B71-D5DE-E00A3ECF54F5}"/>
              </a:ext>
            </a:extLst>
          </p:cNvPr>
          <p:cNvSpPr txBox="1"/>
          <p:nvPr/>
        </p:nvSpPr>
        <p:spPr>
          <a:xfrm>
            <a:off x="3437464" y="1537511"/>
            <a:ext cx="531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813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379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等线 Light</vt:lpstr>
      <vt:lpstr>微软雅黑</vt:lpstr>
      <vt:lpstr>Arial</vt:lpstr>
      <vt:lpstr>Calibri</vt:lpstr>
      <vt:lpstr>Cambria</vt:lpstr>
      <vt:lpstr>Chalkboard</vt:lpstr>
      <vt:lpstr>Times New Roman</vt:lpstr>
      <vt:lpstr>字魂70号-灵悦黑体</vt:lpstr>
      <vt:lpstr>汉仪乐喵体W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2023-10-31T11:38:05Z</dcterms:created>
  <dcterms:modified xsi:type="dcterms:W3CDTF">2025-02-07T08:40:40Z</dcterms:modified>
</cp:coreProperties>
</file>