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87" r:id="rId2"/>
    <p:sldMasterId id="2147483699" r:id="rId3"/>
    <p:sldMasterId id="2147483711" r:id="rId4"/>
  </p:sldMasterIdLst>
  <p:notesMasterIdLst>
    <p:notesMasterId r:id="rId26"/>
  </p:notesMasterIdLst>
  <p:sldIdLst>
    <p:sldId id="287" r:id="rId5"/>
    <p:sldId id="307" r:id="rId6"/>
    <p:sldId id="262" r:id="rId7"/>
    <p:sldId id="257" r:id="rId8"/>
    <p:sldId id="258" r:id="rId9"/>
    <p:sldId id="259" r:id="rId10"/>
    <p:sldId id="317" r:id="rId11"/>
    <p:sldId id="261" r:id="rId12"/>
    <p:sldId id="296" r:id="rId13"/>
    <p:sldId id="308" r:id="rId14"/>
    <p:sldId id="275" r:id="rId15"/>
    <p:sldId id="303" r:id="rId16"/>
    <p:sldId id="314" r:id="rId17"/>
    <p:sldId id="318" r:id="rId18"/>
    <p:sldId id="316" r:id="rId19"/>
    <p:sldId id="281" r:id="rId20"/>
    <p:sldId id="282" r:id="rId21"/>
    <p:sldId id="283" r:id="rId22"/>
    <p:sldId id="284" r:id="rId23"/>
    <p:sldId id="285" r:id="rId24"/>
    <p:sldId id="300" r:id="rId25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EA9"/>
    <a:srgbClr val="E17711"/>
    <a:srgbClr val="F26D1F"/>
    <a:srgbClr val="FAE9EF"/>
    <a:srgbClr val="EF715A"/>
    <a:srgbClr val="FFC56E"/>
    <a:srgbClr val="54A47B"/>
    <a:srgbClr val="F0715A"/>
    <a:srgbClr val="CA5775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38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487D2-45CC-4F91-960A-71CA4984812C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3F281-0C37-4970-9E81-0F2E59851F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826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8E9BF1-FB74-47DC-999A-46F1F5FCF5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562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GV CLICK CHUỘT VÀO KHUNG ĐÁP ÁN </a:t>
            </a:r>
            <a:r>
              <a:rPr lang="en-US" b="1" dirty="0">
                <a:sym typeface="Wingdings" panose="05000000000000000000" pitchFamily="2" charset="2"/>
              </a:rPr>
              <a:t> XUẤT HIỆN KẾT QUẢ ĐÚNG/SAI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70E69-0D04-4615-8C68-DFE5277347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1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GV CLICK CHUỘT VÀO KHUNG ĐÁP ÁN </a:t>
            </a:r>
            <a:r>
              <a:rPr lang="en-US" b="1" dirty="0">
                <a:sym typeface="Wingdings" panose="05000000000000000000" pitchFamily="2" charset="2"/>
              </a:rPr>
              <a:t> XUẤT HIỆN KẾT QUẢ ĐÚNG/SAI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70E69-0D04-4615-8C68-DFE5277347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278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GV CLICK CHUỘT VÀO KHUNG ĐÁP ÁN </a:t>
            </a:r>
            <a:r>
              <a:rPr lang="en-US" b="1" dirty="0">
                <a:sym typeface="Wingdings" panose="05000000000000000000" pitchFamily="2" charset="2"/>
              </a:rPr>
              <a:t> XUẤT HIỆN KẾT QUẢ ĐÚNG/SAI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70E69-0D04-4615-8C68-DFE5277347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351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9590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8592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5314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1205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47790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146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765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31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30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86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644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603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808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443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462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358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47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060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35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471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0547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402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715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492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803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781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43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533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9E2DF-036F-471E-A775-BC5B6EA4848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5E5ABB-5119-4367-8BF2-6D6AF0A24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264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46C82-93FD-551E-02D3-6C577EB1B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9CC656-718F-E8D6-9AF9-DFD414223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26475-DD14-05F4-40F8-8B7E06DE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FA3C0-2ED2-B3EF-7299-6E82C527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E0826-ABAC-19DF-0D33-38402B3F9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each with palm trees and a sunset&#10;&#10;Description automatically generated">
            <a:extLst>
              <a:ext uri="{FF2B5EF4-FFF2-40B4-BE49-F238E27FC236}">
                <a16:creationId xmlns:a16="http://schemas.microsoft.com/office/drawing/2014/main" id="{37F62F02-8C18-C2B4-7BE3-32873A55F1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50600"/>
      </p:ext>
    </p:extLst>
  </p:cSld>
  <p:clrMapOvr>
    <a:masterClrMapping/>
  </p:clrMapOvr>
  <p:transition spd="slow"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D9AB-D91D-778F-E467-EF02921F8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23A3A-E4E4-1D81-DF84-7A6063D22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AC0DD-680B-1EE7-AF2C-C2AEB6766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78A76-A0C6-354D-35CD-1E267C281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8E27A-08A1-29BA-686D-C7FB9D21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638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63800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680F1-20EF-BE2F-0F68-28697D4CB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99634-F3EB-D5C4-BA1C-3985AD81A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33F1A-2997-F401-C4DB-1B1E879AA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2C0CF-0830-C0B5-631F-EFBFD143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8FD2D-1266-8CBB-0650-8A1F7763E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12584"/>
      </p:ext>
    </p:extLst>
  </p:cSld>
  <p:clrMapOvr>
    <a:masterClrMapping/>
  </p:clrMapOvr>
  <p:transition spd="slow">
    <p:wip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A554-F732-549A-AA50-E727CFCBC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1CA9B-BE30-9903-0D10-E4B5EA825C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2F5F67-B6DF-0DCA-D5CE-FBC7600B7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136E6-4FA5-8717-69EB-740840B7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E08D03-E756-C7E1-79A6-4FD61CE8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B1E75-DE43-5323-0CCE-0D8E731C6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95003"/>
      </p:ext>
    </p:extLst>
  </p:cSld>
  <p:clrMapOvr>
    <a:masterClrMapping/>
  </p:clrMapOvr>
  <p:transition spd="slow">
    <p:wip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EB8A6-2B25-C90D-D618-0F3B292A0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015C1-B008-BC27-7978-531FC3804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E6740-99F4-70DB-7732-E33D87BA2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5CC07-6A93-5E09-017A-64065DEF3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51E263-08FA-EA5B-31F7-F85C62AB80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B9A31-E8BF-C1EE-A259-B5390B94E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397E6B-52EA-EE25-A025-26B52C1E7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6F04B-8863-E94D-EB28-9FC4B11F4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05379"/>
      </p:ext>
    </p:extLst>
  </p:cSld>
  <p:clrMapOvr>
    <a:masterClrMapping/>
  </p:clrMapOvr>
  <p:transition spd="slow">
    <p:wip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2227F-0BDD-32BE-2F0B-549E2C571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B3F49-DD3A-5889-5B2D-A985B268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BCEB3E-54B0-4781-77B2-FA32F1CC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D7BA40-38FE-508A-F402-E1F3E2494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05316"/>
      </p:ext>
    </p:extLst>
  </p:cSld>
  <p:clrMapOvr>
    <a:masterClrMapping/>
  </p:clrMapOvr>
  <p:transition spd="slow">
    <p:wip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DBD69D-779C-6E4B-1ED0-1DAE1FEF6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9B27F6-429C-E2D8-C964-0C760346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4DA906-482A-876D-839F-1FF0A38EF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29665"/>
      </p:ext>
    </p:extLst>
  </p:cSld>
  <p:clrMapOvr>
    <a:masterClrMapping/>
  </p:clrMapOvr>
  <p:transition spd="slow">
    <p:wip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14496-CEDA-D7E0-64B0-A097B0702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ECAAD-78BE-A871-34B0-43CB53C8A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36905-5A00-932B-ED32-50F2284C8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5D2A7F-D02B-3F43-8B1E-7E4985BDA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D3AEE-FB7F-E2AB-0703-F0994B75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140C6-80B6-90ED-DFA9-7409B15D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15112"/>
      </p:ext>
    </p:extLst>
  </p:cSld>
  <p:clrMapOvr>
    <a:masterClrMapping/>
  </p:clrMapOvr>
  <p:transition spd="slow">
    <p:wip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E0DF7-3070-13CB-8C7B-09C4DA576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1C3D5C-BDA2-B4F6-16D6-C4CF5CEE68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AD21DF-9E71-06C4-A5E1-8D5C636A9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BE002-C004-D801-7BCD-EA69AE664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23438-6BD5-191C-7301-739620355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93841-1DCC-196B-8252-1282755B4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17521"/>
      </p:ext>
    </p:extLst>
  </p:cSld>
  <p:clrMapOvr>
    <a:masterClrMapping/>
  </p:clrMapOvr>
  <p:transition spd="slow">
    <p:wip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56C5-A4EE-16D3-FCFA-9E109FCB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1094F-144C-2ECF-AA5F-C0264E18E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62654-80F0-2B72-093D-A96A14717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22E71-3E21-9DC1-581F-5AF31A2E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9FB49-862B-97C9-6940-76379A6D6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73464"/>
      </p:ext>
    </p:extLst>
  </p:cSld>
  <p:clrMapOvr>
    <a:masterClrMapping/>
  </p:clrMapOvr>
  <p:transition spd="slow"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20F66E-D3E1-BB7E-6F37-D36CE2525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B7FE1-95FA-15A0-BAF0-1A892A645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05C4-7BD6-9A51-2824-51F44CA42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B61FB-36D9-A65E-59FC-2B4155EA7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76D7B-A330-E2A1-EFDA-9659E2E2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1759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1171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2420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7803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5186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918DD-F32C-40AE-BFB5-741B5886C773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349654-8A83-41C1-B6F2-193D712776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5748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6380"/>
          </a:xfrm>
          <a:prstGeom prst="rect">
            <a:avLst/>
          </a:prstGeom>
        </p:spPr>
      </p:pic>
      <p:grpSp>
        <p:nvGrpSpPr>
          <p:cNvPr id="11" name="组合 10"/>
          <p:cNvGrpSpPr/>
          <p:nvPr userDrawn="1"/>
        </p:nvGrpSpPr>
        <p:grpSpPr>
          <a:xfrm>
            <a:off x="0" y="4630318"/>
            <a:ext cx="12192000" cy="2256061"/>
            <a:chOff x="0" y="4332156"/>
            <a:chExt cx="12292858" cy="2554224"/>
          </a:xfrm>
        </p:grpSpPr>
        <p:pic>
          <p:nvPicPr>
            <p:cNvPr id="12" name="图片 11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332156"/>
              <a:ext cx="6196858" cy="2554224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196858" y="4332156"/>
              <a:ext cx="6096000" cy="2554224"/>
            </a:xfrm>
            <a:prstGeom prst="rect">
              <a:avLst/>
            </a:prstGeom>
          </p:spPr>
        </p:pic>
      </p:grpSp>
      <p:grpSp>
        <p:nvGrpSpPr>
          <p:cNvPr id="7" name="组合 6"/>
          <p:cNvGrpSpPr/>
          <p:nvPr userDrawn="1"/>
        </p:nvGrpSpPr>
        <p:grpSpPr>
          <a:xfrm>
            <a:off x="571500" y="442815"/>
            <a:ext cx="11049000" cy="6000750"/>
            <a:chOff x="666750" y="666750"/>
            <a:chExt cx="11049000" cy="5695950"/>
          </a:xfrm>
          <a:effectLst>
            <a:outerShdw blurRad="254000" sx="102000" sy="102000" algn="ctr" rotWithShape="0">
              <a:prstClr val="black">
                <a:alpha val="25000"/>
              </a:prstClr>
            </a:outerShdw>
          </a:effectLst>
        </p:grpSpPr>
        <p:sp>
          <p:nvSpPr>
            <p:cNvPr id="5" name="圆角矩形 4"/>
            <p:cNvSpPr/>
            <p:nvPr userDrawn="1"/>
          </p:nvSpPr>
          <p:spPr>
            <a:xfrm>
              <a:off x="666750" y="666750"/>
              <a:ext cx="11049000" cy="56959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 userDrawn="1"/>
          </p:nvSpPr>
          <p:spPr>
            <a:xfrm>
              <a:off x="876301" y="857250"/>
              <a:ext cx="10687050" cy="531495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26D1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Picture 8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965DB0E2-994E-4FCB-41D9-CB5F0407B77A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9774" y="133648"/>
            <a:ext cx="1519560" cy="151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0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8" r:id="rId13"/>
    <p:sldLayoutId id="2147483680" r:id="rId14"/>
    <p:sldLayoutId id="2147483679" r:id="rId15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99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9969C7-078F-073C-E320-7E2CAB956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E73CC-37E2-F83E-BBEB-2138D379B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F08F0-DD8A-0FB4-5DC0-8752D0112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A93DD-3E31-47E0-8523-05481C535A2A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5D143-5C20-E566-631E-E42C4DF93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8A1D4-2DB8-C3C5-1C7C-DB7513129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09110-130C-45B3-B9E8-466C211FC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0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5" Type="http://schemas.openxmlformats.org/officeDocument/2006/relationships/audio" Target="../media/audio4.wav"/><Relationship Id="rId2" Type="http://schemas.openxmlformats.org/officeDocument/2006/relationships/slideLayout" Target="../slideLayouts/slideLayout27.xml"/><Relationship Id="rId1" Type="http://schemas.openxmlformats.org/officeDocument/2006/relationships/audio" Target="NULL"/><Relationship Id="rId24" Type="http://schemas.openxmlformats.org/officeDocument/2006/relationships/audio" Target="../media/audio3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audio" Target="../media/audio3.wav"/><Relationship Id="rId3" Type="http://schemas.openxmlformats.org/officeDocument/2006/relationships/notesSlide" Target="../notesSlides/notesSlide3.xml"/><Relationship Id="rId25" Type="http://schemas.openxmlformats.org/officeDocument/2006/relationships/audio" Target="../media/audio1.wav"/><Relationship Id="rId2" Type="http://schemas.openxmlformats.org/officeDocument/2006/relationships/slideLayout" Target="../slideLayouts/slideLayout27.xml"/><Relationship Id="rId1" Type="http://schemas.openxmlformats.org/officeDocument/2006/relationships/audio" Target="NULL"/><Relationship Id="rId6" Type="http://schemas.openxmlformats.org/officeDocument/2006/relationships/audio" Target="../media/audio3.wav"/><Relationship Id="rId24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5" Type="http://schemas.openxmlformats.org/officeDocument/2006/relationships/audio" Target="../media/audio3.wav"/><Relationship Id="rId2" Type="http://schemas.openxmlformats.org/officeDocument/2006/relationships/slideLayout" Target="../slideLayouts/slideLayout27.xml"/><Relationship Id="rId1" Type="http://schemas.openxmlformats.org/officeDocument/2006/relationships/audio" Target="NULL"/><Relationship Id="rId6" Type="http://schemas.openxmlformats.org/officeDocument/2006/relationships/audio" Target="../media/audio3.wav"/><Relationship Id="rId24" Type="http://schemas.openxmlformats.org/officeDocument/2006/relationships/audio" Target="../media/audio1.wav"/><Relationship Id="rId5" Type="http://schemas.openxmlformats.org/officeDocument/2006/relationships/audio" Target="../media/audio1.wav"/><Relationship Id="rId23" Type="http://schemas.openxmlformats.org/officeDocument/2006/relationships/audio" Target="../media/audio4.wav"/><Relationship Id="rId4" Type="http://schemas.openxmlformats.org/officeDocument/2006/relationships/audio" Target="../media/audio4.wav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2.xml"/><Relationship Id="rId1" Type="http://schemas.openxmlformats.org/officeDocument/2006/relationships/audio" Target="NUL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Layout" Target="../slideLayouts/slideLayout22.xml"/><Relationship Id="rId7" Type="http://schemas.openxmlformats.org/officeDocument/2006/relationships/slide" Target="slide7.xml"/><Relationship Id="rId2" Type="http://schemas.openxmlformats.org/officeDocument/2006/relationships/audio" Target="NULL" TargetMode="External"/><Relationship Id="rId1" Type="http://schemas.openxmlformats.org/officeDocument/2006/relationships/audio" Target="NUL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A568D-4703-689D-2E0C-E784B9847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3B19665-28D6-903D-A8DB-CB884ACCEA27}"/>
              </a:ext>
            </a:extLst>
          </p:cNvPr>
          <p:cNvSpPr/>
          <p:nvPr/>
        </p:nvSpPr>
        <p:spPr>
          <a:xfrm>
            <a:off x="322118" y="332509"/>
            <a:ext cx="11481955" cy="6078682"/>
          </a:xfrm>
          <a:custGeom>
            <a:avLst/>
            <a:gdLst>
              <a:gd name="connsiteX0" fmla="*/ 0 w 11481955"/>
              <a:gd name="connsiteY0" fmla="*/ 524773 h 6078682"/>
              <a:gd name="connsiteX1" fmla="*/ 524773 w 11481955"/>
              <a:gd name="connsiteY1" fmla="*/ 0 h 6078682"/>
              <a:gd name="connsiteX2" fmla="*/ 1428915 w 11481955"/>
              <a:gd name="connsiteY2" fmla="*/ 0 h 6078682"/>
              <a:gd name="connsiteX3" fmla="*/ 1915761 w 11481955"/>
              <a:gd name="connsiteY3" fmla="*/ 0 h 6078682"/>
              <a:gd name="connsiteX4" fmla="*/ 2402607 w 11481955"/>
              <a:gd name="connsiteY4" fmla="*/ 0 h 6078682"/>
              <a:gd name="connsiteX5" fmla="*/ 2785128 w 11481955"/>
              <a:gd name="connsiteY5" fmla="*/ 0 h 6078682"/>
              <a:gd name="connsiteX6" fmla="*/ 3271974 w 11481955"/>
              <a:gd name="connsiteY6" fmla="*/ 0 h 6078682"/>
              <a:gd name="connsiteX7" fmla="*/ 3967468 w 11481955"/>
              <a:gd name="connsiteY7" fmla="*/ 0 h 6078682"/>
              <a:gd name="connsiteX8" fmla="*/ 4662962 w 11481955"/>
              <a:gd name="connsiteY8" fmla="*/ 0 h 6078682"/>
              <a:gd name="connsiteX9" fmla="*/ 5358456 w 11481955"/>
              <a:gd name="connsiteY9" fmla="*/ 0 h 6078682"/>
              <a:gd name="connsiteX10" fmla="*/ 5845302 w 11481955"/>
              <a:gd name="connsiteY10" fmla="*/ 0 h 6078682"/>
              <a:gd name="connsiteX11" fmla="*/ 6645120 w 11481955"/>
              <a:gd name="connsiteY11" fmla="*/ 0 h 6078682"/>
              <a:gd name="connsiteX12" fmla="*/ 7131965 w 11481955"/>
              <a:gd name="connsiteY12" fmla="*/ 0 h 6078682"/>
              <a:gd name="connsiteX13" fmla="*/ 7931783 w 11481955"/>
              <a:gd name="connsiteY13" fmla="*/ 0 h 6078682"/>
              <a:gd name="connsiteX14" fmla="*/ 8835926 w 11481955"/>
              <a:gd name="connsiteY14" fmla="*/ 0 h 6078682"/>
              <a:gd name="connsiteX15" fmla="*/ 9740068 w 11481955"/>
              <a:gd name="connsiteY15" fmla="*/ 0 h 6078682"/>
              <a:gd name="connsiteX16" fmla="*/ 10331237 w 11481955"/>
              <a:gd name="connsiteY16" fmla="*/ 0 h 6078682"/>
              <a:gd name="connsiteX17" fmla="*/ 10957182 w 11481955"/>
              <a:gd name="connsiteY17" fmla="*/ 0 h 6078682"/>
              <a:gd name="connsiteX18" fmla="*/ 11481955 w 11481955"/>
              <a:gd name="connsiteY18" fmla="*/ 524773 h 6078682"/>
              <a:gd name="connsiteX19" fmla="*/ 11481955 w 11481955"/>
              <a:gd name="connsiteY19" fmla="*/ 1103124 h 6078682"/>
              <a:gd name="connsiteX20" fmla="*/ 11481955 w 11481955"/>
              <a:gd name="connsiteY20" fmla="*/ 1631183 h 6078682"/>
              <a:gd name="connsiteX21" fmla="*/ 11481955 w 11481955"/>
              <a:gd name="connsiteY21" fmla="*/ 2310116 h 6078682"/>
              <a:gd name="connsiteX22" fmla="*/ 11481955 w 11481955"/>
              <a:gd name="connsiteY22" fmla="*/ 2888467 h 6078682"/>
              <a:gd name="connsiteX23" fmla="*/ 11481955 w 11481955"/>
              <a:gd name="connsiteY23" fmla="*/ 3517109 h 6078682"/>
              <a:gd name="connsiteX24" fmla="*/ 11481955 w 11481955"/>
              <a:gd name="connsiteY24" fmla="*/ 4095460 h 6078682"/>
              <a:gd name="connsiteX25" fmla="*/ 11481955 w 11481955"/>
              <a:gd name="connsiteY25" fmla="*/ 4824684 h 6078682"/>
              <a:gd name="connsiteX26" fmla="*/ 11481955 w 11481955"/>
              <a:gd name="connsiteY26" fmla="*/ 5553909 h 6078682"/>
              <a:gd name="connsiteX27" fmla="*/ 10957182 w 11481955"/>
              <a:gd name="connsiteY27" fmla="*/ 6078682 h 6078682"/>
              <a:gd name="connsiteX28" fmla="*/ 10366012 w 11481955"/>
              <a:gd name="connsiteY28" fmla="*/ 6078682 h 6078682"/>
              <a:gd name="connsiteX29" fmla="*/ 9670518 w 11481955"/>
              <a:gd name="connsiteY29" fmla="*/ 6078682 h 6078682"/>
              <a:gd name="connsiteX30" fmla="*/ 8975024 w 11481955"/>
              <a:gd name="connsiteY30" fmla="*/ 6078682 h 6078682"/>
              <a:gd name="connsiteX31" fmla="*/ 8383854 w 11481955"/>
              <a:gd name="connsiteY31" fmla="*/ 6078682 h 6078682"/>
              <a:gd name="connsiteX32" fmla="*/ 7479712 w 11481955"/>
              <a:gd name="connsiteY32" fmla="*/ 6078682 h 6078682"/>
              <a:gd name="connsiteX33" fmla="*/ 6992867 w 11481955"/>
              <a:gd name="connsiteY33" fmla="*/ 6078682 h 6078682"/>
              <a:gd name="connsiteX34" fmla="*/ 6610345 w 11481955"/>
              <a:gd name="connsiteY34" fmla="*/ 6078682 h 6078682"/>
              <a:gd name="connsiteX35" fmla="*/ 5810527 w 11481955"/>
              <a:gd name="connsiteY35" fmla="*/ 6078682 h 6078682"/>
              <a:gd name="connsiteX36" fmla="*/ 5323681 w 11481955"/>
              <a:gd name="connsiteY36" fmla="*/ 6078682 h 6078682"/>
              <a:gd name="connsiteX37" fmla="*/ 4628187 w 11481955"/>
              <a:gd name="connsiteY37" fmla="*/ 6078682 h 6078682"/>
              <a:gd name="connsiteX38" fmla="*/ 4245666 w 11481955"/>
              <a:gd name="connsiteY38" fmla="*/ 6078682 h 6078682"/>
              <a:gd name="connsiteX39" fmla="*/ 3445848 w 11481955"/>
              <a:gd name="connsiteY39" fmla="*/ 6078682 h 6078682"/>
              <a:gd name="connsiteX40" fmla="*/ 2854678 w 11481955"/>
              <a:gd name="connsiteY40" fmla="*/ 6078682 h 6078682"/>
              <a:gd name="connsiteX41" fmla="*/ 2263508 w 11481955"/>
              <a:gd name="connsiteY41" fmla="*/ 6078682 h 6078682"/>
              <a:gd name="connsiteX42" fmla="*/ 1672338 w 11481955"/>
              <a:gd name="connsiteY42" fmla="*/ 6078682 h 6078682"/>
              <a:gd name="connsiteX43" fmla="*/ 524773 w 11481955"/>
              <a:gd name="connsiteY43" fmla="*/ 6078682 h 6078682"/>
              <a:gd name="connsiteX44" fmla="*/ 0 w 11481955"/>
              <a:gd name="connsiteY44" fmla="*/ 5553909 h 6078682"/>
              <a:gd name="connsiteX45" fmla="*/ 0 w 11481955"/>
              <a:gd name="connsiteY45" fmla="*/ 4925267 h 6078682"/>
              <a:gd name="connsiteX46" fmla="*/ 0 w 11481955"/>
              <a:gd name="connsiteY46" fmla="*/ 4246334 h 6078682"/>
              <a:gd name="connsiteX47" fmla="*/ 0 w 11481955"/>
              <a:gd name="connsiteY47" fmla="*/ 3718274 h 6078682"/>
              <a:gd name="connsiteX48" fmla="*/ 0 w 11481955"/>
              <a:gd name="connsiteY48" fmla="*/ 3190215 h 6078682"/>
              <a:gd name="connsiteX49" fmla="*/ 0 w 11481955"/>
              <a:gd name="connsiteY49" fmla="*/ 2611864 h 6078682"/>
              <a:gd name="connsiteX50" fmla="*/ 0 w 11481955"/>
              <a:gd name="connsiteY50" fmla="*/ 1882640 h 6078682"/>
              <a:gd name="connsiteX51" fmla="*/ 0 w 11481955"/>
              <a:gd name="connsiteY51" fmla="*/ 1304289 h 6078682"/>
              <a:gd name="connsiteX52" fmla="*/ 0 w 11481955"/>
              <a:gd name="connsiteY52" fmla="*/ 524773 h 607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481955" h="6078682" fill="none" extrusionOk="0">
                <a:moveTo>
                  <a:pt x="0" y="524773"/>
                </a:moveTo>
                <a:cubicBezTo>
                  <a:pt x="-16707" y="192645"/>
                  <a:pt x="269447" y="-1896"/>
                  <a:pt x="524773" y="0"/>
                </a:cubicBezTo>
                <a:cubicBezTo>
                  <a:pt x="791210" y="-2313"/>
                  <a:pt x="1148510" y="37699"/>
                  <a:pt x="1428915" y="0"/>
                </a:cubicBezTo>
                <a:cubicBezTo>
                  <a:pt x="1709320" y="-37699"/>
                  <a:pt x="1760191" y="-11727"/>
                  <a:pt x="1915761" y="0"/>
                </a:cubicBezTo>
                <a:cubicBezTo>
                  <a:pt x="2071331" y="11727"/>
                  <a:pt x="2191795" y="-296"/>
                  <a:pt x="2402607" y="0"/>
                </a:cubicBezTo>
                <a:cubicBezTo>
                  <a:pt x="2613419" y="296"/>
                  <a:pt x="2612093" y="-6304"/>
                  <a:pt x="2785128" y="0"/>
                </a:cubicBezTo>
                <a:cubicBezTo>
                  <a:pt x="2958163" y="6304"/>
                  <a:pt x="3170176" y="17877"/>
                  <a:pt x="3271974" y="0"/>
                </a:cubicBezTo>
                <a:cubicBezTo>
                  <a:pt x="3373772" y="-17877"/>
                  <a:pt x="3677170" y="-11183"/>
                  <a:pt x="3967468" y="0"/>
                </a:cubicBezTo>
                <a:cubicBezTo>
                  <a:pt x="4257766" y="11183"/>
                  <a:pt x="4366500" y="-34453"/>
                  <a:pt x="4662962" y="0"/>
                </a:cubicBezTo>
                <a:cubicBezTo>
                  <a:pt x="4959424" y="34453"/>
                  <a:pt x="5191631" y="-4303"/>
                  <a:pt x="5358456" y="0"/>
                </a:cubicBezTo>
                <a:cubicBezTo>
                  <a:pt x="5525281" y="4303"/>
                  <a:pt x="5617604" y="-11415"/>
                  <a:pt x="5845302" y="0"/>
                </a:cubicBezTo>
                <a:cubicBezTo>
                  <a:pt x="6073000" y="11415"/>
                  <a:pt x="6285223" y="-28925"/>
                  <a:pt x="6645120" y="0"/>
                </a:cubicBezTo>
                <a:cubicBezTo>
                  <a:pt x="7005017" y="28925"/>
                  <a:pt x="6936849" y="-11891"/>
                  <a:pt x="7131965" y="0"/>
                </a:cubicBezTo>
                <a:cubicBezTo>
                  <a:pt x="7327082" y="11891"/>
                  <a:pt x="7753734" y="-18560"/>
                  <a:pt x="7931783" y="0"/>
                </a:cubicBezTo>
                <a:cubicBezTo>
                  <a:pt x="8109832" y="18560"/>
                  <a:pt x="8390056" y="-18696"/>
                  <a:pt x="8835926" y="0"/>
                </a:cubicBezTo>
                <a:cubicBezTo>
                  <a:pt x="9281796" y="18696"/>
                  <a:pt x="9304254" y="44559"/>
                  <a:pt x="9740068" y="0"/>
                </a:cubicBezTo>
                <a:cubicBezTo>
                  <a:pt x="10175882" y="-44559"/>
                  <a:pt x="10155533" y="-1839"/>
                  <a:pt x="10331237" y="0"/>
                </a:cubicBezTo>
                <a:cubicBezTo>
                  <a:pt x="10506941" y="1839"/>
                  <a:pt x="10757895" y="-20947"/>
                  <a:pt x="10957182" y="0"/>
                </a:cubicBezTo>
                <a:cubicBezTo>
                  <a:pt x="11246211" y="23963"/>
                  <a:pt x="11496553" y="254715"/>
                  <a:pt x="11481955" y="524773"/>
                </a:cubicBezTo>
                <a:cubicBezTo>
                  <a:pt x="11463710" y="794905"/>
                  <a:pt x="11471661" y="903304"/>
                  <a:pt x="11481955" y="1103124"/>
                </a:cubicBezTo>
                <a:cubicBezTo>
                  <a:pt x="11492249" y="1302944"/>
                  <a:pt x="11477678" y="1398608"/>
                  <a:pt x="11481955" y="1631183"/>
                </a:cubicBezTo>
                <a:cubicBezTo>
                  <a:pt x="11486232" y="1863758"/>
                  <a:pt x="11495985" y="2171452"/>
                  <a:pt x="11481955" y="2310116"/>
                </a:cubicBezTo>
                <a:cubicBezTo>
                  <a:pt x="11467925" y="2448780"/>
                  <a:pt x="11466484" y="2631862"/>
                  <a:pt x="11481955" y="2888467"/>
                </a:cubicBezTo>
                <a:cubicBezTo>
                  <a:pt x="11497426" y="3145072"/>
                  <a:pt x="11452283" y="3344087"/>
                  <a:pt x="11481955" y="3517109"/>
                </a:cubicBezTo>
                <a:cubicBezTo>
                  <a:pt x="11511627" y="3690131"/>
                  <a:pt x="11509378" y="3915424"/>
                  <a:pt x="11481955" y="4095460"/>
                </a:cubicBezTo>
                <a:cubicBezTo>
                  <a:pt x="11454532" y="4275496"/>
                  <a:pt x="11479825" y="4519055"/>
                  <a:pt x="11481955" y="4824684"/>
                </a:cubicBezTo>
                <a:cubicBezTo>
                  <a:pt x="11484085" y="5130313"/>
                  <a:pt x="11448433" y="5280115"/>
                  <a:pt x="11481955" y="5553909"/>
                </a:cubicBezTo>
                <a:cubicBezTo>
                  <a:pt x="11434614" y="5870660"/>
                  <a:pt x="11238252" y="6065617"/>
                  <a:pt x="10957182" y="6078682"/>
                </a:cubicBezTo>
                <a:cubicBezTo>
                  <a:pt x="10812921" y="6071289"/>
                  <a:pt x="10518084" y="6080207"/>
                  <a:pt x="10366012" y="6078682"/>
                </a:cubicBezTo>
                <a:cubicBezTo>
                  <a:pt x="10213940" y="6077158"/>
                  <a:pt x="9890241" y="6076260"/>
                  <a:pt x="9670518" y="6078682"/>
                </a:cubicBezTo>
                <a:cubicBezTo>
                  <a:pt x="9450795" y="6081104"/>
                  <a:pt x="9127291" y="6104081"/>
                  <a:pt x="8975024" y="6078682"/>
                </a:cubicBezTo>
                <a:cubicBezTo>
                  <a:pt x="8822757" y="6053283"/>
                  <a:pt x="8516809" y="6086750"/>
                  <a:pt x="8383854" y="6078682"/>
                </a:cubicBezTo>
                <a:cubicBezTo>
                  <a:pt x="8250899" y="6070615"/>
                  <a:pt x="7916410" y="6061625"/>
                  <a:pt x="7479712" y="6078682"/>
                </a:cubicBezTo>
                <a:cubicBezTo>
                  <a:pt x="7043014" y="6095739"/>
                  <a:pt x="7108378" y="6092518"/>
                  <a:pt x="6992867" y="6078682"/>
                </a:cubicBezTo>
                <a:cubicBezTo>
                  <a:pt x="6877357" y="6064846"/>
                  <a:pt x="6703789" y="6080708"/>
                  <a:pt x="6610345" y="6078682"/>
                </a:cubicBezTo>
                <a:cubicBezTo>
                  <a:pt x="6516901" y="6076656"/>
                  <a:pt x="6144152" y="6058954"/>
                  <a:pt x="5810527" y="6078682"/>
                </a:cubicBezTo>
                <a:cubicBezTo>
                  <a:pt x="5476902" y="6098410"/>
                  <a:pt x="5500033" y="6085425"/>
                  <a:pt x="5323681" y="6078682"/>
                </a:cubicBezTo>
                <a:cubicBezTo>
                  <a:pt x="5147329" y="6071939"/>
                  <a:pt x="4917807" y="6104093"/>
                  <a:pt x="4628187" y="6078682"/>
                </a:cubicBezTo>
                <a:cubicBezTo>
                  <a:pt x="4338567" y="6053271"/>
                  <a:pt x="4390670" y="6079433"/>
                  <a:pt x="4245666" y="6078682"/>
                </a:cubicBezTo>
                <a:cubicBezTo>
                  <a:pt x="4100662" y="6077931"/>
                  <a:pt x="3626564" y="6082640"/>
                  <a:pt x="3445848" y="6078682"/>
                </a:cubicBezTo>
                <a:cubicBezTo>
                  <a:pt x="3265132" y="6074724"/>
                  <a:pt x="3037993" y="6071125"/>
                  <a:pt x="2854678" y="6078682"/>
                </a:cubicBezTo>
                <a:cubicBezTo>
                  <a:pt x="2671363" y="6086240"/>
                  <a:pt x="2487510" y="6074231"/>
                  <a:pt x="2263508" y="6078682"/>
                </a:cubicBezTo>
                <a:cubicBezTo>
                  <a:pt x="2039506" y="6083134"/>
                  <a:pt x="1807319" y="6062198"/>
                  <a:pt x="1672338" y="6078682"/>
                </a:cubicBezTo>
                <a:cubicBezTo>
                  <a:pt x="1537357" y="6095167"/>
                  <a:pt x="878214" y="6057239"/>
                  <a:pt x="524773" y="6078682"/>
                </a:cubicBezTo>
                <a:cubicBezTo>
                  <a:pt x="239540" y="6091309"/>
                  <a:pt x="24869" y="5879706"/>
                  <a:pt x="0" y="5553909"/>
                </a:cubicBezTo>
                <a:cubicBezTo>
                  <a:pt x="26364" y="5382275"/>
                  <a:pt x="1212" y="5151343"/>
                  <a:pt x="0" y="4925267"/>
                </a:cubicBezTo>
                <a:cubicBezTo>
                  <a:pt x="-1212" y="4699191"/>
                  <a:pt x="-6067" y="4455476"/>
                  <a:pt x="0" y="4246334"/>
                </a:cubicBezTo>
                <a:cubicBezTo>
                  <a:pt x="6067" y="4037192"/>
                  <a:pt x="14341" y="3883884"/>
                  <a:pt x="0" y="3718274"/>
                </a:cubicBezTo>
                <a:cubicBezTo>
                  <a:pt x="-14341" y="3552664"/>
                  <a:pt x="-23595" y="3424574"/>
                  <a:pt x="0" y="3190215"/>
                </a:cubicBezTo>
                <a:cubicBezTo>
                  <a:pt x="23595" y="2955856"/>
                  <a:pt x="26596" y="2891201"/>
                  <a:pt x="0" y="2611864"/>
                </a:cubicBezTo>
                <a:cubicBezTo>
                  <a:pt x="-26596" y="2332527"/>
                  <a:pt x="28923" y="2116315"/>
                  <a:pt x="0" y="1882640"/>
                </a:cubicBezTo>
                <a:cubicBezTo>
                  <a:pt x="-28923" y="1648965"/>
                  <a:pt x="-11398" y="1590561"/>
                  <a:pt x="0" y="1304289"/>
                </a:cubicBezTo>
                <a:cubicBezTo>
                  <a:pt x="11398" y="1018017"/>
                  <a:pt x="-341" y="863552"/>
                  <a:pt x="0" y="524773"/>
                </a:cubicBezTo>
                <a:close/>
              </a:path>
              <a:path w="11481955" h="6078682" stroke="0" extrusionOk="0">
                <a:moveTo>
                  <a:pt x="0" y="524773"/>
                </a:moveTo>
                <a:cubicBezTo>
                  <a:pt x="-6825" y="236607"/>
                  <a:pt x="263494" y="-28232"/>
                  <a:pt x="524773" y="0"/>
                </a:cubicBezTo>
                <a:cubicBezTo>
                  <a:pt x="714253" y="38241"/>
                  <a:pt x="1159018" y="-26777"/>
                  <a:pt x="1428915" y="0"/>
                </a:cubicBezTo>
                <a:cubicBezTo>
                  <a:pt x="1698812" y="26777"/>
                  <a:pt x="1753353" y="-1373"/>
                  <a:pt x="1915761" y="0"/>
                </a:cubicBezTo>
                <a:cubicBezTo>
                  <a:pt x="2078169" y="1373"/>
                  <a:pt x="2306319" y="26656"/>
                  <a:pt x="2506931" y="0"/>
                </a:cubicBezTo>
                <a:cubicBezTo>
                  <a:pt x="2707543" y="-26656"/>
                  <a:pt x="3097371" y="-39654"/>
                  <a:pt x="3306749" y="0"/>
                </a:cubicBezTo>
                <a:cubicBezTo>
                  <a:pt x="3516127" y="39654"/>
                  <a:pt x="3631469" y="18517"/>
                  <a:pt x="3793594" y="0"/>
                </a:cubicBezTo>
                <a:cubicBezTo>
                  <a:pt x="3955720" y="-18517"/>
                  <a:pt x="4456093" y="-13942"/>
                  <a:pt x="4697737" y="0"/>
                </a:cubicBezTo>
                <a:cubicBezTo>
                  <a:pt x="4939381" y="13942"/>
                  <a:pt x="5275548" y="-15442"/>
                  <a:pt x="5497555" y="0"/>
                </a:cubicBezTo>
                <a:cubicBezTo>
                  <a:pt x="5719562" y="15442"/>
                  <a:pt x="5878826" y="-24922"/>
                  <a:pt x="6193049" y="0"/>
                </a:cubicBezTo>
                <a:cubicBezTo>
                  <a:pt x="6507272" y="24922"/>
                  <a:pt x="6478787" y="6536"/>
                  <a:pt x="6575570" y="0"/>
                </a:cubicBezTo>
                <a:cubicBezTo>
                  <a:pt x="6672353" y="-6536"/>
                  <a:pt x="7233172" y="-5877"/>
                  <a:pt x="7479712" y="0"/>
                </a:cubicBezTo>
                <a:cubicBezTo>
                  <a:pt x="7726252" y="5877"/>
                  <a:pt x="7925253" y="-1841"/>
                  <a:pt x="8070882" y="0"/>
                </a:cubicBezTo>
                <a:cubicBezTo>
                  <a:pt x="8216511" y="1841"/>
                  <a:pt x="8374039" y="-2982"/>
                  <a:pt x="8557728" y="0"/>
                </a:cubicBezTo>
                <a:cubicBezTo>
                  <a:pt x="8741417" y="2982"/>
                  <a:pt x="8836948" y="-13502"/>
                  <a:pt x="8940250" y="0"/>
                </a:cubicBezTo>
                <a:cubicBezTo>
                  <a:pt x="9043552" y="13502"/>
                  <a:pt x="9367332" y="-23553"/>
                  <a:pt x="9635744" y="0"/>
                </a:cubicBezTo>
                <a:cubicBezTo>
                  <a:pt x="9904156" y="23553"/>
                  <a:pt x="9862084" y="8935"/>
                  <a:pt x="10018265" y="0"/>
                </a:cubicBezTo>
                <a:cubicBezTo>
                  <a:pt x="10174446" y="-8935"/>
                  <a:pt x="10676216" y="-18099"/>
                  <a:pt x="10957182" y="0"/>
                </a:cubicBezTo>
                <a:cubicBezTo>
                  <a:pt x="11249863" y="32335"/>
                  <a:pt x="11515283" y="180016"/>
                  <a:pt x="11481955" y="524773"/>
                </a:cubicBezTo>
                <a:cubicBezTo>
                  <a:pt x="11488203" y="880300"/>
                  <a:pt x="11478161" y="1104303"/>
                  <a:pt x="11481955" y="1253998"/>
                </a:cubicBezTo>
                <a:cubicBezTo>
                  <a:pt x="11485749" y="1403694"/>
                  <a:pt x="11486782" y="1657750"/>
                  <a:pt x="11481955" y="1983222"/>
                </a:cubicBezTo>
                <a:cubicBezTo>
                  <a:pt x="11477128" y="2308694"/>
                  <a:pt x="11460878" y="2327336"/>
                  <a:pt x="11481955" y="2460990"/>
                </a:cubicBezTo>
                <a:cubicBezTo>
                  <a:pt x="11503032" y="2594644"/>
                  <a:pt x="11467870" y="2866927"/>
                  <a:pt x="11481955" y="3089632"/>
                </a:cubicBezTo>
                <a:cubicBezTo>
                  <a:pt x="11496040" y="3312337"/>
                  <a:pt x="11461384" y="3509868"/>
                  <a:pt x="11481955" y="3768566"/>
                </a:cubicBezTo>
                <a:cubicBezTo>
                  <a:pt x="11502526" y="4027264"/>
                  <a:pt x="11490501" y="4142923"/>
                  <a:pt x="11481955" y="4296625"/>
                </a:cubicBezTo>
                <a:cubicBezTo>
                  <a:pt x="11473409" y="4450327"/>
                  <a:pt x="11508892" y="4693812"/>
                  <a:pt x="11481955" y="4874976"/>
                </a:cubicBezTo>
                <a:cubicBezTo>
                  <a:pt x="11455018" y="5056140"/>
                  <a:pt x="11448725" y="5217807"/>
                  <a:pt x="11481955" y="5553909"/>
                </a:cubicBezTo>
                <a:cubicBezTo>
                  <a:pt x="11543381" y="5828230"/>
                  <a:pt x="11242788" y="6142120"/>
                  <a:pt x="10957182" y="6078682"/>
                </a:cubicBezTo>
                <a:cubicBezTo>
                  <a:pt x="10830007" y="6091467"/>
                  <a:pt x="10582011" y="6065264"/>
                  <a:pt x="10470336" y="6078682"/>
                </a:cubicBezTo>
                <a:cubicBezTo>
                  <a:pt x="10358661" y="6092100"/>
                  <a:pt x="9948283" y="6043019"/>
                  <a:pt x="9670518" y="6078682"/>
                </a:cubicBezTo>
                <a:cubicBezTo>
                  <a:pt x="9392753" y="6114345"/>
                  <a:pt x="9281632" y="6074208"/>
                  <a:pt x="9183672" y="6078682"/>
                </a:cubicBezTo>
                <a:cubicBezTo>
                  <a:pt x="9085712" y="6083156"/>
                  <a:pt x="8880288" y="6049233"/>
                  <a:pt x="8592503" y="6078682"/>
                </a:cubicBezTo>
                <a:cubicBezTo>
                  <a:pt x="8304718" y="6108131"/>
                  <a:pt x="7980040" y="6036402"/>
                  <a:pt x="7688361" y="6078682"/>
                </a:cubicBezTo>
                <a:cubicBezTo>
                  <a:pt x="7396682" y="6120962"/>
                  <a:pt x="7345023" y="6083098"/>
                  <a:pt x="7097191" y="6078682"/>
                </a:cubicBezTo>
                <a:cubicBezTo>
                  <a:pt x="6849359" y="6074267"/>
                  <a:pt x="6655459" y="6102081"/>
                  <a:pt x="6506021" y="6078682"/>
                </a:cubicBezTo>
                <a:cubicBezTo>
                  <a:pt x="6356583" y="6055284"/>
                  <a:pt x="5977428" y="6101150"/>
                  <a:pt x="5601879" y="6078682"/>
                </a:cubicBezTo>
                <a:cubicBezTo>
                  <a:pt x="5226330" y="6056214"/>
                  <a:pt x="5111523" y="6106340"/>
                  <a:pt x="4802061" y="6078682"/>
                </a:cubicBezTo>
                <a:cubicBezTo>
                  <a:pt x="4492599" y="6051024"/>
                  <a:pt x="4436529" y="6091172"/>
                  <a:pt x="4106567" y="6078682"/>
                </a:cubicBezTo>
                <a:cubicBezTo>
                  <a:pt x="3776605" y="6066192"/>
                  <a:pt x="3608399" y="6046918"/>
                  <a:pt x="3411073" y="6078682"/>
                </a:cubicBezTo>
                <a:cubicBezTo>
                  <a:pt x="3213747" y="6110446"/>
                  <a:pt x="2918536" y="6110601"/>
                  <a:pt x="2715579" y="6078682"/>
                </a:cubicBezTo>
                <a:cubicBezTo>
                  <a:pt x="2512622" y="6046763"/>
                  <a:pt x="2287012" y="6082680"/>
                  <a:pt x="2124409" y="6078682"/>
                </a:cubicBezTo>
                <a:cubicBezTo>
                  <a:pt x="1961806" y="6074685"/>
                  <a:pt x="1410649" y="6081086"/>
                  <a:pt x="1220267" y="6078682"/>
                </a:cubicBezTo>
                <a:cubicBezTo>
                  <a:pt x="1029885" y="6076278"/>
                  <a:pt x="773380" y="6060901"/>
                  <a:pt x="524773" y="6078682"/>
                </a:cubicBezTo>
                <a:cubicBezTo>
                  <a:pt x="256575" y="6050569"/>
                  <a:pt x="-46435" y="5797192"/>
                  <a:pt x="0" y="5553909"/>
                </a:cubicBezTo>
                <a:cubicBezTo>
                  <a:pt x="-2392" y="5399511"/>
                  <a:pt x="16764" y="5083120"/>
                  <a:pt x="0" y="4874976"/>
                </a:cubicBezTo>
                <a:cubicBezTo>
                  <a:pt x="-16764" y="4666832"/>
                  <a:pt x="22301" y="4466466"/>
                  <a:pt x="0" y="4196042"/>
                </a:cubicBezTo>
                <a:cubicBezTo>
                  <a:pt x="-22301" y="3925618"/>
                  <a:pt x="-4161" y="3837223"/>
                  <a:pt x="0" y="3517109"/>
                </a:cubicBezTo>
                <a:cubicBezTo>
                  <a:pt x="4161" y="3196995"/>
                  <a:pt x="-24302" y="3060957"/>
                  <a:pt x="0" y="2888467"/>
                </a:cubicBezTo>
                <a:cubicBezTo>
                  <a:pt x="24302" y="2715977"/>
                  <a:pt x="-16499" y="2539696"/>
                  <a:pt x="0" y="2310116"/>
                </a:cubicBezTo>
                <a:cubicBezTo>
                  <a:pt x="16499" y="2080536"/>
                  <a:pt x="34249" y="1754386"/>
                  <a:pt x="0" y="1580892"/>
                </a:cubicBezTo>
                <a:cubicBezTo>
                  <a:pt x="-34249" y="1407398"/>
                  <a:pt x="-24947" y="818393"/>
                  <a:pt x="0" y="524773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76200">
            <a:solidFill>
              <a:srgbClr val="FFC00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4184682687">
                  <a:prstGeom prst="roundRect">
                    <a:avLst>
                      <a:gd name="adj" fmla="val 8633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0B5D7829-D37F-626A-BF29-0921D9B3894B}"/>
              </a:ext>
            </a:extLst>
          </p:cNvPr>
          <p:cNvSpPr/>
          <p:nvPr/>
        </p:nvSpPr>
        <p:spPr>
          <a:xfrm>
            <a:off x="1378634" y="1075972"/>
            <a:ext cx="9650437" cy="4705850"/>
          </a:xfrm>
          <a:prstGeom prst="wedgeRoundRectCallout">
            <a:avLst>
              <a:gd name="adj1" fmla="val -63926"/>
              <a:gd name="adj2" fmla="val 19585"/>
              <a:gd name="adj3" fmla="val 16667"/>
            </a:avLst>
          </a:prstGeom>
          <a:solidFill>
            <a:schemeClr val="bg1"/>
          </a:solidFill>
          <a:ln w="76200">
            <a:solidFill>
              <a:srgbClr val="01BA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GAĐT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môn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Toán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Tuần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vi-VN" sz="6000" dirty="0">
                <a:solidFill>
                  <a:srgbClr val="4472C4"/>
                </a:solidFill>
                <a:latin typeface="Calibri" panose="020F0502020204030204"/>
              </a:rPr>
              <a:t>22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0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Thể</a:t>
            </a:r>
            <a:r>
              <a:rPr kumimoji="0" lang="vi-VN" sz="6000" b="0" i="0" u="none" strike="noStrike" kern="1200" cap="none" spc="0" normalizeH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tích của một hình</a:t>
            </a:r>
            <a:r>
              <a:rPr kumimoji="0" lang="en-GB" sz="60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 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Họ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và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tên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Vũ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Thị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Nghĩa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GVCN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và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giảng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dạy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lớp</a:t>
            </a: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5A1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12413856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03"/>
          <a:stretch/>
        </p:blipFill>
        <p:spPr>
          <a:xfrm>
            <a:off x="564778" y="753036"/>
            <a:ext cx="1569632" cy="1250408"/>
          </a:xfrm>
          <a:prstGeom prst="rect">
            <a:avLst/>
          </a:prstGeom>
        </p:spPr>
      </p:pic>
      <p:pic>
        <p:nvPicPr>
          <p:cNvPr id="3" name="图片 49" descr="夜晚亮着灯&#10;&#10;中度可信度描述已自动生成">
            <a:extLst>
              <a:ext uri="{FF2B5EF4-FFF2-40B4-BE49-F238E27FC236}">
                <a16:creationId xmlns:a16="http://schemas.microsoft.com/office/drawing/2014/main" id="{3DDBF170-65C1-F447-9519-603C19614DBF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0" r="88333" b="62591"/>
          <a:stretch/>
        </p:blipFill>
        <p:spPr>
          <a:xfrm>
            <a:off x="2548273" y="-356926"/>
            <a:ext cx="1422400" cy="1857829"/>
          </a:xfrm>
          <a:custGeom>
            <a:avLst/>
            <a:gdLst>
              <a:gd name="connsiteX0" fmla="*/ 0 w 12192000"/>
              <a:gd name="connsiteY0" fmla="*/ 0 h 6133011"/>
              <a:gd name="connsiteX1" fmla="*/ 12192000 w 12192000"/>
              <a:gd name="connsiteY1" fmla="*/ 0 h 6133011"/>
              <a:gd name="connsiteX2" fmla="*/ 12192000 w 12192000"/>
              <a:gd name="connsiteY2" fmla="*/ 6133011 h 6133011"/>
              <a:gd name="connsiteX3" fmla="*/ 0 w 12192000"/>
              <a:gd name="connsiteY3" fmla="*/ 6133011 h 613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133011">
                <a:moveTo>
                  <a:pt x="0" y="0"/>
                </a:moveTo>
                <a:lnTo>
                  <a:pt x="12192000" y="0"/>
                </a:lnTo>
                <a:lnTo>
                  <a:pt x="12192000" y="6133011"/>
                </a:lnTo>
                <a:lnTo>
                  <a:pt x="0" y="6133011"/>
                </a:lnTo>
                <a:close/>
              </a:path>
            </a:pathLst>
          </a:custGeom>
        </p:spPr>
      </p:pic>
      <p:pic>
        <p:nvPicPr>
          <p:cNvPr id="4" name="图片 52" descr="夜晚亮着灯&#10;&#10;中度可信度描述已自动生成">
            <a:extLst>
              <a:ext uri="{FF2B5EF4-FFF2-40B4-BE49-F238E27FC236}">
                <a16:creationId xmlns:a16="http://schemas.microsoft.com/office/drawing/2014/main" id="{9F418C6E-7E47-2D41-B853-44F8782C7DF6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9" t="10210" r="60595" b="69816"/>
          <a:stretch/>
        </p:blipFill>
        <p:spPr>
          <a:xfrm>
            <a:off x="6815377" y="-49359"/>
            <a:ext cx="1422400" cy="1364343"/>
          </a:xfrm>
          <a:custGeom>
            <a:avLst/>
            <a:gdLst>
              <a:gd name="connsiteX0" fmla="*/ 0 w 12192000"/>
              <a:gd name="connsiteY0" fmla="*/ 0 h 6133011"/>
              <a:gd name="connsiteX1" fmla="*/ 12192000 w 12192000"/>
              <a:gd name="connsiteY1" fmla="*/ 0 h 6133011"/>
              <a:gd name="connsiteX2" fmla="*/ 12192000 w 12192000"/>
              <a:gd name="connsiteY2" fmla="*/ 6133011 h 6133011"/>
              <a:gd name="connsiteX3" fmla="*/ 0 w 12192000"/>
              <a:gd name="connsiteY3" fmla="*/ 6133011 h 613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133011">
                <a:moveTo>
                  <a:pt x="0" y="0"/>
                </a:moveTo>
                <a:lnTo>
                  <a:pt x="12192000" y="0"/>
                </a:lnTo>
                <a:lnTo>
                  <a:pt x="12192000" y="6133011"/>
                </a:lnTo>
                <a:lnTo>
                  <a:pt x="0" y="6133011"/>
                </a:lnTo>
                <a:close/>
              </a:path>
            </a:pathLst>
          </a:custGeom>
        </p:spPr>
      </p:pic>
      <p:pic>
        <p:nvPicPr>
          <p:cNvPr id="9" name="图片 12">
            <a:extLst>
              <a:ext uri="{FF2B5EF4-FFF2-40B4-BE49-F238E27FC236}">
                <a16:creationId xmlns:a16="http://schemas.microsoft.com/office/drawing/2014/main" id="{9F013663-CCEE-8243-ACBC-62FFC230921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456" y="1654710"/>
            <a:ext cx="5049297" cy="5049297"/>
          </a:xfrm>
          <a:prstGeom prst="rect">
            <a:avLst/>
          </a:prstGeom>
        </p:spPr>
      </p:pic>
      <p:grpSp>
        <p:nvGrpSpPr>
          <p:cNvPr id="10" name="组合 16">
            <a:extLst>
              <a:ext uri="{FF2B5EF4-FFF2-40B4-BE49-F238E27FC236}">
                <a16:creationId xmlns:a16="http://schemas.microsoft.com/office/drawing/2014/main" id="{9B78095A-2496-D842-B1CC-FD34E3FD51AA}"/>
              </a:ext>
            </a:extLst>
          </p:cNvPr>
          <p:cNvGrpSpPr/>
          <p:nvPr/>
        </p:nvGrpSpPr>
        <p:grpSpPr>
          <a:xfrm>
            <a:off x="4935055" y="1654710"/>
            <a:ext cx="1471052" cy="1471052"/>
            <a:chOff x="1902445" y="3202395"/>
            <a:chExt cx="849086" cy="849086"/>
          </a:xfrm>
        </p:grpSpPr>
        <p:sp>
          <p:nvSpPr>
            <p:cNvPr id="11" name="矩形: 圆角 17">
              <a:extLst>
                <a:ext uri="{FF2B5EF4-FFF2-40B4-BE49-F238E27FC236}">
                  <a16:creationId xmlns:a16="http://schemas.microsoft.com/office/drawing/2014/main" id="{70E765DA-733E-0741-BC0A-6EF58DAE5267}"/>
                </a:ext>
              </a:extLst>
            </p:cNvPr>
            <p:cNvSpPr/>
            <p:nvPr/>
          </p:nvSpPr>
          <p:spPr>
            <a:xfrm>
              <a:off x="1973743" y="3273693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B54D06"/>
            </a:solidFill>
            <a:ln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思源黑体 CN Medium"/>
                <a:cs typeface="+mn-cs"/>
              </a:endParaRPr>
            </a:p>
          </p:txBody>
        </p:sp>
        <p:sp>
          <p:nvSpPr>
            <p:cNvPr id="12" name="矩形: 圆角 18">
              <a:extLst>
                <a:ext uri="{FF2B5EF4-FFF2-40B4-BE49-F238E27FC236}">
                  <a16:creationId xmlns:a16="http://schemas.microsoft.com/office/drawing/2014/main" id="{F9C1E91B-CC56-D844-A10D-B47F245EB029}"/>
                </a:ext>
              </a:extLst>
            </p:cNvPr>
            <p:cNvSpPr/>
            <p:nvPr/>
          </p:nvSpPr>
          <p:spPr>
            <a:xfrm>
              <a:off x="1902445" y="3202395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FFF1DA"/>
            </a:solidFill>
            <a:ln w="38100"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B54D06"/>
                  </a:solidFill>
                  <a:effectLst/>
                  <a:uLnTx/>
                  <a:uFillTx/>
                  <a:latin typeface="字魂131号-酷乐潮玩体" panose="00000500000000000000" pitchFamily="2" charset="-122"/>
                  <a:ea typeface="字魂131号-酷乐潮玩体" panose="00000500000000000000" pitchFamily="2" charset="-122"/>
                  <a:cs typeface="+mn-cs"/>
                </a:rPr>
                <a:t>02</a:t>
              </a:r>
              <a:endPara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B54D06"/>
                </a:solidFill>
                <a:effectLst/>
                <a:uLnTx/>
                <a:uFillTx/>
                <a:latin typeface="字魂131号-酷乐潮玩体" panose="00000500000000000000" pitchFamily="2" charset="-122"/>
                <a:ea typeface="字魂131号-酷乐潮玩体" panose="00000500000000000000" pitchFamily="2" charset="-122"/>
                <a:cs typeface="+mn-cs"/>
              </a:endParaRPr>
            </a:p>
          </p:txBody>
        </p:sp>
      </p:grpSp>
      <p:pic>
        <p:nvPicPr>
          <p:cNvPr id="5" name="Picture 4" descr="A black and orange text&#10;&#10;Description automatically generated">
            <a:extLst>
              <a:ext uri="{FF2B5EF4-FFF2-40B4-BE49-F238E27FC236}">
                <a16:creationId xmlns:a16="http://schemas.microsoft.com/office/drawing/2014/main" id="{39A52BDC-DC01-8C34-D862-F9A8FA71920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5600" y="2761780"/>
            <a:ext cx="12192000" cy="293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306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6">
            <a:extLst>
              <a:ext uri="{FF2B5EF4-FFF2-40B4-BE49-F238E27FC236}">
                <a16:creationId xmlns:a16="http://schemas.microsoft.com/office/drawing/2014/main" id="{8ABDB625-71D4-994C-875A-22419C03573E}"/>
              </a:ext>
            </a:extLst>
          </p:cNvPr>
          <p:cNvGrpSpPr/>
          <p:nvPr/>
        </p:nvGrpSpPr>
        <p:grpSpPr>
          <a:xfrm>
            <a:off x="1111587" y="143668"/>
            <a:ext cx="869613" cy="890794"/>
            <a:chOff x="1902445" y="3202395"/>
            <a:chExt cx="849086" cy="849086"/>
          </a:xfrm>
        </p:grpSpPr>
        <p:sp>
          <p:nvSpPr>
            <p:cNvPr id="16" name="矩形: 圆角 17">
              <a:extLst>
                <a:ext uri="{FF2B5EF4-FFF2-40B4-BE49-F238E27FC236}">
                  <a16:creationId xmlns:a16="http://schemas.microsoft.com/office/drawing/2014/main" id="{E2DD98A7-7D9A-7445-9EC7-692084062E37}"/>
                </a:ext>
              </a:extLst>
            </p:cNvPr>
            <p:cNvSpPr/>
            <p:nvPr/>
          </p:nvSpPr>
          <p:spPr>
            <a:xfrm>
              <a:off x="1973743" y="3273693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B54D06"/>
            </a:solidFill>
            <a:ln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思源黑体 CN Medium"/>
              </a:endParaRPr>
            </a:p>
          </p:txBody>
        </p:sp>
        <p:sp>
          <p:nvSpPr>
            <p:cNvPr id="17" name="矩形: 圆角 18">
              <a:extLst>
                <a:ext uri="{FF2B5EF4-FFF2-40B4-BE49-F238E27FC236}">
                  <a16:creationId xmlns:a16="http://schemas.microsoft.com/office/drawing/2014/main" id="{83F9EE64-2BD4-2F45-B3D4-3D4E46F7D218}"/>
                </a:ext>
              </a:extLst>
            </p:cNvPr>
            <p:cNvSpPr/>
            <p:nvPr/>
          </p:nvSpPr>
          <p:spPr>
            <a:xfrm>
              <a:off x="1902445" y="3202395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FFF1DA"/>
            </a:solidFill>
            <a:ln w="38100"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B54D06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1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B54D06"/>
                </a:solidFill>
                <a:effectLst/>
                <a:uLnTx/>
                <a:uFillTx/>
                <a:latin typeface="Cambria" panose="02040503050406030204" pitchFamily="18" charset="0"/>
                <a:ea typeface="字魂131号-酷乐潮玩体" panose="00000500000000000000" pitchFamily="2" charset="-122"/>
              </a:endParaRPr>
            </a:p>
          </p:txBody>
        </p:sp>
      </p:grp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2664F8F-C150-F442-BAC7-664D608D1610}"/>
              </a:ext>
            </a:extLst>
          </p:cNvPr>
          <p:cNvSpPr/>
          <p:nvPr/>
        </p:nvSpPr>
        <p:spPr>
          <a:xfrm>
            <a:off x="2052320" y="235108"/>
            <a:ext cx="1280160" cy="699612"/>
          </a:xfrm>
          <a:prstGeom prst="roundRect">
            <a:avLst/>
          </a:prstGeom>
          <a:solidFill>
            <a:srgbClr val="FAE9EF"/>
          </a:solidFill>
          <a:ln w="57150">
            <a:solidFill>
              <a:srgbClr val="F26D1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VN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AB57163-5230-BC45-A7E9-73C59BC85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09548"/>
              </p:ext>
            </p:extLst>
          </p:nvPr>
        </p:nvGraphicFramePr>
        <p:xfrm>
          <a:off x="1325880" y="1476534"/>
          <a:ext cx="9464040" cy="1188720"/>
        </p:xfrm>
        <a:graphic>
          <a:graphicData uri="http://schemas.openxmlformats.org/drawingml/2006/table">
            <a:tbl>
              <a:tblPr/>
              <a:tblGrid>
                <a:gridCol w="4732020">
                  <a:extLst>
                    <a:ext uri="{9D8B030D-6E8A-4147-A177-3AD203B41FA5}">
                      <a16:colId xmlns:a16="http://schemas.microsoft.com/office/drawing/2014/main" val="3863353709"/>
                    </a:ext>
                  </a:extLst>
                </a:gridCol>
                <a:gridCol w="4732020">
                  <a:extLst>
                    <a:ext uri="{9D8B030D-6E8A-4147-A177-3AD203B41FA5}">
                      <a16:colId xmlns:a16="http://schemas.microsoft.com/office/drawing/2014/main" val="20636469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a) 12,5 cm</a:t>
                      </a:r>
                      <a:r>
                        <a:rPr lang="en-US" sz="3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+ 7,5 cm</a:t>
                      </a:r>
                      <a:r>
                        <a:rPr lang="en-US" sz="3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 dm</a:t>
                      </a:r>
                      <a:r>
                        <a:rPr lang="en-US" sz="3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– 27 dm</a:t>
                      </a:r>
                      <a:r>
                        <a:rPr lang="en-US" sz="3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  b) 16 dm</a:t>
                      </a:r>
                      <a:r>
                        <a:rPr lang="en-US" sz="3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× 4</a:t>
                      </a:r>
                    </a:p>
                    <a:p>
                      <a:pPr algn="just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  1 000 cm</a:t>
                      </a:r>
                      <a:r>
                        <a:rPr lang="en-US" sz="3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: 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4950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CAB6A81-2646-A950-6DC9-9229D58EC173}"/>
              </a:ext>
            </a:extLst>
          </p:cNvPr>
          <p:cNvSpPr txBox="1"/>
          <p:nvPr/>
        </p:nvSpPr>
        <p:spPr>
          <a:xfrm>
            <a:off x="985520" y="3098800"/>
            <a:ext cx="10485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12,5 cm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+ 7,5 cm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20 cm</a:t>
            </a:r>
            <a:r>
              <a:rPr lang="en-US" sz="28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              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16 dm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× 4 = 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64 dm</a:t>
            </a:r>
            <a:r>
              <a:rPr lang="en-US" sz="28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28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100 dm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– 27 dm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73 dm</a:t>
            </a:r>
            <a:r>
              <a:rPr lang="en-US" sz="28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1 000 cm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: 10 = 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100 cm</a:t>
            </a:r>
            <a:r>
              <a:rPr lang="en-US" sz="28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28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962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6">
            <a:extLst>
              <a:ext uri="{FF2B5EF4-FFF2-40B4-BE49-F238E27FC236}">
                <a16:creationId xmlns:a16="http://schemas.microsoft.com/office/drawing/2014/main" id="{C717E681-E930-FD4E-B30C-B8FF080ED4FB}"/>
              </a:ext>
            </a:extLst>
          </p:cNvPr>
          <p:cNvGrpSpPr/>
          <p:nvPr/>
        </p:nvGrpSpPr>
        <p:grpSpPr>
          <a:xfrm>
            <a:off x="938867" y="235108"/>
            <a:ext cx="869613" cy="890794"/>
            <a:chOff x="1902445" y="3202395"/>
            <a:chExt cx="849086" cy="849086"/>
          </a:xfrm>
        </p:grpSpPr>
        <p:sp>
          <p:nvSpPr>
            <p:cNvPr id="12" name="矩形: 圆角 17">
              <a:extLst>
                <a:ext uri="{FF2B5EF4-FFF2-40B4-BE49-F238E27FC236}">
                  <a16:creationId xmlns:a16="http://schemas.microsoft.com/office/drawing/2014/main" id="{FA42F14C-7269-E742-B9CA-BD822C1D73C2}"/>
                </a:ext>
              </a:extLst>
            </p:cNvPr>
            <p:cNvSpPr/>
            <p:nvPr/>
          </p:nvSpPr>
          <p:spPr>
            <a:xfrm>
              <a:off x="1973743" y="3273693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B54D06"/>
            </a:solidFill>
            <a:ln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思源黑体 CN Medium"/>
                <a:cs typeface="+mn-cs"/>
              </a:endParaRPr>
            </a:p>
          </p:txBody>
        </p:sp>
        <p:sp>
          <p:nvSpPr>
            <p:cNvPr id="13" name="矩形: 圆角 18">
              <a:extLst>
                <a:ext uri="{FF2B5EF4-FFF2-40B4-BE49-F238E27FC236}">
                  <a16:creationId xmlns:a16="http://schemas.microsoft.com/office/drawing/2014/main" id="{D35AE57A-8C90-BF4E-A5E0-F3929ACDC00E}"/>
                </a:ext>
              </a:extLst>
            </p:cNvPr>
            <p:cNvSpPr/>
            <p:nvPr/>
          </p:nvSpPr>
          <p:spPr>
            <a:xfrm>
              <a:off x="1902445" y="3202395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FFF1DA"/>
            </a:solidFill>
            <a:ln w="38100"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B54D06"/>
                  </a:solidFill>
                  <a:effectLst/>
                  <a:uLnTx/>
                  <a:uFillTx/>
                  <a:latin typeface="字魂131号-酷乐潮玩体" panose="00000500000000000000" pitchFamily="2" charset="-122"/>
                  <a:ea typeface="字魂131号-酷乐潮玩体" panose="00000500000000000000" pitchFamily="2" charset="-122"/>
                  <a:cs typeface="+mn-cs"/>
                </a:rPr>
                <a:t>2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B54D06"/>
                </a:solidFill>
                <a:effectLst/>
                <a:uLnTx/>
                <a:uFillTx/>
                <a:latin typeface="字魂131号-酷乐潮玩体" panose="00000500000000000000" pitchFamily="2" charset="-122"/>
                <a:ea typeface="字魂131号-酷乐潮玩体" panose="00000500000000000000" pitchFamily="2" charset="-122"/>
                <a:cs typeface="+mn-cs"/>
              </a:endParaRPr>
            </a:p>
          </p:txBody>
        </p:sp>
      </p:grp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026951E-01BC-F940-9E26-CEF21BE97D78}"/>
              </a:ext>
            </a:extLst>
          </p:cNvPr>
          <p:cNvSpPr/>
          <p:nvPr/>
        </p:nvSpPr>
        <p:spPr>
          <a:xfrm>
            <a:off x="2052320" y="235108"/>
            <a:ext cx="1219200" cy="780892"/>
          </a:xfrm>
          <a:prstGeom prst="roundRect">
            <a:avLst/>
          </a:prstGeom>
          <a:solidFill>
            <a:srgbClr val="FAE9EF"/>
          </a:solidFill>
          <a:ln w="57150">
            <a:solidFill>
              <a:srgbClr val="F26D1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VN" sz="4000" b="1" dirty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A24248-7531-986B-6F1C-5942373C0428}"/>
              </a:ext>
            </a:extLst>
          </p:cNvPr>
          <p:cNvSpPr txBox="1"/>
          <p:nvPr/>
        </p:nvSpPr>
        <p:spPr>
          <a:xfrm>
            <a:off x="1290320" y="1432560"/>
            <a:ext cx="5902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a) 3,9</a:t>
            </a:r>
            <a:r>
              <a:rPr lang="en-US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dm</a:t>
            </a:r>
            <a:r>
              <a:rPr lang="en-US" sz="4000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 </a:t>
            </a:r>
            <a:r>
              <a:rPr lang="en-US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            cm</a:t>
            </a:r>
            <a:r>
              <a:rPr lang="en-US" sz="4000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 </a:t>
            </a:r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819D3E-1394-6570-D654-A47F0AB7A3C5}"/>
              </a:ext>
            </a:extLst>
          </p:cNvPr>
          <p:cNvSpPr txBox="1"/>
          <p:nvPr/>
        </p:nvSpPr>
        <p:spPr>
          <a:xfrm>
            <a:off x="5059680" y="2763520"/>
            <a:ext cx="5902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b) 250</a:t>
            </a:r>
            <a:r>
              <a:rPr lang="en-US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cm</a:t>
            </a:r>
            <a:r>
              <a:rPr lang="en-US" sz="4000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 </a:t>
            </a:r>
            <a:r>
              <a:rPr lang="en-US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            dm</a:t>
            </a:r>
            <a:r>
              <a:rPr lang="en-US" sz="4000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 </a:t>
            </a:r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83463F-CFCF-5751-9756-EC20B67B63BB}"/>
              </a:ext>
            </a:extLst>
          </p:cNvPr>
          <p:cNvSpPr/>
          <p:nvPr/>
        </p:nvSpPr>
        <p:spPr>
          <a:xfrm>
            <a:off x="4074160" y="1483360"/>
            <a:ext cx="1188720" cy="619760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8F1A49-E221-7AE2-423E-22F3C4B526A3}"/>
              </a:ext>
            </a:extLst>
          </p:cNvPr>
          <p:cNvSpPr/>
          <p:nvPr/>
        </p:nvSpPr>
        <p:spPr>
          <a:xfrm>
            <a:off x="8077200" y="2753360"/>
            <a:ext cx="1097280" cy="619760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9ACD0A-9894-0CE8-2359-85489413A007}"/>
              </a:ext>
            </a:extLst>
          </p:cNvPr>
          <p:cNvSpPr/>
          <p:nvPr/>
        </p:nvSpPr>
        <p:spPr>
          <a:xfrm>
            <a:off x="4074160" y="1493520"/>
            <a:ext cx="1188720" cy="619760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3900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01F064-029E-1C97-AD83-8C69ED78AEB0}"/>
              </a:ext>
            </a:extLst>
          </p:cNvPr>
          <p:cNvSpPr/>
          <p:nvPr/>
        </p:nvSpPr>
        <p:spPr>
          <a:xfrm>
            <a:off x="8006080" y="2763520"/>
            <a:ext cx="1188720" cy="619760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0,25</a:t>
            </a:r>
          </a:p>
        </p:txBody>
      </p:sp>
    </p:spTree>
    <p:extLst>
      <p:ext uri="{BB962C8B-B14F-4D97-AF65-F5344CB8AC3E}">
        <p14:creationId xmlns:p14="http://schemas.microsoft.com/office/powerpoint/2010/main" val="711297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" grpId="0"/>
      <p:bldP spid="3" grpId="0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6">
            <a:extLst>
              <a:ext uri="{FF2B5EF4-FFF2-40B4-BE49-F238E27FC236}">
                <a16:creationId xmlns:a16="http://schemas.microsoft.com/office/drawing/2014/main" id="{C717E681-E930-FD4E-B30C-B8FF080ED4FB}"/>
              </a:ext>
            </a:extLst>
          </p:cNvPr>
          <p:cNvGrpSpPr/>
          <p:nvPr/>
        </p:nvGrpSpPr>
        <p:grpSpPr>
          <a:xfrm>
            <a:off x="938867" y="235108"/>
            <a:ext cx="869613" cy="890794"/>
            <a:chOff x="1902445" y="3202395"/>
            <a:chExt cx="849086" cy="849086"/>
          </a:xfrm>
        </p:grpSpPr>
        <p:sp>
          <p:nvSpPr>
            <p:cNvPr id="12" name="矩形: 圆角 17">
              <a:extLst>
                <a:ext uri="{FF2B5EF4-FFF2-40B4-BE49-F238E27FC236}">
                  <a16:creationId xmlns:a16="http://schemas.microsoft.com/office/drawing/2014/main" id="{FA42F14C-7269-E742-B9CA-BD822C1D73C2}"/>
                </a:ext>
              </a:extLst>
            </p:cNvPr>
            <p:cNvSpPr/>
            <p:nvPr/>
          </p:nvSpPr>
          <p:spPr>
            <a:xfrm>
              <a:off x="1973743" y="3273693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B54D06"/>
            </a:solidFill>
            <a:ln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思源黑体 CN Medium"/>
                <a:cs typeface="+mn-cs"/>
              </a:endParaRPr>
            </a:p>
          </p:txBody>
        </p:sp>
        <p:sp>
          <p:nvSpPr>
            <p:cNvPr id="13" name="矩形: 圆角 18">
              <a:extLst>
                <a:ext uri="{FF2B5EF4-FFF2-40B4-BE49-F238E27FC236}">
                  <a16:creationId xmlns:a16="http://schemas.microsoft.com/office/drawing/2014/main" id="{D35AE57A-8C90-BF4E-A5E0-F3929ACDC00E}"/>
                </a:ext>
              </a:extLst>
            </p:cNvPr>
            <p:cNvSpPr/>
            <p:nvPr/>
          </p:nvSpPr>
          <p:spPr>
            <a:xfrm>
              <a:off x="1902445" y="3202395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FFF1DA"/>
            </a:solidFill>
            <a:ln w="38100"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B54D06"/>
                  </a:solidFill>
                  <a:effectLst/>
                  <a:uLnTx/>
                  <a:uFillTx/>
                  <a:latin typeface="字魂131号-酷乐潮玩体" panose="00000500000000000000" pitchFamily="2" charset="-122"/>
                  <a:ea typeface="字魂131号-酷乐潮玩体" panose="00000500000000000000" pitchFamily="2" charset="-122"/>
                  <a:cs typeface="+mn-cs"/>
                </a:rPr>
                <a:t>3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B54D06"/>
                </a:solidFill>
                <a:effectLst/>
                <a:uLnTx/>
                <a:uFillTx/>
                <a:latin typeface="字魂131号-酷乐潮玩体" panose="00000500000000000000" pitchFamily="2" charset="-122"/>
                <a:ea typeface="字魂131号-酷乐潮玩体" panose="00000500000000000000" pitchFamily="2" charset="-122"/>
                <a:cs typeface="+mn-cs"/>
              </a:endParaRPr>
            </a:p>
          </p:txBody>
        </p:sp>
      </p:grp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026951E-01BC-F940-9E26-CEF21BE97D78}"/>
              </a:ext>
            </a:extLst>
          </p:cNvPr>
          <p:cNvSpPr/>
          <p:nvPr/>
        </p:nvSpPr>
        <p:spPr>
          <a:xfrm>
            <a:off x="2052320" y="235108"/>
            <a:ext cx="8676640" cy="1278732"/>
          </a:xfrm>
          <a:prstGeom prst="roundRect">
            <a:avLst/>
          </a:prstGeom>
          <a:solidFill>
            <a:srgbClr val="FAE9EF"/>
          </a:solidFill>
          <a:ln w="57150">
            <a:solidFill>
              <a:srgbClr val="F26D1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vi-VN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Chọn số đo thể tích phù hợp với mỗi đồ vật dưới đây.</a:t>
            </a:r>
            <a:endParaRPr kumimoji="0" lang="en-VN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5F192C-ADD4-2D9A-200C-7808BE19E523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17955" y="1962467"/>
            <a:ext cx="9315450" cy="370522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B52A715-1E60-B882-D9DB-85CD02AA3358}"/>
              </a:ext>
            </a:extLst>
          </p:cNvPr>
          <p:cNvCxnSpPr/>
          <p:nvPr/>
        </p:nvCxnSpPr>
        <p:spPr>
          <a:xfrm>
            <a:off x="3271520" y="4439920"/>
            <a:ext cx="2661920" cy="3657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CB5A345-5C3E-BA9D-31C1-219F520D2BEA}"/>
              </a:ext>
            </a:extLst>
          </p:cNvPr>
          <p:cNvCxnSpPr>
            <a:cxnSpLocks/>
          </p:cNvCxnSpPr>
          <p:nvPr/>
        </p:nvCxnSpPr>
        <p:spPr>
          <a:xfrm flipH="1">
            <a:off x="2692400" y="3931920"/>
            <a:ext cx="3129280" cy="863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8FE18C7-BE39-AA1D-35BE-9B47388469C5}"/>
              </a:ext>
            </a:extLst>
          </p:cNvPr>
          <p:cNvCxnSpPr>
            <a:cxnSpLocks/>
          </p:cNvCxnSpPr>
          <p:nvPr/>
        </p:nvCxnSpPr>
        <p:spPr>
          <a:xfrm>
            <a:off x="9225280" y="4023360"/>
            <a:ext cx="0" cy="8229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213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6">
            <a:extLst>
              <a:ext uri="{FF2B5EF4-FFF2-40B4-BE49-F238E27FC236}">
                <a16:creationId xmlns:a16="http://schemas.microsoft.com/office/drawing/2014/main" id="{C717E681-E930-FD4E-B30C-B8FF080ED4FB}"/>
              </a:ext>
            </a:extLst>
          </p:cNvPr>
          <p:cNvGrpSpPr/>
          <p:nvPr/>
        </p:nvGrpSpPr>
        <p:grpSpPr>
          <a:xfrm>
            <a:off x="938867" y="235108"/>
            <a:ext cx="869613" cy="890794"/>
            <a:chOff x="1902445" y="3202395"/>
            <a:chExt cx="849086" cy="849086"/>
          </a:xfrm>
        </p:grpSpPr>
        <p:sp>
          <p:nvSpPr>
            <p:cNvPr id="12" name="矩形: 圆角 17">
              <a:extLst>
                <a:ext uri="{FF2B5EF4-FFF2-40B4-BE49-F238E27FC236}">
                  <a16:creationId xmlns:a16="http://schemas.microsoft.com/office/drawing/2014/main" id="{FA42F14C-7269-E742-B9CA-BD822C1D73C2}"/>
                </a:ext>
              </a:extLst>
            </p:cNvPr>
            <p:cNvSpPr/>
            <p:nvPr/>
          </p:nvSpPr>
          <p:spPr>
            <a:xfrm>
              <a:off x="1973743" y="3273693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B54D06"/>
            </a:solidFill>
            <a:ln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思源黑体 CN Medium"/>
                <a:cs typeface="+mn-cs"/>
              </a:endParaRPr>
            </a:p>
          </p:txBody>
        </p:sp>
        <p:sp>
          <p:nvSpPr>
            <p:cNvPr id="13" name="矩形: 圆角 18">
              <a:extLst>
                <a:ext uri="{FF2B5EF4-FFF2-40B4-BE49-F238E27FC236}">
                  <a16:creationId xmlns:a16="http://schemas.microsoft.com/office/drawing/2014/main" id="{D35AE57A-8C90-BF4E-A5E0-F3929ACDC00E}"/>
                </a:ext>
              </a:extLst>
            </p:cNvPr>
            <p:cNvSpPr/>
            <p:nvPr/>
          </p:nvSpPr>
          <p:spPr>
            <a:xfrm>
              <a:off x="1902445" y="3202395"/>
              <a:ext cx="777788" cy="777788"/>
            </a:xfrm>
            <a:custGeom>
              <a:avLst/>
              <a:gdLst>
                <a:gd name="connsiteX0" fmla="*/ 0 w 777788"/>
                <a:gd name="connsiteY0" fmla="*/ 129634 h 777788"/>
                <a:gd name="connsiteX1" fmla="*/ 129634 w 777788"/>
                <a:gd name="connsiteY1" fmla="*/ 0 h 777788"/>
                <a:gd name="connsiteX2" fmla="*/ 648154 w 777788"/>
                <a:gd name="connsiteY2" fmla="*/ 0 h 777788"/>
                <a:gd name="connsiteX3" fmla="*/ 777788 w 777788"/>
                <a:gd name="connsiteY3" fmla="*/ 129634 h 777788"/>
                <a:gd name="connsiteX4" fmla="*/ 777788 w 777788"/>
                <a:gd name="connsiteY4" fmla="*/ 648154 h 777788"/>
                <a:gd name="connsiteX5" fmla="*/ 648154 w 777788"/>
                <a:gd name="connsiteY5" fmla="*/ 777788 h 777788"/>
                <a:gd name="connsiteX6" fmla="*/ 129634 w 777788"/>
                <a:gd name="connsiteY6" fmla="*/ 777788 h 777788"/>
                <a:gd name="connsiteX7" fmla="*/ 0 w 777788"/>
                <a:gd name="connsiteY7" fmla="*/ 648154 h 777788"/>
                <a:gd name="connsiteX8" fmla="*/ 0 w 777788"/>
                <a:gd name="connsiteY8" fmla="*/ 129634 h 77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788" h="777788" fill="none" extrusionOk="0">
                  <a:moveTo>
                    <a:pt x="0" y="129634"/>
                  </a:moveTo>
                  <a:cubicBezTo>
                    <a:pt x="-3216" y="66647"/>
                    <a:pt x="65294" y="-6253"/>
                    <a:pt x="129634" y="0"/>
                  </a:cubicBezTo>
                  <a:cubicBezTo>
                    <a:pt x="366110" y="-26460"/>
                    <a:pt x="391478" y="39116"/>
                    <a:pt x="648154" y="0"/>
                  </a:cubicBezTo>
                  <a:cubicBezTo>
                    <a:pt x="728774" y="-8518"/>
                    <a:pt x="774597" y="69840"/>
                    <a:pt x="777788" y="129634"/>
                  </a:cubicBezTo>
                  <a:cubicBezTo>
                    <a:pt x="823105" y="210359"/>
                    <a:pt x="732089" y="558583"/>
                    <a:pt x="777788" y="648154"/>
                  </a:cubicBezTo>
                  <a:cubicBezTo>
                    <a:pt x="775195" y="710731"/>
                    <a:pt x="715860" y="782643"/>
                    <a:pt x="648154" y="777788"/>
                  </a:cubicBezTo>
                  <a:cubicBezTo>
                    <a:pt x="556001" y="791896"/>
                    <a:pt x="209837" y="788219"/>
                    <a:pt x="129634" y="777788"/>
                  </a:cubicBezTo>
                  <a:cubicBezTo>
                    <a:pt x="53677" y="774784"/>
                    <a:pt x="2021" y="719349"/>
                    <a:pt x="0" y="648154"/>
                  </a:cubicBezTo>
                  <a:cubicBezTo>
                    <a:pt x="23865" y="513907"/>
                    <a:pt x="-9145" y="230762"/>
                    <a:pt x="0" y="129634"/>
                  </a:cubicBezTo>
                  <a:close/>
                </a:path>
                <a:path w="777788" h="777788" stroke="0" extrusionOk="0">
                  <a:moveTo>
                    <a:pt x="0" y="129634"/>
                  </a:moveTo>
                  <a:cubicBezTo>
                    <a:pt x="68" y="56481"/>
                    <a:pt x="70401" y="4506"/>
                    <a:pt x="129634" y="0"/>
                  </a:cubicBezTo>
                  <a:cubicBezTo>
                    <a:pt x="372306" y="16500"/>
                    <a:pt x="571961" y="17257"/>
                    <a:pt x="648154" y="0"/>
                  </a:cubicBezTo>
                  <a:cubicBezTo>
                    <a:pt x="725798" y="4804"/>
                    <a:pt x="765557" y="55845"/>
                    <a:pt x="777788" y="129634"/>
                  </a:cubicBezTo>
                  <a:cubicBezTo>
                    <a:pt x="820733" y="201574"/>
                    <a:pt x="761541" y="556094"/>
                    <a:pt x="777788" y="648154"/>
                  </a:cubicBezTo>
                  <a:cubicBezTo>
                    <a:pt x="782161" y="722175"/>
                    <a:pt x="709448" y="785127"/>
                    <a:pt x="648154" y="777788"/>
                  </a:cubicBezTo>
                  <a:cubicBezTo>
                    <a:pt x="414409" y="750281"/>
                    <a:pt x="259487" y="774577"/>
                    <a:pt x="129634" y="777788"/>
                  </a:cubicBezTo>
                  <a:cubicBezTo>
                    <a:pt x="53325" y="765597"/>
                    <a:pt x="-10787" y="721758"/>
                    <a:pt x="0" y="648154"/>
                  </a:cubicBezTo>
                  <a:cubicBezTo>
                    <a:pt x="-12253" y="586648"/>
                    <a:pt x="30201" y="221497"/>
                    <a:pt x="0" y="129634"/>
                  </a:cubicBezTo>
                  <a:close/>
                </a:path>
              </a:pathLst>
            </a:custGeom>
            <a:solidFill>
              <a:srgbClr val="FFF1DA"/>
            </a:solidFill>
            <a:ln w="38100">
              <a:solidFill>
                <a:srgbClr val="B54D06"/>
              </a:solidFill>
              <a:extLst>
                <a:ext uri="{C807C97D-BFC1-408E-A445-0C87EB9F89A2}">
                  <ask:lineSketchStyleProps xmlns:ask="http://schemas.microsoft.com/office/drawing/2018/sketchyshapes" sd="3438064567">
                    <a:custGeom>
                      <a:avLst/>
                      <a:gdLst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  <a:gd name="connsiteX0" fmla="*/ 0 w 796591"/>
                        <a:gd name="connsiteY0" fmla="*/ 136001 h 815994"/>
                        <a:gd name="connsiteX1" fmla="*/ 132767 w 796591"/>
                        <a:gd name="connsiteY1" fmla="*/ 0 h 815994"/>
                        <a:gd name="connsiteX2" fmla="*/ 663823 w 796591"/>
                        <a:gd name="connsiteY2" fmla="*/ 0 h 815994"/>
                        <a:gd name="connsiteX3" fmla="*/ 796590 w 796591"/>
                        <a:gd name="connsiteY3" fmla="*/ 136001 h 815994"/>
                        <a:gd name="connsiteX4" fmla="*/ 796590 w 796591"/>
                        <a:gd name="connsiteY4" fmla="*/ 679992 h 815994"/>
                        <a:gd name="connsiteX5" fmla="*/ 663823 w 796591"/>
                        <a:gd name="connsiteY5" fmla="*/ 815994 h 815994"/>
                        <a:gd name="connsiteX6" fmla="*/ 132767 w 796591"/>
                        <a:gd name="connsiteY6" fmla="*/ 815994 h 815994"/>
                        <a:gd name="connsiteX7" fmla="*/ 0 w 796591"/>
                        <a:gd name="connsiteY7" fmla="*/ 679992 h 815994"/>
                        <a:gd name="connsiteX8" fmla="*/ 0 w 796591"/>
                        <a:gd name="connsiteY8" fmla="*/ 136001 h 8159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6591" h="815994" fill="none" extrusionOk="0">
                          <a:moveTo>
                            <a:pt x="0" y="136001"/>
                          </a:moveTo>
                          <a:cubicBezTo>
                            <a:pt x="-5553" y="75965"/>
                            <a:pt x="75732" y="-14197"/>
                            <a:pt x="132767" y="0"/>
                          </a:cubicBezTo>
                          <a:cubicBezTo>
                            <a:pt x="376958" y="-33619"/>
                            <a:pt x="406957" y="34068"/>
                            <a:pt x="663823" y="0"/>
                          </a:cubicBezTo>
                          <a:cubicBezTo>
                            <a:pt x="748714" y="-11128"/>
                            <a:pt x="790335" y="84318"/>
                            <a:pt x="796590" y="136001"/>
                          </a:cubicBezTo>
                          <a:cubicBezTo>
                            <a:pt x="826362" y="214249"/>
                            <a:pt x="756493" y="568714"/>
                            <a:pt x="796590" y="679992"/>
                          </a:cubicBezTo>
                          <a:cubicBezTo>
                            <a:pt x="791223" y="736213"/>
                            <a:pt x="729094" y="826170"/>
                            <a:pt x="663823" y="815994"/>
                          </a:cubicBezTo>
                          <a:cubicBezTo>
                            <a:pt x="554982" y="829068"/>
                            <a:pt x="208354" y="839945"/>
                            <a:pt x="132767" y="815994"/>
                          </a:cubicBezTo>
                          <a:cubicBezTo>
                            <a:pt x="51956" y="810763"/>
                            <a:pt x="3761" y="754349"/>
                            <a:pt x="0" y="679992"/>
                          </a:cubicBezTo>
                          <a:cubicBezTo>
                            <a:pt x="8812" y="530715"/>
                            <a:pt x="-14959" y="234387"/>
                            <a:pt x="0" y="136001"/>
                          </a:cubicBezTo>
                          <a:close/>
                        </a:path>
                        <a:path w="796591" h="815994" stroke="0" extrusionOk="0">
                          <a:moveTo>
                            <a:pt x="0" y="136001"/>
                          </a:moveTo>
                          <a:cubicBezTo>
                            <a:pt x="-3186" y="61939"/>
                            <a:pt x="72848" y="6180"/>
                            <a:pt x="132767" y="0"/>
                          </a:cubicBezTo>
                          <a:cubicBezTo>
                            <a:pt x="378504" y="15738"/>
                            <a:pt x="584244" y="17225"/>
                            <a:pt x="663823" y="0"/>
                          </a:cubicBezTo>
                          <a:cubicBezTo>
                            <a:pt x="742697" y="4019"/>
                            <a:pt x="774668" y="51520"/>
                            <a:pt x="796590" y="136001"/>
                          </a:cubicBezTo>
                          <a:cubicBezTo>
                            <a:pt x="840013" y="207948"/>
                            <a:pt x="771387" y="588957"/>
                            <a:pt x="796590" y="679992"/>
                          </a:cubicBezTo>
                          <a:cubicBezTo>
                            <a:pt x="800948" y="760472"/>
                            <a:pt x="728112" y="813551"/>
                            <a:pt x="663823" y="815994"/>
                          </a:cubicBezTo>
                          <a:cubicBezTo>
                            <a:pt x="418576" y="778532"/>
                            <a:pt x="255057" y="806782"/>
                            <a:pt x="132767" y="815994"/>
                          </a:cubicBezTo>
                          <a:cubicBezTo>
                            <a:pt x="55192" y="801877"/>
                            <a:pt x="-8673" y="759246"/>
                            <a:pt x="0" y="679992"/>
                          </a:cubicBezTo>
                          <a:cubicBezTo>
                            <a:pt x="-17826" y="633259"/>
                            <a:pt x="18165" y="226328"/>
                            <a:pt x="0" y="136001"/>
                          </a:cubicBezTo>
                          <a:close/>
                        </a:path>
                        <a:path w="796591" h="815994" fill="none" stroke="0" extrusionOk="0">
                          <a:moveTo>
                            <a:pt x="0" y="136001"/>
                          </a:moveTo>
                          <a:cubicBezTo>
                            <a:pt x="-2820" y="59087"/>
                            <a:pt x="74086" y="-3932"/>
                            <a:pt x="132767" y="0"/>
                          </a:cubicBezTo>
                          <a:cubicBezTo>
                            <a:pt x="379498" y="-36439"/>
                            <a:pt x="397825" y="44577"/>
                            <a:pt x="663823" y="0"/>
                          </a:cubicBezTo>
                          <a:cubicBezTo>
                            <a:pt x="748602" y="-7182"/>
                            <a:pt x="785327" y="71836"/>
                            <a:pt x="796590" y="136001"/>
                          </a:cubicBezTo>
                          <a:cubicBezTo>
                            <a:pt x="846876" y="207710"/>
                            <a:pt x="730059" y="587495"/>
                            <a:pt x="796590" y="679992"/>
                          </a:cubicBezTo>
                          <a:cubicBezTo>
                            <a:pt x="804839" y="751692"/>
                            <a:pt x="729689" y="823563"/>
                            <a:pt x="663823" y="815994"/>
                          </a:cubicBezTo>
                          <a:cubicBezTo>
                            <a:pt x="571326" y="834173"/>
                            <a:pt x="211642" y="833762"/>
                            <a:pt x="132767" y="815994"/>
                          </a:cubicBezTo>
                          <a:cubicBezTo>
                            <a:pt x="51072" y="802750"/>
                            <a:pt x="-7826" y="756527"/>
                            <a:pt x="0" y="679992"/>
                          </a:cubicBezTo>
                          <a:cubicBezTo>
                            <a:pt x="21499" y="530559"/>
                            <a:pt x="10868" y="246987"/>
                            <a:pt x="0" y="136001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B54D06"/>
                  </a:solidFill>
                  <a:effectLst/>
                  <a:uLnTx/>
                  <a:uFillTx/>
                  <a:latin typeface="字魂131号-酷乐潮玩体" panose="00000500000000000000" pitchFamily="2" charset="-122"/>
                  <a:ea typeface="字魂131号-酷乐潮玩体" panose="00000500000000000000" pitchFamily="2" charset="-122"/>
                  <a:cs typeface="+mn-cs"/>
                </a:rPr>
                <a:t>3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B54D06"/>
                </a:solidFill>
                <a:effectLst/>
                <a:uLnTx/>
                <a:uFillTx/>
                <a:latin typeface="字魂131号-酷乐潮玩体" panose="00000500000000000000" pitchFamily="2" charset="-122"/>
                <a:ea typeface="字魂131号-酷乐潮玩体" panose="00000500000000000000" pitchFamily="2" charset="-122"/>
                <a:cs typeface="+mn-cs"/>
              </a:endParaRPr>
            </a:p>
          </p:txBody>
        </p:sp>
      </p:grp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026951E-01BC-F940-9E26-CEF21BE97D78}"/>
              </a:ext>
            </a:extLst>
          </p:cNvPr>
          <p:cNvSpPr/>
          <p:nvPr/>
        </p:nvSpPr>
        <p:spPr>
          <a:xfrm>
            <a:off x="2052320" y="235108"/>
            <a:ext cx="8676640" cy="1278732"/>
          </a:xfrm>
          <a:prstGeom prst="roundRect">
            <a:avLst/>
          </a:prstGeom>
          <a:solidFill>
            <a:srgbClr val="FAE9EF"/>
          </a:solidFill>
          <a:ln w="57150">
            <a:solidFill>
              <a:srgbClr val="F26D1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Rô-bốt dùng hai chai nước có thể tích là 0,5 </a:t>
            </a:r>
            <a:r>
              <a:rPr lang="vi-VN" sz="2400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vi-VN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để đổ đầy nước vào các ô làm đá, mỗi ô có thể tích 8 cm</a:t>
            </a:r>
            <a:r>
              <a:rPr lang="vi-VN" sz="2400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Hỏi Rô-bốt có thể đổ đầy được nhiều nhất bao nhiêu ô? Biết 1 </a:t>
            </a:r>
            <a:r>
              <a:rPr lang="vi-VN" sz="2400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vi-VN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= 1 dm</a:t>
            </a:r>
            <a:r>
              <a:rPr lang="vi-VN" sz="2400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vi-VN" sz="2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60FEC4-3993-17A8-BCC2-79147853390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720330" y="2127885"/>
            <a:ext cx="3314700" cy="33337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68E613-823E-B8CA-19F9-B9CAA5DD44C8}"/>
              </a:ext>
            </a:extLst>
          </p:cNvPr>
          <p:cNvSpPr txBox="1"/>
          <p:nvPr/>
        </p:nvSpPr>
        <p:spPr>
          <a:xfrm>
            <a:off x="1442720" y="2174240"/>
            <a:ext cx="6096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giải:</a:t>
            </a:r>
            <a:endParaRPr lang="vi-VN" sz="28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Tổng số nước ở 2 chai là:</a:t>
            </a: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0,5 + 0,5 = 1 (</a:t>
            </a:r>
            <a:r>
              <a:rPr lang="vi-VN" sz="2800" b="0" i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Đổi: 1 </a:t>
            </a:r>
            <a:r>
              <a:rPr lang="vi-VN" sz="2800" b="0" i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 1 dm</a:t>
            </a:r>
            <a:r>
              <a:rPr lang="vi-VN" sz="28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 1 000 cm</a:t>
            </a:r>
            <a:r>
              <a:rPr lang="vi-VN" sz="28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vi-VN" sz="28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Rô-bốt có thể đổ đầy được nhiều nhất số ô là:</a:t>
            </a: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1 000 : 8 = 125 (ô)</a:t>
            </a:r>
          </a:p>
          <a:p>
            <a:pPr algn="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 số: 125 ô làm đá.</a:t>
            </a:r>
          </a:p>
        </p:txBody>
      </p:sp>
    </p:spTree>
    <p:extLst>
      <p:ext uri="{BB962C8B-B14F-4D97-AF65-F5344CB8AC3E}">
        <p14:creationId xmlns:p14="http://schemas.microsoft.com/office/powerpoint/2010/main" val="805763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03"/>
          <a:stretch/>
        </p:blipFill>
        <p:spPr>
          <a:xfrm>
            <a:off x="564778" y="753036"/>
            <a:ext cx="1569632" cy="1250408"/>
          </a:xfrm>
          <a:prstGeom prst="rect">
            <a:avLst/>
          </a:prstGeom>
        </p:spPr>
      </p:pic>
      <p:pic>
        <p:nvPicPr>
          <p:cNvPr id="3" name="图片 49" descr="夜晚亮着灯&#10;&#10;中度可信度描述已自动生成">
            <a:extLst>
              <a:ext uri="{FF2B5EF4-FFF2-40B4-BE49-F238E27FC236}">
                <a16:creationId xmlns:a16="http://schemas.microsoft.com/office/drawing/2014/main" id="{3DDBF170-65C1-F447-9519-603C19614DBF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0" r="88333" b="62591"/>
          <a:stretch/>
        </p:blipFill>
        <p:spPr>
          <a:xfrm>
            <a:off x="2548273" y="-356926"/>
            <a:ext cx="1422400" cy="1857829"/>
          </a:xfrm>
          <a:custGeom>
            <a:avLst/>
            <a:gdLst>
              <a:gd name="connsiteX0" fmla="*/ 0 w 12192000"/>
              <a:gd name="connsiteY0" fmla="*/ 0 h 6133011"/>
              <a:gd name="connsiteX1" fmla="*/ 12192000 w 12192000"/>
              <a:gd name="connsiteY1" fmla="*/ 0 h 6133011"/>
              <a:gd name="connsiteX2" fmla="*/ 12192000 w 12192000"/>
              <a:gd name="connsiteY2" fmla="*/ 6133011 h 6133011"/>
              <a:gd name="connsiteX3" fmla="*/ 0 w 12192000"/>
              <a:gd name="connsiteY3" fmla="*/ 6133011 h 613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133011">
                <a:moveTo>
                  <a:pt x="0" y="0"/>
                </a:moveTo>
                <a:lnTo>
                  <a:pt x="12192000" y="0"/>
                </a:lnTo>
                <a:lnTo>
                  <a:pt x="12192000" y="6133011"/>
                </a:lnTo>
                <a:lnTo>
                  <a:pt x="0" y="6133011"/>
                </a:lnTo>
                <a:close/>
              </a:path>
            </a:pathLst>
          </a:custGeom>
        </p:spPr>
      </p:pic>
      <p:pic>
        <p:nvPicPr>
          <p:cNvPr id="4" name="图片 52" descr="夜晚亮着灯&#10;&#10;中度可信度描述已自动生成">
            <a:extLst>
              <a:ext uri="{FF2B5EF4-FFF2-40B4-BE49-F238E27FC236}">
                <a16:creationId xmlns:a16="http://schemas.microsoft.com/office/drawing/2014/main" id="{9F418C6E-7E47-2D41-B853-44F8782C7DF6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9" t="10210" r="60595" b="69816"/>
          <a:stretch/>
        </p:blipFill>
        <p:spPr>
          <a:xfrm>
            <a:off x="6815377" y="-49359"/>
            <a:ext cx="1422400" cy="1364343"/>
          </a:xfrm>
          <a:custGeom>
            <a:avLst/>
            <a:gdLst>
              <a:gd name="connsiteX0" fmla="*/ 0 w 12192000"/>
              <a:gd name="connsiteY0" fmla="*/ 0 h 6133011"/>
              <a:gd name="connsiteX1" fmla="*/ 12192000 w 12192000"/>
              <a:gd name="connsiteY1" fmla="*/ 0 h 6133011"/>
              <a:gd name="connsiteX2" fmla="*/ 12192000 w 12192000"/>
              <a:gd name="connsiteY2" fmla="*/ 6133011 h 6133011"/>
              <a:gd name="connsiteX3" fmla="*/ 0 w 12192000"/>
              <a:gd name="connsiteY3" fmla="*/ 6133011 h 613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133011">
                <a:moveTo>
                  <a:pt x="0" y="0"/>
                </a:moveTo>
                <a:lnTo>
                  <a:pt x="12192000" y="0"/>
                </a:lnTo>
                <a:lnTo>
                  <a:pt x="12192000" y="6133011"/>
                </a:lnTo>
                <a:lnTo>
                  <a:pt x="0" y="6133011"/>
                </a:lnTo>
                <a:close/>
              </a:path>
            </a:pathLst>
          </a:custGeom>
        </p:spPr>
      </p:pic>
      <p:pic>
        <p:nvPicPr>
          <p:cNvPr id="9" name="图片 12">
            <a:extLst>
              <a:ext uri="{FF2B5EF4-FFF2-40B4-BE49-F238E27FC236}">
                <a16:creationId xmlns:a16="http://schemas.microsoft.com/office/drawing/2014/main" id="{9F013663-CCEE-8243-ACBC-62FFC230921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456" y="1654710"/>
            <a:ext cx="5049297" cy="50492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EE186E-3BEF-17B6-5F1A-1D2DCAD254C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7840" y="1999344"/>
            <a:ext cx="14963190" cy="360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218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39934" r="-478" b="19222"/>
          <a:stretch/>
        </p:blipFill>
        <p:spPr>
          <a:xfrm>
            <a:off x="-1" y="0"/>
            <a:ext cx="12250271" cy="70462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824" b="89988" l="4891" r="89946">
                        <a14:foregroundMark x1="24864" y1="20730" x2="33424" y2="23557"/>
                        <a14:foregroundMark x1="64810" y1="24146" x2="62636" y2="24264"/>
                        <a14:foregroundMark x1="69429" y1="15665" x2="66848" y2="15077"/>
                        <a14:foregroundMark x1="31386" y1="32391" x2="34511" y2="32744"/>
                        <a14:foregroundMark x1="18478" y1="13192" x2="18478" y2="15077"/>
                        <a14:foregroundMark x1="24592" y1="15077" x2="26630" y2="15077"/>
                        <a14:foregroundMark x1="26223" y1="10365" x2="29755" y2="10012"/>
                        <a14:foregroundMark x1="42935" y1="14959" x2="47011" y2="15077"/>
                        <a14:foregroundMark x1="45380" y1="10247" x2="53804" y2="10012"/>
                        <a14:foregroundMark x1="55163" y1="14959" x2="61277" y2="15312"/>
                        <a14:foregroundMark x1="33832" y1="9776" x2="43342" y2="9069"/>
                        <a14:foregroundMark x1="60598" y1="10365" x2="54212" y2="10012"/>
                        <a14:foregroundMark x1="44429" y1="31920" x2="43207" y2="31213"/>
                        <a14:foregroundMark x1="41984" y1="32391" x2="40489" y2="30978"/>
                        <a14:foregroundMark x1="66168" y1="9658" x2="64674" y2="9187"/>
                        <a14:foregroundMark x1="69429" y1="16843" x2="69429" y2="18846"/>
                        <a14:foregroundMark x1="68750" y1="34158" x2="69429" y2="38634"/>
                        <a14:foregroundMark x1="69429" y1="27797" x2="69429" y2="33333"/>
                        <a14:foregroundMark x1="69158" y1="19552" x2="70109" y2="23557"/>
                        <a14:foregroundMark x1="24592" y1="10601" x2="20788" y2="10012"/>
                        <a14:foregroundMark x1="53804" y1="42521" x2="51223" y2="40400"/>
                        <a14:backgroundMark x1="67527" y1="36278" x2="67120" y2="35925"/>
                        <a14:backgroundMark x1="62772" y1="35689" x2="62092" y2="35453"/>
                        <a14:backgroundMark x1="55571" y1="12603" x2="45109" y2="12956"/>
                        <a14:backgroundMark x1="67255" y1="26502" x2="66576" y2="266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8916" y="-539945"/>
            <a:ext cx="7553195" cy="8712857"/>
          </a:xfrm>
          <a:prstGeom prst="rect">
            <a:avLst/>
          </a:prstGeom>
        </p:spPr>
      </p:pic>
      <p:grpSp>
        <p:nvGrpSpPr>
          <p:cNvPr id="18" name="Nhóm 12">
            <a:extLst>
              <a:ext uri="{FF2B5EF4-FFF2-40B4-BE49-F238E27FC236}">
                <a16:creationId xmlns:a16="http://schemas.microsoft.com/office/drawing/2014/main" id="{5E1C5CE2-A947-77DD-BB66-813FE2B58F25}"/>
              </a:ext>
            </a:extLst>
          </p:cNvPr>
          <p:cNvGrpSpPr/>
          <p:nvPr/>
        </p:nvGrpSpPr>
        <p:grpSpPr>
          <a:xfrm>
            <a:off x="4138237" y="3085002"/>
            <a:ext cx="7767283" cy="3515761"/>
            <a:chOff x="1308041" y="1867876"/>
            <a:chExt cx="7260607" cy="3654518"/>
          </a:xfrm>
        </p:grpSpPr>
        <p:sp>
          <p:nvSpPr>
            <p:cNvPr id="19" name="Hộp Văn bản 13">
              <a:extLst>
                <a:ext uri="{FF2B5EF4-FFF2-40B4-BE49-F238E27FC236}">
                  <a16:creationId xmlns:a16="http://schemas.microsoft.com/office/drawing/2014/main" id="{A8B53FDF-9183-25E3-EEE8-23833AD67BE6}"/>
                </a:ext>
              </a:extLst>
            </p:cNvPr>
            <p:cNvSpPr txBox="1"/>
            <p:nvPr/>
          </p:nvSpPr>
          <p:spPr>
            <a:xfrm>
              <a:off x="1308041" y="1907257"/>
              <a:ext cx="7260607" cy="36151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0" b="0" i="0" u="none" strike="noStrike" kern="1200" cap="none" spc="0" normalizeH="0" baseline="0" noProof="0" dirty="0">
                  <a:ln w="381000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BÁN BÁNH MÌ</a:t>
              </a:r>
              <a:endParaRPr kumimoji="0" lang="vi-VN" sz="11000" b="0" i="0" u="none" strike="noStrike" kern="1200" cap="none" spc="0" normalizeH="0" baseline="0" noProof="0" dirty="0">
                <a:ln w="381000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0" name="Hộp Văn bản 14">
              <a:extLst>
                <a:ext uri="{FF2B5EF4-FFF2-40B4-BE49-F238E27FC236}">
                  <a16:creationId xmlns:a16="http://schemas.microsoft.com/office/drawing/2014/main" id="{1157ED18-EBA4-52DE-A5AA-9953BEE8FD11}"/>
                </a:ext>
              </a:extLst>
            </p:cNvPr>
            <p:cNvSpPr txBox="1"/>
            <p:nvPr/>
          </p:nvSpPr>
          <p:spPr>
            <a:xfrm>
              <a:off x="1308041" y="1867876"/>
              <a:ext cx="7260607" cy="36151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FFFF8F"/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B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E2B2C7"/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Á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5B9BD5">
                      <a:lumMod val="20000"/>
                      <a:lumOff val="80000"/>
                    </a:srgbClr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N 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98E084"/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B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70AD47">
                      <a:lumMod val="20000"/>
                      <a:lumOff val="80000"/>
                    </a:srgbClr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Á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FBDACC"/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N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FFC000">
                      <a:lumMod val="40000"/>
                      <a:lumOff val="60000"/>
                    </a:srgbClr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H 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F7C1D9"/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M</a:t>
              </a:r>
              <a:r>
                <a:rPr kumimoji="0" lang="en-US" sz="11000" b="0" i="0" u="none" strike="noStrike" kern="1200" cap="none" spc="0" normalizeH="0" baseline="0" noProof="0" dirty="0">
                  <a:ln w="28575">
                    <a:solidFill>
                      <a:sysClr val="windowText" lastClr="000000"/>
                    </a:solidFill>
                  </a:ln>
                  <a:solidFill>
                    <a:srgbClr val="ED7D31">
                      <a:lumMod val="40000"/>
                      <a:lumOff val="60000"/>
                    </a:srgbClr>
                  </a:solidFill>
                  <a:effectLst/>
                  <a:uLnTx/>
                  <a:uFillTx/>
                  <a:latin typeface="SVN-Gretoon" panose="02040603050506020204" pitchFamily="18" charset="0"/>
                  <a:ea typeface="+mn-ea"/>
                  <a:cs typeface="+mn-cs"/>
                </a:rPr>
                <a:t>Ì</a:t>
              </a:r>
              <a:endParaRPr kumimoji="0" lang="vi-VN" sz="11000" b="0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D7E69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1" name="Nhóm 23">
            <a:extLst>
              <a:ext uri="{FF2B5EF4-FFF2-40B4-BE49-F238E27FC236}">
                <a16:creationId xmlns:a16="http://schemas.microsoft.com/office/drawing/2014/main" id="{21689025-61A3-14EC-24BE-F79F7A0EA702}"/>
              </a:ext>
            </a:extLst>
          </p:cNvPr>
          <p:cNvGrpSpPr/>
          <p:nvPr/>
        </p:nvGrpSpPr>
        <p:grpSpPr>
          <a:xfrm>
            <a:off x="5948113" y="2204989"/>
            <a:ext cx="4487163" cy="1722141"/>
            <a:chOff x="3666356" y="4573200"/>
            <a:chExt cx="4280542" cy="1393227"/>
          </a:xfrm>
        </p:grpSpPr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A2CE281D-9856-7095-3FAE-4107D2F58A47}"/>
                </a:ext>
              </a:extLst>
            </p:cNvPr>
            <p:cNvSpPr txBox="1"/>
            <p:nvPr/>
          </p:nvSpPr>
          <p:spPr>
            <a:xfrm>
              <a:off x="3666356" y="4573200"/>
              <a:ext cx="4280542" cy="1381473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0" b="0" i="0" u="none" strike="noStrike" kern="1200" cap="none" spc="0" normalizeH="0" baseline="0" noProof="0" dirty="0">
                  <a:ln w="190500">
                    <a:solidFill>
                      <a:prstClr val="white"/>
                    </a:solidFill>
                    <a:prstDash val="solid"/>
                  </a:ln>
                  <a:solidFill>
                    <a:prstClr val="black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uLnTx/>
                  <a:uFillTx/>
                  <a:latin typeface="LNTH-LuoLuoNotangYuanTi 1" pitchFamily="2" charset="-128"/>
                  <a:ea typeface="LNTH-LuoLuoNotangYuanTi 1" pitchFamily="2" charset="-128"/>
                  <a:cs typeface="LNTH-LuoLuoNotangYuanTi 1" pitchFamily="2" charset="-128"/>
                </a:rPr>
                <a:t>TRÒ CHƠI :</a:t>
              </a:r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4E2FC697-2A7E-59D7-7BC8-610634E33B6B}"/>
                </a:ext>
              </a:extLst>
            </p:cNvPr>
            <p:cNvSpPr txBox="1"/>
            <p:nvPr/>
          </p:nvSpPr>
          <p:spPr>
            <a:xfrm>
              <a:off x="3666356" y="4584954"/>
              <a:ext cx="4280542" cy="1381473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0" b="0" i="0" u="none" strike="noStrike" kern="1200" cap="none" spc="0" normalizeH="0" baseline="0" noProof="0" dirty="0">
                  <a:ln w="9525">
                    <a:noFill/>
                    <a:prstDash val="solid"/>
                  </a:ln>
                  <a:solidFill>
                    <a:srgbClr val="FF5D5D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uLnTx/>
                  <a:uFillTx/>
                  <a:latin typeface="LNTH-LuoLuoNotangYuanTi 1" pitchFamily="2" charset="-128"/>
                  <a:ea typeface="LNTH-LuoLuoNotangYuanTi 1" pitchFamily="2" charset="-128"/>
                  <a:cs typeface="LNTH-LuoLuoNotangYuanTi 1" pitchFamily="2" charset="-128"/>
                </a:rPr>
                <a:t>TRÒ CHƠI 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899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5" name="Nhóm 28">
            <a:extLst>
              <a:ext uri="{FF2B5EF4-FFF2-40B4-BE49-F238E27FC236}">
                <a16:creationId xmlns:a16="http://schemas.microsoft.com/office/drawing/2014/main" id="{E14896BE-5B17-FCD4-10DB-434643E85871}"/>
              </a:ext>
            </a:extLst>
          </p:cNvPr>
          <p:cNvGrpSpPr/>
          <p:nvPr/>
        </p:nvGrpSpPr>
        <p:grpSpPr>
          <a:xfrm>
            <a:off x="4059381" y="341186"/>
            <a:ext cx="7883237" cy="4244669"/>
            <a:chOff x="3653952" y="1330652"/>
            <a:chExt cx="6099183" cy="6454712"/>
          </a:xfrm>
        </p:grpSpPr>
        <p:sp>
          <p:nvSpPr>
            <p:cNvPr id="16" name="Bong bóng Lời nói: Hình chữ nhật với Góc Tròn 29">
              <a:extLst>
                <a:ext uri="{FF2B5EF4-FFF2-40B4-BE49-F238E27FC236}">
                  <a16:creationId xmlns:a16="http://schemas.microsoft.com/office/drawing/2014/main" id="{732825EE-8D57-5AB7-94D8-FCDF449C651D}"/>
                </a:ext>
              </a:extLst>
            </p:cNvPr>
            <p:cNvSpPr/>
            <p:nvPr/>
          </p:nvSpPr>
          <p:spPr>
            <a:xfrm>
              <a:off x="3653952" y="1330652"/>
              <a:ext cx="6099183" cy="6454712"/>
            </a:xfrm>
            <a:prstGeom prst="wedgeRoundRectCallout">
              <a:avLst>
                <a:gd name="adj1" fmla="val -55897"/>
                <a:gd name="adj2" fmla="val 24215"/>
                <a:gd name="adj3" fmla="val 16667"/>
              </a:avLst>
            </a:prstGeom>
            <a:solidFill>
              <a:schemeClr val="bg1"/>
            </a:solidFill>
            <a:ln w="38100">
              <a:solidFill>
                <a:schemeClr val="accent5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 Placeholder 7">
              <a:extLst>
                <a:ext uri="{FF2B5EF4-FFF2-40B4-BE49-F238E27FC236}">
                  <a16:creationId xmlns:a16="http://schemas.microsoft.com/office/drawing/2014/main" id="{252D571E-DF00-DFEA-4695-A8B44607599B}"/>
                </a:ext>
              </a:extLst>
            </p:cNvPr>
            <p:cNvSpPr txBox="1">
              <a:spLocks/>
            </p:cNvSpPr>
            <p:nvPr/>
          </p:nvSpPr>
          <p:spPr>
            <a:xfrm>
              <a:off x="3854474" y="1632349"/>
              <a:ext cx="5698139" cy="3326368"/>
            </a:xfrm>
            <a:prstGeom prst="rect">
              <a:avLst/>
            </a:prstGeom>
          </p:spPr>
          <p:txBody>
            <a:bodyPr vert="horz" lIns="0" tIns="103866" rIns="0" bIns="103866" anchor="t"/>
            <a:lstStyle>
              <a:lvl1pPr marL="0" indent="0" algn="r" rtl="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1266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Lato Regular"/>
                  <a:ea typeface="+mn-ea"/>
                  <a:cs typeface="Lato Regular"/>
                </a:defRPr>
              </a:lvl1pPr>
              <a:lvl2pPr marL="1041400" indent="-4000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4963" indent="-319088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7900" indent="-319088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90838" indent="-319088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34603" indent="-321327" algn="l" defTabSz="1285309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77258" indent="-321327" algn="l" defTabSz="1285309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19911" indent="-321327" algn="l" defTabSz="1285309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62567" indent="-321327" algn="l" defTabSz="1285309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Những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chiếc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bánh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mì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nóng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giòn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đã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sẵn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sàng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,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các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cháu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hãy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trả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lời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các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câu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hỏi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để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giúp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bà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bán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bánh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mì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nhé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!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Mỗi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ổ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bánh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mì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được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bán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đi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các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tổ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sẽ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được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cộng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một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bông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hoa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điểm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 </a:t>
              </a:r>
              <a:r>
                <a:rPr kumimoji="0" lang="en-US" altLang="zh-CN" sz="4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thưởng</a:t>
              </a:r>
              <a:r>
                <a:rPr kumimoji="0" lang="en-US" altLang="zh-C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等线" panose="02010600030101010101" pitchFamily="2" charset="-122"/>
                  <a:cs typeface="Calibri" panose="020F0502020204030204" pitchFamily="34" charset="0"/>
                  <a:sym typeface="+mn-lt"/>
                </a:rPr>
                <a:t>.</a:t>
              </a:r>
              <a:endPara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  <a:sym typeface="+mn-lt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81" t="951" r="35294" b="1"/>
          <a:stretch/>
        </p:blipFill>
        <p:spPr>
          <a:xfrm flipH="1">
            <a:off x="123163" y="47616"/>
            <a:ext cx="5575472" cy="907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321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-148933" y="343701"/>
            <a:ext cx="12703748" cy="2775311"/>
            <a:chOff x="-148932" y="294969"/>
            <a:chExt cx="12703748" cy="2775311"/>
          </a:xfrm>
        </p:grpSpPr>
        <p:grpSp>
          <p:nvGrpSpPr>
            <p:cNvPr id="2" name="Group 1"/>
            <p:cNvGrpSpPr/>
            <p:nvPr/>
          </p:nvGrpSpPr>
          <p:grpSpPr>
            <a:xfrm>
              <a:off x="-148932" y="294969"/>
              <a:ext cx="12063025" cy="2775311"/>
              <a:chOff x="-148932" y="294969"/>
              <a:chExt cx="12063025" cy="2775311"/>
            </a:xfrm>
          </p:grpSpPr>
          <p:sp>
            <p:nvSpPr>
              <p:cNvPr id="9" name="Hình chữ nhật: Góc Tròn 13">
                <a:extLst>
                  <a:ext uri="{FF2B5EF4-FFF2-40B4-BE49-F238E27FC236}">
                    <a16:creationId xmlns:a16="http://schemas.microsoft.com/office/drawing/2014/main" id="{B3661555-36CB-FCE4-454A-B9815472727D}"/>
                  </a:ext>
                </a:extLst>
              </p:cNvPr>
              <p:cNvSpPr/>
              <p:nvPr/>
            </p:nvSpPr>
            <p:spPr>
              <a:xfrm>
                <a:off x="383136" y="294969"/>
                <a:ext cx="11530957" cy="2173912"/>
              </a:xfrm>
              <a:custGeom>
                <a:avLst/>
                <a:gdLst>
                  <a:gd name="connsiteX0" fmla="*/ 0 w 11530957"/>
                  <a:gd name="connsiteY0" fmla="*/ 362326 h 2173912"/>
                  <a:gd name="connsiteX1" fmla="*/ 362326 w 11530957"/>
                  <a:gd name="connsiteY1" fmla="*/ 0 h 2173912"/>
                  <a:gd name="connsiteX2" fmla="*/ 11168631 w 11530957"/>
                  <a:gd name="connsiteY2" fmla="*/ 0 h 2173912"/>
                  <a:gd name="connsiteX3" fmla="*/ 11530957 w 11530957"/>
                  <a:gd name="connsiteY3" fmla="*/ 362326 h 2173912"/>
                  <a:gd name="connsiteX4" fmla="*/ 11530957 w 11530957"/>
                  <a:gd name="connsiteY4" fmla="*/ 1811586 h 2173912"/>
                  <a:gd name="connsiteX5" fmla="*/ 11168631 w 11530957"/>
                  <a:gd name="connsiteY5" fmla="*/ 2173912 h 2173912"/>
                  <a:gd name="connsiteX6" fmla="*/ 362326 w 11530957"/>
                  <a:gd name="connsiteY6" fmla="*/ 2173912 h 2173912"/>
                  <a:gd name="connsiteX7" fmla="*/ 0 w 11530957"/>
                  <a:gd name="connsiteY7" fmla="*/ 1811586 h 2173912"/>
                  <a:gd name="connsiteX8" fmla="*/ 0 w 11530957"/>
                  <a:gd name="connsiteY8" fmla="*/ 362326 h 2173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30957" h="2173912" fill="none" extrusionOk="0">
                    <a:moveTo>
                      <a:pt x="0" y="362326"/>
                    </a:moveTo>
                    <a:cubicBezTo>
                      <a:pt x="-13895" y="163083"/>
                      <a:pt x="161346" y="4960"/>
                      <a:pt x="362326" y="0"/>
                    </a:cubicBezTo>
                    <a:cubicBezTo>
                      <a:pt x="4594817" y="77600"/>
                      <a:pt x="9911360" y="-27269"/>
                      <a:pt x="11168631" y="0"/>
                    </a:cubicBezTo>
                    <a:cubicBezTo>
                      <a:pt x="11379880" y="-14698"/>
                      <a:pt x="11548733" y="167452"/>
                      <a:pt x="11530957" y="362326"/>
                    </a:cubicBezTo>
                    <a:cubicBezTo>
                      <a:pt x="11650298" y="734533"/>
                      <a:pt x="11461025" y="1581505"/>
                      <a:pt x="11530957" y="1811586"/>
                    </a:cubicBezTo>
                    <a:cubicBezTo>
                      <a:pt x="11514320" y="2005185"/>
                      <a:pt x="11338908" y="2187068"/>
                      <a:pt x="11168631" y="2173912"/>
                    </a:cubicBezTo>
                    <a:cubicBezTo>
                      <a:pt x="8916905" y="2223089"/>
                      <a:pt x="3453281" y="2051210"/>
                      <a:pt x="362326" y="2173912"/>
                    </a:cubicBezTo>
                    <a:cubicBezTo>
                      <a:pt x="157406" y="2210876"/>
                      <a:pt x="-15980" y="2025452"/>
                      <a:pt x="0" y="1811586"/>
                    </a:cubicBezTo>
                    <a:cubicBezTo>
                      <a:pt x="11780" y="1092457"/>
                      <a:pt x="-78357" y="1026037"/>
                      <a:pt x="0" y="362326"/>
                    </a:cubicBezTo>
                    <a:close/>
                  </a:path>
                  <a:path w="11530957" h="2173912" stroke="0" extrusionOk="0">
                    <a:moveTo>
                      <a:pt x="0" y="362326"/>
                    </a:moveTo>
                    <a:cubicBezTo>
                      <a:pt x="12417" y="160800"/>
                      <a:pt x="167098" y="-326"/>
                      <a:pt x="362326" y="0"/>
                    </a:cubicBezTo>
                    <a:cubicBezTo>
                      <a:pt x="2766759" y="-129276"/>
                      <a:pt x="6400469" y="-77778"/>
                      <a:pt x="11168631" y="0"/>
                    </a:cubicBezTo>
                    <a:cubicBezTo>
                      <a:pt x="11363877" y="-15498"/>
                      <a:pt x="11527433" y="182538"/>
                      <a:pt x="11530957" y="362326"/>
                    </a:cubicBezTo>
                    <a:cubicBezTo>
                      <a:pt x="11462788" y="649621"/>
                      <a:pt x="11566852" y="1264960"/>
                      <a:pt x="11530957" y="1811586"/>
                    </a:cubicBezTo>
                    <a:cubicBezTo>
                      <a:pt x="11531995" y="2013883"/>
                      <a:pt x="11358891" y="2177258"/>
                      <a:pt x="11168631" y="2173912"/>
                    </a:cubicBezTo>
                    <a:cubicBezTo>
                      <a:pt x="9850207" y="2218132"/>
                      <a:pt x="1969469" y="2144530"/>
                      <a:pt x="362326" y="2173912"/>
                    </a:cubicBezTo>
                    <a:cubicBezTo>
                      <a:pt x="160960" y="2169074"/>
                      <a:pt x="-36377" y="2003286"/>
                      <a:pt x="0" y="1811586"/>
                    </a:cubicBezTo>
                    <a:cubicBezTo>
                      <a:pt x="35307" y="1251542"/>
                      <a:pt x="-43835" y="902575"/>
                      <a:pt x="0" y="362326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rgbClr val="C9DB64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sd="2925326911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0" name="Nhóm 23">
                <a:extLst>
                  <a:ext uri="{FF2B5EF4-FFF2-40B4-BE49-F238E27FC236}">
                    <a16:creationId xmlns:a16="http://schemas.microsoft.com/office/drawing/2014/main" id="{21689025-61A3-14EC-24BE-F79F7A0EA702}"/>
                  </a:ext>
                </a:extLst>
              </p:cNvPr>
              <p:cNvGrpSpPr/>
              <p:nvPr/>
            </p:nvGrpSpPr>
            <p:grpSpPr>
              <a:xfrm>
                <a:off x="-148932" y="1675164"/>
                <a:ext cx="4329641" cy="1395116"/>
                <a:chOff x="1852533" y="4618573"/>
                <a:chExt cx="4329641" cy="1395116"/>
              </a:xfrm>
            </p:grpSpPr>
            <p:sp>
              <p:nvSpPr>
                <p:cNvPr id="11" name="TextBox 67">
                  <a:extLst>
                    <a:ext uri="{FF2B5EF4-FFF2-40B4-BE49-F238E27FC236}">
                      <a16:creationId xmlns:a16="http://schemas.microsoft.com/office/drawing/2014/main" id="{A2CE281D-9856-7095-3FAE-4107D2F58A47}"/>
                    </a:ext>
                  </a:extLst>
                </p:cNvPr>
                <p:cNvSpPr txBox="1"/>
                <p:nvPr/>
              </p:nvSpPr>
              <p:spPr>
                <a:xfrm>
                  <a:off x="1901632" y="4632216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 1:</a:t>
                  </a:r>
                </a:p>
              </p:txBody>
            </p:sp>
            <p:sp>
              <p:nvSpPr>
                <p:cNvPr id="12" name="TextBox 67">
                  <a:extLst>
                    <a:ext uri="{FF2B5EF4-FFF2-40B4-BE49-F238E27FC236}">
                      <a16:creationId xmlns:a16="http://schemas.microsoft.com/office/drawing/2014/main" id="{4E2FC697-2A7E-59D7-7BC8-610634E33B6B}"/>
                    </a:ext>
                  </a:extLst>
                </p:cNvPr>
                <p:cNvSpPr txBox="1"/>
                <p:nvPr/>
              </p:nvSpPr>
              <p:spPr>
                <a:xfrm>
                  <a:off x="1852533" y="4618573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0" i="0" u="none" strike="noStrike" kern="1200" cap="none" spc="0" normalizeH="0" baseline="0" noProof="0" dirty="0" err="1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0" i="0" u="none" strike="noStrike" kern="1200" cap="none" spc="0" normalizeH="0" baseline="0" noProof="0" dirty="0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 1:</a:t>
                  </a:r>
                </a:p>
              </p:txBody>
            </p:sp>
          </p:grp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34B22C0-B9C3-AB33-E036-F58F1DD43359}"/>
                </a:ext>
              </a:extLst>
            </p:cNvPr>
            <p:cNvSpPr txBox="1"/>
            <p:nvPr/>
          </p:nvSpPr>
          <p:spPr>
            <a:xfrm>
              <a:off x="4795521" y="586071"/>
              <a:ext cx="7759295" cy="1215156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1 dm</a:t>
              </a:r>
              <a:r>
                <a:rPr lang="en-US" sz="60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r>
                <a:rPr lang="en-US" sz="6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= ...cm</a:t>
              </a:r>
              <a:r>
                <a:rPr lang="en-US" sz="60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endParaRPr lang="en-US" sz="6000" dirty="0"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83135" y="923850"/>
            <a:ext cx="3458344" cy="203125"/>
            <a:chOff x="383134" y="711275"/>
            <a:chExt cx="3458344" cy="203125"/>
          </a:xfrm>
        </p:grpSpPr>
        <p:sp>
          <p:nvSpPr>
            <p:cNvPr id="28" name="TextBox 10">
              <a:extLst>
                <a:ext uri="{FF2B5EF4-FFF2-40B4-BE49-F238E27FC236}">
                  <a16:creationId xmlns:a16="http://schemas.microsoft.com/office/drawing/2014/main" id="{BE89E148-2AC0-7696-E687-3EE5FC6D315E}"/>
                </a:ext>
              </a:extLst>
            </p:cNvPr>
            <p:cNvSpPr txBox="1"/>
            <p:nvPr/>
          </p:nvSpPr>
          <p:spPr>
            <a:xfrm>
              <a:off x="383135" y="728545"/>
              <a:ext cx="3458343" cy="18585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0" i="0" u="none" strike="noStrike" kern="1200" cap="none" spc="0" normalizeH="0" baseline="0" noProof="0" dirty="0">
                  <a:ln w="127000">
                    <a:solidFill>
                      <a:prstClr val="white"/>
                    </a:solidFill>
                    <a:prstDash val="solid"/>
                  </a:ln>
                  <a:solidFill>
                    <a:srgbClr val="F7C1D9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uLnTx/>
                  <a:uFillTx/>
                  <a:latin typeface="LNTH-Hoa Nho LNTH" pitchFamily="2" charset="0"/>
                  <a:ea typeface="+mn-ea"/>
                  <a:cs typeface="+mn-cs"/>
                </a:rPr>
                <a:t>VÍ DỤ:</a:t>
              </a:r>
            </a:p>
          </p:txBody>
        </p:sp>
        <p:sp>
          <p:nvSpPr>
            <p:cNvPr id="29" name="TextBox 10">
              <a:extLst>
                <a:ext uri="{FF2B5EF4-FFF2-40B4-BE49-F238E27FC236}">
                  <a16:creationId xmlns:a16="http://schemas.microsoft.com/office/drawing/2014/main" id="{BE89E148-2AC0-7696-E687-3EE5FC6D315E}"/>
                </a:ext>
              </a:extLst>
            </p:cNvPr>
            <p:cNvSpPr txBox="1"/>
            <p:nvPr/>
          </p:nvSpPr>
          <p:spPr>
            <a:xfrm>
              <a:off x="383134" y="711275"/>
              <a:ext cx="3458343" cy="18585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0" i="0" u="none" strike="noStrike" kern="1200" cap="none" spc="0" normalizeH="0" baseline="0" noProof="0" dirty="0">
                  <a:ln w="28575">
                    <a:solidFill>
                      <a:prstClr val="black"/>
                    </a:solidFill>
                    <a:prstDash val="solid"/>
                  </a:ln>
                  <a:solidFill>
                    <a:srgbClr val="F7C1D9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uLnTx/>
                  <a:uFillTx/>
                  <a:latin typeface="LNTH-Hoa Nho LNTH" pitchFamily="2" charset="0"/>
                  <a:ea typeface="+mn-ea"/>
                  <a:cs typeface="+mn-cs"/>
                </a:rPr>
                <a:t>VÍ DỤ: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F3B9162-783E-4BCC-1BC5-A7955DD08F99}"/>
              </a:ext>
            </a:extLst>
          </p:cNvPr>
          <p:cNvGrpSpPr/>
          <p:nvPr/>
        </p:nvGrpSpPr>
        <p:grpSpPr>
          <a:xfrm>
            <a:off x="383135" y="4661339"/>
            <a:ext cx="4865720" cy="1509792"/>
            <a:chOff x="56947" y="7199334"/>
            <a:chExt cx="7970686" cy="2323212"/>
          </a:xfrm>
        </p:grpSpPr>
        <p:sp>
          <p:nvSpPr>
            <p:cNvPr id="44" name="c">
              <a:extLst>
                <a:ext uri="{FF2B5EF4-FFF2-40B4-BE49-F238E27FC236}">
                  <a16:creationId xmlns:a16="http://schemas.microsoft.com/office/drawing/2014/main" id="{7BBF831F-5501-9367-806D-24D63CE6BB82}"/>
                </a:ext>
              </a:extLst>
            </p:cNvPr>
            <p:cNvSpPr/>
            <p:nvPr/>
          </p:nvSpPr>
          <p:spPr>
            <a:xfrm>
              <a:off x="1768476" y="7352362"/>
              <a:ext cx="6259157" cy="2071397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1 000</a:t>
              </a:r>
            </a:p>
          </p:txBody>
        </p:sp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2EB48C9B-85B6-9CAF-2C1E-56AEF9465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56947" y="7199334"/>
              <a:ext cx="2128643" cy="2323212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29C2B4B-B39F-A5A3-576D-3D1C1D40D3C2}"/>
              </a:ext>
            </a:extLst>
          </p:cNvPr>
          <p:cNvGrpSpPr/>
          <p:nvPr/>
        </p:nvGrpSpPr>
        <p:grpSpPr>
          <a:xfrm>
            <a:off x="6625428" y="4698189"/>
            <a:ext cx="5332639" cy="1436089"/>
            <a:chOff x="8718303" y="7056816"/>
            <a:chExt cx="8735558" cy="2209801"/>
          </a:xfrm>
        </p:grpSpPr>
        <p:sp>
          <p:nvSpPr>
            <p:cNvPr id="47" name="d">
              <a:extLst>
                <a:ext uri="{FF2B5EF4-FFF2-40B4-BE49-F238E27FC236}">
                  <a16:creationId xmlns:a16="http://schemas.microsoft.com/office/drawing/2014/main" id="{FFC752B8-A2D1-61FB-BBA2-3041CE152CFD}"/>
                </a:ext>
              </a:extLst>
            </p:cNvPr>
            <p:cNvSpPr/>
            <p:nvPr/>
          </p:nvSpPr>
          <p:spPr>
            <a:xfrm>
              <a:off x="10243658" y="7126016"/>
              <a:ext cx="7210203" cy="2071398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10 000</a:t>
              </a:r>
              <a:endParaRPr kumimoji="0" lang="en-US" sz="9000" b="1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8" name="Picture 13">
              <a:extLst>
                <a:ext uri="{FF2B5EF4-FFF2-40B4-BE49-F238E27FC236}">
                  <a16:creationId xmlns:a16="http://schemas.microsoft.com/office/drawing/2014/main" id="{115DBC70-2450-9BC7-4B24-8339B72C4A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8718303" y="7056816"/>
              <a:ext cx="2010918" cy="2209801"/>
            </a:xfrm>
            <a:prstGeom prst="rect">
              <a:avLst/>
            </a:prstGeom>
          </p:spPr>
        </p:pic>
      </p:grpSp>
      <p:pic>
        <p:nvPicPr>
          <p:cNvPr id="49" name="Đúng">
            <a:extLst>
              <a:ext uri="{FF2B5EF4-FFF2-40B4-BE49-F238E27FC236}">
                <a16:creationId xmlns:a16="http://schemas.microsoft.com/office/drawing/2014/main" id="{D3DA7254-BAEF-E06A-35BB-E86419E540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25000"/>
                    </a14:imgEffect>
                    <a14:imgEffect>
                      <a14:brightnessContrast bright="-30000" contrast="7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52" y="4775933"/>
            <a:ext cx="1641716" cy="1313371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78336612-F495-ED65-75A8-0F467FCAC213}"/>
              </a:ext>
            </a:extLst>
          </p:cNvPr>
          <p:cNvGrpSpPr/>
          <p:nvPr/>
        </p:nvGrpSpPr>
        <p:grpSpPr>
          <a:xfrm>
            <a:off x="383135" y="2542980"/>
            <a:ext cx="4865720" cy="1603590"/>
            <a:chOff x="-983096" y="4306632"/>
            <a:chExt cx="6406490" cy="2078381"/>
          </a:xfrm>
        </p:grpSpPr>
        <p:sp>
          <p:nvSpPr>
            <p:cNvPr id="31" name="a">
              <a:extLst>
                <a:ext uri="{FF2B5EF4-FFF2-40B4-BE49-F238E27FC236}">
                  <a16:creationId xmlns:a16="http://schemas.microsoft.com/office/drawing/2014/main" id="{EF361B2F-4AD3-0677-319F-3460F1CEBEA6}"/>
                </a:ext>
              </a:extLst>
            </p:cNvPr>
            <p:cNvSpPr/>
            <p:nvPr/>
          </p:nvSpPr>
          <p:spPr>
            <a:xfrm>
              <a:off x="655801" y="4546451"/>
              <a:ext cx="4767593" cy="1838562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100</a:t>
              </a:r>
            </a:p>
          </p:txBody>
        </p:sp>
        <p:pic>
          <p:nvPicPr>
            <p:cNvPr id="32" name="Picture 4">
              <a:extLst>
                <a:ext uri="{FF2B5EF4-FFF2-40B4-BE49-F238E27FC236}">
                  <a16:creationId xmlns:a16="http://schemas.microsoft.com/office/drawing/2014/main" id="{3A52F71A-6E1C-29E3-B23E-6E0A0B770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-983096" y="4306632"/>
              <a:ext cx="1803591" cy="1998441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8A89EED-70B6-F120-465E-37E1ACC821B7}"/>
              </a:ext>
            </a:extLst>
          </p:cNvPr>
          <p:cNvGrpSpPr/>
          <p:nvPr/>
        </p:nvGrpSpPr>
        <p:grpSpPr>
          <a:xfrm>
            <a:off x="6493595" y="2653667"/>
            <a:ext cx="5464472" cy="1685579"/>
            <a:chOff x="8804714" y="4447253"/>
            <a:chExt cx="7194843" cy="2184644"/>
          </a:xfrm>
        </p:grpSpPr>
        <p:sp>
          <p:nvSpPr>
            <p:cNvPr id="34" name="b">
              <a:extLst>
                <a:ext uri="{FF2B5EF4-FFF2-40B4-BE49-F238E27FC236}">
                  <a16:creationId xmlns:a16="http://schemas.microsoft.com/office/drawing/2014/main" id="{58B2C650-1CC2-929E-B9A9-18C31B8740E5}"/>
                </a:ext>
              </a:extLst>
            </p:cNvPr>
            <p:cNvSpPr/>
            <p:nvPr/>
          </p:nvSpPr>
          <p:spPr>
            <a:xfrm>
              <a:off x="10332300" y="4622054"/>
              <a:ext cx="5667257" cy="183350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</a:t>
              </a:r>
            </a:p>
          </p:txBody>
        </p:sp>
        <p:pic>
          <p:nvPicPr>
            <p:cNvPr id="35" name="Picture 11">
              <a:extLst>
                <a:ext uri="{FF2B5EF4-FFF2-40B4-BE49-F238E27FC236}">
                  <a16:creationId xmlns:a16="http://schemas.microsoft.com/office/drawing/2014/main" id="{AA202D36-FE70-E9C4-14E5-EEC7E58AB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8804714" y="4447253"/>
              <a:ext cx="1963449" cy="2184644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31880" y1="36452" x2="25021" y2="40982"/>
                        <a14:foregroundMark x1="32684" y1="30991" x2="33277" y2="37257"/>
                        <a14:foregroundMark x1="48942" y1="41194" x2="38950" y2="53133"/>
                        <a14:foregroundMark x1="64268" y1="43522" x2="59949" y2="52159"/>
                        <a14:foregroundMark x1="67782" y1="37468" x2="61516" y2="39627"/>
                        <a14:foregroundMark x1="77985" y1="35902" x2="77011" y2="32938"/>
                        <a14:foregroundMark x1="78366" y1="34293" x2="78366" y2="36452"/>
                        <a14:foregroundMark x1="78959" y1="33912" x2="76207" y2="32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121" y="904742"/>
            <a:ext cx="7437581" cy="7437581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22975" flipH="1">
            <a:off x="5017788" y="2463773"/>
            <a:ext cx="2449008" cy="285321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7025">
            <a:off x="9105774" y="4209203"/>
            <a:ext cx="2278967" cy="2655107"/>
          </a:xfrm>
          <a:prstGeom prst="rect">
            <a:avLst/>
          </a:prstGeom>
        </p:spPr>
      </p:pic>
      <p:pic>
        <p:nvPicPr>
          <p:cNvPr id="38" name="Tieng-yeah-tre-con-www_nhacchuongvui_com">
            <a:hlinkClick r:id="" action="ppaction://media"/>
            <a:extLst>
              <a:ext uri="{FF2B5EF4-FFF2-40B4-BE49-F238E27FC236}">
                <a16:creationId xmlns:a16="http://schemas.microsoft.com/office/drawing/2014/main" id="{6AFA472D-4927-7FD5-A543-47565ED176E3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092043" y="-816634"/>
            <a:ext cx="609600" cy="60960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046105" y="4146570"/>
            <a:ext cx="4642511" cy="288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80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50" presetClass="entr" presetSubtype="0" decel="10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5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7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8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0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2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3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25" presetID="2" presetClass="entr" presetSubtype="4" fill="hold" nodeType="afterEffect" p14:presetBounceEnd="7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27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28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30" presetID="2" presetClass="entr" presetSubtype="4" fill="hold" nodeType="afterEffect" p14:presetBounceEnd="7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32" dur="10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33" dur="10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4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8" dur="500" tmFilter="0, 0; .2, .5; .8, .5; 1, 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250" autoRev="1" fill="hold"/>
                                            <p:tgtEl>
                                              <p:spTgt spid="4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7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48" dur="4414" fill="hold"/>
                                            <p:tgtEl>
                                              <p:spTgt spid="38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  <p:par>
                                    <p:cTn id="49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0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3" dur="10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55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6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9" dur="10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2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5" dur="10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7" presetID="53" presetClass="entr" presetSubtype="1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9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1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2" presetID="32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8" presetID="53" presetClass="entr" presetSubtype="1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2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83" presetID="32" presetClass="emph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9" presetID="10" presetClass="entr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2" presetID="10" presetClass="entr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3"/>
                      </p:tgtEl>
                    </p:cond>
                  </p:nextCondLst>
                </p:seq>
                <p:seq concurrent="1" nextAc="seek">
                  <p:cTn id="95" restart="whenNotActive" fill="hold" evtFilter="cancelBubble" nodeType="interactiveSeq">
                    <p:stCondLst>
                      <p:cond evt="onClick" delay="0">
                        <p:tgtEl>
                          <p:spTgt spid="4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6" fill="hold">
                          <p:stCondLst>
                            <p:cond delay="0"/>
                          </p:stCondLst>
                          <p:childTnLst>
                            <p:par>
                              <p:cTn id="9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8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9" dur="500" tmFilter="0, 0; .2, .5; .8, .5; 1, 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0" dur="250" autoRev="1" fill="hold"/>
                                            <p:tgtEl>
                                              <p:spTgt spid="46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9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2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03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6" dur="10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6"/>
                      </p:tgtEl>
                    </p:cond>
                  </p:nextCondLst>
                </p:seq>
                <p:seq concurrent="1" nextAc="seek">
                  <p:cTn id="108" restart="whenNotActive" fill="hold" evtFilter="cancelBubble" nodeType="interactiveSeq">
                    <p:stCondLst>
                      <p:cond evt="onClick" delay="0">
                        <p:tgtEl>
                          <p:spTgt spid="3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9" fill="hold">
                          <p:stCondLst>
                            <p:cond delay="0"/>
                          </p:stCondLst>
                          <p:childTnLst>
                            <p:par>
                              <p:cTn id="1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1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2" dur="50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3" dur="250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11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15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16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8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19" dur="10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0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3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5" dur="500" tmFilter="0, 0; .2, .5; .8, .5; 1, 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26" dur="250" autoRev="1" fill="hold"/>
                                            <p:tgtEl>
                                              <p:spTgt spid="3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24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8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29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0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1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32" dur="10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3"/>
                      </p:tgtEl>
                    </p:cond>
                  </p:nextCondLst>
                </p:seq>
                <p:audio>
                  <p:cMediaNode vol="80000">
                    <p:cTn id="134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8"/>
                    </p:tgtEl>
                  </p:cMediaNode>
                </p:audio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50" presetClass="entr" presetSubtype="0" decel="10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5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0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25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30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10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4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8" dur="500" tmFilter="0, 0; .2, .5; .8, .5; 1, 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250" autoRev="1" fill="hold"/>
                                            <p:tgtEl>
                                              <p:spTgt spid="4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4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7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48" dur="4414" fill="hold"/>
                                            <p:tgtEl>
                                              <p:spTgt spid="38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  <p:par>
                                    <p:cTn id="49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0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3" dur="10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55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6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9" dur="10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2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5" dur="10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7" presetID="53" presetClass="entr" presetSubtype="1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9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1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2" presetID="32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8" presetID="53" presetClass="entr" presetSubtype="1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2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4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83" presetID="32" presetClass="emph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9" presetID="10" presetClass="entr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2" presetID="10" presetClass="entr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3"/>
                      </p:tgtEl>
                    </p:cond>
                  </p:nextCondLst>
                </p:seq>
                <p:seq concurrent="1" nextAc="seek">
                  <p:cTn id="95" restart="whenNotActive" fill="hold" evtFilter="cancelBubble" nodeType="interactiveSeq">
                    <p:stCondLst>
                      <p:cond evt="onClick" delay="0">
                        <p:tgtEl>
                          <p:spTgt spid="4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6" fill="hold">
                          <p:stCondLst>
                            <p:cond delay="0"/>
                          </p:stCondLst>
                          <p:childTnLst>
                            <p:par>
                              <p:cTn id="9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8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9" dur="500" tmFilter="0, 0; .2, .5; .8, .5; 1, 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0" dur="250" autoRev="1" fill="hold"/>
                                            <p:tgtEl>
                                              <p:spTgt spid="46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9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5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2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03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1000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6" dur="10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6"/>
                      </p:tgtEl>
                    </p:cond>
                  </p:nextCondLst>
                </p:seq>
                <p:seq concurrent="1" nextAc="seek">
                  <p:cTn id="108" restart="whenNotActive" fill="hold" evtFilter="cancelBubble" nodeType="interactiveSeq">
                    <p:stCondLst>
                      <p:cond evt="onClick" delay="0">
                        <p:tgtEl>
                          <p:spTgt spid="3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9" fill="hold">
                          <p:stCondLst>
                            <p:cond delay="0"/>
                          </p:stCondLst>
                          <p:childTnLst>
                            <p:par>
                              <p:cTn id="1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1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2" dur="50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3" dur="250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11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5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15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16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7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8" dur="10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19" dur="10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0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3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5" dur="500" tmFilter="0, 0; .2, .5; .8, .5; 1, 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26" dur="250" autoRev="1" fill="hold"/>
                                            <p:tgtEl>
                                              <p:spTgt spid="3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24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5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8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29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0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1" dur="1000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32" dur="10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3"/>
                      </p:tgtEl>
                    </p:cond>
                  </p:nextCondLst>
                </p:seq>
                <p:audio>
                  <p:cMediaNode vol="80000">
                    <p:cTn id="134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8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-20451" y="343701"/>
            <a:ext cx="11934543" cy="2509995"/>
            <a:chOff x="-20450" y="294969"/>
            <a:chExt cx="11934543" cy="2509995"/>
          </a:xfrm>
        </p:grpSpPr>
        <p:grpSp>
          <p:nvGrpSpPr>
            <p:cNvPr id="2" name="Group 1"/>
            <p:cNvGrpSpPr/>
            <p:nvPr/>
          </p:nvGrpSpPr>
          <p:grpSpPr>
            <a:xfrm>
              <a:off x="-20450" y="294969"/>
              <a:ext cx="11934543" cy="2509995"/>
              <a:chOff x="-20450" y="294969"/>
              <a:chExt cx="11934543" cy="2509995"/>
            </a:xfrm>
          </p:grpSpPr>
          <p:sp>
            <p:nvSpPr>
              <p:cNvPr id="9" name="Hình chữ nhật: Góc Tròn 13">
                <a:extLst>
                  <a:ext uri="{FF2B5EF4-FFF2-40B4-BE49-F238E27FC236}">
                    <a16:creationId xmlns:a16="http://schemas.microsoft.com/office/drawing/2014/main" id="{B3661555-36CB-FCE4-454A-B9815472727D}"/>
                  </a:ext>
                </a:extLst>
              </p:cNvPr>
              <p:cNvSpPr/>
              <p:nvPr/>
            </p:nvSpPr>
            <p:spPr>
              <a:xfrm>
                <a:off x="383136" y="294969"/>
                <a:ext cx="11530957" cy="2173912"/>
              </a:xfrm>
              <a:custGeom>
                <a:avLst/>
                <a:gdLst>
                  <a:gd name="connsiteX0" fmla="*/ 0 w 11530957"/>
                  <a:gd name="connsiteY0" fmla="*/ 362326 h 2173912"/>
                  <a:gd name="connsiteX1" fmla="*/ 362326 w 11530957"/>
                  <a:gd name="connsiteY1" fmla="*/ 0 h 2173912"/>
                  <a:gd name="connsiteX2" fmla="*/ 11168631 w 11530957"/>
                  <a:gd name="connsiteY2" fmla="*/ 0 h 2173912"/>
                  <a:gd name="connsiteX3" fmla="*/ 11530957 w 11530957"/>
                  <a:gd name="connsiteY3" fmla="*/ 362326 h 2173912"/>
                  <a:gd name="connsiteX4" fmla="*/ 11530957 w 11530957"/>
                  <a:gd name="connsiteY4" fmla="*/ 1811586 h 2173912"/>
                  <a:gd name="connsiteX5" fmla="*/ 11168631 w 11530957"/>
                  <a:gd name="connsiteY5" fmla="*/ 2173912 h 2173912"/>
                  <a:gd name="connsiteX6" fmla="*/ 362326 w 11530957"/>
                  <a:gd name="connsiteY6" fmla="*/ 2173912 h 2173912"/>
                  <a:gd name="connsiteX7" fmla="*/ 0 w 11530957"/>
                  <a:gd name="connsiteY7" fmla="*/ 1811586 h 2173912"/>
                  <a:gd name="connsiteX8" fmla="*/ 0 w 11530957"/>
                  <a:gd name="connsiteY8" fmla="*/ 362326 h 2173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30957" h="2173912" fill="none" extrusionOk="0">
                    <a:moveTo>
                      <a:pt x="0" y="362326"/>
                    </a:moveTo>
                    <a:cubicBezTo>
                      <a:pt x="-13895" y="163083"/>
                      <a:pt x="161346" y="4960"/>
                      <a:pt x="362326" y="0"/>
                    </a:cubicBezTo>
                    <a:cubicBezTo>
                      <a:pt x="4594817" y="77600"/>
                      <a:pt x="9911360" y="-27269"/>
                      <a:pt x="11168631" y="0"/>
                    </a:cubicBezTo>
                    <a:cubicBezTo>
                      <a:pt x="11379880" y="-14698"/>
                      <a:pt x="11548733" y="167452"/>
                      <a:pt x="11530957" y="362326"/>
                    </a:cubicBezTo>
                    <a:cubicBezTo>
                      <a:pt x="11650298" y="734533"/>
                      <a:pt x="11461025" y="1581505"/>
                      <a:pt x="11530957" y="1811586"/>
                    </a:cubicBezTo>
                    <a:cubicBezTo>
                      <a:pt x="11514320" y="2005185"/>
                      <a:pt x="11338908" y="2187068"/>
                      <a:pt x="11168631" y="2173912"/>
                    </a:cubicBezTo>
                    <a:cubicBezTo>
                      <a:pt x="8916905" y="2223089"/>
                      <a:pt x="3453281" y="2051210"/>
                      <a:pt x="362326" y="2173912"/>
                    </a:cubicBezTo>
                    <a:cubicBezTo>
                      <a:pt x="157406" y="2210876"/>
                      <a:pt x="-15980" y="2025452"/>
                      <a:pt x="0" y="1811586"/>
                    </a:cubicBezTo>
                    <a:cubicBezTo>
                      <a:pt x="11780" y="1092457"/>
                      <a:pt x="-78357" y="1026037"/>
                      <a:pt x="0" y="362326"/>
                    </a:cubicBezTo>
                    <a:close/>
                  </a:path>
                  <a:path w="11530957" h="2173912" stroke="0" extrusionOk="0">
                    <a:moveTo>
                      <a:pt x="0" y="362326"/>
                    </a:moveTo>
                    <a:cubicBezTo>
                      <a:pt x="12417" y="160800"/>
                      <a:pt x="167098" y="-326"/>
                      <a:pt x="362326" y="0"/>
                    </a:cubicBezTo>
                    <a:cubicBezTo>
                      <a:pt x="2766759" y="-129276"/>
                      <a:pt x="6400469" y="-77778"/>
                      <a:pt x="11168631" y="0"/>
                    </a:cubicBezTo>
                    <a:cubicBezTo>
                      <a:pt x="11363877" y="-15498"/>
                      <a:pt x="11527433" y="182538"/>
                      <a:pt x="11530957" y="362326"/>
                    </a:cubicBezTo>
                    <a:cubicBezTo>
                      <a:pt x="11462788" y="649621"/>
                      <a:pt x="11566852" y="1264960"/>
                      <a:pt x="11530957" y="1811586"/>
                    </a:cubicBezTo>
                    <a:cubicBezTo>
                      <a:pt x="11531995" y="2013883"/>
                      <a:pt x="11358891" y="2177258"/>
                      <a:pt x="11168631" y="2173912"/>
                    </a:cubicBezTo>
                    <a:cubicBezTo>
                      <a:pt x="9850207" y="2218132"/>
                      <a:pt x="1969469" y="2144530"/>
                      <a:pt x="362326" y="2173912"/>
                    </a:cubicBezTo>
                    <a:cubicBezTo>
                      <a:pt x="160960" y="2169074"/>
                      <a:pt x="-36377" y="2003286"/>
                      <a:pt x="0" y="1811586"/>
                    </a:cubicBezTo>
                    <a:cubicBezTo>
                      <a:pt x="35307" y="1251542"/>
                      <a:pt x="-43835" y="902575"/>
                      <a:pt x="0" y="362326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rgbClr val="C9DB64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sd="2925326911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0" name="Nhóm 23">
                <a:extLst>
                  <a:ext uri="{FF2B5EF4-FFF2-40B4-BE49-F238E27FC236}">
                    <a16:creationId xmlns:a16="http://schemas.microsoft.com/office/drawing/2014/main" id="{21689025-61A3-14EC-24BE-F79F7A0EA702}"/>
                  </a:ext>
                </a:extLst>
              </p:cNvPr>
              <p:cNvGrpSpPr/>
              <p:nvPr/>
            </p:nvGrpSpPr>
            <p:grpSpPr>
              <a:xfrm>
                <a:off x="-20450" y="1394217"/>
                <a:ext cx="4314988" cy="1410747"/>
                <a:chOff x="1981015" y="4337626"/>
                <a:chExt cx="4314988" cy="1410747"/>
              </a:xfrm>
            </p:grpSpPr>
            <p:sp>
              <p:nvSpPr>
                <p:cNvPr id="11" name="TextBox 67">
                  <a:extLst>
                    <a:ext uri="{FF2B5EF4-FFF2-40B4-BE49-F238E27FC236}">
                      <a16:creationId xmlns:a16="http://schemas.microsoft.com/office/drawing/2014/main" id="{A2CE281D-9856-7095-3FAE-4107D2F58A47}"/>
                    </a:ext>
                  </a:extLst>
                </p:cNvPr>
                <p:cNvSpPr txBox="1"/>
                <p:nvPr/>
              </p:nvSpPr>
              <p:spPr>
                <a:xfrm>
                  <a:off x="1981015" y="4366900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 2:</a:t>
                  </a:r>
                </a:p>
              </p:txBody>
            </p:sp>
            <p:sp>
              <p:nvSpPr>
                <p:cNvPr id="12" name="TextBox 67">
                  <a:extLst>
                    <a:ext uri="{FF2B5EF4-FFF2-40B4-BE49-F238E27FC236}">
                      <a16:creationId xmlns:a16="http://schemas.microsoft.com/office/drawing/2014/main" id="{4E2FC697-2A7E-59D7-7BC8-610634E33B6B}"/>
                    </a:ext>
                  </a:extLst>
                </p:cNvPr>
                <p:cNvSpPr txBox="1"/>
                <p:nvPr/>
              </p:nvSpPr>
              <p:spPr>
                <a:xfrm>
                  <a:off x="2015461" y="4337626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0" i="0" u="none" strike="noStrike" kern="1200" cap="none" spc="0" normalizeH="0" baseline="0" noProof="0" dirty="0" err="1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0" i="0" u="none" strike="noStrike" kern="1200" cap="none" spc="0" normalizeH="0" baseline="0" noProof="0" dirty="0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 2:</a:t>
                  </a:r>
                </a:p>
              </p:txBody>
            </p:sp>
          </p:grp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34B22C0-B9C3-AB33-E036-F58F1DD43359}"/>
                </a:ext>
              </a:extLst>
            </p:cNvPr>
            <p:cNvSpPr txBox="1"/>
            <p:nvPr/>
          </p:nvSpPr>
          <p:spPr>
            <a:xfrm>
              <a:off x="3149374" y="539291"/>
              <a:ext cx="8744681" cy="1103848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1 dm</a:t>
              </a:r>
              <a:r>
                <a:rPr lang="en-US" sz="54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 9 cm</a:t>
              </a:r>
              <a:r>
                <a:rPr lang="en-US" sz="54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 = ...cm</a:t>
              </a:r>
              <a:r>
                <a:rPr lang="en-US" sz="54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endParaRPr lang="en-US" sz="5400" dirty="0"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336612-F495-ED65-75A8-0F467FCAC213}"/>
              </a:ext>
            </a:extLst>
          </p:cNvPr>
          <p:cNvGrpSpPr/>
          <p:nvPr/>
        </p:nvGrpSpPr>
        <p:grpSpPr>
          <a:xfrm>
            <a:off x="383135" y="2542980"/>
            <a:ext cx="4865720" cy="1603590"/>
            <a:chOff x="-983096" y="4306632"/>
            <a:chExt cx="6406490" cy="2078381"/>
          </a:xfrm>
        </p:grpSpPr>
        <p:sp>
          <p:nvSpPr>
            <p:cNvPr id="16" name="a">
              <a:extLst>
                <a:ext uri="{FF2B5EF4-FFF2-40B4-BE49-F238E27FC236}">
                  <a16:creationId xmlns:a16="http://schemas.microsoft.com/office/drawing/2014/main" id="{EF361B2F-4AD3-0677-319F-3460F1CEBEA6}"/>
                </a:ext>
              </a:extLst>
            </p:cNvPr>
            <p:cNvSpPr/>
            <p:nvPr/>
          </p:nvSpPr>
          <p:spPr>
            <a:xfrm>
              <a:off x="655801" y="4546451"/>
              <a:ext cx="4767593" cy="1838562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10900</a:t>
              </a:r>
            </a:p>
          </p:txBody>
        </p:sp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3A52F71A-6E1C-29E3-B23E-6E0A0B770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-983096" y="4306632"/>
              <a:ext cx="1803591" cy="1998441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8A89EED-70B6-F120-465E-37E1ACC821B7}"/>
              </a:ext>
            </a:extLst>
          </p:cNvPr>
          <p:cNvGrpSpPr/>
          <p:nvPr/>
        </p:nvGrpSpPr>
        <p:grpSpPr>
          <a:xfrm>
            <a:off x="6493595" y="2653667"/>
            <a:ext cx="5464472" cy="1685579"/>
            <a:chOff x="8804714" y="4447253"/>
            <a:chExt cx="7194843" cy="2184644"/>
          </a:xfrm>
        </p:grpSpPr>
        <p:sp>
          <p:nvSpPr>
            <p:cNvPr id="21" name="b">
              <a:extLst>
                <a:ext uri="{FF2B5EF4-FFF2-40B4-BE49-F238E27FC236}">
                  <a16:creationId xmlns:a16="http://schemas.microsoft.com/office/drawing/2014/main" id="{58B2C650-1CC2-929E-B9A9-18C31B8740E5}"/>
                </a:ext>
              </a:extLst>
            </p:cNvPr>
            <p:cNvSpPr/>
            <p:nvPr/>
          </p:nvSpPr>
          <p:spPr>
            <a:xfrm>
              <a:off x="10332300" y="4622054"/>
              <a:ext cx="5667257" cy="183350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109</a:t>
              </a:r>
            </a:p>
          </p:txBody>
        </p:sp>
        <p:pic>
          <p:nvPicPr>
            <p:cNvPr id="22" name="Picture 11">
              <a:extLst>
                <a:ext uri="{FF2B5EF4-FFF2-40B4-BE49-F238E27FC236}">
                  <a16:creationId xmlns:a16="http://schemas.microsoft.com/office/drawing/2014/main" id="{AA202D36-FE70-E9C4-14E5-EEC7E58AB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8804714" y="4447253"/>
              <a:ext cx="1963449" cy="2184644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F3B9162-783E-4BCC-1BC5-A7955DD08F99}"/>
              </a:ext>
            </a:extLst>
          </p:cNvPr>
          <p:cNvGrpSpPr/>
          <p:nvPr/>
        </p:nvGrpSpPr>
        <p:grpSpPr>
          <a:xfrm>
            <a:off x="383135" y="4731204"/>
            <a:ext cx="4865720" cy="1646772"/>
            <a:chOff x="2147103" y="4634992"/>
            <a:chExt cx="6406490" cy="2134345"/>
          </a:xfrm>
        </p:grpSpPr>
        <p:sp>
          <p:nvSpPr>
            <p:cNvPr id="24" name="c">
              <a:extLst>
                <a:ext uri="{FF2B5EF4-FFF2-40B4-BE49-F238E27FC236}">
                  <a16:creationId xmlns:a16="http://schemas.microsoft.com/office/drawing/2014/main" id="{7BBF831F-5501-9367-806D-24D63CE6BB82}"/>
                </a:ext>
              </a:extLst>
            </p:cNvPr>
            <p:cNvSpPr/>
            <p:nvPr/>
          </p:nvSpPr>
          <p:spPr>
            <a:xfrm>
              <a:off x="3626200" y="4759487"/>
              <a:ext cx="4927393" cy="1945935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1090</a:t>
              </a:r>
            </a:p>
          </p:txBody>
        </p:sp>
        <p:pic>
          <p:nvPicPr>
            <p:cNvPr id="25" name="Picture 12">
              <a:extLst>
                <a:ext uri="{FF2B5EF4-FFF2-40B4-BE49-F238E27FC236}">
                  <a16:creationId xmlns:a16="http://schemas.microsoft.com/office/drawing/2014/main" id="{2EB48C9B-85B6-9CAF-2C1E-56AEF9465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2147103" y="4634992"/>
              <a:ext cx="1955593" cy="2134345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29C2B4B-B39F-A5A3-576D-3D1C1D40D3C2}"/>
              </a:ext>
            </a:extLst>
          </p:cNvPr>
          <p:cNvGrpSpPr/>
          <p:nvPr/>
        </p:nvGrpSpPr>
        <p:grpSpPr>
          <a:xfrm>
            <a:off x="6605186" y="4731204"/>
            <a:ext cx="5308906" cy="1646772"/>
            <a:chOff x="10324068" y="7196308"/>
            <a:chExt cx="7873646" cy="2372790"/>
          </a:xfrm>
        </p:grpSpPr>
        <p:sp>
          <p:nvSpPr>
            <p:cNvPr id="31" name="d">
              <a:extLst>
                <a:ext uri="{FF2B5EF4-FFF2-40B4-BE49-F238E27FC236}">
                  <a16:creationId xmlns:a16="http://schemas.microsoft.com/office/drawing/2014/main" id="{FFC752B8-A2D1-61FB-BBA2-3041CE152CFD}"/>
                </a:ext>
              </a:extLst>
            </p:cNvPr>
            <p:cNvSpPr/>
            <p:nvPr/>
          </p:nvSpPr>
          <p:spPr>
            <a:xfrm>
              <a:off x="11831654" y="7334711"/>
              <a:ext cx="6366060" cy="2071397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1 009</a:t>
              </a:r>
            </a:p>
          </p:txBody>
        </p:sp>
        <p:pic>
          <p:nvPicPr>
            <p:cNvPr id="32" name="Picture 13">
              <a:extLst>
                <a:ext uri="{FF2B5EF4-FFF2-40B4-BE49-F238E27FC236}">
                  <a16:creationId xmlns:a16="http://schemas.microsoft.com/office/drawing/2014/main" id="{115DBC70-2450-9BC7-4B24-8339B72C4A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10324068" y="7196308"/>
              <a:ext cx="2159239" cy="2372790"/>
            </a:xfrm>
            <a:prstGeom prst="rect">
              <a:avLst/>
            </a:prstGeom>
          </p:spPr>
        </p:pic>
      </p:grpSp>
      <p:pic>
        <p:nvPicPr>
          <p:cNvPr id="26" name="Đúng">
            <a:extLst>
              <a:ext uri="{FF2B5EF4-FFF2-40B4-BE49-F238E27FC236}">
                <a16:creationId xmlns:a16="http://schemas.microsoft.com/office/drawing/2014/main" id="{D3DA7254-BAEF-E06A-35BB-E86419E540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364" y="4893469"/>
            <a:ext cx="1975704" cy="15805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22975" flipH="1">
            <a:off x="431710" y="2419044"/>
            <a:ext cx="2449008" cy="285321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7025">
            <a:off x="4519696" y="4164474"/>
            <a:ext cx="2278967" cy="265510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5496" b="96454" l="7979" r="929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8805">
            <a:off x="2925482" y="1384810"/>
            <a:ext cx="6228394" cy="6228394"/>
          </a:xfrm>
          <a:prstGeom prst="rect">
            <a:avLst/>
          </a:prstGeom>
        </p:spPr>
      </p:pic>
      <p:pic>
        <p:nvPicPr>
          <p:cNvPr id="36" name="Tieng-yeah-tre-con-www_nhacchuongvui_com">
            <a:hlinkClick r:id="" action="ppaction://media"/>
            <a:extLst>
              <a:ext uri="{FF2B5EF4-FFF2-40B4-BE49-F238E27FC236}">
                <a16:creationId xmlns:a16="http://schemas.microsoft.com/office/drawing/2014/main" id="{6AFA472D-4927-7FD5-A543-47565ED176E3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092043" y="-816634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2679238" y="3301843"/>
            <a:ext cx="4642511" cy="288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69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3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4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8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9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21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3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4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26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8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9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30" restart="whenNotActive" fill="hold" evtFilter="cancelBubble" nodeType="interactiveSeq">
                    <p:stCondLst>
                      <p:cond evt="onClick" delay="0">
                        <p:tgtEl>
                          <p:spTgt spid="1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1" fill="hold">
                          <p:stCondLst>
                            <p:cond delay="0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4" dur="500" tmFilter="0, 0; .2, .5; .8, .5; 1, 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5" dur="250" autoRev="1" fill="hold"/>
                                            <p:tgtEl>
                                              <p:spTgt spid="1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3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7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8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1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5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7" dur="500" tmFilter="0, 0; .2, .5; .8, .5; 1, 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8" dur="250" autoRev="1" fill="hold"/>
                                            <p:tgtEl>
                                              <p:spTgt spid="2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0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1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4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56" restart="whenNotActive" fill="hold" evtFilter="cancelBubble" nodeType="interactiveSeq">
                    <p:stCondLst>
                      <p:cond evt="onClick" delay="0">
                        <p:tgtEl>
                          <p:spTgt spid="2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7" fill="hold">
                          <p:stCondLst>
                            <p:cond delay="0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0" dur="500" tmFilter="0, 0; .2, .5; .8, .5; 1, 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1" dur="250" autoRev="1" fill="hold"/>
                                            <p:tgtEl>
                                              <p:spTgt spid="2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3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7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0"/>
                      </p:tgtEl>
                    </p:cond>
                  </p:nextCondLst>
                </p:seq>
                <p:seq concurrent="1" nextAc="seek">
                  <p:cTn id="69" restart="whenNotActive" fill="hold" evtFilter="cancelBubble" nodeType="interactiveSeq">
                    <p:stCondLst>
                      <p:cond evt="onClick" delay="0">
                        <p:tgtEl>
                          <p:spTgt spid="3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0" fill="hold">
                          <p:stCondLst>
                            <p:cond delay="0"/>
                          </p:stCondLst>
                          <p:childTnLst>
                            <p:par>
                              <p:cTn id="7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2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3" dur="50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4" dur="250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2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click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75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0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6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2" presetID="32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8" presetID="1" presetClass="mediacall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89" dur="4414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  <p:par>
                                    <p:cTn id="90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1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94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6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7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0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2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6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7" presetID="32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1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1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3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14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5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17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9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1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2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26" dur="5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7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9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0"/>
                      </p:tgtEl>
                    </p:cond>
                  </p:nextCondLst>
                </p:seq>
                <p:audio>
                  <p:cMediaNode vol="80000">
                    <p:cTn id="130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6"/>
                    </p:tgtEl>
                  </p:cMediaNode>
                </p:audio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21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2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0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30" restart="whenNotActive" fill="hold" evtFilter="cancelBubble" nodeType="interactiveSeq">
                    <p:stCondLst>
                      <p:cond evt="onClick" delay="0">
                        <p:tgtEl>
                          <p:spTgt spid="1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1" fill="hold">
                          <p:stCondLst>
                            <p:cond delay="0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4" dur="500" tmFilter="0, 0; .2, .5; .8, .5; 1, 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5" dur="250" autoRev="1" fill="hold"/>
                                            <p:tgtEl>
                                              <p:spTgt spid="1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3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7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8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1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5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7" dur="500" tmFilter="0, 0; .2, .5; .8, .5; 1, 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8" dur="250" autoRev="1" fill="hold"/>
                                            <p:tgtEl>
                                              <p:spTgt spid="2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0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1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4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56" restart="whenNotActive" fill="hold" evtFilter="cancelBubble" nodeType="interactiveSeq">
                    <p:stCondLst>
                      <p:cond evt="onClick" delay="0">
                        <p:tgtEl>
                          <p:spTgt spid="2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7" fill="hold">
                          <p:stCondLst>
                            <p:cond delay="0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0" dur="500" tmFilter="0, 0; .2, .5; .8, .5; 1, 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1" dur="250" autoRev="1" fill="hold"/>
                                            <p:tgtEl>
                                              <p:spTgt spid="2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3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7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0"/>
                      </p:tgtEl>
                    </p:cond>
                  </p:nextCondLst>
                </p:seq>
                <p:seq concurrent="1" nextAc="seek">
                  <p:cTn id="69" restart="whenNotActive" fill="hold" evtFilter="cancelBubble" nodeType="interactiveSeq">
                    <p:stCondLst>
                      <p:cond evt="onClick" delay="0">
                        <p:tgtEl>
                          <p:spTgt spid="3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0" fill="hold">
                          <p:stCondLst>
                            <p:cond delay="0"/>
                          </p:stCondLst>
                          <p:childTnLst>
                            <p:par>
                              <p:cTn id="7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2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3" dur="50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4" dur="250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2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5" name="click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75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0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6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2" presetID="32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8" presetID="1" presetClass="mediacall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89" dur="4414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  <p:par>
                                    <p:cTn id="90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1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94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6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7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0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2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4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6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7" presetID="32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1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1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3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14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5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17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9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1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2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26" dur="5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7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9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0"/>
                      </p:tgtEl>
                    </p:cond>
                  </p:nextCondLst>
                </p:seq>
                <p:audio>
                  <p:cMediaNode vol="80000">
                    <p:cTn id="130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6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03"/>
          <a:stretch/>
        </p:blipFill>
        <p:spPr>
          <a:xfrm>
            <a:off x="564778" y="753036"/>
            <a:ext cx="1569632" cy="1250408"/>
          </a:xfrm>
          <a:prstGeom prst="rect">
            <a:avLst/>
          </a:prstGeom>
        </p:spPr>
      </p:pic>
      <p:pic>
        <p:nvPicPr>
          <p:cNvPr id="3" name="图片 49" descr="夜晚亮着灯&#10;&#10;中度可信度描述已自动生成">
            <a:extLst>
              <a:ext uri="{FF2B5EF4-FFF2-40B4-BE49-F238E27FC236}">
                <a16:creationId xmlns:a16="http://schemas.microsoft.com/office/drawing/2014/main" id="{3DDBF170-65C1-F447-9519-603C19614DBF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0" r="88333" b="62591"/>
          <a:stretch/>
        </p:blipFill>
        <p:spPr>
          <a:xfrm>
            <a:off x="2548273" y="-356926"/>
            <a:ext cx="1422400" cy="1857829"/>
          </a:xfrm>
          <a:custGeom>
            <a:avLst/>
            <a:gdLst>
              <a:gd name="connsiteX0" fmla="*/ 0 w 12192000"/>
              <a:gd name="connsiteY0" fmla="*/ 0 h 6133011"/>
              <a:gd name="connsiteX1" fmla="*/ 12192000 w 12192000"/>
              <a:gd name="connsiteY1" fmla="*/ 0 h 6133011"/>
              <a:gd name="connsiteX2" fmla="*/ 12192000 w 12192000"/>
              <a:gd name="connsiteY2" fmla="*/ 6133011 h 6133011"/>
              <a:gd name="connsiteX3" fmla="*/ 0 w 12192000"/>
              <a:gd name="connsiteY3" fmla="*/ 6133011 h 613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133011">
                <a:moveTo>
                  <a:pt x="0" y="0"/>
                </a:moveTo>
                <a:lnTo>
                  <a:pt x="12192000" y="0"/>
                </a:lnTo>
                <a:lnTo>
                  <a:pt x="12192000" y="6133011"/>
                </a:lnTo>
                <a:lnTo>
                  <a:pt x="0" y="6133011"/>
                </a:lnTo>
                <a:close/>
              </a:path>
            </a:pathLst>
          </a:custGeom>
        </p:spPr>
      </p:pic>
      <p:pic>
        <p:nvPicPr>
          <p:cNvPr id="4" name="图片 52" descr="夜晚亮着灯&#10;&#10;中度可信度描述已自动生成">
            <a:extLst>
              <a:ext uri="{FF2B5EF4-FFF2-40B4-BE49-F238E27FC236}">
                <a16:creationId xmlns:a16="http://schemas.microsoft.com/office/drawing/2014/main" id="{9F418C6E-7E47-2D41-B853-44F8782C7DF6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9" t="10210" r="60595" b="69816"/>
          <a:stretch/>
        </p:blipFill>
        <p:spPr>
          <a:xfrm>
            <a:off x="6815377" y="-49359"/>
            <a:ext cx="1422400" cy="1364343"/>
          </a:xfrm>
          <a:custGeom>
            <a:avLst/>
            <a:gdLst>
              <a:gd name="connsiteX0" fmla="*/ 0 w 12192000"/>
              <a:gd name="connsiteY0" fmla="*/ 0 h 6133011"/>
              <a:gd name="connsiteX1" fmla="*/ 12192000 w 12192000"/>
              <a:gd name="connsiteY1" fmla="*/ 0 h 6133011"/>
              <a:gd name="connsiteX2" fmla="*/ 12192000 w 12192000"/>
              <a:gd name="connsiteY2" fmla="*/ 6133011 h 6133011"/>
              <a:gd name="connsiteX3" fmla="*/ 0 w 12192000"/>
              <a:gd name="connsiteY3" fmla="*/ 6133011 h 613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133011">
                <a:moveTo>
                  <a:pt x="0" y="0"/>
                </a:moveTo>
                <a:lnTo>
                  <a:pt x="12192000" y="0"/>
                </a:lnTo>
                <a:lnTo>
                  <a:pt x="12192000" y="6133011"/>
                </a:lnTo>
                <a:lnTo>
                  <a:pt x="0" y="6133011"/>
                </a:lnTo>
                <a:close/>
              </a:path>
            </a:pathLst>
          </a:cu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A404201-A3C8-D04E-8765-1C218F355EB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-1549231" y="1696418"/>
            <a:ext cx="15309550" cy="2316782"/>
          </a:xfrm>
          <a:prstGeom prst="rect">
            <a:avLst/>
          </a:prstGeom>
        </p:spPr>
      </p:pic>
      <p:pic>
        <p:nvPicPr>
          <p:cNvPr id="9" name="图片 12">
            <a:extLst>
              <a:ext uri="{FF2B5EF4-FFF2-40B4-BE49-F238E27FC236}">
                <a16:creationId xmlns:a16="http://schemas.microsoft.com/office/drawing/2014/main" id="{9F013663-CCEE-8243-ACBC-62FFC230921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456" y="1654710"/>
            <a:ext cx="5049297" cy="504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404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0" y="343701"/>
            <a:ext cx="12877825" cy="2460583"/>
            <a:chOff x="1" y="294969"/>
            <a:chExt cx="12877825" cy="2460583"/>
          </a:xfrm>
        </p:grpSpPr>
        <p:grpSp>
          <p:nvGrpSpPr>
            <p:cNvPr id="2" name="Group 1"/>
            <p:cNvGrpSpPr/>
            <p:nvPr/>
          </p:nvGrpSpPr>
          <p:grpSpPr>
            <a:xfrm>
              <a:off x="1" y="294969"/>
              <a:ext cx="11914092" cy="2460583"/>
              <a:chOff x="1" y="294969"/>
              <a:chExt cx="11914092" cy="2460583"/>
            </a:xfrm>
          </p:grpSpPr>
          <p:sp>
            <p:nvSpPr>
              <p:cNvPr id="9" name="Hình chữ nhật: Góc Tròn 13">
                <a:extLst>
                  <a:ext uri="{FF2B5EF4-FFF2-40B4-BE49-F238E27FC236}">
                    <a16:creationId xmlns:a16="http://schemas.microsoft.com/office/drawing/2014/main" id="{B3661555-36CB-FCE4-454A-B9815472727D}"/>
                  </a:ext>
                </a:extLst>
              </p:cNvPr>
              <p:cNvSpPr/>
              <p:nvPr/>
            </p:nvSpPr>
            <p:spPr>
              <a:xfrm>
                <a:off x="383136" y="294969"/>
                <a:ext cx="11530957" cy="2173912"/>
              </a:xfrm>
              <a:custGeom>
                <a:avLst/>
                <a:gdLst>
                  <a:gd name="connsiteX0" fmla="*/ 0 w 11530957"/>
                  <a:gd name="connsiteY0" fmla="*/ 362326 h 2173912"/>
                  <a:gd name="connsiteX1" fmla="*/ 362326 w 11530957"/>
                  <a:gd name="connsiteY1" fmla="*/ 0 h 2173912"/>
                  <a:gd name="connsiteX2" fmla="*/ 11168631 w 11530957"/>
                  <a:gd name="connsiteY2" fmla="*/ 0 h 2173912"/>
                  <a:gd name="connsiteX3" fmla="*/ 11530957 w 11530957"/>
                  <a:gd name="connsiteY3" fmla="*/ 362326 h 2173912"/>
                  <a:gd name="connsiteX4" fmla="*/ 11530957 w 11530957"/>
                  <a:gd name="connsiteY4" fmla="*/ 1811586 h 2173912"/>
                  <a:gd name="connsiteX5" fmla="*/ 11168631 w 11530957"/>
                  <a:gd name="connsiteY5" fmla="*/ 2173912 h 2173912"/>
                  <a:gd name="connsiteX6" fmla="*/ 362326 w 11530957"/>
                  <a:gd name="connsiteY6" fmla="*/ 2173912 h 2173912"/>
                  <a:gd name="connsiteX7" fmla="*/ 0 w 11530957"/>
                  <a:gd name="connsiteY7" fmla="*/ 1811586 h 2173912"/>
                  <a:gd name="connsiteX8" fmla="*/ 0 w 11530957"/>
                  <a:gd name="connsiteY8" fmla="*/ 362326 h 2173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30957" h="2173912" fill="none" extrusionOk="0">
                    <a:moveTo>
                      <a:pt x="0" y="362326"/>
                    </a:moveTo>
                    <a:cubicBezTo>
                      <a:pt x="-13895" y="163083"/>
                      <a:pt x="161346" y="4960"/>
                      <a:pt x="362326" y="0"/>
                    </a:cubicBezTo>
                    <a:cubicBezTo>
                      <a:pt x="4594817" y="77600"/>
                      <a:pt x="9911360" y="-27269"/>
                      <a:pt x="11168631" y="0"/>
                    </a:cubicBezTo>
                    <a:cubicBezTo>
                      <a:pt x="11379880" y="-14698"/>
                      <a:pt x="11548733" y="167452"/>
                      <a:pt x="11530957" y="362326"/>
                    </a:cubicBezTo>
                    <a:cubicBezTo>
                      <a:pt x="11650298" y="734533"/>
                      <a:pt x="11461025" y="1581505"/>
                      <a:pt x="11530957" y="1811586"/>
                    </a:cubicBezTo>
                    <a:cubicBezTo>
                      <a:pt x="11514320" y="2005185"/>
                      <a:pt x="11338908" y="2187068"/>
                      <a:pt x="11168631" y="2173912"/>
                    </a:cubicBezTo>
                    <a:cubicBezTo>
                      <a:pt x="8916905" y="2223089"/>
                      <a:pt x="3453281" y="2051210"/>
                      <a:pt x="362326" y="2173912"/>
                    </a:cubicBezTo>
                    <a:cubicBezTo>
                      <a:pt x="157406" y="2210876"/>
                      <a:pt x="-15980" y="2025452"/>
                      <a:pt x="0" y="1811586"/>
                    </a:cubicBezTo>
                    <a:cubicBezTo>
                      <a:pt x="11780" y="1092457"/>
                      <a:pt x="-78357" y="1026037"/>
                      <a:pt x="0" y="362326"/>
                    </a:cubicBezTo>
                    <a:close/>
                  </a:path>
                  <a:path w="11530957" h="2173912" stroke="0" extrusionOk="0">
                    <a:moveTo>
                      <a:pt x="0" y="362326"/>
                    </a:moveTo>
                    <a:cubicBezTo>
                      <a:pt x="12417" y="160800"/>
                      <a:pt x="167098" y="-326"/>
                      <a:pt x="362326" y="0"/>
                    </a:cubicBezTo>
                    <a:cubicBezTo>
                      <a:pt x="2766759" y="-129276"/>
                      <a:pt x="6400469" y="-77778"/>
                      <a:pt x="11168631" y="0"/>
                    </a:cubicBezTo>
                    <a:cubicBezTo>
                      <a:pt x="11363877" y="-15498"/>
                      <a:pt x="11527433" y="182538"/>
                      <a:pt x="11530957" y="362326"/>
                    </a:cubicBezTo>
                    <a:cubicBezTo>
                      <a:pt x="11462788" y="649621"/>
                      <a:pt x="11566852" y="1264960"/>
                      <a:pt x="11530957" y="1811586"/>
                    </a:cubicBezTo>
                    <a:cubicBezTo>
                      <a:pt x="11531995" y="2013883"/>
                      <a:pt x="11358891" y="2177258"/>
                      <a:pt x="11168631" y="2173912"/>
                    </a:cubicBezTo>
                    <a:cubicBezTo>
                      <a:pt x="9850207" y="2218132"/>
                      <a:pt x="1969469" y="2144530"/>
                      <a:pt x="362326" y="2173912"/>
                    </a:cubicBezTo>
                    <a:cubicBezTo>
                      <a:pt x="160960" y="2169074"/>
                      <a:pt x="-36377" y="2003286"/>
                      <a:pt x="0" y="1811586"/>
                    </a:cubicBezTo>
                    <a:cubicBezTo>
                      <a:pt x="35307" y="1251542"/>
                      <a:pt x="-43835" y="902575"/>
                      <a:pt x="0" y="362326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rgbClr val="C9DB64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sd="2925326911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0" name="Nhóm 23">
                <a:extLst>
                  <a:ext uri="{FF2B5EF4-FFF2-40B4-BE49-F238E27FC236}">
                    <a16:creationId xmlns:a16="http://schemas.microsoft.com/office/drawing/2014/main" id="{21689025-61A3-14EC-24BE-F79F7A0EA702}"/>
                  </a:ext>
                </a:extLst>
              </p:cNvPr>
              <p:cNvGrpSpPr/>
              <p:nvPr/>
            </p:nvGrpSpPr>
            <p:grpSpPr>
              <a:xfrm>
                <a:off x="1" y="1338850"/>
                <a:ext cx="4280958" cy="1416702"/>
                <a:chOff x="2001466" y="4282259"/>
                <a:chExt cx="4280958" cy="1416702"/>
              </a:xfrm>
            </p:grpSpPr>
            <p:sp>
              <p:nvSpPr>
                <p:cNvPr id="11" name="TextBox 67">
                  <a:extLst>
                    <a:ext uri="{FF2B5EF4-FFF2-40B4-BE49-F238E27FC236}">
                      <a16:creationId xmlns:a16="http://schemas.microsoft.com/office/drawing/2014/main" id="{A2CE281D-9856-7095-3FAE-4107D2F58A47}"/>
                    </a:ext>
                  </a:extLst>
                </p:cNvPr>
                <p:cNvSpPr txBox="1"/>
                <p:nvPr/>
              </p:nvSpPr>
              <p:spPr>
                <a:xfrm>
                  <a:off x="2001466" y="4317488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 3:</a:t>
                  </a:r>
                </a:p>
              </p:txBody>
            </p:sp>
            <p:sp>
              <p:nvSpPr>
                <p:cNvPr id="12" name="TextBox 67">
                  <a:extLst>
                    <a:ext uri="{FF2B5EF4-FFF2-40B4-BE49-F238E27FC236}">
                      <a16:creationId xmlns:a16="http://schemas.microsoft.com/office/drawing/2014/main" id="{4E2FC697-2A7E-59D7-7BC8-610634E33B6B}"/>
                    </a:ext>
                  </a:extLst>
                </p:cNvPr>
                <p:cNvSpPr txBox="1"/>
                <p:nvPr/>
              </p:nvSpPr>
              <p:spPr>
                <a:xfrm>
                  <a:off x="2001882" y="4282259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0" i="0" u="none" strike="noStrike" kern="1200" cap="none" spc="0" normalizeH="0" baseline="0" noProof="0" dirty="0" err="1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0" i="0" u="none" strike="noStrike" kern="1200" cap="none" spc="0" normalizeH="0" baseline="0" noProof="0" dirty="0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latin typeface="LNTH-LuoLuoNotangYuanTi 1" pitchFamily="2" charset="-128"/>
                      <a:ea typeface="LNTH-LuoLuoNotangYuanTi 1" pitchFamily="2" charset="-128"/>
                      <a:cs typeface="LNTH-LuoLuoNotangYuanTi 1" pitchFamily="2" charset="-128"/>
                    </a:rPr>
                    <a:t> 3:</a:t>
                  </a:r>
                </a:p>
              </p:txBody>
            </p:sp>
          </p:grp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34B22C0-B9C3-AB33-E036-F58F1DD43359}"/>
                </a:ext>
              </a:extLst>
            </p:cNvPr>
            <p:cNvSpPr txBox="1"/>
            <p:nvPr/>
          </p:nvSpPr>
          <p:spPr>
            <a:xfrm>
              <a:off x="2611215" y="678461"/>
              <a:ext cx="10266611" cy="1103848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 dm</a:t>
              </a:r>
              <a:r>
                <a:rPr lang="en-US" sz="54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16 cm</a:t>
              </a:r>
              <a:r>
                <a:rPr lang="en-US" sz="54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 = ….cm</a:t>
              </a:r>
              <a:r>
                <a:rPr lang="en-US" sz="540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</a:t>
              </a: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 </a:t>
              </a:r>
              <a:r>
                <a:rPr lang="en-US" sz="540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là</a:t>
              </a:r>
              <a:r>
                <a:rPr lang="en-US" sz="54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:</a:t>
              </a:r>
              <a:endParaRPr lang="en-US" sz="5400" dirty="0"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8336612-F495-ED65-75A8-0F467FCAC213}"/>
              </a:ext>
            </a:extLst>
          </p:cNvPr>
          <p:cNvGrpSpPr/>
          <p:nvPr/>
        </p:nvGrpSpPr>
        <p:grpSpPr>
          <a:xfrm>
            <a:off x="383135" y="2542980"/>
            <a:ext cx="4865720" cy="1603590"/>
            <a:chOff x="-983096" y="4306632"/>
            <a:chExt cx="6406490" cy="2078381"/>
          </a:xfrm>
        </p:grpSpPr>
        <p:sp>
          <p:nvSpPr>
            <p:cNvPr id="46" name="a">
              <a:extLst>
                <a:ext uri="{FF2B5EF4-FFF2-40B4-BE49-F238E27FC236}">
                  <a16:creationId xmlns:a16="http://schemas.microsoft.com/office/drawing/2014/main" id="{EF361B2F-4AD3-0677-319F-3460F1CEBEA6}"/>
                </a:ext>
              </a:extLst>
            </p:cNvPr>
            <p:cNvSpPr/>
            <p:nvPr/>
          </p:nvSpPr>
          <p:spPr>
            <a:xfrm>
              <a:off x="655801" y="4546451"/>
              <a:ext cx="4767593" cy="1838562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316</a:t>
              </a:r>
            </a:p>
          </p:txBody>
        </p:sp>
        <p:pic>
          <p:nvPicPr>
            <p:cNvPr id="47" name="Picture 4">
              <a:extLst>
                <a:ext uri="{FF2B5EF4-FFF2-40B4-BE49-F238E27FC236}">
                  <a16:creationId xmlns:a16="http://schemas.microsoft.com/office/drawing/2014/main" id="{3A52F71A-6E1C-29E3-B23E-6E0A0B770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-983096" y="4306632"/>
              <a:ext cx="1803591" cy="1998441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8A89EED-70B6-F120-465E-37E1ACC821B7}"/>
              </a:ext>
            </a:extLst>
          </p:cNvPr>
          <p:cNvGrpSpPr/>
          <p:nvPr/>
        </p:nvGrpSpPr>
        <p:grpSpPr>
          <a:xfrm>
            <a:off x="6493595" y="2653667"/>
            <a:ext cx="5464472" cy="1685579"/>
            <a:chOff x="8804714" y="4447253"/>
            <a:chExt cx="7194843" cy="2184644"/>
          </a:xfrm>
        </p:grpSpPr>
        <p:sp>
          <p:nvSpPr>
            <p:cNvPr id="49" name="b">
              <a:extLst>
                <a:ext uri="{FF2B5EF4-FFF2-40B4-BE49-F238E27FC236}">
                  <a16:creationId xmlns:a16="http://schemas.microsoft.com/office/drawing/2014/main" id="{58B2C650-1CC2-929E-B9A9-18C31B8740E5}"/>
                </a:ext>
              </a:extLst>
            </p:cNvPr>
            <p:cNvSpPr/>
            <p:nvPr/>
          </p:nvSpPr>
          <p:spPr>
            <a:xfrm>
              <a:off x="10332300" y="4622054"/>
              <a:ext cx="5667257" cy="183350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500" b="1" dirty="0">
                  <a:solidFill>
                    <a:srgbClr val="009999"/>
                  </a:solidFill>
                  <a:latin typeface="Calibri" panose="020F0502020204030204"/>
                </a:rPr>
                <a:t>3 106</a:t>
              </a:r>
              <a:endParaRPr kumimoji="0" lang="en-US" sz="5500" b="1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50" name="Picture 11">
              <a:extLst>
                <a:ext uri="{FF2B5EF4-FFF2-40B4-BE49-F238E27FC236}">
                  <a16:creationId xmlns:a16="http://schemas.microsoft.com/office/drawing/2014/main" id="{AA202D36-FE70-E9C4-14E5-EEC7E58AB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8804714" y="4447253"/>
              <a:ext cx="1963449" cy="2184644"/>
            </a:xfrm>
            <a:prstGeom prst="rect">
              <a:avLst/>
            </a:prstGeom>
          </p:spPr>
        </p:pic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F3B9162-783E-4BCC-1BC5-A7955DD08F99}"/>
              </a:ext>
            </a:extLst>
          </p:cNvPr>
          <p:cNvGrpSpPr/>
          <p:nvPr/>
        </p:nvGrpSpPr>
        <p:grpSpPr>
          <a:xfrm>
            <a:off x="383135" y="4731204"/>
            <a:ext cx="4865720" cy="1646772"/>
            <a:chOff x="2147103" y="4634992"/>
            <a:chExt cx="6406490" cy="2134345"/>
          </a:xfrm>
        </p:grpSpPr>
        <p:sp>
          <p:nvSpPr>
            <p:cNvPr id="52" name="c">
              <a:extLst>
                <a:ext uri="{FF2B5EF4-FFF2-40B4-BE49-F238E27FC236}">
                  <a16:creationId xmlns:a16="http://schemas.microsoft.com/office/drawing/2014/main" id="{7BBF831F-5501-9367-806D-24D63CE6BB82}"/>
                </a:ext>
              </a:extLst>
            </p:cNvPr>
            <p:cNvSpPr/>
            <p:nvPr/>
          </p:nvSpPr>
          <p:spPr>
            <a:xfrm>
              <a:off x="3626200" y="4759487"/>
              <a:ext cx="4927393" cy="1945935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5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3 160</a:t>
              </a:r>
            </a:p>
          </p:txBody>
        </p:sp>
        <p:pic>
          <p:nvPicPr>
            <p:cNvPr id="53" name="Picture 12">
              <a:extLst>
                <a:ext uri="{FF2B5EF4-FFF2-40B4-BE49-F238E27FC236}">
                  <a16:creationId xmlns:a16="http://schemas.microsoft.com/office/drawing/2014/main" id="{2EB48C9B-85B6-9CAF-2C1E-56AEF9465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2147103" y="4634992"/>
              <a:ext cx="1955593" cy="2134345"/>
            </a:xfrm>
            <a:prstGeom prst="rect">
              <a:avLst/>
            </a:prstGeom>
          </p:spPr>
        </p:pic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29C2B4B-B39F-A5A3-576D-3D1C1D40D3C2}"/>
              </a:ext>
            </a:extLst>
          </p:cNvPr>
          <p:cNvGrpSpPr/>
          <p:nvPr/>
        </p:nvGrpSpPr>
        <p:grpSpPr>
          <a:xfrm>
            <a:off x="6605186" y="4731204"/>
            <a:ext cx="5308906" cy="1646772"/>
            <a:chOff x="10324068" y="7196308"/>
            <a:chExt cx="7873646" cy="2372790"/>
          </a:xfrm>
        </p:grpSpPr>
        <p:sp>
          <p:nvSpPr>
            <p:cNvPr id="55" name="d">
              <a:extLst>
                <a:ext uri="{FF2B5EF4-FFF2-40B4-BE49-F238E27FC236}">
                  <a16:creationId xmlns:a16="http://schemas.microsoft.com/office/drawing/2014/main" id="{FFC752B8-A2D1-61FB-BBA2-3041CE152CFD}"/>
                </a:ext>
              </a:extLst>
            </p:cNvPr>
            <p:cNvSpPr/>
            <p:nvPr/>
          </p:nvSpPr>
          <p:spPr>
            <a:xfrm>
              <a:off x="11831654" y="7334711"/>
              <a:ext cx="6366060" cy="2071397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5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3 016</a:t>
              </a:r>
            </a:p>
          </p:txBody>
        </p:sp>
        <p:pic>
          <p:nvPicPr>
            <p:cNvPr id="56" name="Picture 13">
              <a:extLst>
                <a:ext uri="{FF2B5EF4-FFF2-40B4-BE49-F238E27FC236}">
                  <a16:creationId xmlns:a16="http://schemas.microsoft.com/office/drawing/2014/main" id="{115DBC70-2450-9BC7-4B24-8339B72C4A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>
              <a:fillRect/>
            </a:stretch>
          </p:blipFill>
          <p:spPr>
            <a:xfrm>
              <a:off x="10324068" y="7196308"/>
              <a:ext cx="2159239" cy="2372790"/>
            </a:xfrm>
            <a:prstGeom prst="rect">
              <a:avLst/>
            </a:prstGeom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1" r="44077"/>
          <a:stretch/>
        </p:blipFill>
        <p:spPr>
          <a:xfrm>
            <a:off x="3248255" y="1415629"/>
            <a:ext cx="6407996" cy="5893068"/>
          </a:xfrm>
          <a:prstGeom prst="rect">
            <a:avLst/>
          </a:prstGeom>
        </p:spPr>
      </p:pic>
      <p:pic>
        <p:nvPicPr>
          <p:cNvPr id="57" name="Đúng">
            <a:extLst>
              <a:ext uri="{FF2B5EF4-FFF2-40B4-BE49-F238E27FC236}">
                <a16:creationId xmlns:a16="http://schemas.microsoft.com/office/drawing/2014/main" id="{D3DA7254-BAEF-E06A-35BB-E86419E540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364" y="4893469"/>
            <a:ext cx="1975704" cy="15805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22975" flipH="1">
            <a:off x="431710" y="2419044"/>
            <a:ext cx="2449008" cy="285321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7025">
            <a:off x="4519696" y="4164474"/>
            <a:ext cx="2278967" cy="2655107"/>
          </a:xfrm>
          <a:prstGeom prst="rect">
            <a:avLst/>
          </a:prstGeom>
        </p:spPr>
      </p:pic>
      <p:pic>
        <p:nvPicPr>
          <p:cNvPr id="27" name="Tieng-yeah-tre-con-www_nhacchuongvui_com">
            <a:hlinkClick r:id="" action="ppaction://media"/>
            <a:extLst>
              <a:ext uri="{FF2B5EF4-FFF2-40B4-BE49-F238E27FC236}">
                <a16:creationId xmlns:a16="http://schemas.microsoft.com/office/drawing/2014/main" id="{6AFA472D-4927-7FD5-A543-47565ED176E3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092043" y="-816634"/>
            <a:ext cx="609600" cy="6096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505703" y="1708129"/>
            <a:ext cx="4642511" cy="288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8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3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4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8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9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21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26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30" restart="whenNotActive" fill="hold" evtFilter="cancelBubble" nodeType="interactiveSeq">
                    <p:stCondLst>
                      <p:cond evt="onClick" delay="0">
                        <p:tgtEl>
                          <p:spTgt spid="4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1" fill="hold">
                          <p:stCondLst>
                            <p:cond delay="0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4" dur="500" tmFilter="0, 0; .2, .5; .8, .5; 1, 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5" dur="250" autoRev="1" fill="hold"/>
                                            <p:tgtEl>
                                              <p:spTgt spid="4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3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7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8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1" dur="10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5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5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7" dur="500" tmFilter="0, 0; .2, .5; .8, .5; 1, 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8" dur="250" autoRev="1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0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1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4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1"/>
                      </p:tgtEl>
                    </p:cond>
                  </p:nextCondLst>
                </p:seq>
                <p:seq concurrent="1" nextAc="seek">
                  <p:cTn id="56" restart="whenNotActive" fill="hold" evtFilter="cancelBubble" nodeType="interactiveSeq">
                    <p:stCondLst>
                      <p:cond evt="onClick" delay="0">
                        <p:tgtEl>
                          <p:spTgt spid="4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7" fill="hold">
                          <p:stCondLst>
                            <p:cond delay="0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0" dur="500" tmFilter="0, 0; .2, .5; .8, .5; 1, 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1" dur="250" autoRev="1" fill="hold"/>
                                            <p:tgtEl>
                                              <p:spTgt spid="4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3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7" dur="10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8"/>
                      </p:tgtEl>
                    </p:cond>
                  </p:nextCondLst>
                </p:seq>
                <p:seq concurrent="1" nextAc="seek">
                  <p:cTn id="69" restart="whenNotActive" fill="hold" evtFilter="cancelBubble" nodeType="interactiveSeq">
                    <p:stCondLst>
                      <p:cond evt="onClick" delay="0">
                        <p:tgtEl>
                          <p:spTgt spid="5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0" fill="hold">
                          <p:stCondLst>
                            <p:cond delay="0"/>
                          </p:stCondLst>
                          <p:childTnLst>
                            <p:par>
                              <p:cTn id="7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2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3" dur="500" tmFilter="0, 0; .2, .5; .8, .5; 1, 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4" dur="250" autoRev="1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2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click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75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0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6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2" presetID="32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8" presetID="1" presetClass="mediacall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89" dur="4414" fill="hold"/>
                                            <p:tgtEl>
                                              <p:spTgt spid="27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  <p:par>
                                    <p:cTn id="90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2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7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0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02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3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5" dur="10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7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08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0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11" dur="10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3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7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8" presetID="32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2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2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24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25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7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28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4"/>
                      </p:tgtEl>
                    </p:cond>
                  </p:nextCondLst>
                </p:seq>
                <p:audio>
                  <p:cMediaNode vol="80000">
                    <p:cTn id="130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27"/>
                    </p:tgtEl>
                  </p:cMediaNode>
                </p:audio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21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2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30" restart="whenNotActive" fill="hold" evtFilter="cancelBubble" nodeType="interactiveSeq">
                    <p:stCondLst>
                      <p:cond evt="onClick" delay="0">
                        <p:tgtEl>
                          <p:spTgt spid="4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1" fill="hold">
                          <p:stCondLst>
                            <p:cond delay="0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4" dur="500" tmFilter="0, 0; .2, .5; .8, .5; 1, 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5" dur="250" autoRev="1" fill="hold"/>
                                            <p:tgtEl>
                                              <p:spTgt spid="4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3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3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7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8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1" dur="10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5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5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7" dur="500" tmFilter="0, 0; .2, .5; .8, .5; 1, 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8" dur="250" autoRev="1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3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0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1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4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1"/>
                      </p:tgtEl>
                    </p:cond>
                  </p:nextCondLst>
                </p:seq>
                <p:seq concurrent="1" nextAc="seek">
                  <p:cTn id="56" restart="whenNotActive" fill="hold" evtFilter="cancelBubble" nodeType="interactiveSeq">
                    <p:stCondLst>
                      <p:cond evt="onClick" delay="0">
                        <p:tgtEl>
                          <p:spTgt spid="4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7" fill="hold">
                          <p:stCondLst>
                            <p:cond delay="0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0" dur="500" tmFilter="0, 0; .2, .5; .8, .5; 1, 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1" dur="250" autoRev="1" fill="hold"/>
                                            <p:tgtEl>
                                              <p:spTgt spid="4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3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3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7" dur="10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8"/>
                      </p:tgtEl>
                    </p:cond>
                  </p:nextCondLst>
                </p:seq>
                <p:seq concurrent="1" nextAc="seek">
                  <p:cTn id="69" restart="whenNotActive" fill="hold" evtFilter="cancelBubble" nodeType="interactiveSeq">
                    <p:stCondLst>
                      <p:cond evt="onClick" delay="0">
                        <p:tgtEl>
                          <p:spTgt spid="5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0" fill="hold">
                          <p:stCondLst>
                            <p:cond delay="0"/>
                          </p:stCondLst>
                          <p:childTnLst>
                            <p:par>
                              <p:cTn id="7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2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3" dur="500" tmFilter="0, 0; .2, .5; .8, .5; 1, 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4" dur="250" autoRev="1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2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4" name="click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75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0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7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5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2" presetID="32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8" presetID="1" presetClass="mediacall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89" dur="4414" fill="hold"/>
                                            <p:tgtEl>
                                              <p:spTgt spid="27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  <p:par>
                                    <p:cTn id="90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2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7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0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02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3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4" dur="1000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5" dur="10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7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08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0" dur="1000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11" dur="10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3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5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6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7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8" presetID="32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2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2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24" presetID="31" presetClass="exit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25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6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7" dur="1000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28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4"/>
                      </p:tgtEl>
                    </p:cond>
                  </p:nextCondLst>
                </p:seq>
                <p:audio>
                  <p:cMediaNode vol="80000">
                    <p:cTn id="130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27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638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03"/>
          <a:stretch/>
        </p:blipFill>
        <p:spPr>
          <a:xfrm>
            <a:off x="-17527" y="62892"/>
            <a:ext cx="4069174" cy="2985108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9149067" y="-365"/>
            <a:ext cx="3042933" cy="288870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69946" y="1096277"/>
            <a:ext cx="8740709" cy="4819174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19" y="2336662"/>
            <a:ext cx="4951644" cy="4356327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0" y="4630318"/>
            <a:ext cx="12192000" cy="2256061"/>
            <a:chOff x="0" y="4332156"/>
            <a:chExt cx="12292858" cy="2554224"/>
          </a:xfrm>
        </p:grpSpPr>
        <p:pic>
          <p:nvPicPr>
            <p:cNvPr id="20" name="图片 19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332156"/>
              <a:ext cx="6196858" cy="2554224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196858" y="4332156"/>
              <a:ext cx="6096000" cy="2554224"/>
            </a:xfrm>
            <a:prstGeom prst="rect">
              <a:avLst/>
            </a:prstGeom>
          </p:spPr>
        </p:pic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0586025-0038-5B4F-A1CD-56059CEAD162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2362860" y="2990693"/>
            <a:ext cx="11918713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627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ea life&#10;&#10;Description automatically generated with medium confidence">
            <a:extLst>
              <a:ext uri="{FF2B5EF4-FFF2-40B4-BE49-F238E27FC236}">
                <a16:creationId xmlns:a16="http://schemas.microsoft.com/office/drawing/2014/main" id="{8F5C2775-4102-DB6F-D139-81F97A71D6F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5080"/>
            <a:ext cx="12171680" cy="6858000"/>
          </a:xfrm>
          <a:prstGeom prst="rect">
            <a:avLst/>
          </a:prstGeom>
        </p:spPr>
      </p:pic>
      <p:pic>
        <p:nvPicPr>
          <p:cNvPr id="7" name="Picture 6" descr="A group of bubbles in the air&#10;&#10;Description automatically generated">
            <a:extLst>
              <a:ext uri="{FF2B5EF4-FFF2-40B4-BE49-F238E27FC236}">
                <a16:creationId xmlns:a16="http://schemas.microsoft.com/office/drawing/2014/main" id="{F0FF0F88-F58B-EC38-3471-A2C041A3F66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4521208" cy="4521208"/>
          </a:xfrm>
          <a:prstGeom prst="rect">
            <a:avLst/>
          </a:prstGeom>
        </p:spPr>
      </p:pic>
      <p:pic>
        <p:nvPicPr>
          <p:cNvPr id="9" name="Picture 8" descr="A group of bubbles in the air&#10;&#10;Description automatically generated">
            <a:extLst>
              <a:ext uri="{FF2B5EF4-FFF2-40B4-BE49-F238E27FC236}">
                <a16:creationId xmlns:a16="http://schemas.microsoft.com/office/drawing/2014/main" id="{0A2EFB6B-9C72-7B9D-996C-04D66145107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00" y="2717800"/>
            <a:ext cx="4064008" cy="4064008"/>
          </a:xfrm>
          <a:prstGeom prst="rect">
            <a:avLst/>
          </a:prstGeom>
        </p:spPr>
      </p:pic>
      <p:sp>
        <p:nvSpPr>
          <p:cNvPr id="27" name="Freeform 3">
            <a:extLst>
              <a:ext uri="{FF2B5EF4-FFF2-40B4-BE49-F238E27FC236}">
                <a16:creationId xmlns:a16="http://schemas.microsoft.com/office/drawing/2014/main" id="{4E8530B2-CA26-2E75-EB6E-C25851F7938D}"/>
              </a:ext>
            </a:extLst>
          </p:cNvPr>
          <p:cNvSpPr/>
          <p:nvPr/>
        </p:nvSpPr>
        <p:spPr>
          <a:xfrm>
            <a:off x="454024" y="3790950"/>
            <a:ext cx="3984625" cy="2898775"/>
          </a:xfrm>
          <a:custGeom>
            <a:avLst/>
            <a:gdLst/>
            <a:ahLst/>
            <a:cxnLst/>
            <a:rect l="l" t="t" r="r" b="b"/>
            <a:pathLst>
              <a:path w="10417215" h="8229600">
                <a:moveTo>
                  <a:pt x="0" y="0"/>
                </a:moveTo>
                <a:lnTo>
                  <a:pt x="10417216" y="0"/>
                </a:lnTo>
                <a:lnTo>
                  <a:pt x="10417216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F17A1F4-0A8E-1971-C6A5-97C2CEC0A12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85876" y="584201"/>
            <a:ext cx="8553451" cy="16341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334A622-64BB-C42E-24B3-CBC29CEB46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-687665"/>
            <a:ext cx="762000" cy="714704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CF477735-9174-B2DD-D8F7-8345651706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225" y="-501650"/>
            <a:ext cx="762000" cy="714704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F41333F-4EFE-3483-864C-23156891C5B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600" y="2260601"/>
            <a:ext cx="762000" cy="714704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5B2557D3-A1D4-D4BB-99DD-5632C38236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200" y="2057401"/>
            <a:ext cx="762000" cy="714704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F30C64F-7A62-5464-E496-0D933F0037F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800" y="-177800"/>
            <a:ext cx="762000" cy="7147043"/>
          </a:xfrm>
          <a:prstGeom prst="rect">
            <a:avLst/>
          </a:prstGeom>
        </p:spPr>
      </p:pic>
      <p:pic>
        <p:nvPicPr>
          <p:cNvPr id="2" name="nhạc hay">
            <a:hlinkClick r:id="" action="ppaction://media"/>
            <a:extLst>
              <a:ext uri="{FF2B5EF4-FFF2-40B4-BE49-F238E27FC236}">
                <a16:creationId xmlns:a16="http://schemas.microsoft.com/office/drawing/2014/main" id="{DE150368-F920-92AE-7928-565649034D3C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746125" y="244475"/>
            <a:ext cx="406400" cy="406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4F7729A-0911-FCDE-CCC0-F1C924B91D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0" y="3554810"/>
            <a:ext cx="3242521" cy="10274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69E8894-4CBF-F085-0339-AA86C8AF4B9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047370" y="4464194"/>
            <a:ext cx="1098354" cy="6850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4CFD70-68EA-12E6-1A44-8440CBB69DF8}"/>
              </a:ext>
            </a:extLst>
          </p:cNvPr>
          <p:cNvPicPr>
            <a:picLocks noChangeAspect="1"/>
          </p:cNvPicPr>
          <p:nvPr/>
        </p:nvPicPr>
        <p:blipFill>
          <a:blip cstate="print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694185" y="239673"/>
            <a:ext cx="1331645" cy="830592"/>
          </a:xfrm>
          <a:prstGeom prst="rect">
            <a:avLst/>
          </a:prstGeom>
        </p:spPr>
      </p:pic>
      <p:pic>
        <p:nvPicPr>
          <p:cNvPr id="8" name="Picture 7" descr="A picture containing diagram&#10;&#10;Description automatically generated">
            <a:hlinkClick r:id="rId3" action="ppaction://hlinksldjump"/>
            <a:extLst>
              <a:ext uri="{FF2B5EF4-FFF2-40B4-BE49-F238E27FC236}">
                <a16:creationId xmlns:a16="http://schemas.microsoft.com/office/drawing/2014/main" id="{DECDD446-0217-5A54-3454-8DE4E4D3575C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68702" b="91549" l="54940" r="95042">
                        <a14:foregroundMark x1="63288" y1="79296" x2="92162" y2="81035"/>
                        <a14:foregroundMark x1="72986" y1="77800" x2="65038" y2="83583"/>
                        <a14:foregroundMark x1="63471" y1="78447" x2="68392" y2="83300"/>
                        <a14:foregroundMark x1="68392" y1="83300" x2="76741" y2="81440"/>
                        <a14:foregroundMark x1="76741" y1="81440" x2="69267" y2="83259"/>
                        <a14:foregroundMark x1="69267" y1="83259" x2="78345" y2="80873"/>
                        <a14:foregroundMark x1="78345" y1="80873" x2="67554" y2="80146"/>
                        <a14:foregroundMark x1="67554" y1="80146" x2="69304" y2="81682"/>
                        <a14:foregroundMark x1="61939" y1="78002" x2="70580" y2="77638"/>
                        <a14:foregroundMark x1="70580" y1="77638" x2="82464" y2="78447"/>
                        <a14:foregroundMark x1="65038" y1="83381" x2="81517" y2="85968"/>
                        <a14:foregroundMark x1="84214" y1="76506" x2="85199" y2="86413"/>
                        <a14:foregroundMark x1="85199" y1="86413" x2="85199" y2="86413"/>
                        <a14:foregroundMark x1="85600" y1="79094" x2="85600" y2="79094"/>
                        <a14:foregroundMark x1="80933" y1="82329" x2="80933" y2="82329"/>
                        <a14:foregroundMark x1="85381" y1="77800" x2="85381" y2="77800"/>
                        <a14:foregroundMark x1="85600" y1="79094" x2="85600" y2="83381"/>
                        <a14:foregroundMark x1="63872" y1="81237" x2="65221" y2="81440"/>
                        <a14:foregroundMark x1="63106" y1="86171" x2="65221" y2="85766"/>
                        <a14:foregroundMark x1="64856" y1="85119" x2="64856" y2="85119"/>
                        <a14:foregroundMark x1="65804" y1="84230" x2="64273" y2="84472"/>
                        <a14:foregroundMark x1="74736" y1="84027" x2="76668" y2="83825"/>
                        <a14:foregroundMark x1="75684" y1="82087" x2="76085" y2="83381"/>
                        <a14:foregroundMark x1="63288" y1="84674" x2="63288" y2="84674"/>
                        <a14:foregroundMark x1="79366" y1="81237" x2="78782" y2="85321"/>
                        <a14:foregroundMark x1="80751" y1="81682" x2="81517" y2="81884"/>
                        <a14:foregroundMark x1="81918" y1="84230" x2="81918" y2="84230"/>
                        <a14:foregroundMark x1="87532" y1="78002" x2="88115" y2="77800"/>
                        <a14:foregroundMark x1="54940" y1="81682" x2="54940" y2="81682"/>
                        <a14:foregroundMark x1="80933" y1="82329" x2="81918" y2="83825"/>
                        <a14:foregroundMark x1="85600" y1="83381" x2="85600" y2="846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741" t="65888" b="5589"/>
          <a:stretch/>
        </p:blipFill>
        <p:spPr>
          <a:xfrm>
            <a:off x="4420708" y="2122402"/>
            <a:ext cx="3427893" cy="178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94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1642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44444E-6 L -1.27955 4.44444E-6 " pathEditMode="relative" rAng="0" ptsTypes="AA">
                                      <p:cBhvr>
                                        <p:cTn id="33" dur="18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984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ea life&#10;&#10;Description automatically generated with medium confidence">
            <a:extLst>
              <a:ext uri="{FF2B5EF4-FFF2-40B4-BE49-F238E27FC236}">
                <a16:creationId xmlns:a16="http://schemas.microsoft.com/office/drawing/2014/main" id="{8F5C2775-4102-DB6F-D139-81F97A71D6F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5080"/>
            <a:ext cx="12171680" cy="6858000"/>
          </a:xfrm>
          <a:prstGeom prst="rect">
            <a:avLst/>
          </a:prstGeom>
        </p:spPr>
      </p:pic>
      <p:pic>
        <p:nvPicPr>
          <p:cNvPr id="7" name="Picture 6" descr="A group of bubbles in the air&#10;&#10;Description automatically generated">
            <a:extLst>
              <a:ext uri="{FF2B5EF4-FFF2-40B4-BE49-F238E27FC236}">
                <a16:creationId xmlns:a16="http://schemas.microsoft.com/office/drawing/2014/main" id="{F0FF0F88-F58B-EC38-3471-A2C041A3F66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4521208" cy="4521208"/>
          </a:xfrm>
          <a:prstGeom prst="rect">
            <a:avLst/>
          </a:prstGeom>
        </p:spPr>
      </p:pic>
      <p:pic>
        <p:nvPicPr>
          <p:cNvPr id="9" name="Picture 8" descr="A group of bubbles in the air&#10;&#10;Description automatically generated">
            <a:extLst>
              <a:ext uri="{FF2B5EF4-FFF2-40B4-BE49-F238E27FC236}">
                <a16:creationId xmlns:a16="http://schemas.microsoft.com/office/drawing/2014/main" id="{0A2EFB6B-9C72-7B9D-996C-04D66145107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00" y="2717800"/>
            <a:ext cx="4064008" cy="4064008"/>
          </a:xfrm>
          <a:prstGeom prst="rect">
            <a:avLst/>
          </a:prstGeom>
        </p:spPr>
      </p:pic>
      <p:sp>
        <p:nvSpPr>
          <p:cNvPr id="27" name="Freeform 3">
            <a:extLst>
              <a:ext uri="{FF2B5EF4-FFF2-40B4-BE49-F238E27FC236}">
                <a16:creationId xmlns:a16="http://schemas.microsoft.com/office/drawing/2014/main" id="{4E8530B2-CA26-2E75-EB6E-C25851F7938D}"/>
              </a:ext>
            </a:extLst>
          </p:cNvPr>
          <p:cNvSpPr/>
          <p:nvPr/>
        </p:nvSpPr>
        <p:spPr>
          <a:xfrm>
            <a:off x="387350" y="498475"/>
            <a:ext cx="2982410" cy="2438400"/>
          </a:xfrm>
          <a:custGeom>
            <a:avLst/>
            <a:gdLst/>
            <a:ahLst/>
            <a:cxnLst/>
            <a:rect l="l" t="t" r="r" b="b"/>
            <a:pathLst>
              <a:path w="10417215" h="8229600">
                <a:moveTo>
                  <a:pt x="0" y="0"/>
                </a:moveTo>
                <a:lnTo>
                  <a:pt x="10417216" y="0"/>
                </a:lnTo>
                <a:lnTo>
                  <a:pt x="10417216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334A622-64BB-C42E-24B3-CBC29CEB46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-687665"/>
            <a:ext cx="762000" cy="714704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CF477735-9174-B2DD-D8F7-8345651706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600" y="-787400"/>
            <a:ext cx="762000" cy="714704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F41333F-4EFE-3483-864C-23156891C5B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600" y="2260601"/>
            <a:ext cx="762000" cy="714704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5B2557D3-A1D4-D4BB-99DD-5632C38236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200" y="2057401"/>
            <a:ext cx="762000" cy="714704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F30C64F-7A62-5464-E496-0D933F0037F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800" y="-177800"/>
            <a:ext cx="762000" cy="7147043"/>
          </a:xfrm>
          <a:prstGeom prst="rect">
            <a:avLst/>
          </a:prstGeom>
        </p:spPr>
      </p:pic>
      <p:pic>
        <p:nvPicPr>
          <p:cNvPr id="60" name="Picture 59">
            <a:hlinkClick r:id="rId5" action="ppaction://hlinksldjump"/>
            <a:extLst>
              <a:ext uri="{FF2B5EF4-FFF2-40B4-BE49-F238E27FC236}">
                <a16:creationId xmlns:a16="http://schemas.microsoft.com/office/drawing/2014/main" id="{41AE28E8-EDBA-4277-79FB-1518ABBCB1F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11200" y="3683000"/>
            <a:ext cx="2385775" cy="2593057"/>
          </a:xfrm>
          <a:prstGeom prst="rect">
            <a:avLst/>
          </a:prstGeom>
        </p:spPr>
      </p:pic>
      <p:pic>
        <p:nvPicPr>
          <p:cNvPr id="61" name="Picture 60">
            <a:hlinkClick r:id="rId6" action="ppaction://hlinksldjump"/>
            <a:extLst>
              <a:ext uri="{FF2B5EF4-FFF2-40B4-BE49-F238E27FC236}">
                <a16:creationId xmlns:a16="http://schemas.microsoft.com/office/drawing/2014/main" id="{2C29074D-8C3B-60FA-A481-01ECFC1E3392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708400" y="2565400"/>
            <a:ext cx="2540220" cy="2564606"/>
          </a:xfrm>
          <a:prstGeom prst="rect">
            <a:avLst/>
          </a:prstGeom>
        </p:spPr>
      </p:pic>
      <p:pic>
        <p:nvPicPr>
          <p:cNvPr id="62" name="Picture 61">
            <a:hlinkClick r:id="rId7" action="ppaction://hlinksldjump"/>
            <a:extLst>
              <a:ext uri="{FF2B5EF4-FFF2-40B4-BE49-F238E27FC236}">
                <a16:creationId xmlns:a16="http://schemas.microsoft.com/office/drawing/2014/main" id="{EF56FB39-10E3-EEEC-CCF3-1EC8C9CF384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604000" y="3073400"/>
            <a:ext cx="2540220" cy="2564606"/>
          </a:xfrm>
          <a:prstGeom prst="rect">
            <a:avLst/>
          </a:prstGeom>
        </p:spPr>
      </p:pic>
      <p:pic>
        <p:nvPicPr>
          <p:cNvPr id="63" name="Picture 62">
            <a:hlinkClick r:id="rId8" action="ppaction://hlinksldjump"/>
            <a:extLst>
              <a:ext uri="{FF2B5EF4-FFF2-40B4-BE49-F238E27FC236}">
                <a16:creationId xmlns:a16="http://schemas.microsoft.com/office/drawing/2014/main" id="{E0267D4B-8E44-5EC5-9F17-A28EBAABCA9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550400" y="3327400"/>
            <a:ext cx="2540220" cy="2564606"/>
          </a:xfrm>
          <a:prstGeom prst="rect">
            <a:avLst/>
          </a:prstGeom>
        </p:spPr>
      </p:pic>
      <p:grpSp>
        <p:nvGrpSpPr>
          <p:cNvPr id="67" name="Group 66">
            <a:extLst>
              <a:ext uri="{FF2B5EF4-FFF2-40B4-BE49-F238E27FC236}">
                <a16:creationId xmlns:a16="http://schemas.microsoft.com/office/drawing/2014/main" id="{EC04F505-8037-0483-A557-2184F2639226}"/>
              </a:ext>
            </a:extLst>
          </p:cNvPr>
          <p:cNvGrpSpPr/>
          <p:nvPr/>
        </p:nvGrpSpPr>
        <p:grpSpPr>
          <a:xfrm>
            <a:off x="552450" y="3533775"/>
            <a:ext cx="2794000" cy="2336800"/>
            <a:chOff x="705163" y="3771900"/>
            <a:chExt cx="6176989" cy="5486400"/>
          </a:xfrm>
        </p:grpSpPr>
        <p:sp>
          <p:nvSpPr>
            <p:cNvPr id="68" name="Freeform 2">
              <a:extLst>
                <a:ext uri="{FF2B5EF4-FFF2-40B4-BE49-F238E27FC236}">
                  <a16:creationId xmlns:a16="http://schemas.microsoft.com/office/drawing/2014/main" id="{4ED564FB-73DE-B5A0-53BC-69B513DB1F1D}"/>
                </a:ext>
              </a:extLst>
            </p:cNvPr>
            <p:cNvSpPr/>
            <p:nvPr/>
          </p:nvSpPr>
          <p:spPr>
            <a:xfrm>
              <a:off x="705163" y="3830271"/>
              <a:ext cx="6176989" cy="5428029"/>
            </a:xfrm>
            <a:custGeom>
              <a:avLst/>
              <a:gdLst/>
              <a:ahLst/>
              <a:cxnLst/>
              <a:rect l="l" t="t" r="r" b="b"/>
              <a:pathLst>
                <a:path w="6176989" h="5428029">
                  <a:moveTo>
                    <a:pt x="0" y="0"/>
                  </a:moveTo>
                  <a:lnTo>
                    <a:pt x="6176988" y="0"/>
                  </a:lnTo>
                  <a:lnTo>
                    <a:pt x="6176988" y="5428029"/>
                  </a:lnTo>
                  <a:lnTo>
                    <a:pt x="0" y="54280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/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5B4E44DB-C04D-CEAC-A8F6-03D2D4B3EB50}"/>
                </a:ext>
              </a:extLst>
            </p:cNvPr>
            <p:cNvSpPr/>
            <p:nvPr/>
          </p:nvSpPr>
          <p:spPr>
            <a:xfrm>
              <a:off x="1752600" y="3771900"/>
              <a:ext cx="4135349" cy="3458186"/>
            </a:xfrm>
            <a:custGeom>
              <a:avLst/>
              <a:gdLst/>
              <a:ahLst/>
              <a:cxnLst/>
              <a:rect l="l" t="t" r="r" b="b"/>
              <a:pathLst>
                <a:path w="4135349" h="3458186">
                  <a:moveTo>
                    <a:pt x="0" y="0"/>
                  </a:moveTo>
                  <a:lnTo>
                    <a:pt x="4135349" y="0"/>
                  </a:lnTo>
                  <a:lnTo>
                    <a:pt x="4135349" y="3458185"/>
                  </a:lnTo>
                  <a:lnTo>
                    <a:pt x="0" y="34581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/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D7666B2-49B4-E6E4-859A-AF5DDF6B53C3}"/>
              </a:ext>
            </a:extLst>
          </p:cNvPr>
          <p:cNvGrpSpPr/>
          <p:nvPr/>
        </p:nvGrpSpPr>
        <p:grpSpPr>
          <a:xfrm>
            <a:off x="3683000" y="2835275"/>
            <a:ext cx="2692400" cy="2336800"/>
            <a:chOff x="6096000" y="5411014"/>
            <a:chExt cx="4267200" cy="3618686"/>
          </a:xfrm>
        </p:grpSpPr>
        <p:sp>
          <p:nvSpPr>
            <p:cNvPr id="71" name="Freeform 2">
              <a:extLst>
                <a:ext uri="{FF2B5EF4-FFF2-40B4-BE49-F238E27FC236}">
                  <a16:creationId xmlns:a16="http://schemas.microsoft.com/office/drawing/2014/main" id="{903967A4-2F9D-2CC6-C89A-B00806E25AB5}"/>
                </a:ext>
              </a:extLst>
            </p:cNvPr>
            <p:cNvSpPr/>
            <p:nvPr/>
          </p:nvSpPr>
          <p:spPr>
            <a:xfrm>
              <a:off x="6096000" y="5411014"/>
              <a:ext cx="4267200" cy="3618686"/>
            </a:xfrm>
            <a:custGeom>
              <a:avLst/>
              <a:gdLst/>
              <a:ahLst/>
              <a:cxnLst/>
              <a:rect l="l" t="t" r="r" b="b"/>
              <a:pathLst>
                <a:path w="6176989" h="5428029">
                  <a:moveTo>
                    <a:pt x="0" y="0"/>
                  </a:moveTo>
                  <a:lnTo>
                    <a:pt x="6176988" y="0"/>
                  </a:lnTo>
                  <a:lnTo>
                    <a:pt x="6176988" y="5428029"/>
                  </a:lnTo>
                  <a:lnTo>
                    <a:pt x="0" y="54280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/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C8909DA5-46B1-6FB0-C98D-96864B0BEEB1}"/>
                </a:ext>
              </a:extLst>
            </p:cNvPr>
            <p:cNvSpPr/>
            <p:nvPr/>
          </p:nvSpPr>
          <p:spPr>
            <a:xfrm>
              <a:off x="6781800" y="5524500"/>
              <a:ext cx="2819400" cy="2209800"/>
            </a:xfrm>
            <a:custGeom>
              <a:avLst/>
              <a:gdLst/>
              <a:ahLst/>
              <a:cxnLst/>
              <a:rect l="l" t="t" r="r" b="b"/>
              <a:pathLst>
                <a:path w="5459104" h="4114800">
                  <a:moveTo>
                    <a:pt x="0" y="0"/>
                  </a:moveTo>
                  <a:lnTo>
                    <a:pt x="5459104" y="0"/>
                  </a:lnTo>
                  <a:lnTo>
                    <a:pt x="5459104" y="4114800"/>
                  </a:lnTo>
                  <a:lnTo>
                    <a:pt x="0" y="4114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2">
                <a:extLst>
                  <a:ext uri="{96DAC541-7B7A-43D3-8B79-37D633B846F1}">
                    <asvg:svgBlip xmlns:asvg="http://schemas.microsoft.com/office/drawing/2016/SVG/main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CBCCB890-E499-3D8F-2BE1-6254B14C409D}"/>
              </a:ext>
            </a:extLst>
          </p:cNvPr>
          <p:cNvGrpSpPr/>
          <p:nvPr/>
        </p:nvGrpSpPr>
        <p:grpSpPr>
          <a:xfrm>
            <a:off x="9337675" y="2886075"/>
            <a:ext cx="2695575" cy="2692400"/>
            <a:chOff x="11582400" y="4914900"/>
            <a:chExt cx="4267200" cy="4304486"/>
          </a:xfrm>
        </p:grpSpPr>
        <p:sp>
          <p:nvSpPr>
            <p:cNvPr id="74" name="Freeform 2">
              <a:extLst>
                <a:ext uri="{FF2B5EF4-FFF2-40B4-BE49-F238E27FC236}">
                  <a16:creationId xmlns:a16="http://schemas.microsoft.com/office/drawing/2014/main" id="{672485A5-B57A-E0C6-8C6D-C6DC097078CE}"/>
                </a:ext>
              </a:extLst>
            </p:cNvPr>
            <p:cNvSpPr/>
            <p:nvPr/>
          </p:nvSpPr>
          <p:spPr>
            <a:xfrm>
              <a:off x="11582400" y="5600700"/>
              <a:ext cx="4267200" cy="3618686"/>
            </a:xfrm>
            <a:custGeom>
              <a:avLst/>
              <a:gdLst/>
              <a:ahLst/>
              <a:cxnLst/>
              <a:rect l="l" t="t" r="r" b="b"/>
              <a:pathLst>
                <a:path w="6176989" h="5428029">
                  <a:moveTo>
                    <a:pt x="0" y="0"/>
                  </a:moveTo>
                  <a:lnTo>
                    <a:pt x="6176988" y="0"/>
                  </a:lnTo>
                  <a:lnTo>
                    <a:pt x="6176988" y="5428029"/>
                  </a:lnTo>
                  <a:lnTo>
                    <a:pt x="0" y="54280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/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5" name="Freeform 4">
              <a:extLst>
                <a:ext uri="{FF2B5EF4-FFF2-40B4-BE49-F238E27FC236}">
                  <a16:creationId xmlns:a16="http://schemas.microsoft.com/office/drawing/2014/main" id="{EEA3EEB5-9001-7CCA-5150-0573414099C0}"/>
                </a:ext>
              </a:extLst>
            </p:cNvPr>
            <p:cNvSpPr/>
            <p:nvPr/>
          </p:nvSpPr>
          <p:spPr>
            <a:xfrm>
              <a:off x="11963400" y="4914900"/>
              <a:ext cx="3505200" cy="2819400"/>
            </a:xfrm>
            <a:custGeom>
              <a:avLst/>
              <a:gdLst/>
              <a:ahLst/>
              <a:cxnLst/>
              <a:rect l="l" t="t" r="r" b="b"/>
              <a:pathLst>
                <a:path w="4642934" h="4114800">
                  <a:moveTo>
                    <a:pt x="0" y="0"/>
                  </a:moveTo>
                  <a:lnTo>
                    <a:pt x="4642933" y="0"/>
                  </a:lnTo>
                  <a:lnTo>
                    <a:pt x="4642933" y="4114800"/>
                  </a:lnTo>
                  <a:lnTo>
                    <a:pt x="0" y="4114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4">
                <a:extLst>
                  <a:ext uri="{96DAC541-7B7A-43D3-8B79-37D633B846F1}">
                    <asvg:svgBlip xmlns:asvg="http://schemas.microsoft.com/office/drawing/2016/SVG/main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6" name="Freeform 2">
            <a:extLst>
              <a:ext uri="{FF2B5EF4-FFF2-40B4-BE49-F238E27FC236}">
                <a16:creationId xmlns:a16="http://schemas.microsoft.com/office/drawing/2014/main" id="{0DB1A191-9829-E01A-5697-0E5D01F9D5FF}"/>
              </a:ext>
            </a:extLst>
          </p:cNvPr>
          <p:cNvSpPr/>
          <p:nvPr/>
        </p:nvSpPr>
        <p:spPr>
          <a:xfrm>
            <a:off x="6607175" y="3032125"/>
            <a:ext cx="2641600" cy="2286000"/>
          </a:xfrm>
          <a:custGeom>
            <a:avLst/>
            <a:gdLst/>
            <a:ahLst/>
            <a:cxnLst/>
            <a:rect l="l" t="t" r="r" b="b"/>
            <a:pathLst>
              <a:path w="6176989" h="5428029">
                <a:moveTo>
                  <a:pt x="0" y="0"/>
                </a:moveTo>
                <a:lnTo>
                  <a:pt x="6176988" y="0"/>
                </a:lnTo>
                <a:lnTo>
                  <a:pt x="6176988" y="5428029"/>
                </a:lnTo>
                <a:lnTo>
                  <a:pt x="0" y="5428029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tieng-yeah-cua-tre-con-www.tiengdong.com">
            <a:hlinkClick r:id="" action="ppaction://media"/>
            <a:extLst>
              <a:ext uri="{FF2B5EF4-FFF2-40B4-BE49-F238E27FC236}">
                <a16:creationId xmlns:a16="http://schemas.microsoft.com/office/drawing/2014/main" id="{A85E9D55-078F-1D14-896D-3C534FC38AC3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860425" y="1073150"/>
            <a:ext cx="406400" cy="406400"/>
          </a:xfrm>
          <a:prstGeom prst="rect">
            <a:avLst/>
          </a:prstGeom>
        </p:spPr>
      </p:pic>
      <p:pic>
        <p:nvPicPr>
          <p:cNvPr id="6" name="tieng-yeah-cua-tre-con-www.tiengdong.com">
            <a:hlinkClick r:id="" action="ppaction://media"/>
            <a:extLst>
              <a:ext uri="{FF2B5EF4-FFF2-40B4-BE49-F238E27FC236}">
                <a16:creationId xmlns:a16="http://schemas.microsoft.com/office/drawing/2014/main" id="{7BFD53CE-E2A7-47B4-7F93-5B92FD6EE925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860425" y="1673225"/>
            <a:ext cx="406400" cy="406400"/>
          </a:xfrm>
          <a:prstGeom prst="rect">
            <a:avLst/>
          </a:prstGeom>
        </p:spPr>
      </p:pic>
      <p:pic>
        <p:nvPicPr>
          <p:cNvPr id="8" name="tieng-yeah-cua-tre-con-www.tiengdong.com">
            <a:hlinkClick r:id="" action="ppaction://media"/>
            <a:extLst>
              <a:ext uri="{FF2B5EF4-FFF2-40B4-BE49-F238E27FC236}">
                <a16:creationId xmlns:a16="http://schemas.microsoft.com/office/drawing/2014/main" id="{EF33D10D-88FD-EC92-1989-8DBC46F95BA2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850900" y="2282825"/>
            <a:ext cx="406400" cy="406400"/>
          </a:xfrm>
          <a:prstGeom prst="rect">
            <a:avLst/>
          </a:prstGeom>
        </p:spPr>
      </p:pic>
      <p:pic>
        <p:nvPicPr>
          <p:cNvPr id="10" name="tieng-yeah-cua-tre-con-www.tiengdong.com">
            <a:hlinkClick r:id="" action="ppaction://media"/>
            <a:extLst>
              <a:ext uri="{FF2B5EF4-FFF2-40B4-BE49-F238E27FC236}">
                <a16:creationId xmlns:a16="http://schemas.microsoft.com/office/drawing/2014/main" id="{8BC8AD9D-6655-CF27-8830-025C2DA60AEB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908050" y="3025775"/>
            <a:ext cx="406400" cy="406400"/>
          </a:xfrm>
          <a:prstGeom prst="rect">
            <a:avLst/>
          </a:prstGeom>
        </p:spPr>
      </p:pic>
      <p:pic>
        <p:nvPicPr>
          <p:cNvPr id="11" name="Am-thanh-oh-nooo-www_tiengdong_com">
            <a:hlinkClick r:id="" action="ppaction://media"/>
            <a:extLst>
              <a:ext uri="{FF2B5EF4-FFF2-40B4-BE49-F238E27FC236}">
                <a16:creationId xmlns:a16="http://schemas.microsoft.com/office/drawing/2014/main" id="{4405053B-9BC9-2D66-0091-2E699F287E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>
                  <p14:trim end="1132.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850900" y="3521075"/>
            <a:ext cx="406400" cy="40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44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" dur="44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176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441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audio>
              <p:cMediaNode vol="80000">
                <p:cTn id="8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8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8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9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9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ea life&#10;&#10;Description automatically generated with medium confidence">
            <a:extLst>
              <a:ext uri="{FF2B5EF4-FFF2-40B4-BE49-F238E27FC236}">
                <a16:creationId xmlns:a16="http://schemas.microsoft.com/office/drawing/2014/main" id="{8F5C2775-4102-DB6F-D139-81F97A71D6F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5080"/>
            <a:ext cx="1217168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3A317A-0716-215C-B2CE-B73E80490A77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49424" b="94785" l="42156" r="970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47" t="48718"/>
          <a:stretch/>
        </p:blipFill>
        <p:spPr>
          <a:xfrm>
            <a:off x="1320800" y="431800"/>
            <a:ext cx="10566400" cy="28122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8AB582D-81E3-A7EF-ADE9-F6C27C0B74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-687665"/>
            <a:ext cx="762000" cy="714704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CDC4885B-83BA-BA8E-F017-1013AFDAC44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1447801"/>
            <a:ext cx="762000" cy="71470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C817D5C-3802-E6EB-AC82-47585F839A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0" y="1600201"/>
            <a:ext cx="762000" cy="71470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AB5AF8E-E7B0-86B6-A2CD-E08AF79C34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0" y="787401"/>
            <a:ext cx="762000" cy="7147043"/>
          </a:xfrm>
          <a:prstGeom prst="rect">
            <a:avLst/>
          </a:prstGeom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8A730C7C-EBFC-7436-570B-7B9719D05FC4}"/>
              </a:ext>
            </a:extLst>
          </p:cNvPr>
          <p:cNvGrpSpPr/>
          <p:nvPr/>
        </p:nvGrpSpPr>
        <p:grpSpPr>
          <a:xfrm>
            <a:off x="3962400" y="3022601"/>
            <a:ext cx="7975600" cy="3835400"/>
            <a:chOff x="3657600" y="2472952"/>
            <a:chExt cx="5468930" cy="4789573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FF7DFD4C-A504-F637-4949-A2912FD604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42693" b="97089" l="3820" r="34925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855" r="61153"/>
            <a:stretch/>
          </p:blipFill>
          <p:spPr>
            <a:xfrm rot="16200000">
              <a:off x="3997278" y="2133274"/>
              <a:ext cx="4789573" cy="5468930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929DFA4-2764-DF61-8F8F-21AEC693208B}"/>
                </a:ext>
              </a:extLst>
            </p:cNvPr>
            <p:cNvSpPr txBox="1"/>
            <p:nvPr/>
          </p:nvSpPr>
          <p:spPr>
            <a:xfrm>
              <a:off x="4563283" y="4185779"/>
              <a:ext cx="3622730" cy="115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5400" b="1" dirty="0">
                  <a:latin typeface="Cambria Math" panose="02040503050406030204" pitchFamily="18" charset="0"/>
                  <a:ea typeface="Cambria Math" panose="02040503050406030204" pitchFamily="18" charset="0"/>
                  <a:cs typeface="Cambria Math" panose="02040503050406030204" pitchFamily="18" charset="0"/>
                </a:rPr>
                <a:t>1000</a:t>
              </a:r>
              <a:endParaRPr kumimoji="0" lang="en-US" sz="5334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" name="Freeform 3">
            <a:hlinkClick r:id="rId3" action="ppaction://hlinksldjump"/>
            <a:extLst>
              <a:ext uri="{FF2B5EF4-FFF2-40B4-BE49-F238E27FC236}">
                <a16:creationId xmlns:a16="http://schemas.microsoft.com/office/drawing/2014/main" id="{1734B16E-E072-1249-EBB6-CB5160D962DE}"/>
              </a:ext>
            </a:extLst>
          </p:cNvPr>
          <p:cNvSpPr/>
          <p:nvPr/>
        </p:nvSpPr>
        <p:spPr>
          <a:xfrm>
            <a:off x="355600" y="4749800"/>
            <a:ext cx="1930400" cy="1828801"/>
          </a:xfrm>
          <a:custGeom>
            <a:avLst/>
            <a:gdLst/>
            <a:ahLst/>
            <a:cxnLst/>
            <a:rect l="l" t="t" r="r" b="b"/>
            <a:pathLst>
              <a:path w="4418577" h="4114800">
                <a:moveTo>
                  <a:pt x="0" y="0"/>
                </a:moveTo>
                <a:lnTo>
                  <a:pt x="4418578" y="0"/>
                </a:lnTo>
                <a:lnTo>
                  <a:pt x="441857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D86B79E-406D-9051-410E-D283ED41EF1C}"/>
              </a:ext>
            </a:extLst>
          </p:cNvPr>
          <p:cNvSpPr txBox="1"/>
          <p:nvPr/>
        </p:nvSpPr>
        <p:spPr>
          <a:xfrm>
            <a:off x="2997200" y="1143000"/>
            <a:ext cx="726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6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1 dm</a:t>
            </a:r>
            <a:r>
              <a:rPr lang="en-US" altLang="en-US" sz="6600" b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3 </a:t>
            </a:r>
            <a:r>
              <a:rPr lang="en-US" altLang="en-US" sz="6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= ... cm</a:t>
            </a:r>
            <a:r>
              <a:rPr lang="en-US" altLang="en-US" sz="6600" b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3</a:t>
            </a:r>
            <a:endParaRPr lang="en-US" altLang="en-US" sz="66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44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ea life&#10;&#10;Description automatically generated with medium confidence">
            <a:extLst>
              <a:ext uri="{FF2B5EF4-FFF2-40B4-BE49-F238E27FC236}">
                <a16:creationId xmlns:a16="http://schemas.microsoft.com/office/drawing/2014/main" id="{8F5C2775-4102-DB6F-D139-81F97A71D6F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5080"/>
            <a:ext cx="12171680" cy="6858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8AB582D-81E3-A7EF-ADE9-F6C27C0B74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-687665"/>
            <a:ext cx="762000" cy="714704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CDC4885B-83BA-BA8E-F017-1013AFDAC44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1447801"/>
            <a:ext cx="762000" cy="71470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C817D5C-3802-E6EB-AC82-47585F839A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0" y="1600201"/>
            <a:ext cx="762000" cy="71470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AB5AF8E-E7B0-86B6-A2CD-E08AF79C34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0" y="787401"/>
            <a:ext cx="762000" cy="71470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104A69-71FE-3467-AD66-BB677689EC4D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49424" b="94785" l="42156" r="970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47" t="48718"/>
          <a:stretch/>
        </p:blipFill>
        <p:spPr>
          <a:xfrm>
            <a:off x="1320800" y="431800"/>
            <a:ext cx="10566400" cy="281221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8751F4C1-1C75-7E9F-1150-BF50BF276D27}"/>
              </a:ext>
            </a:extLst>
          </p:cNvPr>
          <p:cNvGrpSpPr/>
          <p:nvPr/>
        </p:nvGrpSpPr>
        <p:grpSpPr>
          <a:xfrm>
            <a:off x="3962400" y="3022601"/>
            <a:ext cx="7975600" cy="3835400"/>
            <a:chOff x="3657600" y="2472952"/>
            <a:chExt cx="5468930" cy="478957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B88EAFB-66F1-96E1-DF1C-815CA188D9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42693" b="97089" l="3820" r="34925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855" r="61153"/>
            <a:stretch/>
          </p:blipFill>
          <p:spPr>
            <a:xfrm rot="16200000">
              <a:off x="3997278" y="2133274"/>
              <a:ext cx="4789573" cy="546893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CB60F55-194C-077E-A1C0-18B787BAC942}"/>
                </a:ext>
              </a:extLst>
            </p:cNvPr>
            <p:cNvSpPr txBox="1"/>
            <p:nvPr/>
          </p:nvSpPr>
          <p:spPr>
            <a:xfrm>
              <a:off x="4563283" y="4185779"/>
              <a:ext cx="3622730" cy="115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54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ambria Math" panose="02040503050406030204" pitchFamily="18" charset="0"/>
                </a:rPr>
                <a:t>1 cm</a:t>
              </a:r>
              <a:endParaRPr kumimoji="0" lang="en-US" sz="5334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705E711-3C9D-827C-C999-C78F5D350F06}"/>
              </a:ext>
            </a:extLst>
          </p:cNvPr>
          <p:cNvSpPr txBox="1"/>
          <p:nvPr/>
        </p:nvSpPr>
        <p:spPr>
          <a:xfrm>
            <a:off x="2997200" y="1143000"/>
            <a:ext cx="726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Xăng-ti-mét khối là thể tích hình lập phương có cạnh là 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>
            <a:hlinkClick r:id="rId3" action="ppaction://hlinksldjump"/>
            <a:extLst>
              <a:ext uri="{FF2B5EF4-FFF2-40B4-BE49-F238E27FC236}">
                <a16:creationId xmlns:a16="http://schemas.microsoft.com/office/drawing/2014/main" id="{470B5C46-D221-462D-D6FB-3A3F09604A6B}"/>
              </a:ext>
            </a:extLst>
          </p:cNvPr>
          <p:cNvSpPr/>
          <p:nvPr/>
        </p:nvSpPr>
        <p:spPr>
          <a:xfrm>
            <a:off x="355600" y="4749800"/>
            <a:ext cx="1930400" cy="1828801"/>
          </a:xfrm>
          <a:custGeom>
            <a:avLst/>
            <a:gdLst/>
            <a:ahLst/>
            <a:cxnLst/>
            <a:rect l="l" t="t" r="r" b="b"/>
            <a:pathLst>
              <a:path w="4418577" h="4114800">
                <a:moveTo>
                  <a:pt x="0" y="0"/>
                </a:moveTo>
                <a:lnTo>
                  <a:pt x="4418578" y="0"/>
                </a:lnTo>
                <a:lnTo>
                  <a:pt x="441857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17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ea life&#10;&#10;Description automatically generated with medium confidence">
            <a:extLst>
              <a:ext uri="{FF2B5EF4-FFF2-40B4-BE49-F238E27FC236}">
                <a16:creationId xmlns:a16="http://schemas.microsoft.com/office/drawing/2014/main" id="{8F5C2775-4102-DB6F-D139-81F97A71D6F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5080"/>
            <a:ext cx="12171680" cy="6858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8AB582D-81E3-A7EF-ADE9-F6C27C0B74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-687665"/>
            <a:ext cx="762000" cy="714704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CDC4885B-83BA-BA8E-F017-1013AFDAC44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1447801"/>
            <a:ext cx="762000" cy="71470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C817D5C-3802-E6EB-AC82-47585F839A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0" y="1600201"/>
            <a:ext cx="762000" cy="71470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AB5AF8E-E7B0-86B6-A2CD-E08AF79C34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0" y="787401"/>
            <a:ext cx="762000" cy="71470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AD3AF16-2114-9324-9B39-AD1502A41537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49424" b="94785" l="42156" r="970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47" t="48718"/>
          <a:stretch/>
        </p:blipFill>
        <p:spPr>
          <a:xfrm>
            <a:off x="1320800" y="431800"/>
            <a:ext cx="10566400" cy="2812216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87C70DD0-6BF5-2CB2-3C16-A6EC82C801C9}"/>
              </a:ext>
            </a:extLst>
          </p:cNvPr>
          <p:cNvGrpSpPr/>
          <p:nvPr/>
        </p:nvGrpSpPr>
        <p:grpSpPr>
          <a:xfrm>
            <a:off x="3962400" y="3022601"/>
            <a:ext cx="7975600" cy="3835400"/>
            <a:chOff x="3657600" y="2472952"/>
            <a:chExt cx="5468930" cy="478957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E58248A-B6AB-A614-5916-0914D8F1CE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42693" b="97089" l="3820" r="34925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855" r="61153"/>
            <a:stretch/>
          </p:blipFill>
          <p:spPr>
            <a:xfrm rot="16200000">
              <a:off x="3997278" y="2133274"/>
              <a:ext cx="4789573" cy="546893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9B950B6-56F3-8B18-68D9-7AC2ECFC153B}"/>
                </a:ext>
              </a:extLst>
            </p:cNvPr>
            <p:cNvSpPr txBox="1"/>
            <p:nvPr/>
          </p:nvSpPr>
          <p:spPr>
            <a:xfrm>
              <a:off x="4563283" y="4185779"/>
              <a:ext cx="3622730" cy="115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54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ambria Math" panose="02040503050406030204" pitchFamily="18" charset="0"/>
                </a:rPr>
                <a:t>2 015 dm</a:t>
              </a:r>
              <a:r>
                <a:rPr lang="en-US" altLang="en-US" sz="5400" b="1" baseline="30000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ambria Math" panose="02040503050406030204" pitchFamily="18" charset="0"/>
                </a:rPr>
                <a:t>3</a:t>
              </a:r>
              <a:endParaRPr kumimoji="0" lang="en-US" sz="5334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7DD2224-70EC-DA2F-BC52-8E170DECAA03}"/>
              </a:ext>
            </a:extLst>
          </p:cNvPr>
          <p:cNvSpPr txBox="1"/>
          <p:nvPr/>
        </p:nvSpPr>
        <p:spPr>
          <a:xfrm>
            <a:off x="3078480" y="980440"/>
            <a:ext cx="726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Hai nghìn không trăm mười lăm đề-xi-mét khối viết là 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>
            <a:hlinkClick r:id="rId3" action="ppaction://hlinksldjump"/>
            <a:extLst>
              <a:ext uri="{FF2B5EF4-FFF2-40B4-BE49-F238E27FC236}">
                <a16:creationId xmlns:a16="http://schemas.microsoft.com/office/drawing/2014/main" id="{9E49EAC9-B936-43EC-9BF9-064A2F138322}"/>
              </a:ext>
            </a:extLst>
          </p:cNvPr>
          <p:cNvSpPr/>
          <p:nvPr/>
        </p:nvSpPr>
        <p:spPr>
          <a:xfrm>
            <a:off x="355600" y="4749800"/>
            <a:ext cx="1930400" cy="1828801"/>
          </a:xfrm>
          <a:custGeom>
            <a:avLst/>
            <a:gdLst/>
            <a:ahLst/>
            <a:cxnLst/>
            <a:rect l="l" t="t" r="r" b="b"/>
            <a:pathLst>
              <a:path w="4418577" h="4114800">
                <a:moveTo>
                  <a:pt x="0" y="0"/>
                </a:moveTo>
                <a:lnTo>
                  <a:pt x="4418578" y="0"/>
                </a:lnTo>
                <a:lnTo>
                  <a:pt x="441857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250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ea life&#10;&#10;Description automatically generated with medium confidence">
            <a:extLst>
              <a:ext uri="{FF2B5EF4-FFF2-40B4-BE49-F238E27FC236}">
                <a16:creationId xmlns:a16="http://schemas.microsoft.com/office/drawing/2014/main" id="{8F5C2775-4102-DB6F-D139-81F97A71D6F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5080"/>
            <a:ext cx="12171680" cy="6858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8AB582D-81E3-A7EF-ADE9-F6C27C0B74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-687665"/>
            <a:ext cx="762000" cy="714704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CDC4885B-83BA-BA8E-F017-1013AFDAC44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1447801"/>
            <a:ext cx="762000" cy="71470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C817D5C-3802-E6EB-AC82-47585F839A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0" y="1600201"/>
            <a:ext cx="762000" cy="71470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AB5AF8E-E7B0-86B6-A2CD-E08AF79C34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0" y="787401"/>
            <a:ext cx="762000" cy="71470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1D6708-067A-DA10-9023-5A2C8D697C55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49424" b="94785" l="42156" r="970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47" t="48718"/>
          <a:stretch/>
        </p:blipFill>
        <p:spPr>
          <a:xfrm>
            <a:off x="1320800" y="431800"/>
            <a:ext cx="10566400" cy="2812216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895AD60-4D19-1965-B712-D216C89C47F9}"/>
              </a:ext>
            </a:extLst>
          </p:cNvPr>
          <p:cNvGrpSpPr/>
          <p:nvPr/>
        </p:nvGrpSpPr>
        <p:grpSpPr>
          <a:xfrm>
            <a:off x="3962400" y="3022601"/>
            <a:ext cx="7975600" cy="3835400"/>
            <a:chOff x="3657600" y="2472952"/>
            <a:chExt cx="5468930" cy="478957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0BFDBC6-6FD1-BF0A-B6C7-142FCE283C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42693" b="97089" l="3820" r="34925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855" r="61153"/>
            <a:stretch/>
          </p:blipFill>
          <p:spPr>
            <a:xfrm rot="16200000">
              <a:off x="3997278" y="2133274"/>
              <a:ext cx="4789573" cy="546893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78E0598-0209-B4EF-1388-107028E6626C}"/>
                </a:ext>
              </a:extLst>
            </p:cNvPr>
            <p:cNvSpPr txBox="1"/>
            <p:nvPr/>
          </p:nvSpPr>
          <p:spPr>
            <a:xfrm>
              <a:off x="4500582" y="4008153"/>
              <a:ext cx="3622730" cy="126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vi-VN" altLang="en-US" sz="60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ambria Math" panose="02040503050406030204" pitchFamily="18" charset="0"/>
                </a:rPr>
                <a:t>12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0A9663F-DB60-9A35-B9A0-1E94EA546DD6}"/>
              </a:ext>
            </a:extLst>
          </p:cNvPr>
          <p:cNvSpPr txBox="1"/>
          <p:nvPr/>
        </p:nvSpPr>
        <p:spPr>
          <a:xfrm>
            <a:off x="2997200" y="1143000"/>
            <a:ext cx="726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5400" b="1" dirty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12 000 cm</a:t>
            </a:r>
            <a:r>
              <a:rPr lang="en-US" altLang="en-US" sz="5400" b="1" baseline="30000" dirty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3</a:t>
            </a:r>
            <a:r>
              <a:rPr lang="en-US" altLang="en-US" sz="5400" b="1" dirty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= … dm</a:t>
            </a:r>
            <a:r>
              <a:rPr lang="en-US" altLang="en-US" sz="5400" b="1" baseline="30000" dirty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3</a:t>
            </a:r>
          </a:p>
        </p:txBody>
      </p:sp>
      <p:sp>
        <p:nvSpPr>
          <p:cNvPr id="3" name="Freeform 3">
            <a:hlinkClick r:id="rId3" action="ppaction://hlinksldjump"/>
            <a:extLst>
              <a:ext uri="{FF2B5EF4-FFF2-40B4-BE49-F238E27FC236}">
                <a16:creationId xmlns:a16="http://schemas.microsoft.com/office/drawing/2014/main" id="{A29A1DDD-7E04-B070-D039-7BBF82FDEC0C}"/>
              </a:ext>
            </a:extLst>
          </p:cNvPr>
          <p:cNvSpPr/>
          <p:nvPr/>
        </p:nvSpPr>
        <p:spPr>
          <a:xfrm>
            <a:off x="355600" y="4749800"/>
            <a:ext cx="1930400" cy="1828801"/>
          </a:xfrm>
          <a:custGeom>
            <a:avLst/>
            <a:gdLst/>
            <a:ahLst/>
            <a:cxnLst/>
            <a:rect l="l" t="t" r="r" b="b"/>
            <a:pathLst>
              <a:path w="4418577" h="4114800">
                <a:moveTo>
                  <a:pt x="0" y="0"/>
                </a:moveTo>
                <a:lnTo>
                  <a:pt x="4418578" y="0"/>
                </a:lnTo>
                <a:lnTo>
                  <a:pt x="441857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37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63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481" y="-61223"/>
            <a:ext cx="10448693" cy="7298181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-35313" y="4685742"/>
            <a:ext cx="12192000" cy="2256061"/>
            <a:chOff x="0" y="4332156"/>
            <a:chExt cx="12292858" cy="2554224"/>
          </a:xfrm>
        </p:grpSpPr>
        <p:pic>
          <p:nvPicPr>
            <p:cNvPr id="20" name="图片 19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332156"/>
              <a:ext cx="6196858" cy="2554224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196858" y="4332156"/>
              <a:ext cx="6096000" cy="2554224"/>
            </a:xfrm>
            <a:prstGeom prst="rect">
              <a:avLst/>
            </a:prstGeom>
          </p:spPr>
        </p:pic>
      </p:grpSp>
      <p:pic>
        <p:nvPicPr>
          <p:cNvPr id="13" name="图片 12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365"/>
            <a:ext cx="3042933" cy="2888708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82"/>
          <a:stretch/>
        </p:blipFill>
        <p:spPr>
          <a:xfrm>
            <a:off x="9362840" y="0"/>
            <a:ext cx="2829160" cy="2141457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8724">
            <a:off x="-413659" y="2993309"/>
            <a:ext cx="3917722" cy="3917722"/>
          </a:xfrm>
          <a:prstGeom prst="rect">
            <a:avLst/>
          </a:prstGeom>
          <a:effectLst>
            <a:outerShdw blurRad="2540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170" y="3077615"/>
            <a:ext cx="3984460" cy="3984460"/>
          </a:xfrm>
          <a:prstGeom prst="rect">
            <a:avLst/>
          </a:prstGeom>
          <a:effectLst>
            <a:outerShdw blurRad="2540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614B521-4085-354B-9607-7944763BA32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473509" y="122992"/>
            <a:ext cx="1523956" cy="15088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C446755-D97B-C4C9-313A-F68D0D674F7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799456" y="1332936"/>
            <a:ext cx="2938527" cy="12863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687BAA-EC9B-8ED4-92C4-D1423139A67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2552896" y="2485027"/>
            <a:ext cx="7187807" cy="251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357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884712519"/>
</p:tagLst>
</file>

<file path=ppt/theme/theme1.xml><?xml version="1.0" encoding="utf-8"?>
<a:theme xmlns:a="http://schemas.openxmlformats.org/drawingml/2006/main" name="Office 主题​​">
  <a:themeElements>
    <a:clrScheme name="自定义 3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70C0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0563C1"/>
      </a:hlink>
      <a:folHlink>
        <a:srgbClr val="954F72"/>
      </a:folHlink>
    </a:clrScheme>
    <a:fontScheme name="思源黑体">
      <a:majorFont>
        <a:latin typeface="思源黑体 CN Bold"/>
        <a:ea typeface="思源黑体 CN Bold"/>
        <a:cs typeface=""/>
      </a:majorFont>
      <a:minorFont>
        <a:latin typeface="思源黑体 CN"/>
        <a:ea typeface="思源黑体 C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444</Words>
  <Application>Microsoft Office PowerPoint</Application>
  <PresentationFormat>Widescreen</PresentationFormat>
  <Paragraphs>76</Paragraphs>
  <Slides>21</Slides>
  <Notes>4</Notes>
  <HiddenSlides>0</HiddenSlides>
  <MMClips>9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37" baseType="lpstr">
      <vt:lpstr>等线</vt:lpstr>
      <vt:lpstr>Arial</vt:lpstr>
      <vt:lpstr>Calibri</vt:lpstr>
      <vt:lpstr>Calibri Light</vt:lpstr>
      <vt:lpstr>Cambria</vt:lpstr>
      <vt:lpstr>Cambria Math</vt:lpstr>
      <vt:lpstr>LNTH-Hoa Nho LNTH</vt:lpstr>
      <vt:lpstr>LNTH-LuoLuoNotangYuanTi 1</vt:lpstr>
      <vt:lpstr>SVN-Gretoon</vt:lpstr>
      <vt:lpstr>Wingdings</vt:lpstr>
      <vt:lpstr>字魂131号-酷乐潮玩体</vt:lpstr>
      <vt:lpstr>思源黑体 CN</vt:lpstr>
      <vt:lpstr>Office 主题​​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10NA</dc:title>
  <dc:subject>10NA</dc:subject>
  <dc:creator/>
  <cp:keywords>10NA</cp:keywords>
  <dc:description>10NA</dc:description>
  <cp:lastModifiedBy/>
  <cp:revision>1</cp:revision>
  <dcterms:created xsi:type="dcterms:W3CDTF">2022-03-07T11:00:09Z</dcterms:created>
  <dcterms:modified xsi:type="dcterms:W3CDTF">2025-02-17T14:21:41Z</dcterms:modified>
  <cp:category>10NA</cp:category>
  <cp:version>10NA</cp:version>
</cp:coreProperties>
</file>