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16"/>
  </p:notesMasterIdLst>
  <p:sldIdLst>
    <p:sldId id="287" r:id="rId3"/>
    <p:sldId id="383" r:id="rId4"/>
    <p:sldId id="389" r:id="rId5"/>
    <p:sldId id="385" r:id="rId6"/>
    <p:sldId id="387" r:id="rId7"/>
    <p:sldId id="392" r:id="rId8"/>
    <p:sldId id="393" r:id="rId9"/>
    <p:sldId id="396" r:id="rId10"/>
    <p:sldId id="413" r:id="rId11"/>
    <p:sldId id="394" r:id="rId12"/>
    <p:sldId id="414" r:id="rId13"/>
    <p:sldId id="406" r:id="rId14"/>
    <p:sldId id="41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AD72"/>
    <a:srgbClr val="FF0066"/>
    <a:srgbClr val="CC0000"/>
    <a:srgbClr val="66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93447" autoAdjust="0"/>
  </p:normalViewPr>
  <p:slideViewPr>
    <p:cSldViewPr snapToGrid="0">
      <p:cViewPr varScale="1">
        <p:scale>
          <a:sx n="68" d="100"/>
          <a:sy n="68" d="100"/>
        </p:scale>
        <p:origin x="9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10534-92BB-4E05-911F-194A0FF74EEF}" type="datetimeFigureOut">
              <a:rPr lang="en-SG" smtClean="0"/>
              <a:t>17/2/2025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7ABCD-E768-4993-B20D-A6337A9C8F9C}" type="slidenum">
              <a:rPr lang="en-SG" smtClean="0"/>
              <a:t>‹#›</a:t>
            </a:fld>
            <a:endParaRPr lang="en-SG"/>
          </a:p>
        </p:txBody>
      </p:sp>
    </p:spTree>
    <p:extLst>
      <p:ext uri="{BB962C8B-B14F-4D97-AF65-F5344CB8AC3E}">
        <p14:creationId xmlns:p14="http://schemas.microsoft.com/office/powerpoint/2010/main" val="238985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7ABCD-E768-4993-B20D-A6337A9C8F9C}"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334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07ABCD-E768-4993-B20D-A6337A9C8F9C}" type="slidenum">
              <a:rPr lang="en-SG" smtClean="0"/>
              <a:t>8</a:t>
            </a:fld>
            <a:endParaRPr lang="en-SG"/>
          </a:p>
        </p:txBody>
      </p:sp>
    </p:spTree>
    <p:extLst>
      <p:ext uri="{BB962C8B-B14F-4D97-AF65-F5344CB8AC3E}">
        <p14:creationId xmlns:p14="http://schemas.microsoft.com/office/powerpoint/2010/main" val="1180317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B2A7C-80EE-6C9A-96FE-A45EC47DF7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007D016-9DA6-3817-7A5A-540BE50E5AA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03AD7DB-06F8-D3BA-951D-DA281FD24919}"/>
              </a:ext>
            </a:extLst>
          </p:cNvPr>
          <p:cNvSpPr>
            <a:spLocks noGrp="1"/>
          </p:cNvSpPr>
          <p:nvPr>
            <p:ph type="dt" sz="half" idx="10"/>
          </p:nvPr>
        </p:nvSpPr>
        <p:spPr>
          <a:xfrm>
            <a:off x="838200" y="6356350"/>
            <a:ext cx="2743200" cy="365125"/>
          </a:xfrm>
          <a:prstGeom prst="rect">
            <a:avLst/>
          </a:prstGeom>
        </p:spPr>
        <p:txBody>
          <a:bodyPr/>
          <a:lstStyle/>
          <a:p>
            <a:fld id="{22FDF1A7-2853-4E38-999E-D05F50B1AA97}" type="datetimeFigureOut">
              <a:rPr lang="vi-VN" smtClean="0"/>
              <a:t>17/02/2025</a:t>
            </a:fld>
            <a:endParaRPr lang="vi-VN"/>
          </a:p>
        </p:txBody>
      </p:sp>
      <p:sp>
        <p:nvSpPr>
          <p:cNvPr id="5" name="Footer Placeholder 4">
            <a:extLst>
              <a:ext uri="{FF2B5EF4-FFF2-40B4-BE49-F238E27FC236}">
                <a16:creationId xmlns:a16="http://schemas.microsoft.com/office/drawing/2014/main" id="{6BFBCEF8-1228-4A0D-3042-46DE5AAB35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3600BCBC-4B1F-D9B8-F355-723A737810BF}"/>
              </a:ext>
            </a:extLst>
          </p:cNvPr>
          <p:cNvSpPr>
            <a:spLocks noGrp="1"/>
          </p:cNvSpPr>
          <p:nvPr>
            <p:ph type="sldNum" sz="quarter" idx="12"/>
          </p:nvPr>
        </p:nvSpPr>
        <p:spPr>
          <a:xfrm>
            <a:off x="8610600" y="6356350"/>
            <a:ext cx="2743200" cy="365125"/>
          </a:xfrm>
          <a:prstGeom prst="rect">
            <a:avLst/>
          </a:prstGeom>
        </p:spPr>
        <p:txBody>
          <a:bodyPr/>
          <a:lstStyle/>
          <a:p>
            <a:fld id="{16A0901D-9458-4B3D-A793-1DB1A0A8BAB1}" type="slidenum">
              <a:rPr lang="vi-VN" smtClean="0"/>
              <a:t>‹#›</a:t>
            </a:fld>
            <a:endParaRPr lang="vi-VN"/>
          </a:p>
        </p:txBody>
      </p:sp>
      <p:pic>
        <p:nvPicPr>
          <p:cNvPr id="7" name="Picture 6" descr="A white rectangle with red and yellow border&#10;&#10;Description automatically generated">
            <a:extLst>
              <a:ext uri="{FF2B5EF4-FFF2-40B4-BE49-F238E27FC236}">
                <a16:creationId xmlns:a16="http://schemas.microsoft.com/office/drawing/2014/main" id="{454A1268-2B7E-1E7A-08A4-23DDBD66341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9901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0DF7-3070-13CB-8C7B-09C4DA576C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1C3D5C-BDA2-B4F6-16D6-C4CF5CEE68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AD21DF-9E71-06C4-A5E1-8D5C636A9B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CBE002-C004-D801-7BCD-EA69AE664302}"/>
              </a:ext>
            </a:extLst>
          </p:cNvPr>
          <p:cNvSpPr>
            <a:spLocks noGrp="1"/>
          </p:cNvSpPr>
          <p:nvPr>
            <p:ph type="dt" sz="half" idx="10"/>
          </p:nvPr>
        </p:nvSpPr>
        <p:spPr/>
        <p:txBody>
          <a:bodyPr/>
          <a:lstStyle/>
          <a:p>
            <a:fld id="{7F4A93DD-3E31-47E0-8523-05481C535A2A}" type="datetimeFigureOut">
              <a:rPr lang="en-US" smtClean="0"/>
              <a:t>2/17/2025</a:t>
            </a:fld>
            <a:endParaRPr lang="en-US"/>
          </a:p>
        </p:txBody>
      </p:sp>
      <p:sp>
        <p:nvSpPr>
          <p:cNvPr id="6" name="Footer Placeholder 5">
            <a:extLst>
              <a:ext uri="{FF2B5EF4-FFF2-40B4-BE49-F238E27FC236}">
                <a16:creationId xmlns:a16="http://schemas.microsoft.com/office/drawing/2014/main" id="{7DD23438-6BD5-191C-7301-7396203555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893841-1DCC-196B-8252-1282755B4AA8}"/>
              </a:ext>
            </a:extLst>
          </p:cNvPr>
          <p:cNvSpPr>
            <a:spLocks noGrp="1"/>
          </p:cNvSpPr>
          <p:nvPr>
            <p:ph type="sldNum" sz="quarter" idx="12"/>
          </p:nvPr>
        </p:nvSpPr>
        <p:spPr/>
        <p:txBody>
          <a:bodyPr/>
          <a:lstStyle/>
          <a:p>
            <a:fld id="{17009110-130C-45B3-B9E8-466C211FC2FB}" type="slidenum">
              <a:rPr lang="en-US" smtClean="0"/>
              <a:t>‹#›</a:t>
            </a:fld>
            <a:endParaRPr lang="en-US"/>
          </a:p>
        </p:txBody>
      </p:sp>
    </p:spTree>
    <p:extLst>
      <p:ext uri="{BB962C8B-B14F-4D97-AF65-F5344CB8AC3E}">
        <p14:creationId xmlns:p14="http://schemas.microsoft.com/office/powerpoint/2010/main" val="19779571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C56C5-A4EE-16D3-FCFA-9E109FCB3D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41094F-144C-2ECF-AA5F-C0264E18E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662654-80F0-2B72-093D-A96A1471761D}"/>
              </a:ext>
            </a:extLst>
          </p:cNvPr>
          <p:cNvSpPr>
            <a:spLocks noGrp="1"/>
          </p:cNvSpPr>
          <p:nvPr>
            <p:ph type="dt" sz="half" idx="10"/>
          </p:nvPr>
        </p:nvSpPr>
        <p:spPr/>
        <p:txBody>
          <a:bodyPr/>
          <a:lstStyle/>
          <a:p>
            <a:fld id="{7F4A93DD-3E31-47E0-8523-05481C535A2A}" type="datetimeFigureOut">
              <a:rPr lang="en-US" smtClean="0"/>
              <a:t>2/17/2025</a:t>
            </a:fld>
            <a:endParaRPr lang="en-US"/>
          </a:p>
        </p:txBody>
      </p:sp>
      <p:sp>
        <p:nvSpPr>
          <p:cNvPr id="5" name="Footer Placeholder 4">
            <a:extLst>
              <a:ext uri="{FF2B5EF4-FFF2-40B4-BE49-F238E27FC236}">
                <a16:creationId xmlns:a16="http://schemas.microsoft.com/office/drawing/2014/main" id="{83022E71-3E21-9DC1-581F-5AF31A2E8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F9FB49-862B-97C9-6940-76379A6D6C86}"/>
              </a:ext>
            </a:extLst>
          </p:cNvPr>
          <p:cNvSpPr>
            <a:spLocks noGrp="1"/>
          </p:cNvSpPr>
          <p:nvPr>
            <p:ph type="sldNum" sz="quarter" idx="12"/>
          </p:nvPr>
        </p:nvSpPr>
        <p:spPr/>
        <p:txBody>
          <a:bodyPr/>
          <a:lstStyle/>
          <a:p>
            <a:fld id="{17009110-130C-45B3-B9E8-466C211FC2FB}" type="slidenum">
              <a:rPr lang="en-US" smtClean="0"/>
              <a:t>‹#›</a:t>
            </a:fld>
            <a:endParaRPr lang="en-US"/>
          </a:p>
        </p:txBody>
      </p:sp>
    </p:spTree>
    <p:extLst>
      <p:ext uri="{BB962C8B-B14F-4D97-AF65-F5344CB8AC3E}">
        <p14:creationId xmlns:p14="http://schemas.microsoft.com/office/powerpoint/2010/main" val="2190142774"/>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20F66E-D3E1-BB7E-6F37-D36CE2525F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4B7FE1-95FA-15A0-BAF0-1A892A645D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05C4-7BD6-9A51-2824-51F44CA42DC6}"/>
              </a:ext>
            </a:extLst>
          </p:cNvPr>
          <p:cNvSpPr>
            <a:spLocks noGrp="1"/>
          </p:cNvSpPr>
          <p:nvPr>
            <p:ph type="dt" sz="half" idx="10"/>
          </p:nvPr>
        </p:nvSpPr>
        <p:spPr/>
        <p:txBody>
          <a:bodyPr/>
          <a:lstStyle/>
          <a:p>
            <a:fld id="{7F4A93DD-3E31-47E0-8523-05481C535A2A}" type="datetimeFigureOut">
              <a:rPr lang="en-US" smtClean="0"/>
              <a:t>2/17/2025</a:t>
            </a:fld>
            <a:endParaRPr lang="en-US"/>
          </a:p>
        </p:txBody>
      </p:sp>
      <p:sp>
        <p:nvSpPr>
          <p:cNvPr id="5" name="Footer Placeholder 4">
            <a:extLst>
              <a:ext uri="{FF2B5EF4-FFF2-40B4-BE49-F238E27FC236}">
                <a16:creationId xmlns:a16="http://schemas.microsoft.com/office/drawing/2014/main" id="{097B61FB-36D9-A65E-59FC-2B4155EA73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C76D7B-A330-E2A1-EFDA-9659E2E272F3}"/>
              </a:ext>
            </a:extLst>
          </p:cNvPr>
          <p:cNvSpPr>
            <a:spLocks noGrp="1"/>
          </p:cNvSpPr>
          <p:nvPr>
            <p:ph type="sldNum" sz="quarter" idx="12"/>
          </p:nvPr>
        </p:nvSpPr>
        <p:spPr/>
        <p:txBody>
          <a:bodyPr/>
          <a:lstStyle/>
          <a:p>
            <a:fld id="{17009110-130C-45B3-B9E8-466C211FC2FB}" type="slidenum">
              <a:rPr lang="en-US" smtClean="0"/>
              <a:t>‹#›</a:t>
            </a:fld>
            <a:endParaRPr lang="en-US"/>
          </a:p>
        </p:txBody>
      </p:sp>
    </p:spTree>
    <p:extLst>
      <p:ext uri="{BB962C8B-B14F-4D97-AF65-F5344CB8AC3E}">
        <p14:creationId xmlns:p14="http://schemas.microsoft.com/office/powerpoint/2010/main" val="100539786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46C82-93FD-551E-02D3-6C577EB1BB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9CC656-718F-E8D6-9AF9-DFD4142235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B26475-DD14-05F4-40F8-8B7E06DEB690}"/>
              </a:ext>
            </a:extLst>
          </p:cNvPr>
          <p:cNvSpPr>
            <a:spLocks noGrp="1"/>
          </p:cNvSpPr>
          <p:nvPr>
            <p:ph type="dt" sz="half" idx="10"/>
          </p:nvPr>
        </p:nvSpPr>
        <p:spPr/>
        <p:txBody>
          <a:bodyPr/>
          <a:lstStyle/>
          <a:p>
            <a:fld id="{7F4A93DD-3E31-47E0-8523-05481C535A2A}" type="datetimeFigureOut">
              <a:rPr lang="en-US" smtClean="0"/>
              <a:t>2/17/2025</a:t>
            </a:fld>
            <a:endParaRPr lang="en-US"/>
          </a:p>
        </p:txBody>
      </p:sp>
      <p:sp>
        <p:nvSpPr>
          <p:cNvPr id="5" name="Footer Placeholder 4">
            <a:extLst>
              <a:ext uri="{FF2B5EF4-FFF2-40B4-BE49-F238E27FC236}">
                <a16:creationId xmlns:a16="http://schemas.microsoft.com/office/drawing/2014/main" id="{5A9FA3C0-2ED2-B3EF-7299-6E82C52738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E0826-ABAC-19DF-0D33-38402B3F9234}"/>
              </a:ext>
            </a:extLst>
          </p:cNvPr>
          <p:cNvSpPr>
            <a:spLocks noGrp="1"/>
          </p:cNvSpPr>
          <p:nvPr>
            <p:ph type="sldNum" sz="quarter" idx="12"/>
          </p:nvPr>
        </p:nvSpPr>
        <p:spPr/>
        <p:txBody>
          <a:bodyPr/>
          <a:lstStyle/>
          <a:p>
            <a:fld id="{17009110-130C-45B3-B9E8-466C211FC2FB}" type="slidenum">
              <a:rPr lang="en-US" smtClean="0"/>
              <a:t>‹#›</a:t>
            </a:fld>
            <a:endParaRPr lang="en-US"/>
          </a:p>
        </p:txBody>
      </p:sp>
      <p:pic>
        <p:nvPicPr>
          <p:cNvPr id="8" name="Picture 7" descr="A beach with palm trees and a sunset&#10;&#10;Description automatically generated">
            <a:extLst>
              <a:ext uri="{FF2B5EF4-FFF2-40B4-BE49-F238E27FC236}">
                <a16:creationId xmlns:a16="http://schemas.microsoft.com/office/drawing/2014/main" id="{37F62F02-8C18-C2B4-7BE3-32873A55F1A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133933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4D9AB-D91D-778F-E467-EF02921F83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A23A3A-E4E4-1D81-DF84-7A6063D22E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1AC0DD-680B-1EE7-AF2C-C2AEB6766734}"/>
              </a:ext>
            </a:extLst>
          </p:cNvPr>
          <p:cNvSpPr>
            <a:spLocks noGrp="1"/>
          </p:cNvSpPr>
          <p:nvPr>
            <p:ph type="dt" sz="half" idx="10"/>
          </p:nvPr>
        </p:nvSpPr>
        <p:spPr/>
        <p:txBody>
          <a:bodyPr/>
          <a:lstStyle/>
          <a:p>
            <a:fld id="{7F4A93DD-3E31-47E0-8523-05481C535A2A}" type="datetimeFigureOut">
              <a:rPr lang="en-US" smtClean="0"/>
              <a:t>2/17/2025</a:t>
            </a:fld>
            <a:endParaRPr lang="en-US"/>
          </a:p>
        </p:txBody>
      </p:sp>
      <p:sp>
        <p:nvSpPr>
          <p:cNvPr id="5" name="Footer Placeholder 4">
            <a:extLst>
              <a:ext uri="{FF2B5EF4-FFF2-40B4-BE49-F238E27FC236}">
                <a16:creationId xmlns:a16="http://schemas.microsoft.com/office/drawing/2014/main" id="{D0278A76-A0C6-354D-35CD-1E267C2817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48E27A-08A1-29BA-686D-C7FB9D2143F8}"/>
              </a:ext>
            </a:extLst>
          </p:cNvPr>
          <p:cNvSpPr>
            <a:spLocks noGrp="1"/>
          </p:cNvSpPr>
          <p:nvPr>
            <p:ph type="sldNum" sz="quarter" idx="12"/>
          </p:nvPr>
        </p:nvSpPr>
        <p:spPr/>
        <p:txBody>
          <a:bodyPr/>
          <a:lstStyle/>
          <a:p>
            <a:fld id="{17009110-130C-45B3-B9E8-466C211FC2FB}" type="slidenum">
              <a:rPr lang="en-US" smtClean="0"/>
              <a:t>‹#›</a:t>
            </a:fld>
            <a:endParaRPr lang="en-US"/>
          </a:p>
        </p:txBody>
      </p:sp>
    </p:spTree>
    <p:extLst>
      <p:ext uri="{BB962C8B-B14F-4D97-AF65-F5344CB8AC3E}">
        <p14:creationId xmlns:p14="http://schemas.microsoft.com/office/powerpoint/2010/main" val="176495841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680F1-20EF-BE2F-0F68-28697D4CBA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899634-F3EB-D5C4-BA1C-3985AD81A3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A33F1A-2997-F401-C4DB-1B1E879AA0D3}"/>
              </a:ext>
            </a:extLst>
          </p:cNvPr>
          <p:cNvSpPr>
            <a:spLocks noGrp="1"/>
          </p:cNvSpPr>
          <p:nvPr>
            <p:ph type="dt" sz="half" idx="10"/>
          </p:nvPr>
        </p:nvSpPr>
        <p:spPr/>
        <p:txBody>
          <a:bodyPr/>
          <a:lstStyle/>
          <a:p>
            <a:fld id="{7F4A93DD-3E31-47E0-8523-05481C535A2A}" type="datetimeFigureOut">
              <a:rPr lang="en-US" smtClean="0"/>
              <a:t>2/17/2025</a:t>
            </a:fld>
            <a:endParaRPr lang="en-US"/>
          </a:p>
        </p:txBody>
      </p:sp>
      <p:sp>
        <p:nvSpPr>
          <p:cNvPr id="5" name="Footer Placeholder 4">
            <a:extLst>
              <a:ext uri="{FF2B5EF4-FFF2-40B4-BE49-F238E27FC236}">
                <a16:creationId xmlns:a16="http://schemas.microsoft.com/office/drawing/2014/main" id="{00A2C0CF-0830-C0B5-631F-EFBFD1437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78FD2D-1266-8CBB-0650-8A1F7763E6B2}"/>
              </a:ext>
            </a:extLst>
          </p:cNvPr>
          <p:cNvSpPr>
            <a:spLocks noGrp="1"/>
          </p:cNvSpPr>
          <p:nvPr>
            <p:ph type="sldNum" sz="quarter" idx="12"/>
          </p:nvPr>
        </p:nvSpPr>
        <p:spPr/>
        <p:txBody>
          <a:bodyPr/>
          <a:lstStyle/>
          <a:p>
            <a:fld id="{17009110-130C-45B3-B9E8-466C211FC2FB}" type="slidenum">
              <a:rPr lang="en-US" smtClean="0"/>
              <a:t>‹#›</a:t>
            </a:fld>
            <a:endParaRPr lang="en-US"/>
          </a:p>
        </p:txBody>
      </p:sp>
    </p:spTree>
    <p:extLst>
      <p:ext uri="{BB962C8B-B14F-4D97-AF65-F5344CB8AC3E}">
        <p14:creationId xmlns:p14="http://schemas.microsoft.com/office/powerpoint/2010/main" val="3150201714"/>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1A554-F732-549A-AA50-E727CFCBC8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61CA9B-BE30-9903-0D10-E4B5EA825C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2F5F67-B6DF-0DCA-D5CE-FBC7600B7C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1136E6-4FA5-8717-69EB-740840B76A60}"/>
              </a:ext>
            </a:extLst>
          </p:cNvPr>
          <p:cNvSpPr>
            <a:spLocks noGrp="1"/>
          </p:cNvSpPr>
          <p:nvPr>
            <p:ph type="dt" sz="half" idx="10"/>
          </p:nvPr>
        </p:nvSpPr>
        <p:spPr/>
        <p:txBody>
          <a:bodyPr/>
          <a:lstStyle/>
          <a:p>
            <a:fld id="{7F4A93DD-3E31-47E0-8523-05481C535A2A}" type="datetimeFigureOut">
              <a:rPr lang="en-US" smtClean="0"/>
              <a:t>2/17/2025</a:t>
            </a:fld>
            <a:endParaRPr lang="en-US"/>
          </a:p>
        </p:txBody>
      </p:sp>
      <p:sp>
        <p:nvSpPr>
          <p:cNvPr id="6" name="Footer Placeholder 5">
            <a:extLst>
              <a:ext uri="{FF2B5EF4-FFF2-40B4-BE49-F238E27FC236}">
                <a16:creationId xmlns:a16="http://schemas.microsoft.com/office/drawing/2014/main" id="{F9E08D03-E756-C7E1-79A6-4FD61CE88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1B1E75-DE43-5323-0CCE-0D8E731C6615}"/>
              </a:ext>
            </a:extLst>
          </p:cNvPr>
          <p:cNvSpPr>
            <a:spLocks noGrp="1"/>
          </p:cNvSpPr>
          <p:nvPr>
            <p:ph type="sldNum" sz="quarter" idx="12"/>
          </p:nvPr>
        </p:nvSpPr>
        <p:spPr/>
        <p:txBody>
          <a:bodyPr/>
          <a:lstStyle/>
          <a:p>
            <a:fld id="{17009110-130C-45B3-B9E8-466C211FC2FB}" type="slidenum">
              <a:rPr lang="en-US" smtClean="0"/>
              <a:t>‹#›</a:t>
            </a:fld>
            <a:endParaRPr lang="en-US"/>
          </a:p>
        </p:txBody>
      </p:sp>
    </p:spTree>
    <p:extLst>
      <p:ext uri="{BB962C8B-B14F-4D97-AF65-F5344CB8AC3E}">
        <p14:creationId xmlns:p14="http://schemas.microsoft.com/office/powerpoint/2010/main" val="236349859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EB8A6-2B25-C90D-D618-0F3B292A00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9015C1-B008-BC27-7978-531FC3804A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9E6740-99F4-70DB-7732-E33D87BA27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45CC07-6A93-5E09-017A-64065DEF3A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51E263-08FA-EA5B-31F7-F85C62AB80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EB9A31-E8BF-C1EE-A259-B5390B94E0AF}"/>
              </a:ext>
            </a:extLst>
          </p:cNvPr>
          <p:cNvSpPr>
            <a:spLocks noGrp="1"/>
          </p:cNvSpPr>
          <p:nvPr>
            <p:ph type="dt" sz="half" idx="10"/>
          </p:nvPr>
        </p:nvSpPr>
        <p:spPr/>
        <p:txBody>
          <a:bodyPr/>
          <a:lstStyle/>
          <a:p>
            <a:fld id="{7F4A93DD-3E31-47E0-8523-05481C535A2A}" type="datetimeFigureOut">
              <a:rPr lang="en-US" smtClean="0"/>
              <a:t>2/17/2025</a:t>
            </a:fld>
            <a:endParaRPr lang="en-US"/>
          </a:p>
        </p:txBody>
      </p:sp>
      <p:sp>
        <p:nvSpPr>
          <p:cNvPr id="8" name="Footer Placeholder 7">
            <a:extLst>
              <a:ext uri="{FF2B5EF4-FFF2-40B4-BE49-F238E27FC236}">
                <a16:creationId xmlns:a16="http://schemas.microsoft.com/office/drawing/2014/main" id="{96397E6B-52EA-EE25-A025-26B52C1E76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16F04B-8863-E94D-EB28-9FC4B11F4A02}"/>
              </a:ext>
            </a:extLst>
          </p:cNvPr>
          <p:cNvSpPr>
            <a:spLocks noGrp="1"/>
          </p:cNvSpPr>
          <p:nvPr>
            <p:ph type="sldNum" sz="quarter" idx="12"/>
          </p:nvPr>
        </p:nvSpPr>
        <p:spPr/>
        <p:txBody>
          <a:bodyPr/>
          <a:lstStyle/>
          <a:p>
            <a:fld id="{17009110-130C-45B3-B9E8-466C211FC2FB}" type="slidenum">
              <a:rPr lang="en-US" smtClean="0"/>
              <a:t>‹#›</a:t>
            </a:fld>
            <a:endParaRPr lang="en-US"/>
          </a:p>
        </p:txBody>
      </p:sp>
    </p:spTree>
    <p:extLst>
      <p:ext uri="{BB962C8B-B14F-4D97-AF65-F5344CB8AC3E}">
        <p14:creationId xmlns:p14="http://schemas.microsoft.com/office/powerpoint/2010/main" val="225599086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2227F-0BDD-32BE-2F0B-549E2C571E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8B3F49-DD3A-5889-5B2D-A985B2689D4F}"/>
              </a:ext>
            </a:extLst>
          </p:cNvPr>
          <p:cNvSpPr>
            <a:spLocks noGrp="1"/>
          </p:cNvSpPr>
          <p:nvPr>
            <p:ph type="dt" sz="half" idx="10"/>
          </p:nvPr>
        </p:nvSpPr>
        <p:spPr/>
        <p:txBody>
          <a:bodyPr/>
          <a:lstStyle/>
          <a:p>
            <a:fld id="{7F4A93DD-3E31-47E0-8523-05481C535A2A}" type="datetimeFigureOut">
              <a:rPr lang="en-US" smtClean="0"/>
              <a:t>2/17/2025</a:t>
            </a:fld>
            <a:endParaRPr lang="en-US"/>
          </a:p>
        </p:txBody>
      </p:sp>
      <p:sp>
        <p:nvSpPr>
          <p:cNvPr id="4" name="Footer Placeholder 3">
            <a:extLst>
              <a:ext uri="{FF2B5EF4-FFF2-40B4-BE49-F238E27FC236}">
                <a16:creationId xmlns:a16="http://schemas.microsoft.com/office/drawing/2014/main" id="{6ABCEB3E-54B0-4781-77B2-FA32F1CCFC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D7BA40-38FE-508A-F402-E1F3E2494DAC}"/>
              </a:ext>
            </a:extLst>
          </p:cNvPr>
          <p:cNvSpPr>
            <a:spLocks noGrp="1"/>
          </p:cNvSpPr>
          <p:nvPr>
            <p:ph type="sldNum" sz="quarter" idx="12"/>
          </p:nvPr>
        </p:nvSpPr>
        <p:spPr/>
        <p:txBody>
          <a:bodyPr/>
          <a:lstStyle/>
          <a:p>
            <a:fld id="{17009110-130C-45B3-B9E8-466C211FC2FB}" type="slidenum">
              <a:rPr lang="en-US" smtClean="0"/>
              <a:t>‹#›</a:t>
            </a:fld>
            <a:endParaRPr lang="en-US"/>
          </a:p>
        </p:txBody>
      </p:sp>
    </p:spTree>
    <p:extLst>
      <p:ext uri="{BB962C8B-B14F-4D97-AF65-F5344CB8AC3E}">
        <p14:creationId xmlns:p14="http://schemas.microsoft.com/office/powerpoint/2010/main" val="205050524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DBD69D-779C-6E4B-1ED0-1DAE1FEF6622}"/>
              </a:ext>
            </a:extLst>
          </p:cNvPr>
          <p:cNvSpPr>
            <a:spLocks noGrp="1"/>
          </p:cNvSpPr>
          <p:nvPr>
            <p:ph type="dt" sz="half" idx="10"/>
          </p:nvPr>
        </p:nvSpPr>
        <p:spPr/>
        <p:txBody>
          <a:bodyPr/>
          <a:lstStyle/>
          <a:p>
            <a:fld id="{7F4A93DD-3E31-47E0-8523-05481C535A2A}" type="datetimeFigureOut">
              <a:rPr lang="en-US" smtClean="0"/>
              <a:t>2/17/2025</a:t>
            </a:fld>
            <a:endParaRPr lang="en-US"/>
          </a:p>
        </p:txBody>
      </p:sp>
      <p:sp>
        <p:nvSpPr>
          <p:cNvPr id="3" name="Footer Placeholder 2">
            <a:extLst>
              <a:ext uri="{FF2B5EF4-FFF2-40B4-BE49-F238E27FC236}">
                <a16:creationId xmlns:a16="http://schemas.microsoft.com/office/drawing/2014/main" id="{679B27F6-429C-E2D8-C964-0C760346E5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4DA906-482A-876D-839F-1FF0A38EF071}"/>
              </a:ext>
            </a:extLst>
          </p:cNvPr>
          <p:cNvSpPr>
            <a:spLocks noGrp="1"/>
          </p:cNvSpPr>
          <p:nvPr>
            <p:ph type="sldNum" sz="quarter" idx="12"/>
          </p:nvPr>
        </p:nvSpPr>
        <p:spPr/>
        <p:txBody>
          <a:bodyPr/>
          <a:lstStyle/>
          <a:p>
            <a:fld id="{17009110-130C-45B3-B9E8-466C211FC2FB}" type="slidenum">
              <a:rPr lang="en-US" smtClean="0"/>
              <a:t>‹#›</a:t>
            </a:fld>
            <a:endParaRPr lang="en-US"/>
          </a:p>
        </p:txBody>
      </p:sp>
    </p:spTree>
    <p:extLst>
      <p:ext uri="{BB962C8B-B14F-4D97-AF65-F5344CB8AC3E}">
        <p14:creationId xmlns:p14="http://schemas.microsoft.com/office/powerpoint/2010/main" val="39316837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14496-CEDA-D7E0-64B0-A097B07029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3ECAAD-78BE-A871-34B0-43CB53C8A9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536905-5A00-932B-ED32-50F2284C8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5D2A7F-D02B-3F43-8B1E-7E4985BDA2D7}"/>
              </a:ext>
            </a:extLst>
          </p:cNvPr>
          <p:cNvSpPr>
            <a:spLocks noGrp="1"/>
          </p:cNvSpPr>
          <p:nvPr>
            <p:ph type="dt" sz="half" idx="10"/>
          </p:nvPr>
        </p:nvSpPr>
        <p:spPr/>
        <p:txBody>
          <a:bodyPr/>
          <a:lstStyle/>
          <a:p>
            <a:fld id="{7F4A93DD-3E31-47E0-8523-05481C535A2A}" type="datetimeFigureOut">
              <a:rPr lang="en-US" smtClean="0"/>
              <a:t>2/17/2025</a:t>
            </a:fld>
            <a:endParaRPr lang="en-US"/>
          </a:p>
        </p:txBody>
      </p:sp>
      <p:sp>
        <p:nvSpPr>
          <p:cNvPr id="6" name="Footer Placeholder 5">
            <a:extLst>
              <a:ext uri="{FF2B5EF4-FFF2-40B4-BE49-F238E27FC236}">
                <a16:creationId xmlns:a16="http://schemas.microsoft.com/office/drawing/2014/main" id="{593D3AEE-FB7F-E2AB-0703-F0994B7574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A140C6-80B6-90ED-DFA9-7409B15D4668}"/>
              </a:ext>
            </a:extLst>
          </p:cNvPr>
          <p:cNvSpPr>
            <a:spLocks noGrp="1"/>
          </p:cNvSpPr>
          <p:nvPr>
            <p:ph type="sldNum" sz="quarter" idx="12"/>
          </p:nvPr>
        </p:nvSpPr>
        <p:spPr/>
        <p:txBody>
          <a:bodyPr/>
          <a:lstStyle/>
          <a:p>
            <a:fld id="{17009110-130C-45B3-B9E8-466C211FC2FB}" type="slidenum">
              <a:rPr lang="en-US" smtClean="0"/>
              <a:t>‹#›</a:t>
            </a:fld>
            <a:endParaRPr lang="en-US"/>
          </a:p>
        </p:txBody>
      </p:sp>
    </p:spTree>
    <p:extLst>
      <p:ext uri="{BB962C8B-B14F-4D97-AF65-F5344CB8AC3E}">
        <p14:creationId xmlns:p14="http://schemas.microsoft.com/office/powerpoint/2010/main" val="3121519602"/>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79+ Background Giấy Cũ Đẹp Cổ Điển, Hoài Niệm Nhất">
            <a:extLst>
              <a:ext uri="{FF2B5EF4-FFF2-40B4-BE49-F238E27FC236}">
                <a16:creationId xmlns:a16="http://schemas.microsoft.com/office/drawing/2014/main" id="{270CFDD3-742F-724B-EFBD-03542F1D2DC3}"/>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round pink label with white text and a black background&#10;&#10;Description automatically generated">
            <a:extLst>
              <a:ext uri="{FF2B5EF4-FFF2-40B4-BE49-F238E27FC236}">
                <a16:creationId xmlns:a16="http://schemas.microsoft.com/office/drawing/2014/main" id="{05CCA483-F153-BF09-4F23-C694EE8D777F}"/>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669774" y="0"/>
            <a:ext cx="1410230" cy="1410230"/>
          </a:xfrm>
          <a:prstGeom prst="rect">
            <a:avLst/>
          </a:prstGeom>
        </p:spPr>
      </p:pic>
    </p:spTree>
    <p:extLst>
      <p:ext uri="{BB962C8B-B14F-4D97-AF65-F5344CB8AC3E}">
        <p14:creationId xmlns:p14="http://schemas.microsoft.com/office/powerpoint/2010/main" val="3977272670"/>
      </p:ext>
    </p:extLst>
  </p:cSld>
  <p:clrMap bg1="lt1" tx1="dk1" bg2="lt2" tx2="dk2" accent1="accent1" accent2="accent2" accent3="accent3" accent4="accent4" accent5="accent5" accent6="accent6" hlink="hlink" folHlink="folHlink"/>
  <p:sldLayoutIdLst>
    <p:sldLayoutId id="2147483662"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9969C7-078F-073C-E320-7E2CAB9564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2E73CC-37E2-F83E-BBEB-2138D379B4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2F08F0-DD8A-0FB4-5DC0-8752D01121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A93DD-3E31-47E0-8523-05481C535A2A}" type="datetimeFigureOut">
              <a:rPr lang="en-US" smtClean="0"/>
              <a:t>2/17/2025</a:t>
            </a:fld>
            <a:endParaRPr lang="en-US"/>
          </a:p>
        </p:txBody>
      </p:sp>
      <p:sp>
        <p:nvSpPr>
          <p:cNvPr id="5" name="Footer Placeholder 4">
            <a:extLst>
              <a:ext uri="{FF2B5EF4-FFF2-40B4-BE49-F238E27FC236}">
                <a16:creationId xmlns:a16="http://schemas.microsoft.com/office/drawing/2014/main" id="{AAC5D143-5C20-E566-631E-E42C4DF938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28A1D4-2DB8-C3C5-1C7C-DB75131295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09110-130C-45B3-B9E8-466C211FC2FB}" type="slidenum">
              <a:rPr lang="en-US" smtClean="0"/>
              <a:t>‹#›</a:t>
            </a:fld>
            <a:endParaRPr lang="en-US"/>
          </a:p>
        </p:txBody>
      </p:sp>
    </p:spTree>
    <p:extLst>
      <p:ext uri="{BB962C8B-B14F-4D97-AF65-F5344CB8AC3E}">
        <p14:creationId xmlns:p14="http://schemas.microsoft.com/office/powerpoint/2010/main" val="103717404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A568D-4703-689D-2E0C-E784B98475A4}"/>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3B19665-28D6-903D-A8DB-CB884ACCEA27}"/>
              </a:ext>
            </a:extLst>
          </p:cNvPr>
          <p:cNvSpPr/>
          <p:nvPr/>
        </p:nvSpPr>
        <p:spPr>
          <a:xfrm>
            <a:off x="322118" y="332509"/>
            <a:ext cx="11481955" cy="6078682"/>
          </a:xfrm>
          <a:custGeom>
            <a:avLst/>
            <a:gdLst>
              <a:gd name="connsiteX0" fmla="*/ 0 w 11481955"/>
              <a:gd name="connsiteY0" fmla="*/ 524773 h 6078682"/>
              <a:gd name="connsiteX1" fmla="*/ 524773 w 11481955"/>
              <a:gd name="connsiteY1" fmla="*/ 0 h 6078682"/>
              <a:gd name="connsiteX2" fmla="*/ 1428915 w 11481955"/>
              <a:gd name="connsiteY2" fmla="*/ 0 h 6078682"/>
              <a:gd name="connsiteX3" fmla="*/ 1915761 w 11481955"/>
              <a:gd name="connsiteY3" fmla="*/ 0 h 6078682"/>
              <a:gd name="connsiteX4" fmla="*/ 2402607 w 11481955"/>
              <a:gd name="connsiteY4" fmla="*/ 0 h 6078682"/>
              <a:gd name="connsiteX5" fmla="*/ 2785128 w 11481955"/>
              <a:gd name="connsiteY5" fmla="*/ 0 h 6078682"/>
              <a:gd name="connsiteX6" fmla="*/ 3271974 w 11481955"/>
              <a:gd name="connsiteY6" fmla="*/ 0 h 6078682"/>
              <a:gd name="connsiteX7" fmla="*/ 3967468 w 11481955"/>
              <a:gd name="connsiteY7" fmla="*/ 0 h 6078682"/>
              <a:gd name="connsiteX8" fmla="*/ 4662962 w 11481955"/>
              <a:gd name="connsiteY8" fmla="*/ 0 h 6078682"/>
              <a:gd name="connsiteX9" fmla="*/ 5358456 w 11481955"/>
              <a:gd name="connsiteY9" fmla="*/ 0 h 6078682"/>
              <a:gd name="connsiteX10" fmla="*/ 5845302 w 11481955"/>
              <a:gd name="connsiteY10" fmla="*/ 0 h 6078682"/>
              <a:gd name="connsiteX11" fmla="*/ 6645120 w 11481955"/>
              <a:gd name="connsiteY11" fmla="*/ 0 h 6078682"/>
              <a:gd name="connsiteX12" fmla="*/ 7131965 w 11481955"/>
              <a:gd name="connsiteY12" fmla="*/ 0 h 6078682"/>
              <a:gd name="connsiteX13" fmla="*/ 7931783 w 11481955"/>
              <a:gd name="connsiteY13" fmla="*/ 0 h 6078682"/>
              <a:gd name="connsiteX14" fmla="*/ 8835926 w 11481955"/>
              <a:gd name="connsiteY14" fmla="*/ 0 h 6078682"/>
              <a:gd name="connsiteX15" fmla="*/ 9740068 w 11481955"/>
              <a:gd name="connsiteY15" fmla="*/ 0 h 6078682"/>
              <a:gd name="connsiteX16" fmla="*/ 10331237 w 11481955"/>
              <a:gd name="connsiteY16" fmla="*/ 0 h 6078682"/>
              <a:gd name="connsiteX17" fmla="*/ 10957182 w 11481955"/>
              <a:gd name="connsiteY17" fmla="*/ 0 h 6078682"/>
              <a:gd name="connsiteX18" fmla="*/ 11481955 w 11481955"/>
              <a:gd name="connsiteY18" fmla="*/ 524773 h 6078682"/>
              <a:gd name="connsiteX19" fmla="*/ 11481955 w 11481955"/>
              <a:gd name="connsiteY19" fmla="*/ 1103124 h 6078682"/>
              <a:gd name="connsiteX20" fmla="*/ 11481955 w 11481955"/>
              <a:gd name="connsiteY20" fmla="*/ 1631183 h 6078682"/>
              <a:gd name="connsiteX21" fmla="*/ 11481955 w 11481955"/>
              <a:gd name="connsiteY21" fmla="*/ 2310116 h 6078682"/>
              <a:gd name="connsiteX22" fmla="*/ 11481955 w 11481955"/>
              <a:gd name="connsiteY22" fmla="*/ 2888467 h 6078682"/>
              <a:gd name="connsiteX23" fmla="*/ 11481955 w 11481955"/>
              <a:gd name="connsiteY23" fmla="*/ 3517109 h 6078682"/>
              <a:gd name="connsiteX24" fmla="*/ 11481955 w 11481955"/>
              <a:gd name="connsiteY24" fmla="*/ 4095460 h 6078682"/>
              <a:gd name="connsiteX25" fmla="*/ 11481955 w 11481955"/>
              <a:gd name="connsiteY25" fmla="*/ 4824684 h 6078682"/>
              <a:gd name="connsiteX26" fmla="*/ 11481955 w 11481955"/>
              <a:gd name="connsiteY26" fmla="*/ 5553909 h 6078682"/>
              <a:gd name="connsiteX27" fmla="*/ 10957182 w 11481955"/>
              <a:gd name="connsiteY27" fmla="*/ 6078682 h 6078682"/>
              <a:gd name="connsiteX28" fmla="*/ 10366012 w 11481955"/>
              <a:gd name="connsiteY28" fmla="*/ 6078682 h 6078682"/>
              <a:gd name="connsiteX29" fmla="*/ 9670518 w 11481955"/>
              <a:gd name="connsiteY29" fmla="*/ 6078682 h 6078682"/>
              <a:gd name="connsiteX30" fmla="*/ 8975024 w 11481955"/>
              <a:gd name="connsiteY30" fmla="*/ 6078682 h 6078682"/>
              <a:gd name="connsiteX31" fmla="*/ 8383854 w 11481955"/>
              <a:gd name="connsiteY31" fmla="*/ 6078682 h 6078682"/>
              <a:gd name="connsiteX32" fmla="*/ 7479712 w 11481955"/>
              <a:gd name="connsiteY32" fmla="*/ 6078682 h 6078682"/>
              <a:gd name="connsiteX33" fmla="*/ 6992867 w 11481955"/>
              <a:gd name="connsiteY33" fmla="*/ 6078682 h 6078682"/>
              <a:gd name="connsiteX34" fmla="*/ 6610345 w 11481955"/>
              <a:gd name="connsiteY34" fmla="*/ 6078682 h 6078682"/>
              <a:gd name="connsiteX35" fmla="*/ 5810527 w 11481955"/>
              <a:gd name="connsiteY35" fmla="*/ 6078682 h 6078682"/>
              <a:gd name="connsiteX36" fmla="*/ 5323681 w 11481955"/>
              <a:gd name="connsiteY36" fmla="*/ 6078682 h 6078682"/>
              <a:gd name="connsiteX37" fmla="*/ 4628187 w 11481955"/>
              <a:gd name="connsiteY37" fmla="*/ 6078682 h 6078682"/>
              <a:gd name="connsiteX38" fmla="*/ 4245666 w 11481955"/>
              <a:gd name="connsiteY38" fmla="*/ 6078682 h 6078682"/>
              <a:gd name="connsiteX39" fmla="*/ 3445848 w 11481955"/>
              <a:gd name="connsiteY39" fmla="*/ 6078682 h 6078682"/>
              <a:gd name="connsiteX40" fmla="*/ 2854678 w 11481955"/>
              <a:gd name="connsiteY40" fmla="*/ 6078682 h 6078682"/>
              <a:gd name="connsiteX41" fmla="*/ 2263508 w 11481955"/>
              <a:gd name="connsiteY41" fmla="*/ 6078682 h 6078682"/>
              <a:gd name="connsiteX42" fmla="*/ 1672338 w 11481955"/>
              <a:gd name="connsiteY42" fmla="*/ 6078682 h 6078682"/>
              <a:gd name="connsiteX43" fmla="*/ 524773 w 11481955"/>
              <a:gd name="connsiteY43" fmla="*/ 6078682 h 6078682"/>
              <a:gd name="connsiteX44" fmla="*/ 0 w 11481955"/>
              <a:gd name="connsiteY44" fmla="*/ 5553909 h 6078682"/>
              <a:gd name="connsiteX45" fmla="*/ 0 w 11481955"/>
              <a:gd name="connsiteY45" fmla="*/ 4925267 h 6078682"/>
              <a:gd name="connsiteX46" fmla="*/ 0 w 11481955"/>
              <a:gd name="connsiteY46" fmla="*/ 4246334 h 6078682"/>
              <a:gd name="connsiteX47" fmla="*/ 0 w 11481955"/>
              <a:gd name="connsiteY47" fmla="*/ 3718274 h 6078682"/>
              <a:gd name="connsiteX48" fmla="*/ 0 w 11481955"/>
              <a:gd name="connsiteY48" fmla="*/ 3190215 h 6078682"/>
              <a:gd name="connsiteX49" fmla="*/ 0 w 11481955"/>
              <a:gd name="connsiteY49" fmla="*/ 2611864 h 6078682"/>
              <a:gd name="connsiteX50" fmla="*/ 0 w 11481955"/>
              <a:gd name="connsiteY50" fmla="*/ 1882640 h 6078682"/>
              <a:gd name="connsiteX51" fmla="*/ 0 w 11481955"/>
              <a:gd name="connsiteY51" fmla="*/ 1304289 h 6078682"/>
              <a:gd name="connsiteX52" fmla="*/ 0 w 11481955"/>
              <a:gd name="connsiteY52" fmla="*/ 524773 h 607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481955" h="6078682" fill="none" extrusionOk="0">
                <a:moveTo>
                  <a:pt x="0" y="524773"/>
                </a:moveTo>
                <a:cubicBezTo>
                  <a:pt x="-16707" y="192645"/>
                  <a:pt x="269447" y="-1896"/>
                  <a:pt x="524773" y="0"/>
                </a:cubicBezTo>
                <a:cubicBezTo>
                  <a:pt x="791210" y="-2313"/>
                  <a:pt x="1148510" y="37699"/>
                  <a:pt x="1428915" y="0"/>
                </a:cubicBezTo>
                <a:cubicBezTo>
                  <a:pt x="1709320" y="-37699"/>
                  <a:pt x="1760191" y="-11727"/>
                  <a:pt x="1915761" y="0"/>
                </a:cubicBezTo>
                <a:cubicBezTo>
                  <a:pt x="2071331" y="11727"/>
                  <a:pt x="2191795" y="-296"/>
                  <a:pt x="2402607" y="0"/>
                </a:cubicBezTo>
                <a:cubicBezTo>
                  <a:pt x="2613419" y="296"/>
                  <a:pt x="2612093" y="-6304"/>
                  <a:pt x="2785128" y="0"/>
                </a:cubicBezTo>
                <a:cubicBezTo>
                  <a:pt x="2958163" y="6304"/>
                  <a:pt x="3170176" y="17877"/>
                  <a:pt x="3271974" y="0"/>
                </a:cubicBezTo>
                <a:cubicBezTo>
                  <a:pt x="3373772" y="-17877"/>
                  <a:pt x="3677170" y="-11183"/>
                  <a:pt x="3967468" y="0"/>
                </a:cubicBezTo>
                <a:cubicBezTo>
                  <a:pt x="4257766" y="11183"/>
                  <a:pt x="4366500" y="-34453"/>
                  <a:pt x="4662962" y="0"/>
                </a:cubicBezTo>
                <a:cubicBezTo>
                  <a:pt x="4959424" y="34453"/>
                  <a:pt x="5191631" y="-4303"/>
                  <a:pt x="5358456" y="0"/>
                </a:cubicBezTo>
                <a:cubicBezTo>
                  <a:pt x="5525281" y="4303"/>
                  <a:pt x="5617604" y="-11415"/>
                  <a:pt x="5845302" y="0"/>
                </a:cubicBezTo>
                <a:cubicBezTo>
                  <a:pt x="6073000" y="11415"/>
                  <a:pt x="6285223" y="-28925"/>
                  <a:pt x="6645120" y="0"/>
                </a:cubicBezTo>
                <a:cubicBezTo>
                  <a:pt x="7005017" y="28925"/>
                  <a:pt x="6936849" y="-11891"/>
                  <a:pt x="7131965" y="0"/>
                </a:cubicBezTo>
                <a:cubicBezTo>
                  <a:pt x="7327082" y="11891"/>
                  <a:pt x="7753734" y="-18560"/>
                  <a:pt x="7931783" y="0"/>
                </a:cubicBezTo>
                <a:cubicBezTo>
                  <a:pt x="8109832" y="18560"/>
                  <a:pt x="8390056" y="-18696"/>
                  <a:pt x="8835926" y="0"/>
                </a:cubicBezTo>
                <a:cubicBezTo>
                  <a:pt x="9281796" y="18696"/>
                  <a:pt x="9304254" y="44559"/>
                  <a:pt x="9740068" y="0"/>
                </a:cubicBezTo>
                <a:cubicBezTo>
                  <a:pt x="10175882" y="-44559"/>
                  <a:pt x="10155533" y="-1839"/>
                  <a:pt x="10331237" y="0"/>
                </a:cubicBezTo>
                <a:cubicBezTo>
                  <a:pt x="10506941" y="1839"/>
                  <a:pt x="10757895" y="-20947"/>
                  <a:pt x="10957182" y="0"/>
                </a:cubicBezTo>
                <a:cubicBezTo>
                  <a:pt x="11246211" y="23963"/>
                  <a:pt x="11496553" y="254715"/>
                  <a:pt x="11481955" y="524773"/>
                </a:cubicBezTo>
                <a:cubicBezTo>
                  <a:pt x="11463710" y="794905"/>
                  <a:pt x="11471661" y="903304"/>
                  <a:pt x="11481955" y="1103124"/>
                </a:cubicBezTo>
                <a:cubicBezTo>
                  <a:pt x="11492249" y="1302944"/>
                  <a:pt x="11477678" y="1398608"/>
                  <a:pt x="11481955" y="1631183"/>
                </a:cubicBezTo>
                <a:cubicBezTo>
                  <a:pt x="11486232" y="1863758"/>
                  <a:pt x="11495985" y="2171452"/>
                  <a:pt x="11481955" y="2310116"/>
                </a:cubicBezTo>
                <a:cubicBezTo>
                  <a:pt x="11467925" y="2448780"/>
                  <a:pt x="11466484" y="2631862"/>
                  <a:pt x="11481955" y="2888467"/>
                </a:cubicBezTo>
                <a:cubicBezTo>
                  <a:pt x="11497426" y="3145072"/>
                  <a:pt x="11452283" y="3344087"/>
                  <a:pt x="11481955" y="3517109"/>
                </a:cubicBezTo>
                <a:cubicBezTo>
                  <a:pt x="11511627" y="3690131"/>
                  <a:pt x="11509378" y="3915424"/>
                  <a:pt x="11481955" y="4095460"/>
                </a:cubicBezTo>
                <a:cubicBezTo>
                  <a:pt x="11454532" y="4275496"/>
                  <a:pt x="11479825" y="4519055"/>
                  <a:pt x="11481955" y="4824684"/>
                </a:cubicBezTo>
                <a:cubicBezTo>
                  <a:pt x="11484085" y="5130313"/>
                  <a:pt x="11448433" y="5280115"/>
                  <a:pt x="11481955" y="5553909"/>
                </a:cubicBezTo>
                <a:cubicBezTo>
                  <a:pt x="11434614" y="5870660"/>
                  <a:pt x="11238252" y="6065617"/>
                  <a:pt x="10957182" y="6078682"/>
                </a:cubicBezTo>
                <a:cubicBezTo>
                  <a:pt x="10812921" y="6071289"/>
                  <a:pt x="10518084" y="6080207"/>
                  <a:pt x="10366012" y="6078682"/>
                </a:cubicBezTo>
                <a:cubicBezTo>
                  <a:pt x="10213940" y="6077158"/>
                  <a:pt x="9890241" y="6076260"/>
                  <a:pt x="9670518" y="6078682"/>
                </a:cubicBezTo>
                <a:cubicBezTo>
                  <a:pt x="9450795" y="6081104"/>
                  <a:pt x="9127291" y="6104081"/>
                  <a:pt x="8975024" y="6078682"/>
                </a:cubicBezTo>
                <a:cubicBezTo>
                  <a:pt x="8822757" y="6053283"/>
                  <a:pt x="8516809" y="6086750"/>
                  <a:pt x="8383854" y="6078682"/>
                </a:cubicBezTo>
                <a:cubicBezTo>
                  <a:pt x="8250899" y="6070615"/>
                  <a:pt x="7916410" y="6061625"/>
                  <a:pt x="7479712" y="6078682"/>
                </a:cubicBezTo>
                <a:cubicBezTo>
                  <a:pt x="7043014" y="6095739"/>
                  <a:pt x="7108378" y="6092518"/>
                  <a:pt x="6992867" y="6078682"/>
                </a:cubicBezTo>
                <a:cubicBezTo>
                  <a:pt x="6877357" y="6064846"/>
                  <a:pt x="6703789" y="6080708"/>
                  <a:pt x="6610345" y="6078682"/>
                </a:cubicBezTo>
                <a:cubicBezTo>
                  <a:pt x="6516901" y="6076656"/>
                  <a:pt x="6144152" y="6058954"/>
                  <a:pt x="5810527" y="6078682"/>
                </a:cubicBezTo>
                <a:cubicBezTo>
                  <a:pt x="5476902" y="6098410"/>
                  <a:pt x="5500033" y="6085425"/>
                  <a:pt x="5323681" y="6078682"/>
                </a:cubicBezTo>
                <a:cubicBezTo>
                  <a:pt x="5147329" y="6071939"/>
                  <a:pt x="4917807" y="6104093"/>
                  <a:pt x="4628187" y="6078682"/>
                </a:cubicBezTo>
                <a:cubicBezTo>
                  <a:pt x="4338567" y="6053271"/>
                  <a:pt x="4390670" y="6079433"/>
                  <a:pt x="4245666" y="6078682"/>
                </a:cubicBezTo>
                <a:cubicBezTo>
                  <a:pt x="4100662" y="6077931"/>
                  <a:pt x="3626564" y="6082640"/>
                  <a:pt x="3445848" y="6078682"/>
                </a:cubicBezTo>
                <a:cubicBezTo>
                  <a:pt x="3265132" y="6074724"/>
                  <a:pt x="3037993" y="6071125"/>
                  <a:pt x="2854678" y="6078682"/>
                </a:cubicBezTo>
                <a:cubicBezTo>
                  <a:pt x="2671363" y="6086240"/>
                  <a:pt x="2487510" y="6074231"/>
                  <a:pt x="2263508" y="6078682"/>
                </a:cubicBezTo>
                <a:cubicBezTo>
                  <a:pt x="2039506" y="6083134"/>
                  <a:pt x="1807319" y="6062198"/>
                  <a:pt x="1672338" y="6078682"/>
                </a:cubicBezTo>
                <a:cubicBezTo>
                  <a:pt x="1537357" y="6095167"/>
                  <a:pt x="878214" y="6057239"/>
                  <a:pt x="524773" y="6078682"/>
                </a:cubicBezTo>
                <a:cubicBezTo>
                  <a:pt x="239540" y="6091309"/>
                  <a:pt x="24869" y="5879706"/>
                  <a:pt x="0" y="5553909"/>
                </a:cubicBezTo>
                <a:cubicBezTo>
                  <a:pt x="26364" y="5382275"/>
                  <a:pt x="1212" y="5151343"/>
                  <a:pt x="0" y="4925267"/>
                </a:cubicBezTo>
                <a:cubicBezTo>
                  <a:pt x="-1212" y="4699191"/>
                  <a:pt x="-6067" y="4455476"/>
                  <a:pt x="0" y="4246334"/>
                </a:cubicBezTo>
                <a:cubicBezTo>
                  <a:pt x="6067" y="4037192"/>
                  <a:pt x="14341" y="3883884"/>
                  <a:pt x="0" y="3718274"/>
                </a:cubicBezTo>
                <a:cubicBezTo>
                  <a:pt x="-14341" y="3552664"/>
                  <a:pt x="-23595" y="3424574"/>
                  <a:pt x="0" y="3190215"/>
                </a:cubicBezTo>
                <a:cubicBezTo>
                  <a:pt x="23595" y="2955856"/>
                  <a:pt x="26596" y="2891201"/>
                  <a:pt x="0" y="2611864"/>
                </a:cubicBezTo>
                <a:cubicBezTo>
                  <a:pt x="-26596" y="2332527"/>
                  <a:pt x="28923" y="2116315"/>
                  <a:pt x="0" y="1882640"/>
                </a:cubicBezTo>
                <a:cubicBezTo>
                  <a:pt x="-28923" y="1648965"/>
                  <a:pt x="-11398" y="1590561"/>
                  <a:pt x="0" y="1304289"/>
                </a:cubicBezTo>
                <a:cubicBezTo>
                  <a:pt x="11398" y="1018017"/>
                  <a:pt x="-341" y="863552"/>
                  <a:pt x="0" y="524773"/>
                </a:cubicBezTo>
                <a:close/>
              </a:path>
              <a:path w="11481955" h="6078682" stroke="0" extrusionOk="0">
                <a:moveTo>
                  <a:pt x="0" y="524773"/>
                </a:moveTo>
                <a:cubicBezTo>
                  <a:pt x="-6825" y="236607"/>
                  <a:pt x="263494" y="-28232"/>
                  <a:pt x="524773" y="0"/>
                </a:cubicBezTo>
                <a:cubicBezTo>
                  <a:pt x="714253" y="38241"/>
                  <a:pt x="1159018" y="-26777"/>
                  <a:pt x="1428915" y="0"/>
                </a:cubicBezTo>
                <a:cubicBezTo>
                  <a:pt x="1698812" y="26777"/>
                  <a:pt x="1753353" y="-1373"/>
                  <a:pt x="1915761" y="0"/>
                </a:cubicBezTo>
                <a:cubicBezTo>
                  <a:pt x="2078169" y="1373"/>
                  <a:pt x="2306319" y="26656"/>
                  <a:pt x="2506931" y="0"/>
                </a:cubicBezTo>
                <a:cubicBezTo>
                  <a:pt x="2707543" y="-26656"/>
                  <a:pt x="3097371" y="-39654"/>
                  <a:pt x="3306749" y="0"/>
                </a:cubicBezTo>
                <a:cubicBezTo>
                  <a:pt x="3516127" y="39654"/>
                  <a:pt x="3631469" y="18517"/>
                  <a:pt x="3793594" y="0"/>
                </a:cubicBezTo>
                <a:cubicBezTo>
                  <a:pt x="3955720" y="-18517"/>
                  <a:pt x="4456093" y="-13942"/>
                  <a:pt x="4697737" y="0"/>
                </a:cubicBezTo>
                <a:cubicBezTo>
                  <a:pt x="4939381" y="13942"/>
                  <a:pt x="5275548" y="-15442"/>
                  <a:pt x="5497555" y="0"/>
                </a:cubicBezTo>
                <a:cubicBezTo>
                  <a:pt x="5719562" y="15442"/>
                  <a:pt x="5878826" y="-24922"/>
                  <a:pt x="6193049" y="0"/>
                </a:cubicBezTo>
                <a:cubicBezTo>
                  <a:pt x="6507272" y="24922"/>
                  <a:pt x="6478787" y="6536"/>
                  <a:pt x="6575570" y="0"/>
                </a:cubicBezTo>
                <a:cubicBezTo>
                  <a:pt x="6672353" y="-6536"/>
                  <a:pt x="7233172" y="-5877"/>
                  <a:pt x="7479712" y="0"/>
                </a:cubicBezTo>
                <a:cubicBezTo>
                  <a:pt x="7726252" y="5877"/>
                  <a:pt x="7925253" y="-1841"/>
                  <a:pt x="8070882" y="0"/>
                </a:cubicBezTo>
                <a:cubicBezTo>
                  <a:pt x="8216511" y="1841"/>
                  <a:pt x="8374039" y="-2982"/>
                  <a:pt x="8557728" y="0"/>
                </a:cubicBezTo>
                <a:cubicBezTo>
                  <a:pt x="8741417" y="2982"/>
                  <a:pt x="8836948" y="-13502"/>
                  <a:pt x="8940250" y="0"/>
                </a:cubicBezTo>
                <a:cubicBezTo>
                  <a:pt x="9043552" y="13502"/>
                  <a:pt x="9367332" y="-23553"/>
                  <a:pt x="9635744" y="0"/>
                </a:cubicBezTo>
                <a:cubicBezTo>
                  <a:pt x="9904156" y="23553"/>
                  <a:pt x="9862084" y="8935"/>
                  <a:pt x="10018265" y="0"/>
                </a:cubicBezTo>
                <a:cubicBezTo>
                  <a:pt x="10174446" y="-8935"/>
                  <a:pt x="10676216" y="-18099"/>
                  <a:pt x="10957182" y="0"/>
                </a:cubicBezTo>
                <a:cubicBezTo>
                  <a:pt x="11249863" y="32335"/>
                  <a:pt x="11515283" y="180016"/>
                  <a:pt x="11481955" y="524773"/>
                </a:cubicBezTo>
                <a:cubicBezTo>
                  <a:pt x="11488203" y="880300"/>
                  <a:pt x="11478161" y="1104303"/>
                  <a:pt x="11481955" y="1253998"/>
                </a:cubicBezTo>
                <a:cubicBezTo>
                  <a:pt x="11485749" y="1403694"/>
                  <a:pt x="11486782" y="1657750"/>
                  <a:pt x="11481955" y="1983222"/>
                </a:cubicBezTo>
                <a:cubicBezTo>
                  <a:pt x="11477128" y="2308694"/>
                  <a:pt x="11460878" y="2327336"/>
                  <a:pt x="11481955" y="2460990"/>
                </a:cubicBezTo>
                <a:cubicBezTo>
                  <a:pt x="11503032" y="2594644"/>
                  <a:pt x="11467870" y="2866927"/>
                  <a:pt x="11481955" y="3089632"/>
                </a:cubicBezTo>
                <a:cubicBezTo>
                  <a:pt x="11496040" y="3312337"/>
                  <a:pt x="11461384" y="3509868"/>
                  <a:pt x="11481955" y="3768566"/>
                </a:cubicBezTo>
                <a:cubicBezTo>
                  <a:pt x="11502526" y="4027264"/>
                  <a:pt x="11490501" y="4142923"/>
                  <a:pt x="11481955" y="4296625"/>
                </a:cubicBezTo>
                <a:cubicBezTo>
                  <a:pt x="11473409" y="4450327"/>
                  <a:pt x="11508892" y="4693812"/>
                  <a:pt x="11481955" y="4874976"/>
                </a:cubicBezTo>
                <a:cubicBezTo>
                  <a:pt x="11455018" y="5056140"/>
                  <a:pt x="11448725" y="5217807"/>
                  <a:pt x="11481955" y="5553909"/>
                </a:cubicBezTo>
                <a:cubicBezTo>
                  <a:pt x="11543381" y="5828230"/>
                  <a:pt x="11242788" y="6142120"/>
                  <a:pt x="10957182" y="6078682"/>
                </a:cubicBezTo>
                <a:cubicBezTo>
                  <a:pt x="10830007" y="6091467"/>
                  <a:pt x="10582011" y="6065264"/>
                  <a:pt x="10470336" y="6078682"/>
                </a:cubicBezTo>
                <a:cubicBezTo>
                  <a:pt x="10358661" y="6092100"/>
                  <a:pt x="9948283" y="6043019"/>
                  <a:pt x="9670518" y="6078682"/>
                </a:cubicBezTo>
                <a:cubicBezTo>
                  <a:pt x="9392753" y="6114345"/>
                  <a:pt x="9281632" y="6074208"/>
                  <a:pt x="9183672" y="6078682"/>
                </a:cubicBezTo>
                <a:cubicBezTo>
                  <a:pt x="9085712" y="6083156"/>
                  <a:pt x="8880288" y="6049233"/>
                  <a:pt x="8592503" y="6078682"/>
                </a:cubicBezTo>
                <a:cubicBezTo>
                  <a:pt x="8304718" y="6108131"/>
                  <a:pt x="7980040" y="6036402"/>
                  <a:pt x="7688361" y="6078682"/>
                </a:cubicBezTo>
                <a:cubicBezTo>
                  <a:pt x="7396682" y="6120962"/>
                  <a:pt x="7345023" y="6083098"/>
                  <a:pt x="7097191" y="6078682"/>
                </a:cubicBezTo>
                <a:cubicBezTo>
                  <a:pt x="6849359" y="6074267"/>
                  <a:pt x="6655459" y="6102081"/>
                  <a:pt x="6506021" y="6078682"/>
                </a:cubicBezTo>
                <a:cubicBezTo>
                  <a:pt x="6356583" y="6055284"/>
                  <a:pt x="5977428" y="6101150"/>
                  <a:pt x="5601879" y="6078682"/>
                </a:cubicBezTo>
                <a:cubicBezTo>
                  <a:pt x="5226330" y="6056214"/>
                  <a:pt x="5111523" y="6106340"/>
                  <a:pt x="4802061" y="6078682"/>
                </a:cubicBezTo>
                <a:cubicBezTo>
                  <a:pt x="4492599" y="6051024"/>
                  <a:pt x="4436529" y="6091172"/>
                  <a:pt x="4106567" y="6078682"/>
                </a:cubicBezTo>
                <a:cubicBezTo>
                  <a:pt x="3776605" y="6066192"/>
                  <a:pt x="3608399" y="6046918"/>
                  <a:pt x="3411073" y="6078682"/>
                </a:cubicBezTo>
                <a:cubicBezTo>
                  <a:pt x="3213747" y="6110446"/>
                  <a:pt x="2918536" y="6110601"/>
                  <a:pt x="2715579" y="6078682"/>
                </a:cubicBezTo>
                <a:cubicBezTo>
                  <a:pt x="2512622" y="6046763"/>
                  <a:pt x="2287012" y="6082680"/>
                  <a:pt x="2124409" y="6078682"/>
                </a:cubicBezTo>
                <a:cubicBezTo>
                  <a:pt x="1961806" y="6074685"/>
                  <a:pt x="1410649" y="6081086"/>
                  <a:pt x="1220267" y="6078682"/>
                </a:cubicBezTo>
                <a:cubicBezTo>
                  <a:pt x="1029885" y="6076278"/>
                  <a:pt x="773380" y="6060901"/>
                  <a:pt x="524773" y="6078682"/>
                </a:cubicBezTo>
                <a:cubicBezTo>
                  <a:pt x="256575" y="6050569"/>
                  <a:pt x="-46435" y="5797192"/>
                  <a:pt x="0" y="5553909"/>
                </a:cubicBezTo>
                <a:cubicBezTo>
                  <a:pt x="-2392" y="5399511"/>
                  <a:pt x="16764" y="5083120"/>
                  <a:pt x="0" y="4874976"/>
                </a:cubicBezTo>
                <a:cubicBezTo>
                  <a:pt x="-16764" y="4666832"/>
                  <a:pt x="22301" y="4466466"/>
                  <a:pt x="0" y="4196042"/>
                </a:cubicBezTo>
                <a:cubicBezTo>
                  <a:pt x="-22301" y="3925618"/>
                  <a:pt x="-4161" y="3837223"/>
                  <a:pt x="0" y="3517109"/>
                </a:cubicBezTo>
                <a:cubicBezTo>
                  <a:pt x="4161" y="3196995"/>
                  <a:pt x="-24302" y="3060957"/>
                  <a:pt x="0" y="2888467"/>
                </a:cubicBezTo>
                <a:cubicBezTo>
                  <a:pt x="24302" y="2715977"/>
                  <a:pt x="-16499" y="2539696"/>
                  <a:pt x="0" y="2310116"/>
                </a:cubicBezTo>
                <a:cubicBezTo>
                  <a:pt x="16499" y="2080536"/>
                  <a:pt x="34249" y="1754386"/>
                  <a:pt x="0" y="1580892"/>
                </a:cubicBezTo>
                <a:cubicBezTo>
                  <a:pt x="-34249" y="1407398"/>
                  <a:pt x="-24947" y="818393"/>
                  <a:pt x="0" y="524773"/>
                </a:cubicBezTo>
                <a:close/>
              </a:path>
            </a:pathLst>
          </a:custGeom>
          <a:solidFill>
            <a:schemeClr val="bg1">
              <a:alpha val="80000"/>
            </a:schemeClr>
          </a:solidFill>
          <a:ln w="76200">
            <a:solidFill>
              <a:srgbClr val="FFC000"/>
            </a:solidFill>
            <a:prstDash val="dash"/>
            <a:extLst>
              <a:ext uri="{C807C97D-BFC1-408E-A445-0C87EB9F89A2}">
                <ask:lineSketchStyleProps xmlns:ask="http://schemas.microsoft.com/office/drawing/2018/sketchyshapes" sd="4184682687">
                  <a:prstGeom prst="roundRect">
                    <a:avLst>
                      <a:gd name="adj" fmla="val 8633"/>
                    </a:avLst>
                  </a:prstGeom>
                  <ask:type>
                    <ask:lineSketchFreehand/>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Speech Bubble: Rectangle with Corners Rounded 16">
            <a:extLst>
              <a:ext uri="{FF2B5EF4-FFF2-40B4-BE49-F238E27FC236}">
                <a16:creationId xmlns:a16="http://schemas.microsoft.com/office/drawing/2014/main" id="{0B5D7829-D37F-626A-BF29-0921D9B3894B}"/>
              </a:ext>
            </a:extLst>
          </p:cNvPr>
          <p:cNvSpPr/>
          <p:nvPr/>
        </p:nvSpPr>
        <p:spPr>
          <a:xfrm>
            <a:off x="1378634" y="1075972"/>
            <a:ext cx="9650437" cy="4705850"/>
          </a:xfrm>
          <a:prstGeom prst="wedgeRoundRectCallout">
            <a:avLst>
              <a:gd name="adj1" fmla="val -63926"/>
              <a:gd name="adj2" fmla="val 19585"/>
              <a:gd name="adj3" fmla="val 16667"/>
            </a:avLst>
          </a:prstGeom>
          <a:solidFill>
            <a:schemeClr val="bg1"/>
          </a:solidFill>
          <a:ln w="76200">
            <a:solidFill>
              <a:srgbClr val="01BA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4472C4"/>
                </a:solidFill>
                <a:effectLst/>
                <a:uLnTx/>
                <a:uFillTx/>
                <a:latin typeface="Calibri" panose="020F0502020204030204"/>
                <a:ea typeface="+mn-ea"/>
                <a:cs typeface="+mn-cs"/>
              </a:rPr>
              <a:t>GAĐT </a:t>
            </a:r>
            <a:r>
              <a:rPr kumimoji="0" lang="en-GB" sz="6000" b="0" i="0" u="none" strike="noStrike" kern="1200" cap="none" spc="0" normalizeH="0" baseline="0" noProof="0" dirty="0" err="1">
                <a:ln>
                  <a:noFill/>
                </a:ln>
                <a:solidFill>
                  <a:srgbClr val="4472C4"/>
                </a:solidFill>
                <a:effectLst/>
                <a:uLnTx/>
                <a:uFillTx/>
                <a:latin typeface="Calibri" panose="020F0502020204030204"/>
                <a:ea typeface="+mn-ea"/>
                <a:cs typeface="+mn-cs"/>
              </a:rPr>
              <a:t>môn</a:t>
            </a:r>
            <a:r>
              <a:rPr kumimoji="0" lang="en-GB" sz="6000" b="0" i="0" u="none" strike="noStrike" kern="1200" cap="none" spc="0" normalizeH="0" baseline="0" noProof="0" dirty="0">
                <a:ln>
                  <a:noFill/>
                </a:ln>
                <a:solidFill>
                  <a:srgbClr val="4472C4"/>
                </a:solidFill>
                <a:effectLst/>
                <a:uLnTx/>
                <a:uFillTx/>
                <a:latin typeface="Calibri" panose="020F0502020204030204"/>
                <a:ea typeface="+mn-ea"/>
                <a:cs typeface="+mn-cs"/>
              </a:rPr>
              <a:t> T</a:t>
            </a:r>
            <a:r>
              <a:rPr kumimoji="0" lang="vi-VN" sz="6000" b="0" i="0" u="none" strike="noStrike" kern="1200" cap="none" spc="0" normalizeH="0" baseline="0" noProof="0" dirty="0">
                <a:ln>
                  <a:noFill/>
                </a:ln>
                <a:solidFill>
                  <a:srgbClr val="4472C4"/>
                </a:solidFill>
                <a:effectLst/>
                <a:uLnTx/>
                <a:uFillTx/>
                <a:latin typeface="Calibri" panose="020F0502020204030204"/>
                <a:ea typeface="+mn-ea"/>
                <a:cs typeface="+mn-cs"/>
              </a:rPr>
              <a:t>V(</a:t>
            </a:r>
            <a:r>
              <a:rPr kumimoji="0" lang="en-GB" sz="6000" b="0" i="0" u="none" strike="noStrike" kern="1200" cap="none" spc="0" normalizeH="0" baseline="0" noProof="0" dirty="0" err="1">
                <a:ln>
                  <a:noFill/>
                </a:ln>
                <a:solidFill>
                  <a:srgbClr val="4472C4"/>
                </a:solidFill>
                <a:effectLst/>
                <a:uLnTx/>
                <a:uFillTx/>
                <a:latin typeface="Calibri" panose="020F0502020204030204"/>
                <a:ea typeface="+mn-ea"/>
                <a:cs typeface="+mn-cs"/>
              </a:rPr>
              <a:t>Tuần</a:t>
            </a:r>
            <a:r>
              <a:rPr kumimoji="0" lang="en-GB" sz="6000" b="0" i="0" u="none" strike="noStrike" kern="1200" cap="none" spc="0" normalizeH="0" baseline="0" noProof="0" dirty="0">
                <a:ln>
                  <a:noFill/>
                </a:ln>
                <a:solidFill>
                  <a:srgbClr val="4472C4"/>
                </a:solidFill>
                <a:effectLst/>
                <a:uLnTx/>
                <a:uFillTx/>
                <a:latin typeface="Calibri" panose="020F0502020204030204"/>
                <a:ea typeface="+mn-ea"/>
                <a:cs typeface="+mn-cs"/>
              </a:rPr>
              <a:t> </a:t>
            </a:r>
            <a:r>
              <a:rPr kumimoji="0" lang="vi-VN" sz="6000" b="0" i="0" u="none" strike="noStrike" kern="1200" cap="none" spc="0" normalizeH="0" baseline="0" noProof="0" dirty="0">
                <a:ln>
                  <a:noFill/>
                </a:ln>
                <a:solidFill>
                  <a:srgbClr val="4472C4"/>
                </a:solidFill>
                <a:effectLst/>
                <a:uLnTx/>
                <a:uFillTx/>
                <a:latin typeface="Calibri" panose="020F0502020204030204"/>
                <a:ea typeface="+mn-ea"/>
                <a:cs typeface="+mn-cs"/>
              </a:rPr>
              <a:t>22</a:t>
            </a:r>
            <a:r>
              <a:rPr kumimoji="0" lang="en-GB" sz="6000" b="0" i="0" u="none" strike="noStrike" kern="1200" cap="none" spc="0" normalizeH="0" baseline="0" noProof="0" dirty="0">
                <a:ln>
                  <a:noFill/>
                </a:ln>
                <a:solidFill>
                  <a:srgbClr val="4472C4"/>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4472C4"/>
                </a:solidFill>
                <a:effectLst/>
                <a:uLnTx/>
                <a:uFillTx/>
                <a:latin typeface="Calibri" panose="020F0502020204030204"/>
                <a:ea typeface="+mn-ea"/>
                <a:cs typeface="+mn-cs"/>
              </a:rPr>
              <a:t>Luyện</a:t>
            </a:r>
            <a:r>
              <a:rPr kumimoji="0" lang="vi-VN" sz="6000" b="0" i="0" u="none" strike="noStrike" kern="1200" cap="none" spc="0" normalizeH="0" noProof="0" dirty="0">
                <a:ln>
                  <a:noFill/>
                </a:ln>
                <a:solidFill>
                  <a:srgbClr val="4472C4"/>
                </a:solidFill>
                <a:effectLst/>
                <a:uLnTx/>
                <a:uFillTx/>
                <a:latin typeface="Calibri" panose="020F0502020204030204"/>
                <a:ea typeface="+mn-ea"/>
                <a:cs typeface="+mn-cs"/>
              </a:rPr>
              <a:t> tập về </a:t>
            </a:r>
            <a:r>
              <a:rPr kumimoji="0" lang="vi-VN" sz="6000" b="0" i="0" u="none" strike="noStrike" kern="1200" cap="none" spc="0" normalizeH="0" noProof="0">
                <a:ln>
                  <a:noFill/>
                </a:ln>
                <a:solidFill>
                  <a:srgbClr val="4472C4"/>
                </a:solidFill>
                <a:effectLst/>
                <a:uLnTx/>
                <a:uFillTx/>
                <a:latin typeface="Calibri" panose="020F0502020204030204"/>
                <a:ea typeface="+mn-ea"/>
                <a:cs typeface="+mn-cs"/>
              </a:rPr>
              <a:t>câu ghép</a:t>
            </a:r>
            <a:endParaRPr kumimoji="0" lang="en-GB" sz="60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4472C4"/>
                </a:solidFill>
                <a:effectLst/>
                <a:uLnTx/>
                <a:uFillTx/>
                <a:latin typeface="Calibri" panose="020F0502020204030204"/>
                <a:ea typeface="+mn-ea"/>
                <a:cs typeface="+mn-cs"/>
              </a:rPr>
              <a:t>Họ</a:t>
            </a:r>
            <a:r>
              <a:rPr kumimoji="0" lang="en-GB" sz="6000" b="0" i="0" u="none" strike="noStrike" kern="1200" cap="none" spc="0" normalizeH="0" baseline="0" noProof="0" dirty="0">
                <a:ln>
                  <a:noFill/>
                </a:ln>
                <a:solidFill>
                  <a:srgbClr val="4472C4"/>
                </a:solidFill>
                <a:effectLst/>
                <a:uLnTx/>
                <a:uFillTx/>
                <a:latin typeface="Calibri" panose="020F0502020204030204"/>
                <a:ea typeface="+mn-ea"/>
                <a:cs typeface="+mn-cs"/>
              </a:rPr>
              <a:t> </a:t>
            </a:r>
            <a:r>
              <a:rPr kumimoji="0" lang="en-GB" sz="6000" b="0" i="0" u="none" strike="noStrike" kern="1200" cap="none" spc="0" normalizeH="0" baseline="0" noProof="0" dirty="0" err="1">
                <a:ln>
                  <a:noFill/>
                </a:ln>
                <a:solidFill>
                  <a:srgbClr val="4472C4"/>
                </a:solidFill>
                <a:effectLst/>
                <a:uLnTx/>
                <a:uFillTx/>
                <a:latin typeface="Calibri" panose="020F0502020204030204"/>
                <a:ea typeface="+mn-ea"/>
                <a:cs typeface="+mn-cs"/>
              </a:rPr>
              <a:t>và</a:t>
            </a:r>
            <a:r>
              <a:rPr kumimoji="0" lang="en-GB" sz="6000" b="0" i="0" u="none" strike="noStrike" kern="1200" cap="none" spc="0" normalizeH="0" baseline="0" noProof="0" dirty="0">
                <a:ln>
                  <a:noFill/>
                </a:ln>
                <a:solidFill>
                  <a:srgbClr val="4472C4"/>
                </a:solidFill>
                <a:effectLst/>
                <a:uLnTx/>
                <a:uFillTx/>
                <a:latin typeface="Calibri" panose="020F0502020204030204"/>
                <a:ea typeface="+mn-ea"/>
                <a:cs typeface="+mn-cs"/>
              </a:rPr>
              <a:t> </a:t>
            </a:r>
            <a:r>
              <a:rPr kumimoji="0" lang="en-GB" sz="6000" b="0" i="0" u="none" strike="noStrike" kern="1200" cap="none" spc="0" normalizeH="0" baseline="0" noProof="0" dirty="0" err="1">
                <a:ln>
                  <a:noFill/>
                </a:ln>
                <a:solidFill>
                  <a:srgbClr val="4472C4"/>
                </a:solidFill>
                <a:effectLst/>
                <a:uLnTx/>
                <a:uFillTx/>
                <a:latin typeface="Calibri" panose="020F0502020204030204"/>
                <a:ea typeface="+mn-ea"/>
                <a:cs typeface="+mn-cs"/>
              </a:rPr>
              <a:t>tên</a:t>
            </a:r>
            <a:r>
              <a:rPr kumimoji="0" lang="en-GB" sz="6000" b="0" i="0" u="none" strike="noStrike" kern="1200" cap="none" spc="0" normalizeH="0" baseline="0" noProof="0" dirty="0">
                <a:ln>
                  <a:noFill/>
                </a:ln>
                <a:solidFill>
                  <a:srgbClr val="4472C4"/>
                </a:solidFill>
                <a:effectLst/>
                <a:uLnTx/>
                <a:uFillTx/>
                <a:latin typeface="Calibri" panose="020F0502020204030204"/>
                <a:ea typeface="+mn-ea"/>
                <a:cs typeface="+mn-cs"/>
              </a:rPr>
              <a:t>: Vũ </a:t>
            </a:r>
            <a:r>
              <a:rPr kumimoji="0" lang="en-GB" sz="6000" b="0" i="0" u="none" strike="noStrike" kern="1200" cap="none" spc="0" normalizeH="0" baseline="0" noProof="0" dirty="0" err="1">
                <a:ln>
                  <a:noFill/>
                </a:ln>
                <a:solidFill>
                  <a:srgbClr val="4472C4"/>
                </a:solidFill>
                <a:effectLst/>
                <a:uLnTx/>
                <a:uFillTx/>
                <a:latin typeface="Calibri" panose="020F0502020204030204"/>
                <a:ea typeface="+mn-ea"/>
                <a:cs typeface="+mn-cs"/>
              </a:rPr>
              <a:t>Thị</a:t>
            </a:r>
            <a:r>
              <a:rPr kumimoji="0" lang="en-GB" sz="6000" b="0" i="0" u="none" strike="noStrike" kern="1200" cap="none" spc="0" normalizeH="0" baseline="0" noProof="0" dirty="0">
                <a:ln>
                  <a:noFill/>
                </a:ln>
                <a:solidFill>
                  <a:srgbClr val="4472C4"/>
                </a:solidFill>
                <a:effectLst/>
                <a:uLnTx/>
                <a:uFillTx/>
                <a:latin typeface="Calibri" panose="020F0502020204030204"/>
                <a:ea typeface="+mn-ea"/>
                <a:cs typeface="+mn-cs"/>
              </a:rPr>
              <a:t> </a:t>
            </a:r>
            <a:r>
              <a:rPr kumimoji="0" lang="en-GB" sz="6000" b="0" i="0" u="none" strike="noStrike" kern="1200" cap="none" spc="0" normalizeH="0" baseline="0" noProof="0" dirty="0" err="1">
                <a:ln>
                  <a:noFill/>
                </a:ln>
                <a:solidFill>
                  <a:srgbClr val="4472C4"/>
                </a:solidFill>
                <a:effectLst/>
                <a:uLnTx/>
                <a:uFillTx/>
                <a:latin typeface="Calibri" panose="020F0502020204030204"/>
                <a:ea typeface="+mn-ea"/>
                <a:cs typeface="+mn-cs"/>
              </a:rPr>
              <a:t>Nghĩa</a:t>
            </a:r>
            <a:endParaRPr kumimoji="0" lang="en-GB" sz="60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4472C4"/>
                </a:solidFill>
                <a:effectLst/>
                <a:uLnTx/>
                <a:uFillTx/>
                <a:latin typeface="Calibri" panose="020F0502020204030204"/>
                <a:ea typeface="+mn-ea"/>
                <a:cs typeface="+mn-cs"/>
              </a:rPr>
              <a:t>GVCN </a:t>
            </a:r>
            <a:r>
              <a:rPr kumimoji="0" lang="en-GB" sz="6000" b="0" i="0" u="none" strike="noStrike" kern="1200" cap="none" spc="0" normalizeH="0" baseline="0" noProof="0" dirty="0" err="1">
                <a:ln>
                  <a:noFill/>
                </a:ln>
                <a:solidFill>
                  <a:srgbClr val="4472C4"/>
                </a:solidFill>
                <a:effectLst/>
                <a:uLnTx/>
                <a:uFillTx/>
                <a:latin typeface="Calibri" panose="020F0502020204030204"/>
                <a:ea typeface="+mn-ea"/>
                <a:cs typeface="+mn-cs"/>
              </a:rPr>
              <a:t>và</a:t>
            </a:r>
            <a:r>
              <a:rPr kumimoji="0" lang="en-GB" sz="6000" b="0" i="0" u="none" strike="noStrike" kern="1200" cap="none" spc="0" normalizeH="0" baseline="0" noProof="0" dirty="0">
                <a:ln>
                  <a:noFill/>
                </a:ln>
                <a:solidFill>
                  <a:srgbClr val="4472C4"/>
                </a:solidFill>
                <a:effectLst/>
                <a:uLnTx/>
                <a:uFillTx/>
                <a:latin typeface="Calibri" panose="020F0502020204030204"/>
                <a:ea typeface="+mn-ea"/>
                <a:cs typeface="+mn-cs"/>
              </a:rPr>
              <a:t> </a:t>
            </a:r>
            <a:r>
              <a:rPr kumimoji="0" lang="en-GB" sz="6000" b="0" i="0" u="none" strike="noStrike" kern="1200" cap="none" spc="0" normalizeH="0" baseline="0" noProof="0" dirty="0" err="1">
                <a:ln>
                  <a:noFill/>
                </a:ln>
                <a:solidFill>
                  <a:srgbClr val="4472C4"/>
                </a:solidFill>
                <a:effectLst/>
                <a:uLnTx/>
                <a:uFillTx/>
                <a:latin typeface="Calibri" panose="020F0502020204030204"/>
                <a:ea typeface="+mn-ea"/>
                <a:cs typeface="+mn-cs"/>
              </a:rPr>
              <a:t>giảng</a:t>
            </a:r>
            <a:r>
              <a:rPr kumimoji="0" lang="en-GB" sz="6000" b="0" i="0" u="none" strike="noStrike" kern="1200" cap="none" spc="0" normalizeH="0" baseline="0" noProof="0" dirty="0">
                <a:ln>
                  <a:noFill/>
                </a:ln>
                <a:solidFill>
                  <a:srgbClr val="4472C4"/>
                </a:solidFill>
                <a:effectLst/>
                <a:uLnTx/>
                <a:uFillTx/>
                <a:latin typeface="Calibri" panose="020F0502020204030204"/>
                <a:ea typeface="+mn-ea"/>
                <a:cs typeface="+mn-cs"/>
              </a:rPr>
              <a:t> </a:t>
            </a:r>
            <a:r>
              <a:rPr kumimoji="0" lang="en-GB" sz="6000" b="0" i="0" u="none" strike="noStrike" kern="1200" cap="none" spc="0" normalizeH="0" baseline="0" noProof="0" dirty="0" err="1">
                <a:ln>
                  <a:noFill/>
                </a:ln>
                <a:solidFill>
                  <a:srgbClr val="4472C4"/>
                </a:solidFill>
                <a:effectLst/>
                <a:uLnTx/>
                <a:uFillTx/>
                <a:latin typeface="Calibri" panose="020F0502020204030204"/>
                <a:ea typeface="+mn-ea"/>
                <a:cs typeface="+mn-cs"/>
              </a:rPr>
              <a:t>dạy</a:t>
            </a:r>
            <a:r>
              <a:rPr kumimoji="0" lang="en-GB" sz="6000" b="0" i="0" u="none" strike="noStrike" kern="1200" cap="none" spc="0" normalizeH="0" baseline="0" noProof="0" dirty="0">
                <a:ln>
                  <a:noFill/>
                </a:ln>
                <a:solidFill>
                  <a:srgbClr val="4472C4"/>
                </a:solidFill>
                <a:effectLst/>
                <a:uLnTx/>
                <a:uFillTx/>
                <a:latin typeface="Calibri" panose="020F0502020204030204"/>
                <a:ea typeface="+mn-ea"/>
                <a:cs typeface="+mn-cs"/>
              </a:rPr>
              <a:t> </a:t>
            </a:r>
            <a:r>
              <a:rPr kumimoji="0" lang="en-GB" sz="6000" b="0" i="0" u="none" strike="noStrike" kern="1200" cap="none" spc="0" normalizeH="0" baseline="0" noProof="0" dirty="0" err="1">
                <a:ln>
                  <a:noFill/>
                </a:ln>
                <a:solidFill>
                  <a:srgbClr val="4472C4"/>
                </a:solidFill>
                <a:effectLst/>
                <a:uLnTx/>
                <a:uFillTx/>
                <a:latin typeface="Calibri" panose="020F0502020204030204"/>
                <a:ea typeface="+mn-ea"/>
                <a:cs typeface="+mn-cs"/>
              </a:rPr>
              <a:t>lớp</a:t>
            </a:r>
            <a:r>
              <a:rPr kumimoji="0" lang="en-GB" sz="6000" b="0" i="0" u="none" strike="noStrike" kern="1200" cap="none" spc="0" normalizeH="0" baseline="0" noProof="0" dirty="0">
                <a:ln>
                  <a:noFill/>
                </a:ln>
                <a:solidFill>
                  <a:srgbClr val="4472C4"/>
                </a:solidFill>
                <a:effectLst/>
                <a:uLnTx/>
                <a:uFillTx/>
                <a:latin typeface="Calibri" panose="020F0502020204030204"/>
                <a:ea typeface="+mn-ea"/>
                <a:cs typeface="+mn-cs"/>
              </a:rPr>
              <a:t> 5A1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4472C4"/>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2413856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1E4B0DE-5A93-C7DB-55B4-9814DEA8F015}"/>
              </a:ext>
            </a:extLst>
          </p:cNvPr>
          <p:cNvSpPr txBox="1"/>
          <p:nvPr/>
        </p:nvSpPr>
        <p:spPr>
          <a:xfrm>
            <a:off x="594408" y="348415"/>
            <a:ext cx="10829242" cy="1708160"/>
          </a:xfrm>
          <a:prstGeom prst="rect">
            <a:avLst/>
          </a:prstGeom>
          <a:noFill/>
        </p:spPr>
        <p:txBody>
          <a:bodyPr wrap="square" rtlCol="0">
            <a:spAutoFit/>
          </a:bodyPr>
          <a:lstStyle/>
          <a:p>
            <a:pPr algn="just"/>
            <a:r>
              <a:rPr lang="en-US" sz="3500" b="1" dirty="0">
                <a:solidFill>
                  <a:schemeClr val="accent2">
                    <a:lumMod val="50000"/>
                  </a:schemeClr>
                </a:solidFill>
                <a:latin typeface="Cambria" panose="02040503050406030204" pitchFamily="18" charset="0"/>
                <a:ea typeface="Cambria" panose="02040503050406030204" pitchFamily="18" charset="0"/>
              </a:rPr>
              <a:t>3. </a:t>
            </a:r>
            <a:r>
              <a:rPr lang="vi-VN" sz="3500" b="1" dirty="0">
                <a:solidFill>
                  <a:schemeClr val="accent2">
                    <a:lumMod val="50000"/>
                  </a:schemeClr>
                </a:solidFill>
                <a:latin typeface="Cambria" panose="02040503050406030204" pitchFamily="18" charset="0"/>
                <a:ea typeface="Cambria" panose="02040503050406030204" pitchFamily="18" charset="0"/>
              </a:rPr>
              <a:t>Viết đoạn văn (3 – 5 câu) về bài thơ Đoàn thuyền đánh cá, trong đó có câu ghép chứa kết từ để nối các vế câu</a:t>
            </a:r>
            <a:r>
              <a:rPr lang="en-US" sz="3500" b="1" dirty="0">
                <a:solidFill>
                  <a:schemeClr val="accent2">
                    <a:lumMod val="50000"/>
                  </a:schemeClr>
                </a:solidFill>
                <a:latin typeface="Cambria" panose="02040503050406030204" pitchFamily="18" charset="0"/>
                <a:ea typeface="Cambria" panose="02040503050406030204" pitchFamily="18" charset="0"/>
              </a:rPr>
              <a:t>.</a:t>
            </a:r>
            <a:endParaRPr lang="en-SG" sz="3500" b="1" dirty="0">
              <a:solidFill>
                <a:schemeClr val="accent2">
                  <a:lumMod val="50000"/>
                </a:schemeClr>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6D0A6D43-C389-4563-F4AF-F77756843DC6}"/>
              </a:ext>
            </a:extLst>
          </p:cNvPr>
          <p:cNvPicPr>
            <a:picLocks noChangeAspect="1"/>
          </p:cNvPicPr>
          <p:nvPr/>
        </p:nvPicPr>
        <p:blipFill>
          <a:blip r:embed="rId2"/>
          <a:stretch>
            <a:fillRect/>
          </a:stretch>
        </p:blipFill>
        <p:spPr>
          <a:xfrm>
            <a:off x="4825741" y="1850571"/>
            <a:ext cx="6660729" cy="4216173"/>
          </a:xfrm>
          <a:prstGeom prst="rect">
            <a:avLst/>
          </a:prstGeom>
        </p:spPr>
      </p:pic>
    </p:spTree>
    <p:extLst>
      <p:ext uri="{BB962C8B-B14F-4D97-AF65-F5344CB8AC3E}">
        <p14:creationId xmlns:p14="http://schemas.microsoft.com/office/powerpoint/2010/main" val="3157821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939A5-ADAE-E742-92D1-CE7CC84EF11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03CBB2C-010F-80B3-0935-1CC727343CA5}"/>
              </a:ext>
            </a:extLst>
          </p:cNvPr>
          <p:cNvSpPr txBox="1"/>
          <p:nvPr/>
        </p:nvSpPr>
        <p:spPr>
          <a:xfrm>
            <a:off x="5591110" y="2471057"/>
            <a:ext cx="51748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 name="Picture 2" descr="A cartoon of a child raising his hand and holding a pencil and a book&#10;&#10;Description automatically generated">
            <a:extLst>
              <a:ext uri="{FF2B5EF4-FFF2-40B4-BE49-F238E27FC236}">
                <a16:creationId xmlns:a16="http://schemas.microsoft.com/office/drawing/2014/main" id="{77715AAD-379D-BE28-E55E-9D903D33664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93" y="2941563"/>
            <a:ext cx="3721924" cy="3794903"/>
          </a:xfrm>
          <a:prstGeom prst="rect">
            <a:avLst/>
          </a:prstGeom>
        </p:spPr>
      </p:pic>
      <p:sp>
        <p:nvSpPr>
          <p:cNvPr id="9" name="Rounded Rectangle 2">
            <a:extLst>
              <a:ext uri="{FF2B5EF4-FFF2-40B4-BE49-F238E27FC236}">
                <a16:creationId xmlns:a16="http://schemas.microsoft.com/office/drawing/2014/main" id="{F3C108FB-371F-C85A-2F0E-BFB6E01E0AA8}"/>
              </a:ext>
            </a:extLst>
          </p:cNvPr>
          <p:cNvSpPr/>
          <p:nvPr/>
        </p:nvSpPr>
        <p:spPr>
          <a:xfrm>
            <a:off x="3622875" y="816429"/>
            <a:ext cx="7730925" cy="5445475"/>
          </a:xfrm>
          <a:prstGeom prst="roundRect">
            <a:avLst/>
          </a:prstGeom>
          <a:solidFill>
            <a:schemeClr val="accent2">
              <a:lumMod val="40000"/>
              <a:lumOff val="60000"/>
            </a:schemeClr>
          </a:solidFill>
          <a:ln w="28575">
            <a:solidFill>
              <a:schemeClr val="accent4">
                <a:lumMod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lang="vi-VN" sz="2800" i="1" dirty="0">
                <a:solidFill>
                  <a:srgbClr val="212529"/>
                </a:solidFill>
                <a:latin typeface="Muli"/>
              </a:rPr>
              <a:t>Đoàn thuyền đánh cá </a:t>
            </a:r>
            <a:r>
              <a:rPr lang="vi-VN" sz="2800" dirty="0">
                <a:solidFill>
                  <a:srgbClr val="212529"/>
                </a:solidFill>
                <a:latin typeface="Muli"/>
              </a:rPr>
              <a:t>là một bài thơ vô cùng ý nghĩa. Trong bài thơ, em ấn tượng với hình ảnh "Biển cho ta cá như lòng mẹ" vì hình ảnh này cho thấy sự ưu ái mà thiên nhiên dành cho con người. Vì thế, chúng ta cần có ý thức quan tâm và cải thiện tình trạng ô nhiễm môi trường hiện nay. </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991281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5A62F9-92C8-8CB8-798C-F5213A708F16}"/>
              </a:ext>
            </a:extLst>
          </p:cNvPr>
          <p:cNvSpPr txBox="1"/>
          <p:nvPr/>
        </p:nvSpPr>
        <p:spPr>
          <a:xfrm>
            <a:off x="5591110" y="2471057"/>
            <a:ext cx="51748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 name="Picture 2" descr="A cartoon of a child raising his hand and holding a pencil and a book&#10;&#10;Description automatically generated">
            <a:extLst>
              <a:ext uri="{FF2B5EF4-FFF2-40B4-BE49-F238E27FC236}">
                <a16:creationId xmlns:a16="http://schemas.microsoft.com/office/drawing/2014/main" id="{45A1E349-6827-EC04-CD49-DAB9807036A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93" y="2941563"/>
            <a:ext cx="3721924" cy="3794903"/>
          </a:xfrm>
          <a:prstGeom prst="rect">
            <a:avLst/>
          </a:prstGeom>
        </p:spPr>
      </p:pic>
      <p:sp>
        <p:nvSpPr>
          <p:cNvPr id="9" name="Rounded Rectangle 2">
            <a:extLst>
              <a:ext uri="{FF2B5EF4-FFF2-40B4-BE49-F238E27FC236}">
                <a16:creationId xmlns:a16="http://schemas.microsoft.com/office/drawing/2014/main" id="{F307B97B-226A-D3C4-2D97-04F6BD6B2503}"/>
              </a:ext>
            </a:extLst>
          </p:cNvPr>
          <p:cNvSpPr/>
          <p:nvPr/>
        </p:nvSpPr>
        <p:spPr>
          <a:xfrm>
            <a:off x="3622875" y="816429"/>
            <a:ext cx="7730925" cy="5445475"/>
          </a:xfrm>
          <a:prstGeom prst="roundRect">
            <a:avLst/>
          </a:prstGeom>
          <a:solidFill>
            <a:schemeClr val="accent2">
              <a:lumMod val="40000"/>
              <a:lumOff val="60000"/>
            </a:schemeClr>
          </a:solidFill>
          <a:ln w="28575">
            <a:solidFill>
              <a:schemeClr val="accent4">
                <a:lumMod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Đoàn thuyền đánh cá cứ thế nối đuôi nhau, ngày ngày tiến ra khơi. Có lẽ những người thợ thuyền cá luôn yêu đời và say nghề bởi họ hiểu không còn một nghề nào, không còn một công việc nào đem lại cho họ cuộc sống tốt như nghề cá. Cứ mỗi lần quăng lưới là lại mỗi lần nuôi hi vọng về một mẻ cá đầy ắp. Chừng nào còn thấy những đoàn thuyền rong ruổi, đuổi nhau trên miền biển thì chừng ấy ta còn biết tiềm năng của biển, sức mạnh kinh tế mà Việt Nam ta có lớn tới nhường nào.</a:t>
            </a:r>
            <a:endParaRPr lang="en-US" sz="28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20094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a:extLst>
              <a:ext uri="{FF2B5EF4-FFF2-40B4-BE49-F238E27FC236}">
                <a16:creationId xmlns:a16="http://schemas.microsoft.com/office/drawing/2014/main" id="{5BF18548-3C3F-63C1-430D-F29685B476A6}"/>
              </a:ext>
            </a:extLst>
          </p:cNvPr>
          <p:cNvPicPr>
            <a:picLocks noChangeAspect="1"/>
          </p:cNvPicPr>
          <p:nvPr/>
        </p:nvPicPr>
        <p:blipFill rotWithShape="1">
          <a:blip r:embed="rId5"/>
          <a:srcRect t="3549" r="737"/>
          <a:stretch/>
        </p:blipFill>
        <p:spPr>
          <a:xfrm>
            <a:off x="4325307" y="-1"/>
            <a:ext cx="7891320" cy="2646061"/>
          </a:xfrm>
          <a:prstGeom prst="rect">
            <a:avLst/>
          </a:prstGeom>
        </p:spPr>
      </p:pic>
      <p:pic>
        <p:nvPicPr>
          <p:cNvPr id="2" name="Picture 1">
            <a:extLst>
              <a:ext uri="{FF2B5EF4-FFF2-40B4-BE49-F238E27FC236}">
                <a16:creationId xmlns:a16="http://schemas.microsoft.com/office/drawing/2014/main"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7" name="Picture 6">
            <a:extLst>
              <a:ext uri="{FF2B5EF4-FFF2-40B4-BE49-F238E27FC236}">
                <a16:creationId xmlns:a16="http://schemas.microsoft.com/office/drawing/2014/main" id="{4DFECB04-72BD-0AC7-AE7B-625FF23681C0}"/>
              </a:ext>
            </a:extLst>
          </p:cNvPr>
          <p:cNvPicPr>
            <a:picLocks noChangeAspect="1"/>
          </p:cNvPicPr>
          <p:nvPr/>
        </p:nvPicPr>
        <p:blipFill>
          <a:blip r:embed="rId8"/>
          <a:stretch>
            <a:fillRect/>
          </a:stretch>
        </p:blipFill>
        <p:spPr>
          <a:xfrm>
            <a:off x="3783724" y="1210258"/>
            <a:ext cx="8265963" cy="3905895"/>
          </a:xfrm>
          <a:prstGeom prst="rect">
            <a:avLst/>
          </a:prstGeom>
        </p:spPr>
      </p:pic>
    </p:spTree>
    <p:extLst>
      <p:ext uri="{BB962C8B-B14F-4D97-AF65-F5344CB8AC3E}">
        <p14:creationId xmlns:p14="http://schemas.microsoft.com/office/powerpoint/2010/main" val="2436715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a:extLst>
              <a:ext uri="{FF2B5EF4-FFF2-40B4-BE49-F238E27FC236}">
                <a16:creationId xmlns:a16="http://schemas.microsoft.com/office/drawing/2014/main" id="{5BF18548-3C3F-63C1-430D-F29685B476A6}"/>
              </a:ext>
            </a:extLst>
          </p:cNvPr>
          <p:cNvPicPr>
            <a:picLocks noChangeAspect="1"/>
          </p:cNvPicPr>
          <p:nvPr/>
        </p:nvPicPr>
        <p:blipFill rotWithShape="1">
          <a:blip r:embed="rId5"/>
          <a:srcRect t="3549" r="737"/>
          <a:stretch/>
        </p:blipFill>
        <p:spPr>
          <a:xfrm>
            <a:off x="4325307" y="-1"/>
            <a:ext cx="7891320" cy="2646061"/>
          </a:xfrm>
          <a:prstGeom prst="rect">
            <a:avLst/>
          </a:prstGeom>
        </p:spPr>
      </p:pic>
      <p:pic>
        <p:nvPicPr>
          <p:cNvPr id="2" name="Picture 1">
            <a:extLst>
              <a:ext uri="{FF2B5EF4-FFF2-40B4-BE49-F238E27FC236}">
                <a16:creationId xmlns:a16="http://schemas.microsoft.com/office/drawing/2014/main"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10" name="Picture 9">
            <a:extLst>
              <a:ext uri="{FF2B5EF4-FFF2-40B4-BE49-F238E27FC236}">
                <a16:creationId xmlns:a16="http://schemas.microsoft.com/office/drawing/2014/main" id="{F58DB47C-3602-10E1-2B8E-6AE8A3922955}"/>
              </a:ext>
            </a:extLst>
          </p:cNvPr>
          <p:cNvPicPr>
            <a:picLocks noChangeAspect="1"/>
          </p:cNvPicPr>
          <p:nvPr/>
        </p:nvPicPr>
        <p:blipFill>
          <a:blip r:embed="rId8"/>
          <a:stretch>
            <a:fillRect/>
          </a:stretch>
        </p:blipFill>
        <p:spPr>
          <a:xfrm>
            <a:off x="3842446" y="1848069"/>
            <a:ext cx="9090352" cy="3161862"/>
          </a:xfrm>
          <a:prstGeom prst="rect">
            <a:avLst/>
          </a:prstGeom>
        </p:spPr>
      </p:pic>
    </p:spTree>
    <p:extLst>
      <p:ext uri="{BB962C8B-B14F-4D97-AF65-F5344CB8AC3E}">
        <p14:creationId xmlns:p14="http://schemas.microsoft.com/office/powerpoint/2010/main" val="2770726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30C144F-9FD1-D6D2-B24D-FFEA9625308E}"/>
              </a:ext>
            </a:extLst>
          </p:cNvPr>
          <p:cNvSpPr/>
          <p:nvPr/>
        </p:nvSpPr>
        <p:spPr>
          <a:xfrm>
            <a:off x="7760218" y="2879938"/>
            <a:ext cx="4431782" cy="3978062"/>
          </a:xfrm>
          <a:custGeom>
            <a:avLst/>
            <a:gdLst/>
            <a:ahLst/>
            <a:cxnLst/>
            <a:rect l="l" t="t" r="r" b="b"/>
            <a:pathLst>
              <a:path w="7629525" h="8229600">
                <a:moveTo>
                  <a:pt x="0" y="0"/>
                </a:moveTo>
                <a:lnTo>
                  <a:pt x="7629525" y="0"/>
                </a:lnTo>
                <a:lnTo>
                  <a:pt x="7629525" y="8229600"/>
                </a:lnTo>
                <a:lnTo>
                  <a:pt x="0" y="822960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A_图片 6">
            <a:extLst>
              <a:ext uri="{FF2B5EF4-FFF2-40B4-BE49-F238E27FC236}">
                <a16:creationId xmlns:a16="http://schemas.microsoft.com/office/drawing/2014/main" id="{F836F879-2337-5FE6-2C38-A871079813BF}"/>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a:xfrm>
            <a:off x="-874513" y="1230086"/>
            <a:ext cx="9867667" cy="5627914"/>
          </a:xfrm>
          <a:prstGeom prst="rect">
            <a:avLst/>
          </a:prstGeom>
        </p:spPr>
      </p:pic>
      <p:pic>
        <p:nvPicPr>
          <p:cNvPr id="4" name="Picture 3">
            <a:extLst>
              <a:ext uri="{FF2B5EF4-FFF2-40B4-BE49-F238E27FC236}">
                <a16:creationId xmlns:a16="http://schemas.microsoft.com/office/drawing/2014/main" id="{6DBE2483-15FD-1235-9871-1A803A0FA40A}"/>
              </a:ext>
            </a:extLst>
          </p:cNvPr>
          <p:cNvPicPr>
            <a:picLocks noChangeAspect="1"/>
          </p:cNvPicPr>
          <p:nvPr/>
        </p:nvPicPr>
        <p:blipFill>
          <a:blip r:embed="rId5"/>
          <a:stretch>
            <a:fillRect/>
          </a:stretch>
        </p:blipFill>
        <p:spPr>
          <a:xfrm>
            <a:off x="2337490" y="439738"/>
            <a:ext cx="7517019" cy="1036410"/>
          </a:xfrm>
          <a:prstGeom prst="rect">
            <a:avLst/>
          </a:prstGeom>
        </p:spPr>
      </p:pic>
      <p:sp>
        <p:nvSpPr>
          <p:cNvPr id="6" name="TextBox 5">
            <a:extLst>
              <a:ext uri="{FF2B5EF4-FFF2-40B4-BE49-F238E27FC236}">
                <a16:creationId xmlns:a16="http://schemas.microsoft.com/office/drawing/2014/main" id="{B5B9BDCA-8DD1-A1B9-A94E-A03B0D0C836E}"/>
              </a:ext>
            </a:extLst>
          </p:cNvPr>
          <p:cNvSpPr txBox="1"/>
          <p:nvPr/>
        </p:nvSpPr>
        <p:spPr>
          <a:xfrm>
            <a:off x="598715" y="1970314"/>
            <a:ext cx="6433456" cy="3539430"/>
          </a:xfrm>
          <a:prstGeom prst="rect">
            <a:avLst/>
          </a:prstGeom>
          <a:noFill/>
        </p:spPr>
        <p:txBody>
          <a:bodyPr wrap="square" rtlCol="0">
            <a:spAutoFit/>
          </a:bodyPr>
          <a:lstStyle/>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trực tiếp với nhau.</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kết từ.</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cặp kết từ.</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cặp từ hô ứng.</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51893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6BE2B5B9-EAFC-E29F-FB18-D5013277FE0A}"/>
              </a:ext>
            </a:extLst>
          </p:cNvPr>
          <p:cNvPicPr>
            <a:picLocks noChangeAspect="1"/>
          </p:cNvPicPr>
          <p:nvPr/>
        </p:nvPicPr>
        <p:blipFill>
          <a:blip r:embed="rId3"/>
          <a:stretch>
            <a:fillRect/>
          </a:stretch>
        </p:blipFill>
        <p:spPr>
          <a:xfrm>
            <a:off x="67828" y="-84866"/>
            <a:ext cx="7200000" cy="2139881"/>
          </a:xfrm>
          <a:prstGeom prst="rect">
            <a:avLst/>
          </a:prstGeom>
        </p:spPr>
      </p:pic>
      <p:pic>
        <p:nvPicPr>
          <p:cNvPr id="25" name="Picture 24">
            <a:extLst>
              <a:ext uri="{FF2B5EF4-FFF2-40B4-BE49-F238E27FC236}">
                <a16:creationId xmlns:a16="http://schemas.microsoft.com/office/drawing/2014/main" id="{ECD419FE-E4B9-C08B-9BF2-7A49069B67C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0380" y="-259885"/>
            <a:ext cx="1656600" cy="1656600"/>
          </a:xfrm>
          <a:prstGeom prst="rect">
            <a:avLst/>
          </a:prstGeom>
        </p:spPr>
      </p:pic>
      <p:pic>
        <p:nvPicPr>
          <p:cNvPr id="7" name="Picture 6" descr="A cartoon of a child holding a pencil and a notebook&#10;&#10;Description automatically generated">
            <a:extLst>
              <a:ext uri="{FF2B5EF4-FFF2-40B4-BE49-F238E27FC236}">
                <a16:creationId xmlns:a16="http://schemas.microsoft.com/office/drawing/2014/main" id="{5BD2A015-AE2F-BE07-D67C-DED25BF84F6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pic>
        <p:nvPicPr>
          <p:cNvPr id="8" name="Picture 7">
            <a:extLst>
              <a:ext uri="{FF2B5EF4-FFF2-40B4-BE49-F238E27FC236}">
                <a16:creationId xmlns:a16="http://schemas.microsoft.com/office/drawing/2014/main" id="{DDDDB244-F301-A7FF-9574-2122DE6677A6}"/>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13715" y="3150766"/>
            <a:ext cx="4374772" cy="4304776"/>
          </a:xfrm>
          <a:prstGeom prst="rect">
            <a:avLst/>
          </a:prstGeom>
        </p:spPr>
      </p:pic>
      <p:pic>
        <p:nvPicPr>
          <p:cNvPr id="9" name="Picture 8">
            <a:extLst>
              <a:ext uri="{FF2B5EF4-FFF2-40B4-BE49-F238E27FC236}">
                <a16:creationId xmlns:a16="http://schemas.microsoft.com/office/drawing/2014/main" id="{D40A0726-FDE4-08C8-5C03-24FCB83D8051}"/>
              </a:ext>
            </a:extLst>
          </p:cNvPr>
          <p:cNvPicPr>
            <a:picLocks noChangeAspect="1"/>
          </p:cNvPicPr>
          <p:nvPr/>
        </p:nvPicPr>
        <p:blipFill>
          <a:blip r:embed="rId7"/>
          <a:stretch>
            <a:fillRect/>
          </a:stretch>
        </p:blipFill>
        <p:spPr>
          <a:xfrm>
            <a:off x="3023730" y="419234"/>
            <a:ext cx="7407282" cy="1926503"/>
          </a:xfrm>
          <a:prstGeom prst="rect">
            <a:avLst/>
          </a:prstGeom>
        </p:spPr>
      </p:pic>
      <p:pic>
        <p:nvPicPr>
          <p:cNvPr id="11" name="Picture 10">
            <a:extLst>
              <a:ext uri="{FF2B5EF4-FFF2-40B4-BE49-F238E27FC236}">
                <a16:creationId xmlns:a16="http://schemas.microsoft.com/office/drawing/2014/main" id="{2C238872-2C4B-247A-D6ED-2D0C5AF31B9C}"/>
              </a:ext>
            </a:extLst>
          </p:cNvPr>
          <p:cNvPicPr>
            <a:picLocks noChangeAspect="1"/>
          </p:cNvPicPr>
          <p:nvPr/>
        </p:nvPicPr>
        <p:blipFill>
          <a:blip r:embed="rId8"/>
          <a:stretch>
            <a:fillRect/>
          </a:stretch>
        </p:blipFill>
        <p:spPr>
          <a:xfrm>
            <a:off x="2155901" y="2025071"/>
            <a:ext cx="7858425" cy="2481287"/>
          </a:xfrm>
          <a:prstGeom prst="rect">
            <a:avLst/>
          </a:prstGeom>
        </p:spPr>
      </p:pic>
    </p:spTree>
    <p:extLst>
      <p:ext uri="{BB962C8B-B14F-4D97-AF65-F5344CB8AC3E}">
        <p14:creationId xmlns:p14="http://schemas.microsoft.com/office/powerpoint/2010/main" val="559799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cartoon of a child and child holding a flag&#10;&#10;Description automatically generated">
            <a:extLst>
              <a:ext uri="{FF2B5EF4-FFF2-40B4-BE49-F238E27FC236}">
                <a16:creationId xmlns:a16="http://schemas.microsoft.com/office/drawing/2014/main" id="{1E7CBE8D-273D-92E8-CE57-60CA05CC42D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rcRect t="3864" r="-2" b="-2"/>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4" name="Picture 3" descr="A logo with a black background&#10;&#10;Description automatically generated">
            <a:extLst>
              <a:ext uri="{FF2B5EF4-FFF2-40B4-BE49-F238E27FC236}">
                <a16:creationId xmlns:a16="http://schemas.microsoft.com/office/drawing/2014/main" id="{D5C74544-27C9-03EE-9DEA-D791E24AA34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4417" y="2046514"/>
            <a:ext cx="6933049" cy="5357356"/>
          </a:xfrm>
          <a:prstGeom prst="rect">
            <a:avLst/>
          </a:prstGeom>
        </p:spPr>
      </p:pic>
    </p:spTree>
    <p:extLst>
      <p:ext uri="{BB962C8B-B14F-4D97-AF65-F5344CB8AC3E}">
        <p14:creationId xmlns:p14="http://schemas.microsoft.com/office/powerpoint/2010/main" val="3792367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chemeClr val="tx1"/>
              </a:solidFill>
              <a:latin typeface="SVN-Hole Hearted" panose="020B0A06020104020203"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9C64B5C-6156-88E4-F76B-B98F7CAB4001}"/>
              </a:ext>
            </a:extLst>
          </p:cNvPr>
          <p:cNvSpPr txBox="1"/>
          <p:nvPr/>
        </p:nvSpPr>
        <p:spPr>
          <a:xfrm>
            <a:off x="710046" y="348126"/>
            <a:ext cx="10175668" cy="954107"/>
          </a:xfrm>
          <a:prstGeom prst="rect">
            <a:avLst/>
          </a:prstGeom>
          <a:noFill/>
        </p:spPr>
        <p:txBody>
          <a:bodyPr wrap="square" rtlCol="0">
            <a:spAutoFit/>
          </a:bodyPr>
          <a:lstStyle/>
          <a:p>
            <a:pPr algn="just"/>
            <a:r>
              <a:rPr lang="en-US" sz="2800" b="1" dirty="0">
                <a:solidFill>
                  <a:schemeClr val="accent2">
                    <a:lumMod val="50000"/>
                  </a:schemeClr>
                </a:solidFill>
                <a:latin typeface="Cambria" panose="02040503050406030204" pitchFamily="18" charset="0"/>
                <a:ea typeface="Cambria" panose="02040503050406030204" pitchFamily="18" charset="0"/>
              </a:rPr>
              <a:t>1. </a:t>
            </a:r>
            <a:r>
              <a:rPr lang="vi-VN" sz="2800" b="1" dirty="0">
                <a:solidFill>
                  <a:schemeClr val="accent2">
                    <a:lumMod val="50000"/>
                  </a:schemeClr>
                </a:solidFill>
                <a:latin typeface="Cambria" panose="02040503050406030204" pitchFamily="18" charset="0"/>
                <a:ea typeface="Cambria" panose="02040503050406030204" pitchFamily="18" charset="0"/>
              </a:rPr>
              <a:t>Tìm câu ghép trong các đoạn văn dưới đây và cho biết các vế của mỗi câu ghép được nối với nhau bằng cách nào.</a:t>
            </a:r>
            <a:endParaRPr lang="en-SG" sz="2800" b="1" dirty="0">
              <a:solidFill>
                <a:schemeClr val="accent2">
                  <a:lumMod val="50000"/>
                </a:schemeClr>
              </a:solidFill>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A92234E7-1999-C5EA-1355-CD145BC4FEDF}"/>
              </a:ext>
            </a:extLst>
          </p:cNvPr>
          <p:cNvSpPr/>
          <p:nvPr/>
        </p:nvSpPr>
        <p:spPr>
          <a:xfrm>
            <a:off x="772886" y="1469571"/>
            <a:ext cx="10711543" cy="2492829"/>
          </a:xfrm>
          <a:prstGeom prst="roundRect">
            <a:avLst/>
          </a:pr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0" i="0" dirty="0">
                <a:solidFill>
                  <a:srgbClr val="000000"/>
                </a:solidFill>
                <a:effectLst/>
                <a:latin typeface="Cambria" panose="02040503050406030204" pitchFamily="18" charset="0"/>
                <a:ea typeface="Cambria" panose="02040503050406030204" pitchFamily="18" charset="0"/>
              </a:rPr>
              <a:t>a. </a:t>
            </a:r>
            <a:r>
              <a:rPr lang="vi-VN" sz="2400" b="0" i="0" baseline="30000" dirty="0">
                <a:solidFill>
                  <a:srgbClr val="000000"/>
                </a:solidFill>
                <a:effectLst/>
                <a:latin typeface="Cambria" panose="02040503050406030204" pitchFamily="18" charset="0"/>
                <a:ea typeface="Cambria" panose="02040503050406030204" pitchFamily="18" charset="0"/>
              </a:rPr>
              <a:t>(1)</a:t>
            </a:r>
            <a:r>
              <a:rPr lang="vi-VN" sz="2400" b="0" i="0" dirty="0">
                <a:solidFill>
                  <a:srgbClr val="000000"/>
                </a:solidFill>
                <a:effectLst/>
                <a:latin typeface="Cambria" panose="02040503050406030204" pitchFamily="18" charset="0"/>
                <a:ea typeface="Cambria" panose="02040503050406030204" pitchFamily="18" charset="0"/>
              </a:rPr>
              <a:t> Làng Tày, làng Dao ven suối và trong rừng, nhưng làng người Mông ở chơ vơ đỉnh núi, giữa cỏ tranh mênh mông. </a:t>
            </a:r>
            <a:r>
              <a:rPr lang="vi-VN" sz="2400" b="0" i="0" baseline="30000" dirty="0">
                <a:solidFill>
                  <a:srgbClr val="000000"/>
                </a:solidFill>
                <a:effectLst/>
                <a:latin typeface="Cambria" panose="02040503050406030204" pitchFamily="18" charset="0"/>
                <a:ea typeface="Cambria" panose="02040503050406030204" pitchFamily="18" charset="0"/>
              </a:rPr>
              <a:t>(2)</a:t>
            </a:r>
            <a:r>
              <a:rPr lang="vi-VN" sz="2400" b="0" i="0" dirty="0">
                <a:solidFill>
                  <a:srgbClr val="000000"/>
                </a:solidFill>
                <a:effectLst/>
                <a:latin typeface="Cambria" panose="02040503050406030204" pitchFamily="18" charset="0"/>
                <a:ea typeface="Cambria" panose="02040503050406030204" pitchFamily="18" charset="0"/>
              </a:rPr>
              <a:t> Vách và mái nhà đều ghép bằng những miếng gỗ pơ-mu, nhà nhà ám khói sạm đen tưởng như làng xóm liền với trời xanh. </a:t>
            </a:r>
            <a:r>
              <a:rPr lang="vi-VN" sz="2400" b="0" i="0" baseline="30000" dirty="0">
                <a:solidFill>
                  <a:srgbClr val="000000"/>
                </a:solidFill>
                <a:effectLst/>
                <a:latin typeface="Cambria" panose="02040503050406030204" pitchFamily="18" charset="0"/>
                <a:ea typeface="Cambria" panose="02040503050406030204" pitchFamily="18" charset="0"/>
              </a:rPr>
              <a:t>(3)</a:t>
            </a:r>
            <a:r>
              <a:rPr lang="vi-VN" sz="2400" b="0" i="0" dirty="0">
                <a:solidFill>
                  <a:srgbClr val="000000"/>
                </a:solidFill>
                <a:effectLst/>
                <a:latin typeface="Cambria" panose="02040503050406030204" pitchFamily="18" charset="0"/>
                <a:ea typeface="Cambria" panose="02040503050406030204" pitchFamily="18" charset="0"/>
              </a:rPr>
              <a:t> Xung quanh nhà nào cũng sum se những đào, những lê. </a:t>
            </a:r>
            <a:r>
              <a:rPr lang="vi-VN" sz="2400" b="0" i="0" baseline="30000" dirty="0">
                <a:solidFill>
                  <a:srgbClr val="000000"/>
                </a:solidFill>
                <a:effectLst/>
                <a:latin typeface="Cambria" panose="02040503050406030204" pitchFamily="18" charset="0"/>
                <a:ea typeface="Cambria" panose="02040503050406030204" pitchFamily="18" charset="0"/>
              </a:rPr>
              <a:t>(4)</a:t>
            </a:r>
            <a:r>
              <a:rPr lang="vi-VN" sz="2400" b="0" i="0" dirty="0">
                <a:solidFill>
                  <a:srgbClr val="000000"/>
                </a:solidFill>
                <a:effectLst/>
                <a:latin typeface="Cambria" panose="02040503050406030204" pitchFamily="18" charset="0"/>
                <a:ea typeface="Cambria" panose="02040503050406030204" pitchFamily="18" charset="0"/>
              </a:rPr>
              <a:t> Giữa mùa đông, hoa lê trắng ngần. </a:t>
            </a:r>
            <a:r>
              <a:rPr lang="vi-VN" sz="2400" b="0" i="0" baseline="30000" dirty="0">
                <a:solidFill>
                  <a:srgbClr val="000000"/>
                </a:solidFill>
                <a:effectLst/>
                <a:latin typeface="Cambria" panose="02040503050406030204" pitchFamily="18" charset="0"/>
                <a:ea typeface="Cambria" panose="02040503050406030204" pitchFamily="18" charset="0"/>
              </a:rPr>
              <a:t>(5)</a:t>
            </a:r>
            <a:r>
              <a:rPr lang="vi-VN" sz="2400" b="0" i="0" dirty="0">
                <a:solidFill>
                  <a:srgbClr val="000000"/>
                </a:solidFill>
                <a:effectLst/>
                <a:latin typeface="Cambria" panose="02040503050406030204" pitchFamily="18" charset="0"/>
                <a:ea typeface="Cambria" panose="02040503050406030204" pitchFamily="18" charset="0"/>
              </a:rPr>
              <a:t> Vào đầu xuân, hoa đào nở hồng cả trời.</a:t>
            </a:r>
          </a:p>
          <a:p>
            <a:pPr algn="r"/>
            <a:r>
              <a:rPr lang="vi-VN" sz="2400" b="0" i="0" dirty="0">
                <a:solidFill>
                  <a:srgbClr val="000000"/>
                </a:solidFill>
                <a:effectLst/>
                <a:latin typeface="Cambria" panose="02040503050406030204" pitchFamily="18" charset="0"/>
                <a:ea typeface="Cambria" panose="02040503050406030204" pitchFamily="18" charset="0"/>
              </a:rPr>
              <a:t>(Tô Hoài)</a:t>
            </a:r>
          </a:p>
        </p:txBody>
      </p:sp>
      <p:sp>
        <p:nvSpPr>
          <p:cNvPr id="3" name="Rectangle: Rounded Corners 2">
            <a:extLst>
              <a:ext uri="{FF2B5EF4-FFF2-40B4-BE49-F238E27FC236}">
                <a16:creationId xmlns:a16="http://schemas.microsoft.com/office/drawing/2014/main" id="{24341FBB-EEA7-2B2A-FDE9-2520E8A994E9}"/>
              </a:ext>
            </a:extLst>
          </p:cNvPr>
          <p:cNvSpPr/>
          <p:nvPr/>
        </p:nvSpPr>
        <p:spPr>
          <a:xfrm>
            <a:off x="674914" y="4267200"/>
            <a:ext cx="11059885" cy="2492829"/>
          </a:xfrm>
          <a:prstGeom prst="roundRect">
            <a:avLst/>
          </a:pr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0" i="0" dirty="0">
                <a:solidFill>
                  <a:srgbClr val="000000"/>
                </a:solidFill>
                <a:effectLst/>
                <a:latin typeface="Cambria" panose="02040503050406030204" pitchFamily="18" charset="0"/>
                <a:ea typeface="Cambria" panose="02040503050406030204" pitchFamily="18" charset="0"/>
              </a:rPr>
              <a:t>b. </a:t>
            </a:r>
            <a:r>
              <a:rPr lang="vi-VN" sz="2200" b="0" i="0" baseline="30000" dirty="0">
                <a:solidFill>
                  <a:srgbClr val="000000"/>
                </a:solidFill>
                <a:effectLst/>
                <a:latin typeface="Cambria" panose="02040503050406030204" pitchFamily="18" charset="0"/>
                <a:ea typeface="Cambria" panose="02040503050406030204" pitchFamily="18" charset="0"/>
              </a:rPr>
              <a:t>(1)</a:t>
            </a:r>
            <a:r>
              <a:rPr lang="vi-VN" sz="2200" b="0" i="0" dirty="0">
                <a:solidFill>
                  <a:srgbClr val="000000"/>
                </a:solidFill>
                <a:effectLst/>
                <a:latin typeface="Cambria" panose="02040503050406030204" pitchFamily="18" charset="0"/>
                <a:ea typeface="Cambria" panose="02040503050406030204" pitchFamily="18" charset="0"/>
              </a:rPr>
              <a:t> Gió bấc thổi ào ào qua khu rừng vắng. </a:t>
            </a:r>
            <a:r>
              <a:rPr lang="vi-VN" sz="2200" b="0" i="0" baseline="30000" dirty="0">
                <a:solidFill>
                  <a:srgbClr val="000000"/>
                </a:solidFill>
                <a:effectLst/>
                <a:latin typeface="Cambria" panose="02040503050406030204" pitchFamily="18" charset="0"/>
                <a:ea typeface="Cambria" panose="02040503050406030204" pitchFamily="18" charset="0"/>
              </a:rPr>
              <a:t>(2) </a:t>
            </a:r>
            <a:r>
              <a:rPr lang="vi-VN" sz="2200" b="0" i="0" dirty="0">
                <a:solidFill>
                  <a:srgbClr val="000000"/>
                </a:solidFill>
                <a:effectLst/>
                <a:latin typeface="Cambria" panose="02040503050406030204" pitchFamily="18" charset="0"/>
                <a:ea typeface="Cambria" panose="02040503050406030204" pitchFamily="18" charset="0"/>
              </a:rPr>
              <a:t>Những cành cây khẳng khiu chốc chốc run lên bần bật. </a:t>
            </a:r>
            <a:r>
              <a:rPr lang="vi-VN" sz="2200" b="0" i="0" baseline="30000" dirty="0">
                <a:solidFill>
                  <a:srgbClr val="000000"/>
                </a:solidFill>
                <a:effectLst/>
                <a:latin typeface="Cambria" panose="02040503050406030204" pitchFamily="18" charset="0"/>
                <a:ea typeface="Cambria" panose="02040503050406030204" pitchFamily="18" charset="0"/>
              </a:rPr>
              <a:t>(3) </a:t>
            </a:r>
            <a:r>
              <a:rPr lang="vi-VN" sz="2200" b="0" i="0" dirty="0">
                <a:solidFill>
                  <a:srgbClr val="000000"/>
                </a:solidFill>
                <a:effectLst/>
                <a:latin typeface="Cambria" panose="02040503050406030204" pitchFamily="18" charset="0"/>
                <a:ea typeface="Cambria" panose="02040503050406030204" pitchFamily="18" charset="0"/>
              </a:rPr>
              <a:t>Mưa phùn lất phất... </a:t>
            </a:r>
            <a:r>
              <a:rPr lang="vi-VN" sz="2200" b="0" i="0" baseline="30000" dirty="0">
                <a:solidFill>
                  <a:srgbClr val="000000"/>
                </a:solidFill>
                <a:effectLst/>
                <a:latin typeface="Cambria" panose="02040503050406030204" pitchFamily="18" charset="0"/>
                <a:ea typeface="Cambria" panose="02040503050406030204" pitchFamily="18" charset="0"/>
              </a:rPr>
              <a:t>(4)</a:t>
            </a:r>
            <a:r>
              <a:rPr lang="vi-VN" sz="2200" b="0" i="0" dirty="0">
                <a:solidFill>
                  <a:srgbClr val="000000"/>
                </a:solidFill>
                <a:effectLst/>
                <a:latin typeface="Cambria" panose="02040503050406030204" pitchFamily="18" charset="0"/>
                <a:ea typeface="Cambria" panose="02040503050406030204" pitchFamily="18" charset="0"/>
              </a:rPr>
              <a:t> Bên gốc đa, một chú thỏ bước ra, tay cầm một tấm vải dệt bằng rong. </a:t>
            </a:r>
            <a:r>
              <a:rPr lang="vi-VN" sz="2200" b="0" i="0" baseline="30000" dirty="0">
                <a:solidFill>
                  <a:srgbClr val="000000"/>
                </a:solidFill>
                <a:effectLst/>
                <a:latin typeface="Cambria" panose="02040503050406030204" pitchFamily="18" charset="0"/>
                <a:ea typeface="Cambria" panose="02040503050406030204" pitchFamily="18" charset="0"/>
              </a:rPr>
              <a:t>(5)</a:t>
            </a:r>
            <a:r>
              <a:rPr lang="vi-VN" sz="2200" b="0" i="0" dirty="0">
                <a:solidFill>
                  <a:srgbClr val="000000"/>
                </a:solidFill>
                <a:effectLst/>
                <a:latin typeface="Cambria" panose="02040503050406030204" pitchFamily="18" charset="0"/>
                <a:ea typeface="Cambria" panose="02040503050406030204" pitchFamily="18" charset="0"/>
              </a:rPr>
              <a:t> Thỏ tìm cách quấn tấm vải lên người cho đỡ rét, nhưng tấm vải bị gió lật tung, bay đi vun vút. </a:t>
            </a:r>
            <a:r>
              <a:rPr lang="vi-VN" sz="2200" b="0" i="0" baseline="30000" dirty="0">
                <a:solidFill>
                  <a:srgbClr val="000000"/>
                </a:solidFill>
                <a:effectLst/>
                <a:latin typeface="Cambria" panose="02040503050406030204" pitchFamily="18" charset="0"/>
                <a:ea typeface="Cambria" panose="02040503050406030204" pitchFamily="18" charset="0"/>
              </a:rPr>
              <a:t>(6) </a:t>
            </a:r>
            <a:r>
              <a:rPr lang="vi-VN" sz="2200" b="0" i="0" dirty="0">
                <a:solidFill>
                  <a:srgbClr val="000000"/>
                </a:solidFill>
                <a:effectLst/>
                <a:latin typeface="Cambria" panose="02040503050406030204" pitchFamily="18" charset="0"/>
                <a:ea typeface="Cambria" panose="02040503050406030204" pitchFamily="18" charset="0"/>
              </a:rPr>
              <a:t>Thỏ đuổi theo. </a:t>
            </a:r>
            <a:r>
              <a:rPr lang="vi-VN" sz="2200" b="0" i="0" baseline="30000" dirty="0">
                <a:solidFill>
                  <a:srgbClr val="000000"/>
                </a:solidFill>
                <a:effectLst/>
                <a:latin typeface="Cambria" panose="02040503050406030204" pitchFamily="18" charset="0"/>
                <a:ea typeface="Cambria" panose="02040503050406030204" pitchFamily="18" charset="0"/>
              </a:rPr>
              <a:t>(7) </a:t>
            </a:r>
            <a:r>
              <a:rPr lang="vi-VN" sz="2200" b="0" i="0" dirty="0">
                <a:solidFill>
                  <a:srgbClr val="000000"/>
                </a:solidFill>
                <a:effectLst/>
                <a:latin typeface="Cambria" panose="02040503050406030204" pitchFamily="18" charset="0"/>
                <a:ea typeface="Cambria" panose="02040503050406030204" pitchFamily="18" charset="0"/>
              </a:rPr>
              <a:t>Tấm vải tròng trành trên ao.</a:t>
            </a:r>
            <a:br>
              <a:rPr lang="vi-VN" sz="2200" b="0" i="0" dirty="0">
                <a:solidFill>
                  <a:srgbClr val="000000"/>
                </a:solidFill>
                <a:effectLst/>
                <a:latin typeface="Cambria" panose="02040503050406030204" pitchFamily="18" charset="0"/>
                <a:ea typeface="Cambria" panose="02040503050406030204" pitchFamily="18" charset="0"/>
              </a:rPr>
            </a:br>
            <a:r>
              <a:rPr lang="vi-VN" sz="2200" b="0" i="0" baseline="30000" dirty="0">
                <a:solidFill>
                  <a:srgbClr val="000000"/>
                </a:solidFill>
                <a:effectLst/>
                <a:latin typeface="Cambria" panose="02040503050406030204" pitchFamily="18" charset="0"/>
                <a:ea typeface="Cambria" panose="02040503050406030204" pitchFamily="18" charset="0"/>
              </a:rPr>
              <a:t>(8) </a:t>
            </a:r>
            <a:r>
              <a:rPr lang="vi-VN" sz="2200" b="0" i="0" dirty="0">
                <a:solidFill>
                  <a:srgbClr val="000000"/>
                </a:solidFill>
                <a:effectLst/>
                <a:latin typeface="Cambria" panose="02040503050406030204" pitchFamily="18" charset="0"/>
                <a:ea typeface="Cambria" panose="02040503050406030204" pitchFamily="18" charset="0"/>
              </a:rPr>
              <a:t>Thỏ vừa đặt chân xuống nước đã vội co chân lên. </a:t>
            </a:r>
            <a:r>
              <a:rPr lang="vi-VN" sz="2200" b="0" i="0" baseline="30000" dirty="0">
                <a:solidFill>
                  <a:srgbClr val="000000"/>
                </a:solidFill>
                <a:effectLst/>
                <a:latin typeface="Cambria" panose="02040503050406030204" pitchFamily="18" charset="0"/>
                <a:ea typeface="Cambria" panose="02040503050406030204" pitchFamily="18" charset="0"/>
              </a:rPr>
              <a:t>(9) </a:t>
            </a:r>
            <a:r>
              <a:rPr lang="vi-VN" sz="2200" b="0" i="0" dirty="0">
                <a:solidFill>
                  <a:srgbClr val="000000"/>
                </a:solidFill>
                <a:effectLst/>
                <a:latin typeface="Cambria" panose="02040503050406030204" pitchFamily="18" charset="0"/>
                <a:ea typeface="Cambria" panose="02040503050406030204" pitchFamily="18" charset="0"/>
              </a:rPr>
              <a:t>Thỏ cố khều nhưng đưa chân không tới.</a:t>
            </a:r>
          </a:p>
          <a:p>
            <a:pPr algn="r"/>
            <a:r>
              <a:rPr lang="vi-VN" sz="2200" b="0" i="0" dirty="0">
                <a:solidFill>
                  <a:srgbClr val="000000"/>
                </a:solidFill>
                <a:effectLst/>
                <a:latin typeface="Cambria" panose="02040503050406030204" pitchFamily="18" charset="0"/>
                <a:ea typeface="Cambria" panose="02040503050406030204" pitchFamily="18" charset="0"/>
              </a:rPr>
              <a:t>(Võ Quảng)</a:t>
            </a:r>
          </a:p>
        </p:txBody>
      </p:sp>
    </p:spTree>
    <p:extLst>
      <p:ext uri="{BB962C8B-B14F-4D97-AF65-F5344CB8AC3E}">
        <p14:creationId xmlns:p14="http://schemas.microsoft.com/office/powerpoint/2010/main" val="3646672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sp>
        <p:nvSpPr>
          <p:cNvPr id="7" name="TextBox 6">
            <a:extLst>
              <a:ext uri="{FF2B5EF4-FFF2-40B4-BE49-F238E27FC236}">
                <a16:creationId xmlns:a16="http://schemas.microsoft.com/office/drawing/2014/main" id="{3A3B1C1B-BF02-3732-F343-72ADF3CA540B}"/>
              </a:ext>
            </a:extLst>
          </p:cNvPr>
          <p:cNvSpPr txBox="1"/>
          <p:nvPr/>
        </p:nvSpPr>
        <p:spPr>
          <a:xfrm>
            <a:off x="602796" y="369837"/>
            <a:ext cx="10812236" cy="615553"/>
          </a:xfrm>
          <a:prstGeom prst="rect">
            <a:avLst/>
          </a:prstGeom>
          <a:noFill/>
        </p:spPr>
        <p:txBody>
          <a:bodyPr wrap="square">
            <a:spAutoFit/>
          </a:bodyPr>
          <a:lstStyle/>
          <a:p>
            <a:pPr algn="ctr"/>
            <a:r>
              <a:rPr lang="en-US" sz="3400" b="1" dirty="0">
                <a:latin typeface="Cambria" panose="02040503050406030204" pitchFamily="18" charset="0"/>
                <a:ea typeface="Cambria" panose="02040503050406030204" pitchFamily="18" charset="0"/>
              </a:rPr>
              <a:t>HOÀN THÀNH PHIẾU HỌC TẬP</a:t>
            </a:r>
            <a:endParaRPr lang="en-SG" sz="3400" b="1" dirty="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D8FB9E42-AC35-339F-068A-EB9BC76AFFB3}"/>
              </a:ext>
            </a:extLst>
          </p:cNvPr>
          <p:cNvPicPr>
            <a:picLocks noChangeAspect="1"/>
          </p:cNvPicPr>
          <p:nvPr/>
        </p:nvPicPr>
        <p:blipFill>
          <a:blip r:embed="rId3"/>
          <a:stretch>
            <a:fillRect/>
          </a:stretch>
        </p:blipFill>
        <p:spPr>
          <a:xfrm>
            <a:off x="1317170" y="1239611"/>
            <a:ext cx="9427029" cy="4835416"/>
          </a:xfrm>
          <a:prstGeom prst="rect">
            <a:avLst/>
          </a:prstGeom>
        </p:spPr>
      </p:pic>
    </p:spTree>
    <p:extLst>
      <p:ext uri="{BB962C8B-B14F-4D97-AF65-F5344CB8AC3E}">
        <p14:creationId xmlns:p14="http://schemas.microsoft.com/office/powerpoint/2010/main" val="2486212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085BEF7-FF9E-6F15-7831-16D9FFA2D990}"/>
              </a:ext>
            </a:extLst>
          </p:cNvPr>
          <p:cNvGraphicFramePr>
            <a:graphicFrameLocks noGrp="1"/>
          </p:cNvGraphicFramePr>
          <p:nvPr>
            <p:extLst>
              <p:ext uri="{D42A27DB-BD31-4B8C-83A1-F6EECF244321}">
                <p14:modId xmlns:p14="http://schemas.microsoft.com/office/powerpoint/2010/main" val="1922997909"/>
              </p:ext>
            </p:extLst>
          </p:nvPr>
        </p:nvGraphicFramePr>
        <p:xfrm>
          <a:off x="867228" y="578150"/>
          <a:ext cx="10497459" cy="5354565"/>
        </p:xfrm>
        <a:graphic>
          <a:graphicData uri="http://schemas.openxmlformats.org/drawingml/2006/table">
            <a:tbl>
              <a:tblPr firstRow="1" bandRow="1">
                <a:tableStyleId>{5C22544A-7EE6-4342-B048-85BDC9FD1C3A}</a:tableStyleId>
              </a:tblPr>
              <a:tblGrid>
                <a:gridCol w="1397001">
                  <a:extLst>
                    <a:ext uri="{9D8B030D-6E8A-4147-A177-3AD203B41FA5}">
                      <a16:colId xmlns:a16="http://schemas.microsoft.com/office/drawing/2014/main" val="2041541246"/>
                    </a:ext>
                  </a:extLst>
                </a:gridCol>
                <a:gridCol w="2209800">
                  <a:extLst>
                    <a:ext uri="{9D8B030D-6E8A-4147-A177-3AD203B41FA5}">
                      <a16:colId xmlns:a16="http://schemas.microsoft.com/office/drawing/2014/main" val="3742055354"/>
                    </a:ext>
                  </a:extLst>
                </a:gridCol>
                <a:gridCol w="6890658">
                  <a:extLst>
                    <a:ext uri="{9D8B030D-6E8A-4147-A177-3AD203B41FA5}">
                      <a16:colId xmlns:a16="http://schemas.microsoft.com/office/drawing/2014/main" val="3526354736"/>
                    </a:ext>
                  </a:extLst>
                </a:gridCol>
              </a:tblGrid>
              <a:tr h="1070913">
                <a:tc gridSpan="2">
                  <a:txBody>
                    <a:bodyPr/>
                    <a:lstStyle/>
                    <a:p>
                      <a:pPr algn="ctr"/>
                      <a:r>
                        <a:rPr lang="en-US" sz="4000" dirty="0">
                          <a:solidFill>
                            <a:srgbClr val="002060"/>
                          </a:solidFill>
                          <a:latin typeface="Cambria" panose="02040503050406030204" pitchFamily="18" charset="0"/>
                          <a:ea typeface="Cambria" panose="02040503050406030204" pitchFamily="18" charset="0"/>
                        </a:rPr>
                        <a:t>CÂU GHÉP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CÁCH NỐI CÁC VẾ CÂU GHÉP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293390586"/>
                  </a:ext>
                </a:extLst>
              </a:tr>
              <a:tr h="1070913">
                <a:tc rowSpan="2">
                  <a:txBody>
                    <a:bodyPr/>
                    <a:lstStyle/>
                    <a:p>
                      <a:r>
                        <a:rPr lang="en-US" sz="2800" dirty="0" err="1">
                          <a:latin typeface="Cambria" panose="02040503050406030204" pitchFamily="18" charset="0"/>
                          <a:ea typeface="Cambria" panose="02040503050406030204" pitchFamily="18" charset="0"/>
                        </a:rPr>
                        <a:t>Đoạn</a:t>
                      </a:r>
                      <a:r>
                        <a:rPr lang="en-US" sz="2800" dirty="0">
                          <a:latin typeface="Cambria" panose="02040503050406030204" pitchFamily="18" charset="0"/>
                          <a:ea typeface="Cambria" panose="02040503050406030204" pitchFamily="18" charset="0"/>
                        </a:rPr>
                        <a:t>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0357088"/>
                  </a:ext>
                </a:extLst>
              </a:tr>
              <a:tr h="107091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1683751"/>
                  </a:ext>
                </a:extLst>
              </a:tr>
              <a:tr h="1070913">
                <a:tc rowSpan="2">
                  <a:txBody>
                    <a:bodyPr/>
                    <a:lstStyle/>
                    <a:p>
                      <a:r>
                        <a:rPr lang="en-US" sz="2800" dirty="0" err="1">
                          <a:latin typeface="Cambria" panose="02040503050406030204" pitchFamily="18" charset="0"/>
                          <a:ea typeface="Cambria" panose="02040503050406030204" pitchFamily="18" charset="0"/>
                        </a:rPr>
                        <a:t>Đoạn</a:t>
                      </a:r>
                      <a:r>
                        <a:rPr lang="en-US" sz="2800" dirty="0">
                          <a:latin typeface="Cambria" panose="02040503050406030204" pitchFamily="18" charset="0"/>
                          <a:ea typeface="Cambria" panose="02040503050406030204" pitchFamily="18" charset="0"/>
                        </a:rPr>
                        <a:t>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2355382"/>
                  </a:ext>
                </a:extLst>
              </a:tr>
              <a:tr h="107091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737206"/>
                  </a:ext>
                </a:extLst>
              </a:tr>
            </a:tbl>
          </a:graphicData>
        </a:graphic>
      </p:graphicFrame>
      <p:sp>
        <p:nvSpPr>
          <p:cNvPr id="3" name="TextBox 2">
            <a:extLst>
              <a:ext uri="{FF2B5EF4-FFF2-40B4-BE49-F238E27FC236}">
                <a16:creationId xmlns:a16="http://schemas.microsoft.com/office/drawing/2014/main" id="{F03F02A6-05A6-F96F-A3A6-C1CE18FF12B8}"/>
              </a:ext>
            </a:extLst>
          </p:cNvPr>
          <p:cNvSpPr txBox="1"/>
          <p:nvPr/>
        </p:nvSpPr>
        <p:spPr>
          <a:xfrm>
            <a:off x="4680858" y="1654628"/>
            <a:ext cx="6553200"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Làng Tày, làng Dao ven suối và trong rừng và</a:t>
            </a:r>
            <a:r>
              <a:rPr lang="en-US" sz="1900" i="1" dirty="0">
                <a:latin typeface="Cambria" panose="02040503050406030204" pitchFamily="18" charset="0"/>
                <a:ea typeface="Cambria" panose="02040503050406030204" pitchFamily="18" charset="0"/>
              </a:rPr>
              <a:t> </a:t>
            </a:r>
            <a:r>
              <a:rPr lang="vi-VN" sz="1900" i="1" dirty="0">
                <a:latin typeface="Cambria" panose="02040503050406030204" pitchFamily="18" charset="0"/>
                <a:ea typeface="Cambria" panose="02040503050406030204" pitchFamily="18" charset="0"/>
              </a:rPr>
              <a:t>làng người Mông ở chơ vơ đỉnh núi, giữa cỏ tranh mênh</a:t>
            </a:r>
            <a:r>
              <a:rPr lang="en-US" sz="1900" i="1" dirty="0">
                <a:latin typeface="Cambria" panose="02040503050406030204" pitchFamily="18" charset="0"/>
                <a:ea typeface="Cambria" panose="02040503050406030204" pitchFamily="18" charset="0"/>
              </a:rPr>
              <a:t> </a:t>
            </a:r>
            <a:r>
              <a:rPr lang="vi-VN" sz="1900" i="1" dirty="0">
                <a:latin typeface="Cambria" panose="02040503050406030204" pitchFamily="18" charset="0"/>
                <a:ea typeface="Cambria" panose="02040503050406030204" pitchFamily="18" charset="0"/>
              </a:rPr>
              <a:t>mông </a:t>
            </a:r>
            <a:r>
              <a:rPr lang="vi-VN" sz="1900" dirty="0">
                <a:latin typeface="Cambria" panose="02040503050406030204" pitchFamily="18" charset="0"/>
                <a:ea typeface="Cambria" panose="02040503050406030204" pitchFamily="18" charset="0"/>
              </a:rPr>
              <a:t>nối với nhau bằng kết từ </a:t>
            </a:r>
            <a:r>
              <a:rPr lang="vi-VN" sz="1900" b="1" i="1" dirty="0">
                <a:latin typeface="Cambria" panose="02040503050406030204" pitchFamily="18" charset="0"/>
                <a:ea typeface="Cambria" panose="02040503050406030204" pitchFamily="18" charset="0"/>
              </a:rPr>
              <a:t>nhưng</a:t>
            </a:r>
            <a:r>
              <a:rPr lang="en-US" sz="1900" b="1" i="1"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9F9B7E4E-42C2-BD33-46DB-973C2C4F7BD1}"/>
              </a:ext>
            </a:extLst>
          </p:cNvPr>
          <p:cNvSpPr txBox="1"/>
          <p:nvPr/>
        </p:nvSpPr>
        <p:spPr>
          <a:xfrm>
            <a:off x="4604658" y="2775857"/>
            <a:ext cx="6738256"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Vách và mái nhà đều ghép bằng những miếng gỗ pơ-mu và nhà nhà ám khói sạm đen tưởng như làng xóm liền với trời xanh</a:t>
            </a:r>
            <a:r>
              <a:rPr lang="vi-VN" sz="1900" dirty="0">
                <a:latin typeface="Cambria" panose="02040503050406030204" pitchFamily="18" charset="0"/>
                <a:ea typeface="Cambria" panose="02040503050406030204" pitchFamily="18" charset="0"/>
              </a:rPr>
              <a:t> được nối trực tiếp với nhau bằng </a:t>
            </a:r>
            <a:r>
              <a:rPr lang="vi-VN" sz="1900" b="1" i="1" dirty="0">
                <a:latin typeface="Cambria" panose="02040503050406030204" pitchFamily="18" charset="0"/>
                <a:ea typeface="Cambria" panose="02040503050406030204" pitchFamily="18" charset="0"/>
              </a:rPr>
              <a:t>dấu phẩy</a:t>
            </a:r>
            <a:r>
              <a:rPr lang="vi-VN" sz="1900" dirty="0">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4BF6D42A-22AF-ADFE-8A6C-A970FA675273}"/>
              </a:ext>
            </a:extLst>
          </p:cNvPr>
          <p:cNvSpPr txBox="1"/>
          <p:nvPr/>
        </p:nvSpPr>
        <p:spPr>
          <a:xfrm>
            <a:off x="4561116" y="3907973"/>
            <a:ext cx="6738256" cy="677108"/>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Bên gốc đa, một chú thỏ bước ra, tay cầm một tấm vải dệt bằng rong </a:t>
            </a:r>
            <a:r>
              <a:rPr lang="vi-VN" sz="1900" dirty="0">
                <a:latin typeface="Cambria" panose="02040503050406030204" pitchFamily="18" charset="0"/>
                <a:ea typeface="Cambria" panose="02040503050406030204" pitchFamily="18" charset="0"/>
              </a:rPr>
              <a:t>được nối trực tiếp với nhau bằng </a:t>
            </a:r>
            <a:r>
              <a:rPr lang="vi-VN" sz="1900" b="1" i="1" dirty="0">
                <a:latin typeface="Cambria" panose="02040503050406030204" pitchFamily="18" charset="0"/>
                <a:ea typeface="Cambria" panose="02040503050406030204" pitchFamily="18" charset="0"/>
              </a:rPr>
              <a:t>dấu phẩy</a:t>
            </a:r>
          </a:p>
        </p:txBody>
      </p:sp>
      <p:sp>
        <p:nvSpPr>
          <p:cNvPr id="7" name="TextBox 6">
            <a:extLst>
              <a:ext uri="{FF2B5EF4-FFF2-40B4-BE49-F238E27FC236}">
                <a16:creationId xmlns:a16="http://schemas.microsoft.com/office/drawing/2014/main" id="{1EA1B372-749F-B24D-EC51-9071F25E411B}"/>
              </a:ext>
            </a:extLst>
          </p:cNvPr>
          <p:cNvSpPr txBox="1"/>
          <p:nvPr/>
        </p:nvSpPr>
        <p:spPr>
          <a:xfrm>
            <a:off x="4506687" y="4953002"/>
            <a:ext cx="6738256"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Thỏ tìm cách quấn tấm vải lên người cho đỡ rét nhưng tấm vải bị gió lật tung, bay đi vun vút </a:t>
            </a:r>
            <a:r>
              <a:rPr lang="vi-VN" sz="1900" dirty="0">
                <a:latin typeface="Cambria" panose="02040503050406030204" pitchFamily="18" charset="0"/>
                <a:ea typeface="Cambria" panose="02040503050406030204" pitchFamily="18" charset="0"/>
              </a:rPr>
              <a:t>được nối với nhau bởi kết từ </a:t>
            </a:r>
            <a:r>
              <a:rPr lang="vi-VN" sz="1900" b="1" i="1" dirty="0">
                <a:latin typeface="Cambria" panose="02040503050406030204" pitchFamily="18" charset="0"/>
                <a:ea typeface="Cambria" panose="02040503050406030204" pitchFamily="18" charset="0"/>
              </a:rPr>
              <a:t>nhưng</a:t>
            </a:r>
            <a:r>
              <a:rPr lang="vi-VN" sz="19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628426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marL="0" marR="0" lvl="0" indent="0" algn="ctr" defTabSz="914400" rtl="0" eaLnBrk="1" fontAlgn="auto" latinLnBrk="0" hangingPunct="1">
              <a:lnSpc>
                <a:spcPct val="100000"/>
              </a:lnSpc>
              <a:spcBef>
                <a:spcPts val="0"/>
              </a:spcBef>
              <a:spcAft>
                <a:spcPts val="0"/>
              </a:spcAft>
              <a:buClr>
                <a:prstClr val="black"/>
              </a:buClr>
              <a:buSzPts val="5200"/>
              <a:buFont typeface="Gochi Hand"/>
              <a:buNone/>
              <a:tabLst/>
              <a:defRPr/>
            </a:pPr>
            <a:endParaRPr kumimoji="0" lang="en-US" sz="5000" b="1" i="0" u="none" strike="noStrike" kern="1200" cap="none" spc="0" normalizeH="0" baseline="0" noProof="0">
              <a:ln>
                <a:noFill/>
              </a:ln>
              <a:solidFill>
                <a:prstClr val="black"/>
              </a:solidFill>
              <a:effectLst/>
              <a:uLnTx/>
              <a:uFillTx/>
              <a:latin typeface="SVN-Hole Hearted" panose="020B0A06020104020203" pitchFamily="34" charset="0"/>
              <a:cs typeface="Times New Roman" panose="02020603050405020304" pitchFamily="18" charset="0"/>
              <a:sym typeface="Gochi Hand"/>
            </a:endParaRPr>
          </a:p>
        </p:txBody>
      </p:sp>
      <p:sp>
        <p:nvSpPr>
          <p:cNvPr id="17" name="TextBox 16">
            <a:extLst>
              <a:ext uri="{FF2B5EF4-FFF2-40B4-BE49-F238E27FC236}">
                <a16:creationId xmlns:a16="http://schemas.microsoft.com/office/drawing/2014/main" id="{29C64B5C-6156-88E4-F76B-B98F7CAB4001}"/>
              </a:ext>
            </a:extLst>
          </p:cNvPr>
          <p:cNvSpPr txBox="1"/>
          <p:nvPr/>
        </p:nvSpPr>
        <p:spPr>
          <a:xfrm>
            <a:off x="710046" y="348126"/>
            <a:ext cx="10175668"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2.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Tìm</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cặp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từ</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hoặc</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cặp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từ</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hô</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ứng</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thay</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bông</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hoa</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để</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tạo</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ghép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a:t>
            </a:r>
            <a:endParaRPr kumimoji="0" lang="en-SG"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D1E20084-FD42-B233-F0D1-7D8E601AB8D4}"/>
              </a:ext>
            </a:extLst>
          </p:cNvPr>
          <p:cNvSpPr txBox="1"/>
          <p:nvPr/>
        </p:nvSpPr>
        <p:spPr>
          <a:xfrm>
            <a:off x="870857" y="2111829"/>
            <a:ext cx="10591800" cy="3416320"/>
          </a:xfrm>
          <a:prstGeom prst="rect">
            <a:avLst/>
          </a:prstGeom>
          <a:noFill/>
        </p:spPr>
        <p:txBody>
          <a:bodyPr wrap="square" rtlCol="0">
            <a:spAutoFit/>
          </a:bodyPr>
          <a:lstStyle/>
          <a:p>
            <a:pPr algn="just"/>
            <a:r>
              <a:rPr lang="vi-VN" sz="3600" b="0" i="0" dirty="0">
                <a:solidFill>
                  <a:srgbClr val="000000"/>
                </a:solidFill>
                <a:effectLst/>
                <a:latin typeface="Cambria" panose="02040503050406030204" pitchFamily="18" charset="0"/>
                <a:ea typeface="Cambria" panose="02040503050406030204" pitchFamily="18" charset="0"/>
              </a:rPr>
              <a:t>a. </a:t>
            </a:r>
            <a:r>
              <a:rPr lang="vi-VN" sz="3600" b="1" i="0" dirty="0">
                <a:solidFill>
                  <a:srgbClr val="000000"/>
                </a:solidFill>
                <a:effectLst/>
                <a:latin typeface="Cambria" panose="02040503050406030204" pitchFamily="18" charset="0"/>
                <a:ea typeface="Cambria" panose="02040503050406030204" pitchFamily="18" charset="0"/>
              </a:rPr>
              <a:t>Nếu</a:t>
            </a:r>
            <a:r>
              <a:rPr lang="vi-VN" sz="3600" b="0" i="0" dirty="0">
                <a:solidFill>
                  <a:srgbClr val="000000"/>
                </a:solidFill>
                <a:effectLst/>
                <a:latin typeface="Cambria" panose="02040503050406030204" pitchFamily="18" charset="0"/>
                <a:ea typeface="Cambria" panose="02040503050406030204" pitchFamily="18" charset="0"/>
              </a:rPr>
              <a:t> em có một khu vườn rộng </a:t>
            </a:r>
            <a:r>
              <a:rPr lang="vi-VN" sz="3600" b="1" i="0" dirty="0">
                <a:solidFill>
                  <a:srgbClr val="000000"/>
                </a:solidFill>
                <a:effectLst/>
                <a:latin typeface="Cambria" panose="02040503050406030204" pitchFamily="18" charset="0"/>
                <a:ea typeface="Cambria" panose="02040503050406030204" pitchFamily="18" charset="0"/>
              </a:rPr>
              <a:t>thì</a:t>
            </a:r>
            <a:r>
              <a:rPr lang="vi-VN" sz="3600" b="0" i="0" dirty="0">
                <a:solidFill>
                  <a:srgbClr val="000000"/>
                </a:solidFill>
                <a:effectLst/>
                <a:latin typeface="Cambria" panose="02040503050406030204" pitchFamily="18" charset="0"/>
                <a:ea typeface="Cambria" panose="02040503050406030204" pitchFamily="18" charset="0"/>
              </a:rPr>
              <a:t> em sẽ trồng thật nhiều loại cây.</a:t>
            </a:r>
          </a:p>
          <a:p>
            <a:pPr algn="just"/>
            <a:r>
              <a:rPr lang="vi-VN" sz="3600" b="0" i="0" dirty="0">
                <a:solidFill>
                  <a:srgbClr val="000000"/>
                </a:solidFill>
                <a:effectLst/>
                <a:latin typeface="Cambria" panose="02040503050406030204" pitchFamily="18" charset="0"/>
                <a:ea typeface="Cambria" panose="02040503050406030204" pitchFamily="18" charset="0"/>
              </a:rPr>
              <a:t>b. </a:t>
            </a:r>
            <a:r>
              <a:rPr lang="vi-VN" sz="3600" b="1" i="0" dirty="0">
                <a:solidFill>
                  <a:srgbClr val="000000"/>
                </a:solidFill>
                <a:effectLst/>
                <a:latin typeface="Cambria" panose="02040503050406030204" pitchFamily="18" charset="0"/>
                <a:ea typeface="Cambria" panose="02040503050406030204" pitchFamily="18" charset="0"/>
              </a:rPr>
              <a:t>Vì</a:t>
            </a:r>
            <a:r>
              <a:rPr lang="vi-VN" sz="3600" b="0" i="0" dirty="0">
                <a:solidFill>
                  <a:srgbClr val="000000"/>
                </a:solidFill>
                <a:effectLst/>
                <a:latin typeface="Cambria" panose="02040503050406030204" pitchFamily="18" charset="0"/>
                <a:ea typeface="Cambria" panose="02040503050406030204" pitchFamily="18" charset="0"/>
              </a:rPr>
              <a:t> thành phố này không sầm uất, hiện đại </a:t>
            </a:r>
            <a:r>
              <a:rPr lang="vi-VN" sz="3600" b="1" i="0" dirty="0">
                <a:solidFill>
                  <a:srgbClr val="000000"/>
                </a:solidFill>
                <a:effectLst/>
                <a:latin typeface="Cambria" panose="02040503050406030204" pitchFamily="18" charset="0"/>
                <a:ea typeface="Cambria" panose="02040503050406030204" pitchFamily="18" charset="0"/>
              </a:rPr>
              <a:t>nên</a:t>
            </a:r>
            <a:r>
              <a:rPr lang="vi-VN" sz="3600" b="0" i="0" dirty="0">
                <a:solidFill>
                  <a:srgbClr val="000000"/>
                </a:solidFill>
                <a:effectLst/>
                <a:latin typeface="Cambria" panose="02040503050406030204" pitchFamily="18" charset="0"/>
                <a:ea typeface="Cambria" panose="02040503050406030204" pitchFamily="18" charset="0"/>
              </a:rPr>
              <a:t> nó rất hấp dẫn du khách.</a:t>
            </a:r>
          </a:p>
          <a:p>
            <a:pPr algn="just"/>
            <a:r>
              <a:rPr lang="vi-VN" sz="3600" b="0" i="0" dirty="0">
                <a:solidFill>
                  <a:srgbClr val="000000"/>
                </a:solidFill>
                <a:effectLst/>
                <a:latin typeface="Cambria" panose="02040503050406030204" pitchFamily="18" charset="0"/>
                <a:ea typeface="Cambria" panose="02040503050406030204" pitchFamily="18" charset="0"/>
              </a:rPr>
              <a:t>c. Mọi người </a:t>
            </a:r>
            <a:r>
              <a:rPr lang="vi-VN" sz="3600" b="1" i="0" dirty="0">
                <a:solidFill>
                  <a:srgbClr val="000000"/>
                </a:solidFill>
                <a:effectLst/>
                <a:latin typeface="Cambria" panose="02040503050406030204" pitchFamily="18" charset="0"/>
                <a:ea typeface="Cambria" panose="02040503050406030204" pitchFamily="18" charset="0"/>
              </a:rPr>
              <a:t>càng</a:t>
            </a:r>
            <a:r>
              <a:rPr lang="vi-VN" sz="3600" b="0" i="0" dirty="0">
                <a:solidFill>
                  <a:srgbClr val="000000"/>
                </a:solidFill>
                <a:effectLst/>
                <a:latin typeface="Cambria" panose="02040503050406030204" pitchFamily="18" charset="0"/>
                <a:ea typeface="Cambria" panose="02040503050406030204" pitchFamily="18" charset="0"/>
              </a:rPr>
              <a:t> đối xử tốt với nhau thì cuộc sống </a:t>
            </a:r>
            <a:r>
              <a:rPr lang="vi-VN" sz="3600" b="1" i="0" dirty="0">
                <a:solidFill>
                  <a:srgbClr val="000000"/>
                </a:solidFill>
                <a:effectLst/>
                <a:latin typeface="Cambria" panose="02040503050406030204" pitchFamily="18" charset="0"/>
                <a:ea typeface="Cambria" panose="02040503050406030204" pitchFamily="18" charset="0"/>
              </a:rPr>
              <a:t>càng</a:t>
            </a:r>
            <a:r>
              <a:rPr lang="vi-VN" sz="3600" b="0" i="0" dirty="0">
                <a:solidFill>
                  <a:srgbClr val="000000"/>
                </a:solidFill>
                <a:effectLst/>
                <a:latin typeface="Cambria" panose="02040503050406030204" pitchFamily="18" charset="0"/>
                <a:ea typeface="Cambria" panose="02040503050406030204" pitchFamily="18" charset="0"/>
              </a:rPr>
              <a:t> tốt đẹp hơn.</a:t>
            </a:r>
          </a:p>
        </p:txBody>
      </p:sp>
      <p:grpSp>
        <p:nvGrpSpPr>
          <p:cNvPr id="5" name="Group 4">
            <a:extLst>
              <a:ext uri="{FF2B5EF4-FFF2-40B4-BE49-F238E27FC236}">
                <a16:creationId xmlns:a16="http://schemas.microsoft.com/office/drawing/2014/main" id="{0F72620F-13BD-5A4C-D3E0-7C6B19BC263D}"/>
              </a:ext>
            </a:extLst>
          </p:cNvPr>
          <p:cNvGrpSpPr/>
          <p:nvPr/>
        </p:nvGrpSpPr>
        <p:grpSpPr>
          <a:xfrm>
            <a:off x="1349829" y="1932215"/>
            <a:ext cx="947057" cy="919842"/>
            <a:chOff x="10809358" y="1015880"/>
            <a:chExt cx="997131" cy="805401"/>
          </a:xfrm>
        </p:grpSpPr>
        <p:sp>
          <p:nvSpPr>
            <p:cNvPr id="6" name="Rectangle 5">
              <a:extLst>
                <a:ext uri="{FF2B5EF4-FFF2-40B4-BE49-F238E27FC236}">
                  <a16:creationId xmlns:a16="http://schemas.microsoft.com/office/drawing/2014/main" id="{8C9B8AF5-92AE-0585-1A72-B7A26AB524CD}"/>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8">
              <a:extLst>
                <a:ext uri="{FF2B5EF4-FFF2-40B4-BE49-F238E27FC236}">
                  <a16:creationId xmlns:a16="http://schemas.microsoft.com/office/drawing/2014/main" id="{558CA737-CA92-E887-C9F4-445ADA668C28}"/>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8" name="Group 7">
            <a:extLst>
              <a:ext uri="{FF2B5EF4-FFF2-40B4-BE49-F238E27FC236}">
                <a16:creationId xmlns:a16="http://schemas.microsoft.com/office/drawing/2014/main" id="{BD6147B8-F431-C29D-D241-0467C086B540}"/>
              </a:ext>
            </a:extLst>
          </p:cNvPr>
          <p:cNvGrpSpPr/>
          <p:nvPr/>
        </p:nvGrpSpPr>
        <p:grpSpPr>
          <a:xfrm>
            <a:off x="7402285" y="2046514"/>
            <a:ext cx="783772" cy="772886"/>
            <a:chOff x="10809358" y="1015880"/>
            <a:chExt cx="997131" cy="805401"/>
          </a:xfrm>
        </p:grpSpPr>
        <p:sp>
          <p:nvSpPr>
            <p:cNvPr id="10" name="Rectangle 9">
              <a:extLst>
                <a:ext uri="{FF2B5EF4-FFF2-40B4-BE49-F238E27FC236}">
                  <a16:creationId xmlns:a16="http://schemas.microsoft.com/office/drawing/2014/main" id="{FE9C0967-CAF2-F61F-A211-8BFA94711EE8}"/>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8">
              <a:extLst>
                <a:ext uri="{FF2B5EF4-FFF2-40B4-BE49-F238E27FC236}">
                  <a16:creationId xmlns:a16="http://schemas.microsoft.com/office/drawing/2014/main" id="{E5C854E6-BD05-E831-FD41-D48C346B0E21}"/>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2" name="Group 11">
            <a:extLst>
              <a:ext uri="{FF2B5EF4-FFF2-40B4-BE49-F238E27FC236}">
                <a16:creationId xmlns:a16="http://schemas.microsoft.com/office/drawing/2014/main" id="{ED3E0ABA-D794-BB40-1EE9-CF9B18C0D2E7}"/>
              </a:ext>
            </a:extLst>
          </p:cNvPr>
          <p:cNvGrpSpPr/>
          <p:nvPr/>
        </p:nvGrpSpPr>
        <p:grpSpPr>
          <a:xfrm>
            <a:off x="1295400" y="3222172"/>
            <a:ext cx="729342" cy="664028"/>
            <a:chOff x="10809358" y="1015880"/>
            <a:chExt cx="997131" cy="805401"/>
          </a:xfrm>
        </p:grpSpPr>
        <p:sp>
          <p:nvSpPr>
            <p:cNvPr id="13" name="Rectangle 12">
              <a:extLst>
                <a:ext uri="{FF2B5EF4-FFF2-40B4-BE49-F238E27FC236}">
                  <a16:creationId xmlns:a16="http://schemas.microsoft.com/office/drawing/2014/main" id="{F31B8C2C-8A88-6077-11C8-C78962CCE8D5}"/>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8">
              <a:extLst>
                <a:ext uri="{FF2B5EF4-FFF2-40B4-BE49-F238E27FC236}">
                  <a16:creationId xmlns:a16="http://schemas.microsoft.com/office/drawing/2014/main" id="{968ECC20-81F3-43D7-6AE4-33E15C198CFA}"/>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5" name="Group 14">
            <a:extLst>
              <a:ext uri="{FF2B5EF4-FFF2-40B4-BE49-F238E27FC236}">
                <a16:creationId xmlns:a16="http://schemas.microsoft.com/office/drawing/2014/main" id="{0A56CCD6-81A3-CA1C-BB0C-3D9DF5342E97}"/>
              </a:ext>
            </a:extLst>
          </p:cNvPr>
          <p:cNvGrpSpPr/>
          <p:nvPr/>
        </p:nvGrpSpPr>
        <p:grpSpPr>
          <a:xfrm>
            <a:off x="9927770" y="3222171"/>
            <a:ext cx="903515" cy="772885"/>
            <a:chOff x="10809358" y="1015880"/>
            <a:chExt cx="997131" cy="805401"/>
          </a:xfrm>
        </p:grpSpPr>
        <p:sp>
          <p:nvSpPr>
            <p:cNvPr id="16" name="Rectangle 15">
              <a:extLst>
                <a:ext uri="{FF2B5EF4-FFF2-40B4-BE49-F238E27FC236}">
                  <a16:creationId xmlns:a16="http://schemas.microsoft.com/office/drawing/2014/main" id="{718DF908-5575-DF00-B786-6A606C410C6F}"/>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8">
              <a:extLst>
                <a:ext uri="{FF2B5EF4-FFF2-40B4-BE49-F238E27FC236}">
                  <a16:creationId xmlns:a16="http://schemas.microsoft.com/office/drawing/2014/main" id="{AA65385B-4054-9DD5-8A10-4925116B5585}"/>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9" name="Group 18">
            <a:extLst>
              <a:ext uri="{FF2B5EF4-FFF2-40B4-BE49-F238E27FC236}">
                <a16:creationId xmlns:a16="http://schemas.microsoft.com/office/drawing/2014/main" id="{0E197019-F6D8-DAA3-EEA6-CD722F98EB76}"/>
              </a:ext>
            </a:extLst>
          </p:cNvPr>
          <p:cNvGrpSpPr/>
          <p:nvPr/>
        </p:nvGrpSpPr>
        <p:grpSpPr>
          <a:xfrm>
            <a:off x="3940628" y="4288971"/>
            <a:ext cx="1077687" cy="696684"/>
            <a:chOff x="10809358" y="1015880"/>
            <a:chExt cx="997131" cy="805401"/>
          </a:xfrm>
        </p:grpSpPr>
        <p:sp>
          <p:nvSpPr>
            <p:cNvPr id="20" name="Rectangle 19">
              <a:extLst>
                <a:ext uri="{FF2B5EF4-FFF2-40B4-BE49-F238E27FC236}">
                  <a16:creationId xmlns:a16="http://schemas.microsoft.com/office/drawing/2014/main" id="{B65E0042-04EE-F3A2-E29E-1B8596A66B9C}"/>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8">
              <a:extLst>
                <a:ext uri="{FF2B5EF4-FFF2-40B4-BE49-F238E27FC236}">
                  <a16:creationId xmlns:a16="http://schemas.microsoft.com/office/drawing/2014/main" id="{FEA944A4-3EB1-2CF3-F44D-25D501A9D008}"/>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22" name="Group 21">
            <a:extLst>
              <a:ext uri="{FF2B5EF4-FFF2-40B4-BE49-F238E27FC236}">
                <a16:creationId xmlns:a16="http://schemas.microsoft.com/office/drawing/2014/main" id="{A9DCC9BB-F87D-9EF2-3D3B-0331FDBA6E42}"/>
              </a:ext>
            </a:extLst>
          </p:cNvPr>
          <p:cNvGrpSpPr/>
          <p:nvPr/>
        </p:nvGrpSpPr>
        <p:grpSpPr>
          <a:xfrm>
            <a:off x="1981199" y="4909457"/>
            <a:ext cx="1077687" cy="696684"/>
            <a:chOff x="10809358" y="1015880"/>
            <a:chExt cx="997131" cy="805401"/>
          </a:xfrm>
        </p:grpSpPr>
        <p:sp>
          <p:nvSpPr>
            <p:cNvPr id="23" name="Rectangle 22">
              <a:extLst>
                <a:ext uri="{FF2B5EF4-FFF2-40B4-BE49-F238E27FC236}">
                  <a16:creationId xmlns:a16="http://schemas.microsoft.com/office/drawing/2014/main" id="{481B05B1-0758-3C24-A78F-DDE90E347C68}"/>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8">
              <a:extLst>
                <a:ext uri="{FF2B5EF4-FFF2-40B4-BE49-F238E27FC236}">
                  <a16:creationId xmlns:a16="http://schemas.microsoft.com/office/drawing/2014/main" id="{B8B46BBF-8063-E88B-FE9F-D3E7D665CC22}"/>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Tree>
    <p:extLst>
      <p:ext uri="{BB962C8B-B14F-4D97-AF65-F5344CB8AC3E}">
        <p14:creationId xmlns:p14="http://schemas.microsoft.com/office/powerpoint/2010/main" val="1007478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2"/>
                                        </p:tgtEl>
                                        <p:attrNameLst>
                                          <p:attrName>ppt_w</p:attrName>
                                        </p:attrNameLst>
                                      </p:cBhvr>
                                      <p:tavLst>
                                        <p:tav tm="0">
                                          <p:val>
                                            <p:strVal val="ppt_w"/>
                                          </p:val>
                                        </p:tav>
                                        <p:tav tm="100000">
                                          <p:val>
                                            <p:fltVal val="0"/>
                                          </p:val>
                                        </p:tav>
                                      </p:tavLst>
                                    </p:anim>
                                    <p:anim calcmode="lin" valueType="num">
                                      <p:cBhvr>
                                        <p:cTn id="21" dur="500"/>
                                        <p:tgtEl>
                                          <p:spTgt spid="12"/>
                                        </p:tgtEl>
                                        <p:attrNameLst>
                                          <p:attrName>ppt_h</p:attrName>
                                        </p:attrNameLst>
                                      </p:cBhvr>
                                      <p:tavLst>
                                        <p:tav tm="0">
                                          <p:val>
                                            <p:strVal val="ppt_h"/>
                                          </p:val>
                                        </p:tav>
                                        <p:tav tm="100000">
                                          <p:val>
                                            <p:fltVal val="0"/>
                                          </p:val>
                                        </p:tav>
                                      </p:tavLst>
                                    </p:anim>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5"/>
                                        </p:tgtEl>
                                        <p:attrNameLst>
                                          <p:attrName>ppt_w</p:attrName>
                                        </p:attrNameLst>
                                      </p:cBhvr>
                                      <p:tavLst>
                                        <p:tav tm="0">
                                          <p:val>
                                            <p:strVal val="ppt_w"/>
                                          </p:val>
                                        </p:tav>
                                        <p:tav tm="100000">
                                          <p:val>
                                            <p:fltVal val="0"/>
                                          </p:val>
                                        </p:tav>
                                      </p:tavLst>
                                    </p:anim>
                                    <p:anim calcmode="lin" valueType="num">
                                      <p:cBhvr>
                                        <p:cTn id="28" dur="500"/>
                                        <p:tgtEl>
                                          <p:spTgt spid="15"/>
                                        </p:tgtEl>
                                        <p:attrNameLst>
                                          <p:attrName>ppt_h</p:attrName>
                                        </p:attrNameLst>
                                      </p:cBhvr>
                                      <p:tavLst>
                                        <p:tav tm="0">
                                          <p:val>
                                            <p:strVal val="ppt_h"/>
                                          </p:val>
                                        </p:tav>
                                        <p:tav tm="100000">
                                          <p:val>
                                            <p:fltVal val="0"/>
                                          </p:val>
                                        </p:tav>
                                      </p:tavLst>
                                    </p:anim>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9"/>
                                        </p:tgtEl>
                                        <p:attrNameLst>
                                          <p:attrName>ppt_w</p:attrName>
                                        </p:attrNameLst>
                                      </p:cBhvr>
                                      <p:tavLst>
                                        <p:tav tm="0">
                                          <p:val>
                                            <p:strVal val="ppt_w"/>
                                          </p:val>
                                        </p:tav>
                                        <p:tav tm="100000">
                                          <p:val>
                                            <p:fltVal val="0"/>
                                          </p:val>
                                        </p:tav>
                                      </p:tavLst>
                                    </p:anim>
                                    <p:anim calcmode="lin" valueType="num">
                                      <p:cBhvr>
                                        <p:cTn id="35" dur="500"/>
                                        <p:tgtEl>
                                          <p:spTgt spid="19"/>
                                        </p:tgtEl>
                                        <p:attrNameLst>
                                          <p:attrName>ppt_h</p:attrName>
                                        </p:attrNameLst>
                                      </p:cBhvr>
                                      <p:tavLst>
                                        <p:tav tm="0">
                                          <p:val>
                                            <p:strVal val="ppt_h"/>
                                          </p:val>
                                        </p:tav>
                                        <p:tav tm="100000">
                                          <p:val>
                                            <p:fltVal val="0"/>
                                          </p:val>
                                        </p:tav>
                                      </p:tavLst>
                                    </p:anim>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22"/>
                                        </p:tgtEl>
                                        <p:attrNameLst>
                                          <p:attrName>ppt_w</p:attrName>
                                        </p:attrNameLst>
                                      </p:cBhvr>
                                      <p:tavLst>
                                        <p:tav tm="0">
                                          <p:val>
                                            <p:strVal val="ppt_w"/>
                                          </p:val>
                                        </p:tav>
                                        <p:tav tm="100000">
                                          <p:val>
                                            <p:fltVal val="0"/>
                                          </p:val>
                                        </p:tav>
                                      </p:tavLst>
                                    </p:anim>
                                    <p:anim calcmode="lin" valueType="num">
                                      <p:cBhvr>
                                        <p:cTn id="42" dur="500"/>
                                        <p:tgtEl>
                                          <p:spTgt spid="22"/>
                                        </p:tgtEl>
                                        <p:attrNameLst>
                                          <p:attrName>ppt_h</p:attrName>
                                        </p:attrNameLst>
                                      </p:cBhvr>
                                      <p:tavLst>
                                        <p:tav tm="0">
                                          <p:val>
                                            <p:strVal val="ppt_h"/>
                                          </p:val>
                                        </p:tav>
                                        <p:tav tm="100000">
                                          <p:val>
                                            <p:fltVal val="0"/>
                                          </p:val>
                                        </p:tav>
                                      </p:tavLst>
                                    </p:anim>
                                    <p:animEffect transition="out" filter="fade">
                                      <p:cBhvr>
                                        <p:cTn id="43" dur="500"/>
                                        <p:tgtEl>
                                          <p:spTgt spid="22"/>
                                        </p:tgtEl>
                                      </p:cBhvr>
                                    </p:animEffect>
                                    <p:set>
                                      <p:cBhvr>
                                        <p:cTn id="44"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1521</TotalTime>
  <Words>825</Words>
  <Application>Microsoft Office PowerPoint</Application>
  <PresentationFormat>Widescreen</PresentationFormat>
  <Paragraphs>36</Paragraphs>
  <Slides>13</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Aptos</vt:lpstr>
      <vt:lpstr>Arial</vt:lpstr>
      <vt:lpstr>Calibri</vt:lpstr>
      <vt:lpstr>Calibri Light</vt:lpstr>
      <vt:lpstr>Cambria</vt:lpstr>
      <vt:lpstr>Gochi Hand</vt:lpstr>
      <vt:lpstr>Muli</vt:lpstr>
      <vt:lpstr>SVN-Hole Hearted</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keywords>MĂNG NON TEAM</cp:keywords>
  <cp:lastModifiedBy>ASUS</cp:lastModifiedBy>
  <cp:revision>57</cp:revision>
  <dcterms:created xsi:type="dcterms:W3CDTF">2024-06-03T14:24:44Z</dcterms:created>
  <dcterms:modified xsi:type="dcterms:W3CDTF">2025-02-17T14:19:32Z</dcterms:modified>
</cp:coreProperties>
</file>