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80" r:id="rId3"/>
    <p:sldId id="260" r:id="rId4"/>
    <p:sldId id="282" r:id="rId5"/>
    <p:sldId id="283" r:id="rId6"/>
    <p:sldId id="284" r:id="rId7"/>
    <p:sldId id="311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38C2-110B-4291-BB09-7FA26C0C55C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7D42-280A-40E7-95CE-892B5859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5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8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054D8D-C255-4C90-BF9B-7E9DAC52B6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9" y="98123"/>
            <a:ext cx="2530778" cy="25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6724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40" name="图片 39" descr="图片包含 物体&#10;&#10;已生成高可信度的说明">
            <a:extLst>
              <a:ext uri="{FF2B5EF4-FFF2-40B4-BE49-F238E27FC236}">
                <a16:creationId xmlns:a16="http://schemas.microsoft.com/office/drawing/2014/main" id="{3C76995F-C04B-4039-8E78-8045EBBC2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25672" y="2373705"/>
            <a:ext cx="647832" cy="693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21725" y="1000844"/>
            <a:ext cx="776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b="37822"/>
          <a:stretch/>
        </p:blipFill>
        <p:spPr>
          <a:xfrm>
            <a:off x="3951852" y="1235135"/>
            <a:ext cx="2499577" cy="99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4248-C380-46D7-9074-D424F13318D8}"/>
              </a:ext>
            </a:extLst>
          </p:cNvPr>
          <p:cNvSpPr txBox="1"/>
          <p:nvPr/>
        </p:nvSpPr>
        <p:spPr>
          <a:xfrm>
            <a:off x="1343445" y="2357733"/>
            <a:ext cx="805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21: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T6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50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65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11823-DF76-4A08-BCAB-579E021C9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129" y="199465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F6D9B2E-F4BB-497A-A1BC-56367E5E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709" y="146304"/>
            <a:ext cx="188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2AFD6E88-D3D6-4021-AAAD-D63F4272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9725" y="984504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7DCA105E-BCE9-483F-A8DF-9826A83514DC}"/>
              </a:ext>
            </a:extLst>
          </p:cNvPr>
          <p:cNvSpPr/>
          <p:nvPr/>
        </p:nvSpPr>
        <p:spPr>
          <a:xfrm>
            <a:off x="4886325" y="146304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52F358-84C3-4BE8-83BF-913AE326972E}"/>
              </a:ext>
            </a:extLst>
          </p:cNvPr>
          <p:cNvSpPr/>
          <p:nvPr/>
        </p:nvSpPr>
        <p:spPr>
          <a:xfrm>
            <a:off x="4429125" y="44897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48BAFB-299E-404E-81DB-358DD2CFFFF8}"/>
              </a:ext>
            </a:extLst>
          </p:cNvPr>
          <p:cNvSpPr/>
          <p:nvPr/>
        </p:nvSpPr>
        <p:spPr>
          <a:xfrm>
            <a:off x="5343525" y="44897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9506CB-AC9A-42EF-A2F9-20AE40084CBF}"/>
              </a:ext>
            </a:extLst>
          </p:cNvPr>
          <p:cNvSpPr/>
          <p:nvPr/>
        </p:nvSpPr>
        <p:spPr>
          <a:xfrm>
            <a:off x="6257925" y="44897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06144E-A473-4789-B3A6-9E252F4A0C06}"/>
              </a:ext>
            </a:extLst>
          </p:cNvPr>
          <p:cNvSpPr/>
          <p:nvPr/>
        </p:nvSpPr>
        <p:spPr>
          <a:xfrm>
            <a:off x="7096125" y="44897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1A91CD-053A-4EAB-A3FB-3662CAB1A8F7}"/>
              </a:ext>
            </a:extLst>
          </p:cNvPr>
          <p:cNvSpPr/>
          <p:nvPr/>
        </p:nvSpPr>
        <p:spPr>
          <a:xfrm>
            <a:off x="4429125" y="50993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2AAF99-7DAA-499D-9E05-1C0A96323987}"/>
              </a:ext>
            </a:extLst>
          </p:cNvPr>
          <p:cNvSpPr/>
          <p:nvPr/>
        </p:nvSpPr>
        <p:spPr>
          <a:xfrm>
            <a:off x="5343525" y="50993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A5CFE4-93ED-48A0-A3B9-0AB43F740143}"/>
              </a:ext>
            </a:extLst>
          </p:cNvPr>
          <p:cNvSpPr/>
          <p:nvPr/>
        </p:nvSpPr>
        <p:spPr>
          <a:xfrm>
            <a:off x="6257925" y="50993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291B2D-67A2-4090-8738-F9B5B075F676}"/>
              </a:ext>
            </a:extLst>
          </p:cNvPr>
          <p:cNvSpPr/>
          <p:nvPr/>
        </p:nvSpPr>
        <p:spPr>
          <a:xfrm>
            <a:off x="7096125" y="50993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8AFEF3-BD8A-4FC3-9DFF-15D69BC2AA73}"/>
              </a:ext>
            </a:extLst>
          </p:cNvPr>
          <p:cNvSpPr/>
          <p:nvPr/>
        </p:nvSpPr>
        <p:spPr>
          <a:xfrm>
            <a:off x="4429125" y="57089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551CC1-AF7E-4A07-B4C0-2A6D8B7A5CCD}"/>
              </a:ext>
            </a:extLst>
          </p:cNvPr>
          <p:cNvSpPr/>
          <p:nvPr/>
        </p:nvSpPr>
        <p:spPr>
          <a:xfrm>
            <a:off x="5343525" y="57089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B1469F-E77A-41F5-BD4F-544DEA8AD843}"/>
              </a:ext>
            </a:extLst>
          </p:cNvPr>
          <p:cNvSpPr/>
          <p:nvPr/>
        </p:nvSpPr>
        <p:spPr>
          <a:xfrm>
            <a:off x="6257925" y="57089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CB2D9F-3CA7-4109-B013-14E152D8097C}"/>
              </a:ext>
            </a:extLst>
          </p:cNvPr>
          <p:cNvSpPr/>
          <p:nvPr/>
        </p:nvSpPr>
        <p:spPr>
          <a:xfrm>
            <a:off x="7096125" y="5708904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473084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42074F7-CF1A-4004-8A45-A3708705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loud 49">
            <a:extLst>
              <a:ext uri="{FF2B5EF4-FFF2-40B4-BE49-F238E27FC236}">
                <a16:creationId xmlns:a16="http://schemas.microsoft.com/office/drawing/2014/main" id="{FFE2E097-6B97-481D-A579-4320E1423DA3}"/>
              </a:ext>
            </a:extLst>
          </p:cNvPr>
          <p:cNvSpPr/>
          <p:nvPr/>
        </p:nvSpPr>
        <p:spPr>
          <a:xfrm>
            <a:off x="4714875" y="533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B5BA83-41AD-40EB-9B2A-C5369E28A6EF}"/>
              </a:ext>
            </a:extLst>
          </p:cNvPr>
          <p:cNvSpPr/>
          <p:nvPr/>
        </p:nvSpPr>
        <p:spPr>
          <a:xfrm>
            <a:off x="1438275" y="2362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FA4B66-400D-4C58-BD1E-C74FF8B2A2A2}"/>
              </a:ext>
            </a:extLst>
          </p:cNvPr>
          <p:cNvSpPr/>
          <p:nvPr/>
        </p:nvSpPr>
        <p:spPr>
          <a:xfrm>
            <a:off x="6162675" y="2362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F19796-3C1F-470A-815B-5E741374096E}"/>
              </a:ext>
            </a:extLst>
          </p:cNvPr>
          <p:cNvSpPr/>
          <p:nvPr/>
        </p:nvSpPr>
        <p:spPr>
          <a:xfrm>
            <a:off x="1438275" y="3962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2054F2-B425-437B-8CB9-2D07989DFD0C}"/>
              </a:ext>
            </a:extLst>
          </p:cNvPr>
          <p:cNvSpPr/>
          <p:nvPr/>
        </p:nvSpPr>
        <p:spPr>
          <a:xfrm>
            <a:off x="6162675" y="3962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966E17B-B9B7-480D-A530-F14BB517A09A}"/>
              </a:ext>
            </a:extLst>
          </p:cNvPr>
          <p:cNvSpPr/>
          <p:nvPr/>
        </p:nvSpPr>
        <p:spPr>
          <a:xfrm>
            <a:off x="1438275" y="5562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955E4A-C1AB-4C0F-A31E-043745AC1528}"/>
              </a:ext>
            </a:extLst>
          </p:cNvPr>
          <p:cNvSpPr/>
          <p:nvPr/>
        </p:nvSpPr>
        <p:spPr>
          <a:xfrm>
            <a:off x="6162675" y="5562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437C006C-47E5-47CF-9082-2861B0FC3295}"/>
              </a:ext>
            </a:extLst>
          </p:cNvPr>
          <p:cNvSpPr/>
          <p:nvPr/>
        </p:nvSpPr>
        <p:spPr>
          <a:xfrm>
            <a:off x="1438275" y="2362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ounded Rectangle 11">
            <a:extLst>
              <a:ext uri="{FF2B5EF4-FFF2-40B4-BE49-F238E27FC236}">
                <a16:creationId xmlns:a16="http://schemas.microsoft.com/office/drawing/2014/main" id="{7153667A-6432-43ED-87B3-43BEAFF85D9C}"/>
              </a:ext>
            </a:extLst>
          </p:cNvPr>
          <p:cNvSpPr/>
          <p:nvPr/>
        </p:nvSpPr>
        <p:spPr>
          <a:xfrm>
            <a:off x="1438275" y="3962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Rounded Rectangle 12">
            <a:extLst>
              <a:ext uri="{FF2B5EF4-FFF2-40B4-BE49-F238E27FC236}">
                <a16:creationId xmlns:a16="http://schemas.microsoft.com/office/drawing/2014/main" id="{A7AE06EC-9963-4F4D-95BB-CC7B099D9AB8}"/>
              </a:ext>
            </a:extLst>
          </p:cNvPr>
          <p:cNvSpPr/>
          <p:nvPr/>
        </p:nvSpPr>
        <p:spPr>
          <a:xfrm>
            <a:off x="1438275" y="5562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ounded Rectangle 13">
            <a:extLst>
              <a:ext uri="{FF2B5EF4-FFF2-40B4-BE49-F238E27FC236}">
                <a16:creationId xmlns:a16="http://schemas.microsoft.com/office/drawing/2014/main" id="{4C453C5F-FC1C-4520-B221-719983AC68F7}"/>
              </a:ext>
            </a:extLst>
          </p:cNvPr>
          <p:cNvSpPr/>
          <p:nvPr/>
        </p:nvSpPr>
        <p:spPr>
          <a:xfrm>
            <a:off x="7458075" y="2438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Rounded Rectangle 14">
            <a:extLst>
              <a:ext uri="{FF2B5EF4-FFF2-40B4-BE49-F238E27FC236}">
                <a16:creationId xmlns:a16="http://schemas.microsoft.com/office/drawing/2014/main" id="{B950A2D2-FA24-4F4C-9063-EBE11C073E56}"/>
              </a:ext>
            </a:extLst>
          </p:cNvPr>
          <p:cNvSpPr/>
          <p:nvPr/>
        </p:nvSpPr>
        <p:spPr>
          <a:xfrm>
            <a:off x="8982075" y="2438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15">
            <a:extLst>
              <a:ext uri="{FF2B5EF4-FFF2-40B4-BE49-F238E27FC236}">
                <a16:creationId xmlns:a16="http://schemas.microsoft.com/office/drawing/2014/main" id="{7A2461CA-50A1-4B3A-9B32-C8B000B18F4C}"/>
              </a:ext>
            </a:extLst>
          </p:cNvPr>
          <p:cNvSpPr/>
          <p:nvPr/>
        </p:nvSpPr>
        <p:spPr>
          <a:xfrm>
            <a:off x="7458075" y="4038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Rounded Rectangle 16">
            <a:extLst>
              <a:ext uri="{FF2B5EF4-FFF2-40B4-BE49-F238E27FC236}">
                <a16:creationId xmlns:a16="http://schemas.microsoft.com/office/drawing/2014/main" id="{2154D49B-2D1F-4CEB-98CF-9239C3231422}"/>
              </a:ext>
            </a:extLst>
          </p:cNvPr>
          <p:cNvSpPr/>
          <p:nvPr/>
        </p:nvSpPr>
        <p:spPr>
          <a:xfrm>
            <a:off x="8982075" y="4038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17">
            <a:extLst>
              <a:ext uri="{FF2B5EF4-FFF2-40B4-BE49-F238E27FC236}">
                <a16:creationId xmlns:a16="http://schemas.microsoft.com/office/drawing/2014/main" id="{1934601F-C47A-449A-9B8F-66BDB42A8195}"/>
              </a:ext>
            </a:extLst>
          </p:cNvPr>
          <p:cNvSpPr/>
          <p:nvPr/>
        </p:nvSpPr>
        <p:spPr>
          <a:xfrm>
            <a:off x="7458075" y="5638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Rounded Rectangle 18">
            <a:extLst>
              <a:ext uri="{FF2B5EF4-FFF2-40B4-BE49-F238E27FC236}">
                <a16:creationId xmlns:a16="http://schemas.microsoft.com/office/drawing/2014/main" id="{8BA320D0-DA84-4B8E-9B59-EDEA4F9D4A07}"/>
              </a:ext>
            </a:extLst>
          </p:cNvPr>
          <p:cNvSpPr/>
          <p:nvPr/>
        </p:nvSpPr>
        <p:spPr>
          <a:xfrm>
            <a:off x="8982075" y="5638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1118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FC7FAD7B-BFBF-43F3-9CB4-349C810D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379278"/>
            <a:ext cx="2112529" cy="8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Up Ribbon 5">
            <a:extLst>
              <a:ext uri="{FF2B5EF4-FFF2-40B4-BE49-F238E27FC236}">
                <a16:creationId xmlns:a16="http://schemas.microsoft.com/office/drawing/2014/main" id="{217F3B15-1644-4F8B-A28E-0ABA02FFF2B6}"/>
              </a:ext>
            </a:extLst>
          </p:cNvPr>
          <p:cNvSpPr/>
          <p:nvPr/>
        </p:nvSpPr>
        <p:spPr>
          <a:xfrm>
            <a:off x="428625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759E824C-3E06-4913-BA30-E156416E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F9C7B2B3-C706-4882-8B7C-6602BE72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405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0E5A8B96-C2A8-4E86-A03B-6496B6A7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690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D22D56D-0B06-47A3-A60E-EE0F323F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32" y="424298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Horizontal Scroll 3">
            <a:extLst>
              <a:ext uri="{FF2B5EF4-FFF2-40B4-BE49-F238E27FC236}">
                <a16:creationId xmlns:a16="http://schemas.microsoft.com/office/drawing/2014/main" id="{F1489B13-572C-49F0-B519-3ED69B5F9961}"/>
              </a:ext>
            </a:extLst>
          </p:cNvPr>
          <p:cNvSpPr/>
          <p:nvPr/>
        </p:nvSpPr>
        <p:spPr>
          <a:xfrm>
            <a:off x="3771900" y="96402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F6A6D168-5870-4174-9149-2F7147A1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00" y="1039750"/>
            <a:ext cx="5562600" cy="42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29516339-C86B-4F50-BCB1-B8E45CC292D0}"/>
              </a:ext>
            </a:extLst>
          </p:cNvPr>
          <p:cNvSpPr/>
          <p:nvPr/>
        </p:nvSpPr>
        <p:spPr>
          <a:xfrm>
            <a:off x="1114425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A5D727B-0DFB-4605-BAD2-FCE6F1E1800D}"/>
              </a:ext>
            </a:extLst>
          </p:cNvPr>
          <p:cNvSpPr/>
          <p:nvPr/>
        </p:nvSpPr>
        <p:spPr>
          <a:xfrm>
            <a:off x="1114425" y="6149185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CA96D4F-71C6-474A-A97A-18BA8929679D}"/>
              </a:ext>
            </a:extLst>
          </p:cNvPr>
          <p:cNvSpPr/>
          <p:nvPr/>
        </p:nvSpPr>
        <p:spPr>
          <a:xfrm>
            <a:off x="1114425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5A0A95-5CC7-4756-821F-FFA42A766A54}"/>
              </a:ext>
            </a:extLst>
          </p:cNvPr>
          <p:cNvSpPr/>
          <p:nvPr/>
        </p:nvSpPr>
        <p:spPr>
          <a:xfrm>
            <a:off x="999564" y="6155093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</p:spTree>
    <p:extLst>
      <p:ext uri="{BB962C8B-B14F-4D97-AF65-F5344CB8AC3E}">
        <p14:creationId xmlns:p14="http://schemas.microsoft.com/office/powerpoint/2010/main" val="2302172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2604149" y="1878371"/>
            <a:ext cx="7512539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1484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153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等线</vt:lpstr>
      <vt:lpstr>HappyZcool</vt:lpstr>
      <vt:lpstr>HP001 4 hàng</vt:lpstr>
      <vt:lpstr>iCiel Cadena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LAN</cp:lastModifiedBy>
  <cp:revision>4</cp:revision>
  <dcterms:created xsi:type="dcterms:W3CDTF">2021-12-01T14:12:55Z</dcterms:created>
  <dcterms:modified xsi:type="dcterms:W3CDTF">2025-02-06T04:23:11Z</dcterms:modified>
</cp:coreProperties>
</file>