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75" r:id="rId3"/>
  </p:sldMasterIdLst>
  <p:notesMasterIdLst>
    <p:notesMasterId r:id="rId20"/>
  </p:notesMasterIdLst>
  <p:sldIdLst>
    <p:sldId id="282" r:id="rId4"/>
    <p:sldId id="280" r:id="rId5"/>
    <p:sldId id="260" r:id="rId6"/>
    <p:sldId id="264" r:id="rId7"/>
    <p:sldId id="265" r:id="rId8"/>
    <p:sldId id="266" r:id="rId9"/>
    <p:sldId id="268" r:id="rId10"/>
    <p:sldId id="269" r:id="rId11"/>
    <p:sldId id="271" r:id="rId12"/>
    <p:sldId id="272" r:id="rId13"/>
    <p:sldId id="273" r:id="rId14"/>
    <p:sldId id="270" r:id="rId15"/>
    <p:sldId id="274" r:id="rId16"/>
    <p:sldId id="275" r:id="rId17"/>
    <p:sldId id="276"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F6E95-E47D-47E0-8DCE-9FB9099071A6}"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97C3B-DFC5-4CA8-B9E7-5AF628539016}" type="slidenum">
              <a:rPr lang="en-US" smtClean="0"/>
              <a:t>‹#›</a:t>
            </a:fld>
            <a:endParaRPr lang="en-US"/>
          </a:p>
        </p:txBody>
      </p:sp>
    </p:spTree>
    <p:extLst>
      <p:ext uri="{BB962C8B-B14F-4D97-AF65-F5344CB8AC3E}">
        <p14:creationId xmlns:p14="http://schemas.microsoft.com/office/powerpoint/2010/main" val="380203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B113D-90BC-4CA8-B8AC-FCEF3FAF9A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8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147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01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33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16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64060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580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8.png"/><Relationship Id="rId5" Type="http://schemas.openxmlformats.org/officeDocument/2006/relationships/slideLayout" Target="../slideLayouts/slideLayout8.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17351535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795446"/>
      </p:ext>
    </p:extLst>
  </p:cSld>
  <p:clrMap bg1="lt1" tx1="dk1" bg2="lt2" tx2="dk2" accent1="accent1" accent2="accent2" accent3="accent3" accent4="accent4" accent5="accent5" accent6="accent6" hlink="hlink" folHlink="folHlink"/>
  <p:sldLayoutIdLst>
    <p:sldLayoutId id="2147483676"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a:extLst>
              <a:ext uri="{FF2B5EF4-FFF2-40B4-BE49-F238E27FC236}">
                <a16:creationId xmlns:a16="http://schemas.microsoft.com/office/drawing/2014/main" id="{B4939DB4-4E41-8B4F-A38E-7287A9522627}"/>
              </a:ext>
            </a:extLst>
          </p:cNvPr>
          <p:cNvGrpSpPr/>
          <p:nvPr/>
        </p:nvGrpSpPr>
        <p:grpSpPr>
          <a:xfrm>
            <a:off x="570748" y="1196402"/>
            <a:ext cx="9967492" cy="4166851"/>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sp>
        <p:nvSpPr>
          <p:cNvPr id="18" name="TextBox 17"/>
          <p:cNvSpPr txBox="1"/>
          <p:nvPr/>
        </p:nvSpPr>
        <p:spPr>
          <a:xfrm>
            <a:off x="2154980" y="1316668"/>
            <a:ext cx="8121650" cy="706438"/>
          </a:xfrm>
          <a:prstGeom prst="rect">
            <a:avLst/>
          </a:prstGeom>
          <a:noFill/>
        </p:spPr>
        <p:txBody>
          <a:bodyPr>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399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p:txBody>
      </p:sp>
      <p:sp>
        <p:nvSpPr>
          <p:cNvPr id="19" name="TextBox 18"/>
          <p:cNvSpPr txBox="1"/>
          <p:nvPr/>
        </p:nvSpPr>
        <p:spPr>
          <a:xfrm>
            <a:off x="2772525" y="1957040"/>
            <a:ext cx="6148251" cy="132036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99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399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99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endParaRPr kumimoji="0" lang="en-US" sz="399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2114" rtl="0" eaLnBrk="1" fontAlgn="auto" latinLnBrk="0" hangingPunct="1">
              <a:lnSpc>
                <a:spcPct val="100000"/>
              </a:lnSpc>
              <a:spcBef>
                <a:spcPts val="0"/>
              </a:spcBef>
              <a:spcAft>
                <a:spcPts val="0"/>
              </a:spcAft>
              <a:buClrTx/>
              <a:buSzTx/>
              <a:buFontTx/>
              <a:buNone/>
              <a:tabLst/>
              <a:defRPr/>
            </a:pPr>
            <a:r>
              <a:rPr lang="en-US" sz="3990" b="1" noProof="0" dirty="0" err="1">
                <a:solidFill>
                  <a:srgbClr val="FF0000"/>
                </a:solidFill>
                <a:latin typeface="Times New Roman" panose="02020603050405020304" pitchFamily="18" charset="0"/>
                <a:cs typeface="Times New Roman" panose="02020603050405020304" pitchFamily="18" charset="0"/>
              </a:rPr>
              <a:t>Đọc</a:t>
            </a:r>
            <a:r>
              <a:rPr lang="en-US" sz="3990" b="1" noProof="0" dirty="0">
                <a:solidFill>
                  <a:srgbClr val="FF0000"/>
                </a:solidFill>
                <a:latin typeface="Times New Roman" panose="02020603050405020304" pitchFamily="18" charset="0"/>
                <a:cs typeface="Times New Roman" panose="02020603050405020304" pitchFamily="18" charset="0"/>
              </a:rPr>
              <a:t>: </a:t>
            </a:r>
            <a:r>
              <a:rPr lang="en-US" sz="3990" b="1" noProof="0" dirty="0" err="1">
                <a:solidFill>
                  <a:srgbClr val="FF0000"/>
                </a:solidFill>
                <a:latin typeface="Times New Roman" panose="02020603050405020304" pitchFamily="18" charset="0"/>
                <a:cs typeface="Times New Roman" panose="02020603050405020304" pitchFamily="18" charset="0"/>
              </a:rPr>
              <a:t>Hải</a:t>
            </a:r>
            <a:r>
              <a:rPr lang="en-US" sz="3990" b="1" noProof="0" dirty="0">
                <a:solidFill>
                  <a:srgbClr val="FF0000"/>
                </a:solidFill>
                <a:latin typeface="Times New Roman" panose="02020603050405020304" pitchFamily="18" charset="0"/>
                <a:cs typeface="Times New Roman" panose="02020603050405020304" pitchFamily="18" charset="0"/>
              </a:rPr>
              <a:t> </a:t>
            </a:r>
            <a:r>
              <a:rPr lang="en-US" sz="3990" b="1" noProof="0" dirty="0" err="1">
                <a:solidFill>
                  <a:srgbClr val="FF0000"/>
                </a:solidFill>
                <a:latin typeface="Times New Roman" panose="02020603050405020304" pitchFamily="18" charset="0"/>
                <a:cs typeface="Times New Roman" panose="02020603050405020304" pitchFamily="18" charset="0"/>
              </a:rPr>
              <a:t>Thượng</a:t>
            </a:r>
            <a:r>
              <a:rPr lang="en-US" sz="3990" b="1" noProof="0" dirty="0">
                <a:solidFill>
                  <a:srgbClr val="FF0000"/>
                </a:solidFill>
                <a:latin typeface="Times New Roman" panose="02020603050405020304" pitchFamily="18" charset="0"/>
                <a:cs typeface="Times New Roman" panose="02020603050405020304" pitchFamily="18" charset="0"/>
              </a:rPr>
              <a:t> </a:t>
            </a:r>
            <a:r>
              <a:rPr lang="en-US" sz="3990" b="1" noProof="0" dirty="0" err="1">
                <a:solidFill>
                  <a:srgbClr val="FF0000"/>
                </a:solidFill>
                <a:latin typeface="Times New Roman" panose="02020603050405020304" pitchFamily="18" charset="0"/>
                <a:cs typeface="Times New Roman" panose="02020603050405020304" pitchFamily="18" charset="0"/>
              </a:rPr>
              <a:t>Lãn</a:t>
            </a:r>
            <a:r>
              <a:rPr lang="en-US" sz="3990" b="1" noProof="0" dirty="0">
                <a:solidFill>
                  <a:srgbClr val="FF0000"/>
                </a:solidFill>
                <a:latin typeface="Times New Roman" panose="02020603050405020304" pitchFamily="18" charset="0"/>
                <a:cs typeface="Times New Roman" panose="02020603050405020304" pitchFamily="18" charset="0"/>
              </a:rPr>
              <a:t> </a:t>
            </a:r>
            <a:r>
              <a:rPr lang="en-US" sz="3990" b="1" noProof="0" dirty="0" err="1">
                <a:solidFill>
                  <a:srgbClr val="FF0000"/>
                </a:solidFill>
                <a:latin typeface="Times New Roman" panose="02020603050405020304" pitchFamily="18" charset="0"/>
                <a:cs typeface="Times New Roman" panose="02020603050405020304" pitchFamily="18" charset="0"/>
              </a:rPr>
              <a:t>Ông</a:t>
            </a:r>
            <a:endParaRPr kumimoji="0" lang="en-US" sz="399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2419239" y="3658166"/>
            <a:ext cx="6854825" cy="1074737"/>
          </a:xfrm>
          <a:prstGeom prst="rect">
            <a:avLst/>
          </a:prstGeom>
          <a:noFill/>
        </p:spPr>
        <p:txBody>
          <a:bodyPr>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319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4A3</a:t>
            </a: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GV: </a:t>
            </a:r>
            <a:r>
              <a:rPr kumimoji="0" lang="en-US" sz="3192"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Vũ</a:t>
            </a:r>
            <a:r>
              <a:rPr kumimoji="0" lang="en-US" sz="319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192"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3192"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Kim Loan</a:t>
            </a:r>
          </a:p>
        </p:txBody>
      </p:sp>
    </p:spTree>
    <p:extLst>
      <p:ext uri="{BB962C8B-B14F-4D97-AF65-F5344CB8AC3E}">
        <p14:creationId xmlns:p14="http://schemas.microsoft.com/office/powerpoint/2010/main" val="218671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11266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FF00"/>
                </a:solidFill>
                <a:latin typeface="UTM Avo" panose="02040603050506020204" pitchFamily="18" charset="0"/>
              </a:rPr>
              <a:t>thuyền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1128</Words>
  <Application>Microsoft Office PowerPoint</Application>
  <PresentationFormat>Widescreen</PresentationFormat>
  <Paragraphs>50</Paragraphs>
  <Slides>16</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#9Slide07 HoneyCream</vt:lpstr>
      <vt:lpstr>Arial</vt:lpstr>
      <vt:lpstr>Calibri</vt:lpstr>
      <vt:lpstr>Cambria</vt:lpstr>
      <vt:lpstr>Times New Roman</vt:lpstr>
      <vt:lpstr>UTM Avo</vt:lpstr>
      <vt:lpstr>UTM Futura Extra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Administrator</cp:lastModifiedBy>
  <cp:revision>33</cp:revision>
  <dcterms:created xsi:type="dcterms:W3CDTF">2023-11-30T09:12:09Z</dcterms:created>
  <dcterms:modified xsi:type="dcterms:W3CDTF">2025-01-11T08:20:10Z</dcterms:modified>
  <cp:version>MĂNGNON</cp:version>
</cp:coreProperties>
</file>