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18"/>
  </p:notesMasterIdLst>
  <p:sldIdLst>
    <p:sldId id="281" r:id="rId3"/>
    <p:sldId id="259" r:id="rId4"/>
    <p:sldId id="260" r:id="rId5"/>
    <p:sldId id="269" r:id="rId6"/>
    <p:sldId id="257" r:id="rId7"/>
    <p:sldId id="271" r:id="rId8"/>
    <p:sldId id="272" r:id="rId9"/>
    <p:sldId id="258" r:id="rId10"/>
    <p:sldId id="273" r:id="rId11"/>
    <p:sldId id="274" r:id="rId12"/>
    <p:sldId id="276" r:id="rId13"/>
    <p:sldId id="277" r:id="rId14"/>
    <p:sldId id="278" r:id="rId15"/>
    <p:sldId id="261" r:id="rId16"/>
    <p:sldId id="265" r:id="rId17"/>
  </p:sldIdLst>
  <p:sldSz cx="18288000" cy="10287000"/>
  <p:notesSz cx="6858000" cy="9144000"/>
  <p:embeddedFontLst>
    <p:embeddedFont>
      <p:font typeface="Itim" panose="020B0604020202020204" charset="0"/>
      <p:regular r:id="rId19"/>
    </p:embeddedFont>
    <p:embeddedFont>
      <p:font typeface="Mommi" panose="020B0604020202020204" charset="-34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DF811-6886-4DD4-85AA-B33FB48848C7}" type="datetimeFigureOut">
              <a:rPr lang="en-US" smtClean="0"/>
              <a:t>25/1/2024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CCCE5-323A-4F36-AC9A-91A96189A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25/01/67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6766443" y="2197473"/>
            <a:ext cx="8877719" cy="4477431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16487827" y="2437479"/>
            <a:ext cx="8877719" cy="4477431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530632" y="5483729"/>
            <a:ext cx="4215537" cy="2826165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12348942" y="5514905"/>
            <a:ext cx="4215537" cy="2826167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837257" y="4995347"/>
            <a:ext cx="4215537" cy="2826165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14567250" y="5073523"/>
            <a:ext cx="4215537" cy="2826167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6860854"/>
            <a:ext cx="18288000" cy="3426146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449075" y="3220804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551999" y="4599212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6906953" y="3340187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16536627" y="4378256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7722" y="2127037"/>
            <a:ext cx="7931979" cy="3067007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99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1985" y="3761934"/>
            <a:ext cx="5046276" cy="1612107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9031" y="4920518"/>
            <a:ext cx="5729106" cy="10668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36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33E0B8-D568-4CA4-8E02-CFFA6A2FB918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AC4854-4113-4230-8C9E-A74C6207EAD8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2279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กลุ่ม 624">
            <a:extLst>
              <a:ext uri="{FF2B5EF4-FFF2-40B4-BE49-F238E27FC236}">
                <a16:creationId xmlns:a16="http://schemas.microsoft.com/office/drawing/2014/main" id="{D42CEE6C-0903-4B19-B6B2-E90DFFEEB2E6}"/>
              </a:ext>
            </a:extLst>
          </p:cNvPr>
          <p:cNvGrpSpPr/>
          <p:nvPr userDrawn="1"/>
        </p:nvGrpSpPr>
        <p:grpSpPr>
          <a:xfrm>
            <a:off x="0" y="816840"/>
            <a:ext cx="18288000" cy="6491748"/>
            <a:chOff x="537" y="10054"/>
            <a:chExt cx="11130091" cy="1385120"/>
          </a:xfrm>
          <a:effectLst/>
        </p:grpSpPr>
        <p:sp>
          <p:nvSpPr>
            <p:cNvPr id="626" name="ลูกศร: รูปห้าเหลี่ยม 625">
              <a:extLst>
                <a:ext uri="{FF2B5EF4-FFF2-40B4-BE49-F238E27FC236}">
                  <a16:creationId xmlns:a16="http://schemas.microsoft.com/office/drawing/2014/main" id="{87B7FB14-8FEF-4706-98C0-A9BC5464E086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7" name="ลูกศร: รูปห้าเหลี่ยม 626">
              <a:extLst>
                <a:ext uri="{FF2B5EF4-FFF2-40B4-BE49-F238E27FC236}">
                  <a16:creationId xmlns:a16="http://schemas.microsoft.com/office/drawing/2014/main" id="{D71308B6-286E-428A-A6D8-025569C6598B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8" name="ลูกศร: รูปห้าเหลี่ยม 627">
              <a:extLst>
                <a:ext uri="{FF2B5EF4-FFF2-40B4-BE49-F238E27FC236}">
                  <a16:creationId xmlns:a16="http://schemas.microsoft.com/office/drawing/2014/main" id="{56D8581D-E43B-4F09-A8BF-B812C8D283F8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9" name="ลูกศร: รูปห้าเหลี่ยม 628">
              <a:extLst>
                <a:ext uri="{FF2B5EF4-FFF2-40B4-BE49-F238E27FC236}">
                  <a16:creationId xmlns:a16="http://schemas.microsoft.com/office/drawing/2014/main" id="{FF00AC9A-F657-4D7E-897F-D3294634FEB5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0" name="ลูกศร: รูปห้าเหลี่ยม 629">
              <a:extLst>
                <a:ext uri="{FF2B5EF4-FFF2-40B4-BE49-F238E27FC236}">
                  <a16:creationId xmlns:a16="http://schemas.microsoft.com/office/drawing/2014/main" id="{7ED70DD6-1188-4AD6-984C-2F8C719F2BB3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1" name="ลูกศร: รูปห้าเหลี่ยม 630">
              <a:extLst>
                <a:ext uri="{FF2B5EF4-FFF2-40B4-BE49-F238E27FC236}">
                  <a16:creationId xmlns:a16="http://schemas.microsoft.com/office/drawing/2014/main" id="{DEA122EF-5C9A-4C86-9A20-3D8B0CC871CB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2" name="ลูกศร: รูปห้าเหลี่ยม 631">
              <a:extLst>
                <a:ext uri="{FF2B5EF4-FFF2-40B4-BE49-F238E27FC236}">
                  <a16:creationId xmlns:a16="http://schemas.microsoft.com/office/drawing/2014/main" id="{F86DA8F7-4183-429C-A390-F4A3D6284B27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3" name="ลูกศร: รูปห้าเหลี่ยม 632">
              <a:extLst>
                <a:ext uri="{FF2B5EF4-FFF2-40B4-BE49-F238E27FC236}">
                  <a16:creationId xmlns:a16="http://schemas.microsoft.com/office/drawing/2014/main" id="{0F0F659C-BAB8-4C3C-BFB3-CC27CB8F70CE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4" name="ลูกศร: รูปห้าเหลี่ยม 633">
              <a:extLst>
                <a:ext uri="{FF2B5EF4-FFF2-40B4-BE49-F238E27FC236}">
                  <a16:creationId xmlns:a16="http://schemas.microsoft.com/office/drawing/2014/main" id="{48648F33-D1C6-49B8-8E7F-B8BD5A441056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5" name="ลูกศร: รูปห้าเหลี่ยม 634">
              <a:extLst>
                <a:ext uri="{FF2B5EF4-FFF2-40B4-BE49-F238E27FC236}">
                  <a16:creationId xmlns:a16="http://schemas.microsoft.com/office/drawing/2014/main" id="{13F7857D-BC49-4A5E-81E4-560258C5FF2E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6" name="ลูกศร: รูปห้าเหลี่ยม 635">
              <a:extLst>
                <a:ext uri="{FF2B5EF4-FFF2-40B4-BE49-F238E27FC236}">
                  <a16:creationId xmlns:a16="http://schemas.microsoft.com/office/drawing/2014/main" id="{8CF7E283-6343-4A6F-8367-1BD32736E164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637" name="กลุ่ม 636">
            <a:extLst>
              <a:ext uri="{FF2B5EF4-FFF2-40B4-BE49-F238E27FC236}">
                <a16:creationId xmlns:a16="http://schemas.microsoft.com/office/drawing/2014/main" id="{3BDD6B2F-BD2E-4FA7-AE37-916E7446B08E}"/>
              </a:ext>
            </a:extLst>
          </p:cNvPr>
          <p:cNvGrpSpPr/>
          <p:nvPr userDrawn="1"/>
        </p:nvGrpSpPr>
        <p:grpSpPr>
          <a:xfrm>
            <a:off x="2642318" y="2901028"/>
            <a:ext cx="4312907" cy="2402666"/>
            <a:chOff x="628966" y="4135125"/>
            <a:chExt cx="4929160" cy="3231594"/>
          </a:xfrm>
        </p:grpSpPr>
        <p:sp>
          <p:nvSpPr>
            <p:cNvPr id="638" name="เมฆ 45">
              <a:extLst>
                <a:ext uri="{FF2B5EF4-FFF2-40B4-BE49-F238E27FC236}">
                  <a16:creationId xmlns:a16="http://schemas.microsoft.com/office/drawing/2014/main" id="{72A3685F-8241-45DF-80EA-BA670E9E7402}"/>
                </a:ext>
              </a:extLst>
            </p:cNvPr>
            <p:cNvSpPr/>
            <p:nvPr/>
          </p:nvSpPr>
          <p:spPr>
            <a:xfrm rot="925066">
              <a:off x="628966" y="4135125"/>
              <a:ext cx="4929160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39" name="กลุ่ม 638">
              <a:extLst>
                <a:ext uri="{FF2B5EF4-FFF2-40B4-BE49-F238E27FC236}">
                  <a16:creationId xmlns:a16="http://schemas.microsoft.com/office/drawing/2014/main" id="{7C42A912-E461-44AD-A2EF-16F7BD1D2C41}"/>
                </a:ext>
              </a:extLst>
            </p:cNvPr>
            <p:cNvGrpSpPr/>
            <p:nvPr/>
          </p:nvGrpSpPr>
          <p:grpSpPr>
            <a:xfrm>
              <a:off x="4144532" y="4812865"/>
              <a:ext cx="655771" cy="877902"/>
              <a:chOff x="4110610" y="3295621"/>
              <a:chExt cx="655771" cy="877902"/>
            </a:xfrm>
          </p:grpSpPr>
          <p:grpSp>
            <p:nvGrpSpPr>
              <p:cNvPr id="640" name="กลุ่ม 639">
                <a:extLst>
                  <a:ext uri="{FF2B5EF4-FFF2-40B4-BE49-F238E27FC236}">
                    <a16:creationId xmlns:a16="http://schemas.microsoft.com/office/drawing/2014/main" id="{F6F4B6E9-23D8-4081-BF1C-3CBC92D72B51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44" name="รูปแบบอิสระ: รูปร่าง 643">
                  <a:extLst>
                    <a:ext uri="{FF2B5EF4-FFF2-40B4-BE49-F238E27FC236}">
                      <a16:creationId xmlns:a16="http://schemas.microsoft.com/office/drawing/2014/main" id="{2C5F7C08-82B4-412E-BED7-314F45B7EC3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5" name="วงรี 77">
                  <a:extLst>
                    <a:ext uri="{FF2B5EF4-FFF2-40B4-BE49-F238E27FC236}">
                      <a16:creationId xmlns:a16="http://schemas.microsoft.com/office/drawing/2014/main" id="{35205C3F-CB6E-417E-A261-8F8A92148CA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41" name="กลุ่ม 640">
                <a:extLst>
                  <a:ext uri="{FF2B5EF4-FFF2-40B4-BE49-F238E27FC236}">
                    <a16:creationId xmlns:a16="http://schemas.microsoft.com/office/drawing/2014/main" id="{671E1442-8CCC-449F-8512-631A2A1AA7D0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42" name="รูปแบบอิสระ: รูปร่าง 641">
                  <a:extLst>
                    <a:ext uri="{FF2B5EF4-FFF2-40B4-BE49-F238E27FC236}">
                      <a16:creationId xmlns:a16="http://schemas.microsoft.com/office/drawing/2014/main" id="{1D758890-25DC-4BA0-A703-7B0C1D8F4A4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3" name="วงรี 77">
                  <a:extLst>
                    <a:ext uri="{FF2B5EF4-FFF2-40B4-BE49-F238E27FC236}">
                      <a16:creationId xmlns:a16="http://schemas.microsoft.com/office/drawing/2014/main" id="{455C14BE-C1BA-4B62-AB5E-8E0FAA729AB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646" name="กลุ่ม 645">
            <a:extLst>
              <a:ext uri="{FF2B5EF4-FFF2-40B4-BE49-F238E27FC236}">
                <a16:creationId xmlns:a16="http://schemas.microsoft.com/office/drawing/2014/main" id="{893F0650-D54F-4FC2-8914-78D38B58201C}"/>
              </a:ext>
            </a:extLst>
          </p:cNvPr>
          <p:cNvGrpSpPr/>
          <p:nvPr userDrawn="1"/>
        </p:nvGrpSpPr>
        <p:grpSpPr>
          <a:xfrm rot="21044399">
            <a:off x="-113720" y="2616380"/>
            <a:ext cx="3660567" cy="2624687"/>
            <a:chOff x="-913007" y="3333847"/>
            <a:chExt cx="4957308" cy="3231594"/>
          </a:xfrm>
        </p:grpSpPr>
        <p:sp>
          <p:nvSpPr>
            <p:cNvPr id="647" name="เมฆ 45">
              <a:extLst>
                <a:ext uri="{FF2B5EF4-FFF2-40B4-BE49-F238E27FC236}">
                  <a16:creationId xmlns:a16="http://schemas.microsoft.com/office/drawing/2014/main" id="{38B4B890-D2DF-4AB0-AD78-06CCB1435349}"/>
                </a:ext>
              </a:extLst>
            </p:cNvPr>
            <p:cNvSpPr/>
            <p:nvPr/>
          </p:nvSpPr>
          <p:spPr>
            <a:xfrm rot="925066">
              <a:off x="-913007" y="3333847"/>
              <a:ext cx="4957308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503"/>
                <a:gd name="connsiteY0" fmla="*/ 14229 h 43219"/>
                <a:gd name="connsiteX1" fmla="*/ 5659 w 43503"/>
                <a:gd name="connsiteY1" fmla="*/ 6766 h 43219"/>
                <a:gd name="connsiteX2" fmla="*/ 14041 w 43503"/>
                <a:gd name="connsiteY2" fmla="*/ 5061 h 43219"/>
                <a:gd name="connsiteX3" fmla="*/ 22492 w 43503"/>
                <a:gd name="connsiteY3" fmla="*/ 3291 h 43219"/>
                <a:gd name="connsiteX4" fmla="*/ 25785 w 43503"/>
                <a:gd name="connsiteY4" fmla="*/ 59 h 43219"/>
                <a:gd name="connsiteX5" fmla="*/ 29869 w 43503"/>
                <a:gd name="connsiteY5" fmla="*/ 2340 h 43219"/>
                <a:gd name="connsiteX6" fmla="*/ 35499 w 43503"/>
                <a:gd name="connsiteY6" fmla="*/ 549 h 43219"/>
                <a:gd name="connsiteX7" fmla="*/ 38354 w 43503"/>
                <a:gd name="connsiteY7" fmla="*/ 5435 h 43219"/>
                <a:gd name="connsiteX8" fmla="*/ 42018 w 43503"/>
                <a:gd name="connsiteY8" fmla="*/ 10177 h 43219"/>
                <a:gd name="connsiteX9" fmla="*/ 41854 w 43503"/>
                <a:gd name="connsiteY9" fmla="*/ 15319 h 43219"/>
                <a:gd name="connsiteX10" fmla="*/ 43052 w 43503"/>
                <a:gd name="connsiteY10" fmla="*/ 23181 h 43219"/>
                <a:gd name="connsiteX11" fmla="*/ 35431 w 43503"/>
                <a:gd name="connsiteY11" fmla="*/ 35960 h 43219"/>
                <a:gd name="connsiteX12" fmla="*/ 28591 w 43503"/>
                <a:gd name="connsiteY12" fmla="*/ 36674 h 43219"/>
                <a:gd name="connsiteX13" fmla="*/ 23703 w 43503"/>
                <a:gd name="connsiteY13" fmla="*/ 42965 h 43219"/>
                <a:gd name="connsiteX14" fmla="*/ 16516 w 43503"/>
                <a:gd name="connsiteY14" fmla="*/ 39125 h 43219"/>
                <a:gd name="connsiteX15" fmla="*/ 5840 w 43503"/>
                <a:gd name="connsiteY15" fmla="*/ 35331 h 43219"/>
                <a:gd name="connsiteX16" fmla="*/ 1146 w 43503"/>
                <a:gd name="connsiteY16" fmla="*/ 31109 h 43219"/>
                <a:gd name="connsiteX17" fmla="*/ 2149 w 43503"/>
                <a:gd name="connsiteY17" fmla="*/ 25410 h 43219"/>
                <a:gd name="connsiteX18" fmla="*/ 31 w 43503"/>
                <a:gd name="connsiteY18" fmla="*/ 19563 h 43219"/>
                <a:gd name="connsiteX19" fmla="*/ 3899 w 43503"/>
                <a:gd name="connsiteY19" fmla="*/ 14366 h 43219"/>
                <a:gd name="connsiteX20" fmla="*/ 3936 w 43503"/>
                <a:gd name="connsiteY20" fmla="*/ 14229 h 43219"/>
                <a:gd name="connsiteX0" fmla="*/ 4729 w 43503"/>
                <a:gd name="connsiteY0" fmla="*/ 26036 h 43219"/>
                <a:gd name="connsiteX1" fmla="*/ 2196 w 43503"/>
                <a:gd name="connsiteY1" fmla="*/ 25239 h 43219"/>
                <a:gd name="connsiteX2" fmla="*/ 6964 w 43503"/>
                <a:gd name="connsiteY2" fmla="*/ 34758 h 43219"/>
                <a:gd name="connsiteX3" fmla="*/ 5856 w 43503"/>
                <a:gd name="connsiteY3" fmla="*/ 35139 h 43219"/>
                <a:gd name="connsiteX4" fmla="*/ 16514 w 43503"/>
                <a:gd name="connsiteY4" fmla="*/ 38949 h 43219"/>
                <a:gd name="connsiteX5" fmla="*/ 15846 w 43503"/>
                <a:gd name="connsiteY5" fmla="*/ 37209 h 43219"/>
                <a:gd name="connsiteX6" fmla="*/ 28863 w 43503"/>
                <a:gd name="connsiteY6" fmla="*/ 34610 h 43219"/>
                <a:gd name="connsiteX7" fmla="*/ 28596 w 43503"/>
                <a:gd name="connsiteY7" fmla="*/ 36519 h 43219"/>
                <a:gd name="connsiteX8" fmla="*/ 41834 w 43503"/>
                <a:gd name="connsiteY8" fmla="*/ 15213 h 43219"/>
                <a:gd name="connsiteX9" fmla="*/ 40386 w 43503"/>
                <a:gd name="connsiteY9" fmla="*/ 17889 h 43219"/>
                <a:gd name="connsiteX10" fmla="*/ 38360 w 43503"/>
                <a:gd name="connsiteY10" fmla="*/ 5285 h 43219"/>
                <a:gd name="connsiteX11" fmla="*/ 38436 w 43503"/>
                <a:gd name="connsiteY11" fmla="*/ 6549 h 43219"/>
                <a:gd name="connsiteX12" fmla="*/ 29114 w 43503"/>
                <a:gd name="connsiteY12" fmla="*/ 3811 h 43219"/>
                <a:gd name="connsiteX13" fmla="*/ 29856 w 43503"/>
                <a:gd name="connsiteY13" fmla="*/ 2199 h 43219"/>
                <a:gd name="connsiteX14" fmla="*/ 22177 w 43503"/>
                <a:gd name="connsiteY14" fmla="*/ 4579 h 43219"/>
                <a:gd name="connsiteX15" fmla="*/ 22536 w 43503"/>
                <a:gd name="connsiteY15" fmla="*/ 3189 h 43219"/>
                <a:gd name="connsiteX16" fmla="*/ 14036 w 43503"/>
                <a:gd name="connsiteY16" fmla="*/ 5051 h 43219"/>
                <a:gd name="connsiteX17" fmla="*/ 15336 w 43503"/>
                <a:gd name="connsiteY17" fmla="*/ 6399 h 43219"/>
                <a:gd name="connsiteX18" fmla="*/ 4163 w 43503"/>
                <a:gd name="connsiteY18" fmla="*/ 15648 h 43219"/>
                <a:gd name="connsiteX19" fmla="*/ 3936 w 43503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03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4122" y="19741"/>
                    <a:pt x="43052" y="23181"/>
                  </a:cubicBezTo>
                  <a:cubicBezTo>
                    <a:pt x="41982" y="26621"/>
                    <a:pt x="37841" y="33711"/>
                    <a:pt x="35431" y="35960"/>
                  </a:cubicBezTo>
                  <a:cubicBezTo>
                    <a:pt x="33021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503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48" name="กลุ่ม 647">
              <a:extLst>
                <a:ext uri="{FF2B5EF4-FFF2-40B4-BE49-F238E27FC236}">
                  <a16:creationId xmlns:a16="http://schemas.microsoft.com/office/drawing/2014/main" id="{3444969E-92FD-4385-BC66-71574F2F8073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649" name="กลุ่ม 648">
                <a:extLst>
                  <a:ext uri="{FF2B5EF4-FFF2-40B4-BE49-F238E27FC236}">
                    <a16:creationId xmlns:a16="http://schemas.microsoft.com/office/drawing/2014/main" id="{AE02DDFA-EFC3-48A9-A181-B6788C1B3A66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59" name="รูปแบบอิสระ: รูปร่าง 658">
                  <a:extLst>
                    <a:ext uri="{FF2B5EF4-FFF2-40B4-BE49-F238E27FC236}">
                      <a16:creationId xmlns:a16="http://schemas.microsoft.com/office/drawing/2014/main" id="{C96A4395-8C1C-407B-A5E1-288015D6113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60" name="วงรี 77">
                  <a:extLst>
                    <a:ext uri="{FF2B5EF4-FFF2-40B4-BE49-F238E27FC236}">
                      <a16:creationId xmlns:a16="http://schemas.microsoft.com/office/drawing/2014/main" id="{1FF3FBF5-4A2A-42F3-8063-88614B98EE1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0" name="กลุ่ม 649">
                <a:extLst>
                  <a:ext uri="{FF2B5EF4-FFF2-40B4-BE49-F238E27FC236}">
                    <a16:creationId xmlns:a16="http://schemas.microsoft.com/office/drawing/2014/main" id="{85B2EB36-F298-41E7-9951-DD78C23FE02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7" name="รูปแบบอิสระ: รูปร่าง 656">
                  <a:extLst>
                    <a:ext uri="{FF2B5EF4-FFF2-40B4-BE49-F238E27FC236}">
                      <a16:creationId xmlns:a16="http://schemas.microsoft.com/office/drawing/2014/main" id="{C9B8C804-08E2-4332-A758-76FD81C3B57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8" name="วงรี 77">
                  <a:extLst>
                    <a:ext uri="{FF2B5EF4-FFF2-40B4-BE49-F238E27FC236}">
                      <a16:creationId xmlns:a16="http://schemas.microsoft.com/office/drawing/2014/main" id="{3E63025F-107A-40B4-9F31-9084E34EAEF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1" name="กลุ่ม 650">
                <a:extLst>
                  <a:ext uri="{FF2B5EF4-FFF2-40B4-BE49-F238E27FC236}">
                    <a16:creationId xmlns:a16="http://schemas.microsoft.com/office/drawing/2014/main" id="{8312C258-D0AA-49BE-B409-2C575ABB44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655" name="รูปแบบอิสระ: รูปร่าง 654">
                  <a:extLst>
                    <a:ext uri="{FF2B5EF4-FFF2-40B4-BE49-F238E27FC236}">
                      <a16:creationId xmlns:a16="http://schemas.microsoft.com/office/drawing/2014/main" id="{A4827757-BCA1-42FE-8910-72C2C4ED4DE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6" name="วงรี 77">
                  <a:extLst>
                    <a:ext uri="{FF2B5EF4-FFF2-40B4-BE49-F238E27FC236}">
                      <a16:creationId xmlns:a16="http://schemas.microsoft.com/office/drawing/2014/main" id="{02C568B5-9D33-496F-B4E4-45F70B57AA9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2" name="กลุ่ม 651">
                <a:extLst>
                  <a:ext uri="{FF2B5EF4-FFF2-40B4-BE49-F238E27FC236}">
                    <a16:creationId xmlns:a16="http://schemas.microsoft.com/office/drawing/2014/main" id="{FAD9248B-E04C-4F99-89E3-4C07145984AD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3" name="รูปแบบอิสระ: รูปร่าง 652">
                  <a:extLst>
                    <a:ext uri="{FF2B5EF4-FFF2-40B4-BE49-F238E27FC236}">
                      <a16:creationId xmlns:a16="http://schemas.microsoft.com/office/drawing/2014/main" id="{ED354D0E-B2B9-4F6B-80F1-549BB0D9BE1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4" name="วงรี 77">
                  <a:extLst>
                    <a:ext uri="{FF2B5EF4-FFF2-40B4-BE49-F238E27FC236}">
                      <a16:creationId xmlns:a16="http://schemas.microsoft.com/office/drawing/2014/main" id="{F906398F-46A7-413A-AB6B-8A99AF186E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661" name="สี่เหลี่ยมผืนผ้า 660">
            <a:extLst>
              <a:ext uri="{FF2B5EF4-FFF2-40B4-BE49-F238E27FC236}">
                <a16:creationId xmlns:a16="http://schemas.microsoft.com/office/drawing/2014/main" id="{7FCB1253-8454-41B4-AA3B-D2392F72A55C}"/>
              </a:ext>
            </a:extLst>
          </p:cNvPr>
          <p:cNvSpPr/>
          <p:nvPr userDrawn="1"/>
        </p:nvSpPr>
        <p:spPr>
          <a:xfrm>
            <a:off x="0" y="4618300"/>
            <a:ext cx="18288000" cy="5668700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2" name="รูปแบบอิสระ: รูปร่าง 661">
            <a:extLst>
              <a:ext uri="{FF2B5EF4-FFF2-40B4-BE49-F238E27FC236}">
                <a16:creationId xmlns:a16="http://schemas.microsoft.com/office/drawing/2014/main" id="{6EBB033F-842E-417C-A556-0A03F672F948}"/>
              </a:ext>
            </a:extLst>
          </p:cNvPr>
          <p:cNvSpPr/>
          <p:nvPr userDrawn="1"/>
        </p:nvSpPr>
        <p:spPr>
          <a:xfrm>
            <a:off x="1122085" y="5844864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3" name="รูปแบบอิสระ: รูปร่าง 662">
            <a:extLst>
              <a:ext uri="{FF2B5EF4-FFF2-40B4-BE49-F238E27FC236}">
                <a16:creationId xmlns:a16="http://schemas.microsoft.com/office/drawing/2014/main" id="{793C52C0-5B78-4BC0-A600-594037AE0F19}"/>
              </a:ext>
            </a:extLst>
          </p:cNvPr>
          <p:cNvSpPr/>
          <p:nvPr userDrawn="1"/>
        </p:nvSpPr>
        <p:spPr>
          <a:xfrm>
            <a:off x="2897573" y="8221703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4" name="รูปแบบอิสระ: รูปร่าง 663">
            <a:extLst>
              <a:ext uri="{FF2B5EF4-FFF2-40B4-BE49-F238E27FC236}">
                <a16:creationId xmlns:a16="http://schemas.microsoft.com/office/drawing/2014/main" id="{097EBD6B-117C-4DAA-97E4-3B84CF86672C}"/>
              </a:ext>
            </a:extLst>
          </p:cNvPr>
          <p:cNvSpPr/>
          <p:nvPr userDrawn="1"/>
        </p:nvSpPr>
        <p:spPr>
          <a:xfrm>
            <a:off x="10567773" y="9162419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9" name="รูปแบบอิสระ: รูปร่าง 738">
            <a:extLst>
              <a:ext uri="{FF2B5EF4-FFF2-40B4-BE49-F238E27FC236}">
                <a16:creationId xmlns:a16="http://schemas.microsoft.com/office/drawing/2014/main" id="{30325AB9-507A-47F5-A097-891E526B3426}"/>
              </a:ext>
            </a:extLst>
          </p:cNvPr>
          <p:cNvSpPr/>
          <p:nvPr userDrawn="1"/>
        </p:nvSpPr>
        <p:spPr>
          <a:xfrm>
            <a:off x="13131009" y="9151046"/>
            <a:ext cx="1344900" cy="118334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17" name="กลุ่ม 816">
            <a:extLst>
              <a:ext uri="{FF2B5EF4-FFF2-40B4-BE49-F238E27FC236}">
                <a16:creationId xmlns:a16="http://schemas.microsoft.com/office/drawing/2014/main" id="{1AC148BF-D561-411E-99E6-7718AA83EA4C}"/>
              </a:ext>
            </a:extLst>
          </p:cNvPr>
          <p:cNvGrpSpPr/>
          <p:nvPr userDrawn="1"/>
        </p:nvGrpSpPr>
        <p:grpSpPr>
          <a:xfrm>
            <a:off x="-675816" y="8264033"/>
            <a:ext cx="5809845" cy="3823434"/>
            <a:chOff x="-912501" y="3330446"/>
            <a:chExt cx="4929161" cy="3231594"/>
          </a:xfrm>
        </p:grpSpPr>
        <p:sp>
          <p:nvSpPr>
            <p:cNvPr id="818" name="เมฆ 45">
              <a:extLst>
                <a:ext uri="{FF2B5EF4-FFF2-40B4-BE49-F238E27FC236}">
                  <a16:creationId xmlns:a16="http://schemas.microsoft.com/office/drawing/2014/main" id="{301CCD55-EF31-43FB-854E-D84680FF55CC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819" name="กลุ่ม 818">
              <a:extLst>
                <a:ext uri="{FF2B5EF4-FFF2-40B4-BE49-F238E27FC236}">
                  <a16:creationId xmlns:a16="http://schemas.microsoft.com/office/drawing/2014/main" id="{D26ED92D-B352-41BC-B825-BB5244E7AEDB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820" name="กลุ่ม 819">
                <a:extLst>
                  <a:ext uri="{FF2B5EF4-FFF2-40B4-BE49-F238E27FC236}">
                    <a16:creationId xmlns:a16="http://schemas.microsoft.com/office/drawing/2014/main" id="{255C26B5-5CED-436E-84FB-67813F5B6CA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30" name="รูปแบบอิสระ: รูปร่าง 829">
                  <a:extLst>
                    <a:ext uri="{FF2B5EF4-FFF2-40B4-BE49-F238E27FC236}">
                      <a16:creationId xmlns:a16="http://schemas.microsoft.com/office/drawing/2014/main" id="{A4FDADAA-81A7-45F3-9745-1460A477CC0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1" name="วงรี 77">
                  <a:extLst>
                    <a:ext uri="{FF2B5EF4-FFF2-40B4-BE49-F238E27FC236}">
                      <a16:creationId xmlns:a16="http://schemas.microsoft.com/office/drawing/2014/main" id="{CF402B8B-F5BE-4418-BD6C-F0E46CFC75E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1" name="กลุ่ม 820">
                <a:extLst>
                  <a:ext uri="{FF2B5EF4-FFF2-40B4-BE49-F238E27FC236}">
                    <a16:creationId xmlns:a16="http://schemas.microsoft.com/office/drawing/2014/main" id="{3634FAF3-E163-4FF2-8B8A-64D6247F69C1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8" name="รูปแบบอิสระ: รูปร่าง 827">
                  <a:extLst>
                    <a:ext uri="{FF2B5EF4-FFF2-40B4-BE49-F238E27FC236}">
                      <a16:creationId xmlns:a16="http://schemas.microsoft.com/office/drawing/2014/main" id="{9DBCE623-ABCF-4619-A77A-322BED1D5ED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9" name="วงรี 77">
                  <a:extLst>
                    <a:ext uri="{FF2B5EF4-FFF2-40B4-BE49-F238E27FC236}">
                      <a16:creationId xmlns:a16="http://schemas.microsoft.com/office/drawing/2014/main" id="{80C228E0-14BA-4914-9B33-764ECCE85C5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2" name="กลุ่ม 821">
                <a:extLst>
                  <a:ext uri="{FF2B5EF4-FFF2-40B4-BE49-F238E27FC236}">
                    <a16:creationId xmlns:a16="http://schemas.microsoft.com/office/drawing/2014/main" id="{547E2135-7299-472D-877F-65CAC0F75DAE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826" name="รูปแบบอิสระ: รูปร่าง 825">
                  <a:extLst>
                    <a:ext uri="{FF2B5EF4-FFF2-40B4-BE49-F238E27FC236}">
                      <a16:creationId xmlns:a16="http://schemas.microsoft.com/office/drawing/2014/main" id="{5B2563F0-1E7B-4125-B6AA-2ADE30A2C68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7" name="วงรี 77">
                  <a:extLst>
                    <a:ext uri="{FF2B5EF4-FFF2-40B4-BE49-F238E27FC236}">
                      <a16:creationId xmlns:a16="http://schemas.microsoft.com/office/drawing/2014/main" id="{E3C7AC54-3541-4286-B975-E826A6519EA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3" name="กลุ่ม 822">
                <a:extLst>
                  <a:ext uri="{FF2B5EF4-FFF2-40B4-BE49-F238E27FC236}">
                    <a16:creationId xmlns:a16="http://schemas.microsoft.com/office/drawing/2014/main" id="{39D12B93-4A31-4D2C-B1BD-1C6908AADF7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4" name="รูปแบบอิสระ: รูปร่าง 823">
                  <a:extLst>
                    <a:ext uri="{FF2B5EF4-FFF2-40B4-BE49-F238E27FC236}">
                      <a16:creationId xmlns:a16="http://schemas.microsoft.com/office/drawing/2014/main" id="{9C14A0BD-755D-4F6C-8A96-2E57927FC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5" name="วงรี 77">
                  <a:extLst>
                    <a:ext uri="{FF2B5EF4-FFF2-40B4-BE49-F238E27FC236}">
                      <a16:creationId xmlns:a16="http://schemas.microsoft.com/office/drawing/2014/main" id="{47F4110E-28F7-48C8-89B5-7F4909295A24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09" name="กลุ่ม 208">
            <a:extLst>
              <a:ext uri="{FF2B5EF4-FFF2-40B4-BE49-F238E27FC236}">
                <a16:creationId xmlns:a16="http://schemas.microsoft.com/office/drawing/2014/main" id="{42884456-96E0-409F-A5BE-40A7BFFE069B}"/>
              </a:ext>
            </a:extLst>
          </p:cNvPr>
          <p:cNvGrpSpPr/>
          <p:nvPr userDrawn="1"/>
        </p:nvGrpSpPr>
        <p:grpSpPr>
          <a:xfrm rot="18883733">
            <a:off x="2604508" y="3141087"/>
            <a:ext cx="3846419" cy="4001313"/>
            <a:chOff x="3843071" y="2015305"/>
            <a:chExt cx="3099471" cy="3214427"/>
          </a:xfrm>
        </p:grpSpPr>
        <p:sp>
          <p:nvSpPr>
            <p:cNvPr id="210" name="รูปแบบอิสระ: รูปร่าง 209">
              <a:extLst>
                <a:ext uri="{FF2B5EF4-FFF2-40B4-BE49-F238E27FC236}">
                  <a16:creationId xmlns:a16="http://schemas.microsoft.com/office/drawing/2014/main" id="{01DEAC55-0068-45B2-BC4A-C22350B6A3EA}"/>
                </a:ext>
              </a:extLst>
            </p:cNvPr>
            <p:cNvSpPr/>
            <p:nvPr/>
          </p:nvSpPr>
          <p:spPr>
            <a:xfrm>
              <a:off x="6057187" y="3417148"/>
              <a:ext cx="885355" cy="1665384"/>
            </a:xfrm>
            <a:custGeom>
              <a:avLst/>
              <a:gdLst>
                <a:gd name="connsiteX0" fmla="*/ 57979 w 887766"/>
                <a:gd name="connsiteY0" fmla="*/ 1518638 h 1664900"/>
                <a:gd name="connsiteX1" fmla="*/ 403419 w 887766"/>
                <a:gd name="connsiteY1" fmla="*/ 1213838 h 1664900"/>
                <a:gd name="connsiteX2" fmla="*/ 494859 w 887766"/>
                <a:gd name="connsiteY2" fmla="*/ 614398 h 1664900"/>
                <a:gd name="connsiteX3" fmla="*/ 454219 w 887766"/>
                <a:gd name="connsiteY3" fmla="*/ 157198 h 1664900"/>
                <a:gd name="connsiteX4" fmla="*/ 779339 w 887766"/>
                <a:gd name="connsiteY4" fmla="*/ 14958 h 1664900"/>
                <a:gd name="connsiteX5" fmla="*/ 880939 w 887766"/>
                <a:gd name="connsiteY5" fmla="*/ 472158 h 1664900"/>
                <a:gd name="connsiteX6" fmla="*/ 616779 w 887766"/>
                <a:gd name="connsiteY6" fmla="*/ 1213838 h 1664900"/>
                <a:gd name="connsiteX7" fmla="*/ 57979 w 887766"/>
                <a:gd name="connsiteY7" fmla="*/ 1650718 h 1664900"/>
                <a:gd name="connsiteX8" fmla="*/ 57979 w 887766"/>
                <a:gd name="connsiteY8" fmla="*/ 1518638 h 1664900"/>
                <a:gd name="connsiteX0" fmla="*/ 55568 w 885355"/>
                <a:gd name="connsiteY0" fmla="*/ 1518638 h 1665384"/>
                <a:gd name="connsiteX1" fmla="*/ 355805 w 885355"/>
                <a:gd name="connsiteY1" fmla="*/ 1179236 h 1665384"/>
                <a:gd name="connsiteX2" fmla="*/ 492448 w 885355"/>
                <a:gd name="connsiteY2" fmla="*/ 614398 h 1665384"/>
                <a:gd name="connsiteX3" fmla="*/ 451808 w 885355"/>
                <a:gd name="connsiteY3" fmla="*/ 157198 h 1665384"/>
                <a:gd name="connsiteX4" fmla="*/ 776928 w 885355"/>
                <a:gd name="connsiteY4" fmla="*/ 14958 h 1665384"/>
                <a:gd name="connsiteX5" fmla="*/ 878528 w 885355"/>
                <a:gd name="connsiteY5" fmla="*/ 472158 h 1665384"/>
                <a:gd name="connsiteX6" fmla="*/ 614368 w 885355"/>
                <a:gd name="connsiteY6" fmla="*/ 1213838 h 1665384"/>
                <a:gd name="connsiteX7" fmla="*/ 55568 w 885355"/>
                <a:gd name="connsiteY7" fmla="*/ 1650718 h 1665384"/>
                <a:gd name="connsiteX8" fmla="*/ 55568 w 885355"/>
                <a:gd name="connsiteY8" fmla="*/ 1518638 h 166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5355" h="1665384">
                  <a:moveTo>
                    <a:pt x="55568" y="1518638"/>
                  </a:moveTo>
                  <a:cubicBezTo>
                    <a:pt x="105608" y="1440058"/>
                    <a:pt x="282992" y="1329943"/>
                    <a:pt x="355805" y="1179236"/>
                  </a:cubicBezTo>
                  <a:cubicBezTo>
                    <a:pt x="428618" y="1028529"/>
                    <a:pt x="476448" y="784738"/>
                    <a:pt x="492448" y="614398"/>
                  </a:cubicBezTo>
                  <a:cubicBezTo>
                    <a:pt x="508448" y="444058"/>
                    <a:pt x="404395" y="257105"/>
                    <a:pt x="451808" y="157198"/>
                  </a:cubicBezTo>
                  <a:cubicBezTo>
                    <a:pt x="499221" y="57291"/>
                    <a:pt x="705808" y="-37535"/>
                    <a:pt x="776928" y="14958"/>
                  </a:cubicBezTo>
                  <a:cubicBezTo>
                    <a:pt x="848048" y="67451"/>
                    <a:pt x="905621" y="272345"/>
                    <a:pt x="878528" y="472158"/>
                  </a:cubicBezTo>
                  <a:cubicBezTo>
                    <a:pt x="851435" y="671971"/>
                    <a:pt x="751528" y="1017411"/>
                    <a:pt x="614368" y="1213838"/>
                  </a:cubicBezTo>
                  <a:cubicBezTo>
                    <a:pt x="477208" y="1410265"/>
                    <a:pt x="150395" y="1596531"/>
                    <a:pt x="55568" y="1650718"/>
                  </a:cubicBezTo>
                  <a:cubicBezTo>
                    <a:pt x="-39259" y="1704905"/>
                    <a:pt x="5528" y="1597218"/>
                    <a:pt x="55568" y="151863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1" name="กลุ่ม 210">
              <a:extLst>
                <a:ext uri="{FF2B5EF4-FFF2-40B4-BE49-F238E27FC236}">
                  <a16:creationId xmlns:a16="http://schemas.microsoft.com/office/drawing/2014/main" id="{5955A256-5EDA-4958-B2B8-A44A4862FC0C}"/>
                </a:ext>
              </a:extLst>
            </p:cNvPr>
            <p:cNvGrpSpPr/>
            <p:nvPr/>
          </p:nvGrpSpPr>
          <p:grpSpPr>
            <a:xfrm>
              <a:off x="3843071" y="2015305"/>
              <a:ext cx="2407177" cy="3214427"/>
              <a:chOff x="3843071" y="2015305"/>
              <a:chExt cx="2407177" cy="3214427"/>
            </a:xfrm>
          </p:grpSpPr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E739C2C-9C56-4F22-8D79-E2A522BBC85D}"/>
                  </a:ext>
                </a:extLst>
              </p:cNvPr>
              <p:cNvGrpSpPr/>
              <p:nvPr/>
            </p:nvGrpSpPr>
            <p:grpSpPr>
              <a:xfrm>
                <a:off x="3843071" y="2015305"/>
                <a:ext cx="2407177" cy="3214427"/>
                <a:chOff x="6997471" y="2147161"/>
                <a:chExt cx="2663841" cy="3692953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FC06A9DF-CDFF-41BE-88D8-2F201D8B5B5C}"/>
                    </a:ext>
                  </a:extLst>
                </p:cNvPr>
                <p:cNvSpPr/>
                <p:nvPr/>
              </p:nvSpPr>
              <p:spPr>
                <a:xfrm>
                  <a:off x="6997471" y="2147161"/>
                  <a:ext cx="2663841" cy="3692953"/>
                </a:xfrm>
                <a:custGeom>
                  <a:avLst/>
                  <a:gdLst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55889 w 606091"/>
                    <a:gd name="connsiteY4" fmla="*/ 5679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63509 w 606091"/>
                    <a:gd name="connsiteY4" fmla="*/ 6060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19655 w 570517"/>
                    <a:gd name="connsiteY0" fmla="*/ 691793 h 826605"/>
                    <a:gd name="connsiteX1" fmla="*/ 75535 w 570517"/>
                    <a:gd name="connsiteY1" fmla="*/ 216813 h 826605"/>
                    <a:gd name="connsiteX2" fmla="*/ 42515 w 570517"/>
                    <a:gd name="connsiteY2" fmla="*/ 23773 h 826605"/>
                    <a:gd name="connsiteX3" fmla="*/ 182215 w 570517"/>
                    <a:gd name="connsiteY3" fmla="*/ 74573 h 826605"/>
                    <a:gd name="connsiteX4" fmla="*/ 227935 w 570517"/>
                    <a:gd name="connsiteY4" fmla="*/ 60603 h 826605"/>
                    <a:gd name="connsiteX5" fmla="*/ 324455 w 570517"/>
                    <a:gd name="connsiteY5" fmla="*/ 49173 h 826605"/>
                    <a:gd name="connsiteX6" fmla="*/ 415895 w 570517"/>
                    <a:gd name="connsiteY6" fmla="*/ 69493 h 826605"/>
                    <a:gd name="connsiteX7" fmla="*/ 527655 w 570517"/>
                    <a:gd name="connsiteY7" fmla="*/ 3453 h 826605"/>
                    <a:gd name="connsiteX8" fmla="*/ 502255 w 570517"/>
                    <a:gd name="connsiteY8" fmla="*/ 193953 h 826605"/>
                    <a:gd name="connsiteX9" fmla="*/ 558135 w 570517"/>
                    <a:gd name="connsiteY9" fmla="*/ 681633 h 826605"/>
                    <a:gd name="connsiteX10" fmla="*/ 553055 w 570517"/>
                    <a:gd name="connsiteY10" fmla="*/ 803553 h 826605"/>
                    <a:gd name="connsiteX11" fmla="*/ 375255 w 570517"/>
                    <a:gd name="connsiteY11" fmla="*/ 821333 h 826605"/>
                    <a:gd name="connsiteX12" fmla="*/ 32355 w 570517"/>
                    <a:gd name="connsiteY12" fmla="*/ 814348 h 826605"/>
                    <a:gd name="connsiteX13" fmla="*/ 19655 w 570517"/>
                    <a:gd name="connsiteY13" fmla="*/ 691793 h 826605"/>
                    <a:gd name="connsiteX0" fmla="*/ 27872 w 578734"/>
                    <a:gd name="connsiteY0" fmla="*/ 691793 h 821583"/>
                    <a:gd name="connsiteX1" fmla="*/ 83752 w 578734"/>
                    <a:gd name="connsiteY1" fmla="*/ 216813 h 821583"/>
                    <a:gd name="connsiteX2" fmla="*/ 50732 w 578734"/>
                    <a:gd name="connsiteY2" fmla="*/ 23773 h 821583"/>
                    <a:gd name="connsiteX3" fmla="*/ 190432 w 578734"/>
                    <a:gd name="connsiteY3" fmla="*/ 74573 h 821583"/>
                    <a:gd name="connsiteX4" fmla="*/ 236152 w 578734"/>
                    <a:gd name="connsiteY4" fmla="*/ 60603 h 821583"/>
                    <a:gd name="connsiteX5" fmla="*/ 332672 w 578734"/>
                    <a:gd name="connsiteY5" fmla="*/ 49173 h 821583"/>
                    <a:gd name="connsiteX6" fmla="*/ 424112 w 578734"/>
                    <a:gd name="connsiteY6" fmla="*/ 69493 h 821583"/>
                    <a:gd name="connsiteX7" fmla="*/ 535872 w 578734"/>
                    <a:gd name="connsiteY7" fmla="*/ 3453 h 821583"/>
                    <a:gd name="connsiteX8" fmla="*/ 510472 w 578734"/>
                    <a:gd name="connsiteY8" fmla="*/ 193953 h 821583"/>
                    <a:gd name="connsiteX9" fmla="*/ 566352 w 578734"/>
                    <a:gd name="connsiteY9" fmla="*/ 681633 h 821583"/>
                    <a:gd name="connsiteX10" fmla="*/ 561272 w 578734"/>
                    <a:gd name="connsiteY10" fmla="*/ 803553 h 821583"/>
                    <a:gd name="connsiteX11" fmla="*/ 383472 w 578734"/>
                    <a:gd name="connsiteY11" fmla="*/ 821333 h 821583"/>
                    <a:gd name="connsiteX12" fmla="*/ 40572 w 578734"/>
                    <a:gd name="connsiteY12" fmla="*/ 814348 h 821583"/>
                    <a:gd name="connsiteX13" fmla="*/ 27872 w 578734"/>
                    <a:gd name="connsiteY13" fmla="*/ 691793 h 821583"/>
                    <a:gd name="connsiteX0" fmla="*/ 11104 w 579111"/>
                    <a:gd name="connsiteY0" fmla="*/ 701318 h 825770"/>
                    <a:gd name="connsiteX1" fmla="*/ 84129 w 579111"/>
                    <a:gd name="connsiteY1" fmla="*/ 216813 h 825770"/>
                    <a:gd name="connsiteX2" fmla="*/ 51109 w 579111"/>
                    <a:gd name="connsiteY2" fmla="*/ 23773 h 825770"/>
                    <a:gd name="connsiteX3" fmla="*/ 190809 w 579111"/>
                    <a:gd name="connsiteY3" fmla="*/ 74573 h 825770"/>
                    <a:gd name="connsiteX4" fmla="*/ 236529 w 579111"/>
                    <a:gd name="connsiteY4" fmla="*/ 60603 h 825770"/>
                    <a:gd name="connsiteX5" fmla="*/ 333049 w 579111"/>
                    <a:gd name="connsiteY5" fmla="*/ 49173 h 825770"/>
                    <a:gd name="connsiteX6" fmla="*/ 424489 w 579111"/>
                    <a:gd name="connsiteY6" fmla="*/ 69493 h 825770"/>
                    <a:gd name="connsiteX7" fmla="*/ 536249 w 579111"/>
                    <a:gd name="connsiteY7" fmla="*/ 3453 h 825770"/>
                    <a:gd name="connsiteX8" fmla="*/ 510849 w 579111"/>
                    <a:gd name="connsiteY8" fmla="*/ 193953 h 825770"/>
                    <a:gd name="connsiteX9" fmla="*/ 566729 w 579111"/>
                    <a:gd name="connsiteY9" fmla="*/ 681633 h 825770"/>
                    <a:gd name="connsiteX10" fmla="*/ 561649 w 579111"/>
                    <a:gd name="connsiteY10" fmla="*/ 803553 h 825770"/>
                    <a:gd name="connsiteX11" fmla="*/ 383849 w 579111"/>
                    <a:gd name="connsiteY11" fmla="*/ 821333 h 825770"/>
                    <a:gd name="connsiteX12" fmla="*/ 40949 w 579111"/>
                    <a:gd name="connsiteY12" fmla="*/ 814348 h 825770"/>
                    <a:gd name="connsiteX13" fmla="*/ 11104 w 579111"/>
                    <a:gd name="connsiteY13" fmla="*/ 701318 h 825770"/>
                    <a:gd name="connsiteX0" fmla="*/ 12598 w 580605"/>
                    <a:gd name="connsiteY0" fmla="*/ 701318 h 825770"/>
                    <a:gd name="connsiteX1" fmla="*/ 85623 w 580605"/>
                    <a:gd name="connsiteY1" fmla="*/ 216813 h 825770"/>
                    <a:gd name="connsiteX2" fmla="*/ 52603 w 580605"/>
                    <a:gd name="connsiteY2" fmla="*/ 23773 h 825770"/>
                    <a:gd name="connsiteX3" fmla="*/ 192303 w 580605"/>
                    <a:gd name="connsiteY3" fmla="*/ 74573 h 825770"/>
                    <a:gd name="connsiteX4" fmla="*/ 238023 w 580605"/>
                    <a:gd name="connsiteY4" fmla="*/ 60603 h 825770"/>
                    <a:gd name="connsiteX5" fmla="*/ 334543 w 580605"/>
                    <a:gd name="connsiteY5" fmla="*/ 49173 h 825770"/>
                    <a:gd name="connsiteX6" fmla="*/ 425983 w 580605"/>
                    <a:gd name="connsiteY6" fmla="*/ 69493 h 825770"/>
                    <a:gd name="connsiteX7" fmla="*/ 537743 w 580605"/>
                    <a:gd name="connsiteY7" fmla="*/ 3453 h 825770"/>
                    <a:gd name="connsiteX8" fmla="*/ 512343 w 580605"/>
                    <a:gd name="connsiteY8" fmla="*/ 193953 h 825770"/>
                    <a:gd name="connsiteX9" fmla="*/ 568223 w 580605"/>
                    <a:gd name="connsiteY9" fmla="*/ 681633 h 825770"/>
                    <a:gd name="connsiteX10" fmla="*/ 563143 w 580605"/>
                    <a:gd name="connsiteY10" fmla="*/ 803553 h 825770"/>
                    <a:gd name="connsiteX11" fmla="*/ 385343 w 580605"/>
                    <a:gd name="connsiteY11" fmla="*/ 821333 h 825770"/>
                    <a:gd name="connsiteX12" fmla="*/ 42443 w 580605"/>
                    <a:gd name="connsiteY12" fmla="*/ 814348 h 825770"/>
                    <a:gd name="connsiteX13" fmla="*/ 12598 w 580605"/>
                    <a:gd name="connsiteY13" fmla="*/ 701318 h 825770"/>
                    <a:gd name="connsiteX0" fmla="*/ 12598 w 585924"/>
                    <a:gd name="connsiteY0" fmla="*/ 701318 h 825770"/>
                    <a:gd name="connsiteX1" fmla="*/ 85623 w 585924"/>
                    <a:gd name="connsiteY1" fmla="*/ 216813 h 825770"/>
                    <a:gd name="connsiteX2" fmla="*/ 52603 w 585924"/>
                    <a:gd name="connsiteY2" fmla="*/ 23773 h 825770"/>
                    <a:gd name="connsiteX3" fmla="*/ 192303 w 585924"/>
                    <a:gd name="connsiteY3" fmla="*/ 74573 h 825770"/>
                    <a:gd name="connsiteX4" fmla="*/ 238023 w 585924"/>
                    <a:gd name="connsiteY4" fmla="*/ 60603 h 825770"/>
                    <a:gd name="connsiteX5" fmla="*/ 334543 w 585924"/>
                    <a:gd name="connsiteY5" fmla="*/ 49173 h 825770"/>
                    <a:gd name="connsiteX6" fmla="*/ 425983 w 585924"/>
                    <a:gd name="connsiteY6" fmla="*/ 69493 h 825770"/>
                    <a:gd name="connsiteX7" fmla="*/ 537743 w 585924"/>
                    <a:gd name="connsiteY7" fmla="*/ 3453 h 825770"/>
                    <a:gd name="connsiteX8" fmla="*/ 512343 w 585924"/>
                    <a:gd name="connsiteY8" fmla="*/ 193953 h 825770"/>
                    <a:gd name="connsiteX9" fmla="*/ 568223 w 585924"/>
                    <a:gd name="connsiteY9" fmla="*/ 681633 h 825770"/>
                    <a:gd name="connsiteX10" fmla="*/ 570763 w 585924"/>
                    <a:gd name="connsiteY10" fmla="*/ 809268 h 825770"/>
                    <a:gd name="connsiteX11" fmla="*/ 385343 w 585924"/>
                    <a:gd name="connsiteY11" fmla="*/ 821333 h 825770"/>
                    <a:gd name="connsiteX12" fmla="*/ 42443 w 585924"/>
                    <a:gd name="connsiteY12" fmla="*/ 814348 h 825770"/>
                    <a:gd name="connsiteX13" fmla="*/ 12598 w 585924"/>
                    <a:gd name="connsiteY13" fmla="*/ 701318 h 825770"/>
                    <a:gd name="connsiteX0" fmla="*/ 12710 w 585897"/>
                    <a:gd name="connsiteY0" fmla="*/ 701318 h 830313"/>
                    <a:gd name="connsiteX1" fmla="*/ 85735 w 585897"/>
                    <a:gd name="connsiteY1" fmla="*/ 216813 h 830313"/>
                    <a:gd name="connsiteX2" fmla="*/ 52715 w 585897"/>
                    <a:gd name="connsiteY2" fmla="*/ 23773 h 830313"/>
                    <a:gd name="connsiteX3" fmla="*/ 192415 w 585897"/>
                    <a:gd name="connsiteY3" fmla="*/ 74573 h 830313"/>
                    <a:gd name="connsiteX4" fmla="*/ 238135 w 585897"/>
                    <a:gd name="connsiteY4" fmla="*/ 60603 h 830313"/>
                    <a:gd name="connsiteX5" fmla="*/ 334655 w 585897"/>
                    <a:gd name="connsiteY5" fmla="*/ 49173 h 830313"/>
                    <a:gd name="connsiteX6" fmla="*/ 426095 w 585897"/>
                    <a:gd name="connsiteY6" fmla="*/ 69493 h 830313"/>
                    <a:gd name="connsiteX7" fmla="*/ 537855 w 585897"/>
                    <a:gd name="connsiteY7" fmla="*/ 3453 h 830313"/>
                    <a:gd name="connsiteX8" fmla="*/ 512455 w 585897"/>
                    <a:gd name="connsiteY8" fmla="*/ 193953 h 830313"/>
                    <a:gd name="connsiteX9" fmla="*/ 568335 w 585897"/>
                    <a:gd name="connsiteY9" fmla="*/ 681633 h 830313"/>
                    <a:gd name="connsiteX10" fmla="*/ 570875 w 585897"/>
                    <a:gd name="connsiteY10" fmla="*/ 809268 h 830313"/>
                    <a:gd name="connsiteX11" fmla="*/ 387360 w 585897"/>
                    <a:gd name="connsiteY11" fmla="*/ 828953 h 830313"/>
                    <a:gd name="connsiteX12" fmla="*/ 42555 w 585897"/>
                    <a:gd name="connsiteY12" fmla="*/ 814348 h 830313"/>
                    <a:gd name="connsiteX13" fmla="*/ 12710 w 585897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238135 w 591041"/>
                    <a:gd name="connsiteY4" fmla="*/ 60603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192415 w 591041"/>
                    <a:gd name="connsiteY4" fmla="*/ 73938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192415 w 591041"/>
                    <a:gd name="connsiteY4" fmla="*/ 73960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34325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1041" h="830335">
                      <a:moveTo>
                        <a:pt x="12710" y="701340"/>
                      </a:moveTo>
                      <a:cubicBezTo>
                        <a:pt x="23717" y="597941"/>
                        <a:pt x="79068" y="329759"/>
                        <a:pt x="85735" y="216835"/>
                      </a:cubicBezTo>
                      <a:cubicBezTo>
                        <a:pt x="92402" y="103911"/>
                        <a:pt x="34935" y="47502"/>
                        <a:pt x="52715" y="23795"/>
                      </a:cubicBezTo>
                      <a:cubicBezTo>
                        <a:pt x="70495" y="88"/>
                        <a:pt x="160559" y="67822"/>
                        <a:pt x="192415" y="74595"/>
                      </a:cubicBezTo>
                      <a:cubicBezTo>
                        <a:pt x="224271" y="81368"/>
                        <a:pt x="223636" y="68033"/>
                        <a:pt x="243850" y="64435"/>
                      </a:cubicBezTo>
                      <a:cubicBezTo>
                        <a:pt x="264064" y="60837"/>
                        <a:pt x="260466" y="55968"/>
                        <a:pt x="313700" y="53005"/>
                      </a:cubicBezTo>
                      <a:cubicBezTo>
                        <a:pt x="366934" y="50042"/>
                        <a:pt x="388736" y="77770"/>
                        <a:pt x="426095" y="69515"/>
                      </a:cubicBezTo>
                      <a:cubicBezTo>
                        <a:pt x="463454" y="61260"/>
                        <a:pt x="523462" y="-17268"/>
                        <a:pt x="537855" y="3475"/>
                      </a:cubicBezTo>
                      <a:cubicBezTo>
                        <a:pt x="552248" y="24218"/>
                        <a:pt x="505470" y="80945"/>
                        <a:pt x="512455" y="193975"/>
                      </a:cubicBezTo>
                      <a:cubicBezTo>
                        <a:pt x="519440" y="307005"/>
                        <a:pt x="570028" y="579103"/>
                        <a:pt x="579765" y="681655"/>
                      </a:cubicBezTo>
                      <a:cubicBezTo>
                        <a:pt x="589502" y="784207"/>
                        <a:pt x="602942" y="784737"/>
                        <a:pt x="570875" y="809290"/>
                      </a:cubicBezTo>
                      <a:cubicBezTo>
                        <a:pt x="538808" y="833843"/>
                        <a:pt x="481763" y="828128"/>
                        <a:pt x="387360" y="828975"/>
                      </a:cubicBezTo>
                      <a:cubicBezTo>
                        <a:pt x="292957" y="829822"/>
                        <a:pt x="104997" y="835642"/>
                        <a:pt x="42555" y="814370"/>
                      </a:cubicBezTo>
                      <a:cubicBezTo>
                        <a:pt x="-19887" y="793098"/>
                        <a:pt x="1703" y="804739"/>
                        <a:pt x="12710" y="701340"/>
                      </a:cubicBezTo>
                      <a:close/>
                    </a:path>
                  </a:pathLst>
                </a:custGeom>
                <a:solidFill>
                  <a:srgbClr val="FEFF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0" name="กลุ่ม 219">
                  <a:extLst>
                    <a:ext uri="{FF2B5EF4-FFF2-40B4-BE49-F238E27FC236}">
                      <a16:creationId xmlns:a16="http://schemas.microsoft.com/office/drawing/2014/main" id="{F200BEC6-37C6-4571-8296-FA810AC98B63}"/>
                    </a:ext>
                  </a:extLst>
                </p:cNvPr>
                <p:cNvGrpSpPr/>
                <p:nvPr/>
              </p:nvGrpSpPr>
              <p:grpSpPr>
                <a:xfrm>
                  <a:off x="7236306" y="2206483"/>
                  <a:ext cx="2223242" cy="1029858"/>
                  <a:chOff x="7228461" y="2215721"/>
                  <a:chExt cx="2223242" cy="1029858"/>
                </a:xfrm>
                <a:solidFill>
                  <a:srgbClr val="A064BC"/>
                </a:solidFill>
              </p:grpSpPr>
              <p:sp>
                <p:nvSpPr>
                  <p:cNvPr id="243" name="รูปแบบอิสระ: รูปร่าง 242">
                    <a:extLst>
                      <a:ext uri="{FF2B5EF4-FFF2-40B4-BE49-F238E27FC236}">
                        <a16:creationId xmlns:a16="http://schemas.microsoft.com/office/drawing/2014/main" id="{07DE20D4-4228-4B56-89BB-379F78EA87DC}"/>
                      </a:ext>
                    </a:extLst>
                  </p:cNvPr>
                  <p:cNvSpPr/>
                  <p:nvPr/>
                </p:nvSpPr>
                <p:spPr>
                  <a:xfrm>
                    <a:off x="7228461" y="2248287"/>
                    <a:ext cx="1117285" cy="997292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5588 w 1105817"/>
                      <a:gd name="connsiteY6" fmla="*/ 25284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133"/>
                      <a:gd name="connsiteY0" fmla="*/ 970651 h 986901"/>
                      <a:gd name="connsiteX1" fmla="*/ 798115 w 1105133"/>
                      <a:gd name="connsiteY1" fmla="*/ 874131 h 986901"/>
                      <a:gd name="connsiteX2" fmla="*/ 1100375 w 1105133"/>
                      <a:gd name="connsiteY2" fmla="*/ 262499 h 986901"/>
                      <a:gd name="connsiteX3" fmla="*/ 976421 w 1105133"/>
                      <a:gd name="connsiteY3" fmla="*/ 179188 h 986901"/>
                      <a:gd name="connsiteX4" fmla="*/ 852596 w 1105133"/>
                      <a:gd name="connsiteY4" fmla="*/ 207764 h 986901"/>
                      <a:gd name="connsiteX5" fmla="*/ 775763 w 1105133"/>
                      <a:gd name="connsiteY5" fmla="*/ 236083 h 986901"/>
                      <a:gd name="connsiteX6" fmla="*/ 641141 w 1105133"/>
                      <a:gd name="connsiteY6" fmla="*/ 260469 h 986901"/>
                      <a:gd name="connsiteX7" fmla="*/ 645588 w 1105133"/>
                      <a:gd name="connsiteY7" fmla="*/ 252847 h 986901"/>
                      <a:gd name="connsiteX8" fmla="*/ 375459 w 1105133"/>
                      <a:gd name="connsiteY8" fmla="*/ 135499 h 986901"/>
                      <a:gd name="connsiteX9" fmla="*/ 244901 w 1105133"/>
                      <a:gd name="connsiteY9" fmla="*/ 64889 h 986901"/>
                      <a:gd name="connsiteX10" fmla="*/ 145841 w 1105133"/>
                      <a:gd name="connsiteY10" fmla="*/ 26789 h 986901"/>
                      <a:gd name="connsiteX11" fmla="*/ 85391 w 1105133"/>
                      <a:gd name="connsiteY11" fmla="*/ 9515 h 986901"/>
                      <a:gd name="connsiteX12" fmla="*/ 46781 w 1105133"/>
                      <a:gd name="connsiteY12" fmla="*/ 3929 h 986901"/>
                      <a:gd name="connsiteX13" fmla="*/ 47 w 1105133"/>
                      <a:gd name="connsiteY13" fmla="*/ 69459 h 986901"/>
                      <a:gd name="connsiteX14" fmla="*/ 39162 w 1105133"/>
                      <a:gd name="connsiteY14" fmla="*/ 219828 h 986901"/>
                      <a:gd name="connsiteX15" fmla="*/ 110791 w 1105133"/>
                      <a:gd name="connsiteY15" fmla="*/ 401691 h 986901"/>
                      <a:gd name="connsiteX16" fmla="*/ 158035 w 1105133"/>
                      <a:gd name="connsiteY16" fmla="*/ 672963 h 986901"/>
                      <a:gd name="connsiteX17" fmla="*/ 241347 w 1105133"/>
                      <a:gd name="connsiteY17" fmla="*/ 970651 h 986901"/>
                      <a:gd name="connsiteX0" fmla="*/ 241347 w 1115427"/>
                      <a:gd name="connsiteY0" fmla="*/ 970651 h 986901"/>
                      <a:gd name="connsiteX1" fmla="*/ 798115 w 1115427"/>
                      <a:gd name="connsiteY1" fmla="*/ 874131 h 986901"/>
                      <a:gd name="connsiteX2" fmla="*/ 1100375 w 1115427"/>
                      <a:gd name="connsiteY2" fmla="*/ 262499 h 986901"/>
                      <a:gd name="connsiteX3" fmla="*/ 1050716 w 1115427"/>
                      <a:gd name="connsiteY3" fmla="*/ 162043 h 986901"/>
                      <a:gd name="connsiteX4" fmla="*/ 852596 w 1115427"/>
                      <a:gd name="connsiteY4" fmla="*/ 207764 h 986901"/>
                      <a:gd name="connsiteX5" fmla="*/ 775763 w 1115427"/>
                      <a:gd name="connsiteY5" fmla="*/ 236083 h 986901"/>
                      <a:gd name="connsiteX6" fmla="*/ 641141 w 1115427"/>
                      <a:gd name="connsiteY6" fmla="*/ 260469 h 986901"/>
                      <a:gd name="connsiteX7" fmla="*/ 645588 w 1115427"/>
                      <a:gd name="connsiteY7" fmla="*/ 252847 h 986901"/>
                      <a:gd name="connsiteX8" fmla="*/ 375459 w 1115427"/>
                      <a:gd name="connsiteY8" fmla="*/ 135499 h 986901"/>
                      <a:gd name="connsiteX9" fmla="*/ 244901 w 1115427"/>
                      <a:gd name="connsiteY9" fmla="*/ 64889 h 986901"/>
                      <a:gd name="connsiteX10" fmla="*/ 145841 w 1115427"/>
                      <a:gd name="connsiteY10" fmla="*/ 26789 h 986901"/>
                      <a:gd name="connsiteX11" fmla="*/ 85391 w 1115427"/>
                      <a:gd name="connsiteY11" fmla="*/ 9515 h 986901"/>
                      <a:gd name="connsiteX12" fmla="*/ 46781 w 1115427"/>
                      <a:gd name="connsiteY12" fmla="*/ 3929 h 986901"/>
                      <a:gd name="connsiteX13" fmla="*/ 47 w 1115427"/>
                      <a:gd name="connsiteY13" fmla="*/ 69459 h 986901"/>
                      <a:gd name="connsiteX14" fmla="*/ 39162 w 1115427"/>
                      <a:gd name="connsiteY14" fmla="*/ 219828 h 986901"/>
                      <a:gd name="connsiteX15" fmla="*/ 110791 w 1115427"/>
                      <a:gd name="connsiteY15" fmla="*/ 401691 h 986901"/>
                      <a:gd name="connsiteX16" fmla="*/ 158035 w 1115427"/>
                      <a:gd name="connsiteY16" fmla="*/ 672963 h 986901"/>
                      <a:gd name="connsiteX17" fmla="*/ 241347 w 1115427"/>
                      <a:gd name="connsiteY17" fmla="*/ 970651 h 986901"/>
                      <a:gd name="connsiteX0" fmla="*/ 241347 w 1115427"/>
                      <a:gd name="connsiteY0" fmla="*/ 970490 h 986740"/>
                      <a:gd name="connsiteX1" fmla="*/ 798115 w 1115427"/>
                      <a:gd name="connsiteY1" fmla="*/ 873970 h 986740"/>
                      <a:gd name="connsiteX2" fmla="*/ 1100375 w 1115427"/>
                      <a:gd name="connsiteY2" fmla="*/ 262338 h 986740"/>
                      <a:gd name="connsiteX3" fmla="*/ 1050716 w 1115427"/>
                      <a:gd name="connsiteY3" fmla="*/ 161882 h 986740"/>
                      <a:gd name="connsiteX4" fmla="*/ 852596 w 1115427"/>
                      <a:gd name="connsiteY4" fmla="*/ 207603 h 986740"/>
                      <a:gd name="connsiteX5" fmla="*/ 775763 w 1115427"/>
                      <a:gd name="connsiteY5" fmla="*/ 235922 h 986740"/>
                      <a:gd name="connsiteX6" fmla="*/ 641141 w 1115427"/>
                      <a:gd name="connsiteY6" fmla="*/ 260308 h 986740"/>
                      <a:gd name="connsiteX7" fmla="*/ 645588 w 1115427"/>
                      <a:gd name="connsiteY7" fmla="*/ 252686 h 986740"/>
                      <a:gd name="connsiteX8" fmla="*/ 375459 w 1115427"/>
                      <a:gd name="connsiteY8" fmla="*/ 135338 h 986740"/>
                      <a:gd name="connsiteX9" fmla="*/ 244901 w 1115427"/>
                      <a:gd name="connsiteY9" fmla="*/ 64728 h 986740"/>
                      <a:gd name="connsiteX10" fmla="*/ 145841 w 1115427"/>
                      <a:gd name="connsiteY10" fmla="*/ 20913 h 986740"/>
                      <a:gd name="connsiteX11" fmla="*/ 85391 w 1115427"/>
                      <a:gd name="connsiteY11" fmla="*/ 9354 h 986740"/>
                      <a:gd name="connsiteX12" fmla="*/ 46781 w 1115427"/>
                      <a:gd name="connsiteY12" fmla="*/ 3768 h 986740"/>
                      <a:gd name="connsiteX13" fmla="*/ 47 w 1115427"/>
                      <a:gd name="connsiteY13" fmla="*/ 69298 h 986740"/>
                      <a:gd name="connsiteX14" fmla="*/ 39162 w 1115427"/>
                      <a:gd name="connsiteY14" fmla="*/ 219667 h 986740"/>
                      <a:gd name="connsiteX15" fmla="*/ 110791 w 1115427"/>
                      <a:gd name="connsiteY15" fmla="*/ 401530 h 986740"/>
                      <a:gd name="connsiteX16" fmla="*/ 158035 w 1115427"/>
                      <a:gd name="connsiteY16" fmla="*/ 672802 h 986740"/>
                      <a:gd name="connsiteX17" fmla="*/ 241347 w 1115427"/>
                      <a:gd name="connsiteY17" fmla="*/ 970490 h 986740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75459 w 1115427"/>
                      <a:gd name="connsiteY8" fmla="*/ 137470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86889 w 1115427"/>
                      <a:gd name="connsiteY8" fmla="*/ 135565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14 w 1115394"/>
                      <a:gd name="connsiteY0" fmla="*/ 976778 h 993028"/>
                      <a:gd name="connsiteX1" fmla="*/ 798082 w 1115394"/>
                      <a:gd name="connsiteY1" fmla="*/ 880258 h 993028"/>
                      <a:gd name="connsiteX2" fmla="*/ 1100342 w 1115394"/>
                      <a:gd name="connsiteY2" fmla="*/ 268626 h 993028"/>
                      <a:gd name="connsiteX3" fmla="*/ 1050683 w 1115394"/>
                      <a:gd name="connsiteY3" fmla="*/ 168170 h 993028"/>
                      <a:gd name="connsiteX4" fmla="*/ 852563 w 1115394"/>
                      <a:gd name="connsiteY4" fmla="*/ 213891 h 993028"/>
                      <a:gd name="connsiteX5" fmla="*/ 775730 w 1115394"/>
                      <a:gd name="connsiteY5" fmla="*/ 242210 h 993028"/>
                      <a:gd name="connsiteX6" fmla="*/ 641108 w 1115394"/>
                      <a:gd name="connsiteY6" fmla="*/ 266596 h 993028"/>
                      <a:gd name="connsiteX7" fmla="*/ 645555 w 1115394"/>
                      <a:gd name="connsiteY7" fmla="*/ 258974 h 993028"/>
                      <a:gd name="connsiteX8" fmla="*/ 386856 w 1115394"/>
                      <a:gd name="connsiteY8" fmla="*/ 139721 h 993028"/>
                      <a:gd name="connsiteX9" fmla="*/ 244868 w 1115394"/>
                      <a:gd name="connsiteY9" fmla="*/ 71016 h 993028"/>
                      <a:gd name="connsiteX10" fmla="*/ 145808 w 1115394"/>
                      <a:gd name="connsiteY10" fmla="*/ 27201 h 993028"/>
                      <a:gd name="connsiteX11" fmla="*/ 85358 w 1115394"/>
                      <a:gd name="connsiteY11" fmla="*/ 8022 h 993028"/>
                      <a:gd name="connsiteX12" fmla="*/ 35318 w 1115394"/>
                      <a:gd name="connsiteY12" fmla="*/ 4341 h 993028"/>
                      <a:gd name="connsiteX13" fmla="*/ 14 w 1115394"/>
                      <a:gd name="connsiteY13" fmla="*/ 75586 h 993028"/>
                      <a:gd name="connsiteX14" fmla="*/ 39129 w 1115394"/>
                      <a:gd name="connsiteY14" fmla="*/ 225955 h 993028"/>
                      <a:gd name="connsiteX15" fmla="*/ 110758 w 1115394"/>
                      <a:gd name="connsiteY15" fmla="*/ 407818 h 993028"/>
                      <a:gd name="connsiteX16" fmla="*/ 158002 w 1115394"/>
                      <a:gd name="connsiteY16" fmla="*/ 679090 h 993028"/>
                      <a:gd name="connsiteX17" fmla="*/ 241314 w 1115394"/>
                      <a:gd name="connsiteY17" fmla="*/ 976778 h 993028"/>
                      <a:gd name="connsiteX0" fmla="*/ 241314 w 1115394"/>
                      <a:gd name="connsiteY0" fmla="*/ 976778 h 992046"/>
                      <a:gd name="connsiteX1" fmla="*/ 798082 w 1115394"/>
                      <a:gd name="connsiteY1" fmla="*/ 880258 h 992046"/>
                      <a:gd name="connsiteX2" fmla="*/ 1100342 w 1115394"/>
                      <a:gd name="connsiteY2" fmla="*/ 268626 h 992046"/>
                      <a:gd name="connsiteX3" fmla="*/ 1050683 w 1115394"/>
                      <a:gd name="connsiteY3" fmla="*/ 168170 h 992046"/>
                      <a:gd name="connsiteX4" fmla="*/ 852563 w 1115394"/>
                      <a:gd name="connsiteY4" fmla="*/ 213891 h 992046"/>
                      <a:gd name="connsiteX5" fmla="*/ 775730 w 1115394"/>
                      <a:gd name="connsiteY5" fmla="*/ 242210 h 992046"/>
                      <a:gd name="connsiteX6" fmla="*/ 641108 w 1115394"/>
                      <a:gd name="connsiteY6" fmla="*/ 266596 h 992046"/>
                      <a:gd name="connsiteX7" fmla="*/ 645555 w 1115394"/>
                      <a:gd name="connsiteY7" fmla="*/ 258974 h 992046"/>
                      <a:gd name="connsiteX8" fmla="*/ 386856 w 1115394"/>
                      <a:gd name="connsiteY8" fmla="*/ 139721 h 992046"/>
                      <a:gd name="connsiteX9" fmla="*/ 244868 w 1115394"/>
                      <a:gd name="connsiteY9" fmla="*/ 71016 h 992046"/>
                      <a:gd name="connsiteX10" fmla="*/ 145808 w 1115394"/>
                      <a:gd name="connsiteY10" fmla="*/ 27201 h 992046"/>
                      <a:gd name="connsiteX11" fmla="*/ 85358 w 1115394"/>
                      <a:gd name="connsiteY11" fmla="*/ 8022 h 992046"/>
                      <a:gd name="connsiteX12" fmla="*/ 35318 w 1115394"/>
                      <a:gd name="connsiteY12" fmla="*/ 4341 h 992046"/>
                      <a:gd name="connsiteX13" fmla="*/ 14 w 1115394"/>
                      <a:gd name="connsiteY13" fmla="*/ 75586 h 992046"/>
                      <a:gd name="connsiteX14" fmla="*/ 39129 w 1115394"/>
                      <a:gd name="connsiteY14" fmla="*/ 225955 h 992046"/>
                      <a:gd name="connsiteX15" fmla="*/ 110758 w 1115394"/>
                      <a:gd name="connsiteY15" fmla="*/ 407818 h 992046"/>
                      <a:gd name="connsiteX16" fmla="*/ 182767 w 1115394"/>
                      <a:gd name="connsiteY16" fmla="*/ 692425 h 992046"/>
                      <a:gd name="connsiteX17" fmla="*/ 241314 w 1115394"/>
                      <a:gd name="connsiteY17" fmla="*/ 976778 h 992046"/>
                      <a:gd name="connsiteX0" fmla="*/ 241314 w 1115394"/>
                      <a:gd name="connsiteY0" fmla="*/ 976778 h 991906"/>
                      <a:gd name="connsiteX1" fmla="*/ 798082 w 1115394"/>
                      <a:gd name="connsiteY1" fmla="*/ 880258 h 991906"/>
                      <a:gd name="connsiteX2" fmla="*/ 1100342 w 1115394"/>
                      <a:gd name="connsiteY2" fmla="*/ 268626 h 991906"/>
                      <a:gd name="connsiteX3" fmla="*/ 1050683 w 1115394"/>
                      <a:gd name="connsiteY3" fmla="*/ 168170 h 991906"/>
                      <a:gd name="connsiteX4" fmla="*/ 852563 w 1115394"/>
                      <a:gd name="connsiteY4" fmla="*/ 213891 h 991906"/>
                      <a:gd name="connsiteX5" fmla="*/ 775730 w 1115394"/>
                      <a:gd name="connsiteY5" fmla="*/ 242210 h 991906"/>
                      <a:gd name="connsiteX6" fmla="*/ 641108 w 1115394"/>
                      <a:gd name="connsiteY6" fmla="*/ 266596 h 991906"/>
                      <a:gd name="connsiteX7" fmla="*/ 645555 w 1115394"/>
                      <a:gd name="connsiteY7" fmla="*/ 258974 h 991906"/>
                      <a:gd name="connsiteX8" fmla="*/ 386856 w 1115394"/>
                      <a:gd name="connsiteY8" fmla="*/ 139721 h 991906"/>
                      <a:gd name="connsiteX9" fmla="*/ 244868 w 1115394"/>
                      <a:gd name="connsiteY9" fmla="*/ 71016 h 991906"/>
                      <a:gd name="connsiteX10" fmla="*/ 145808 w 1115394"/>
                      <a:gd name="connsiteY10" fmla="*/ 27201 h 991906"/>
                      <a:gd name="connsiteX11" fmla="*/ 85358 w 1115394"/>
                      <a:gd name="connsiteY11" fmla="*/ 8022 h 991906"/>
                      <a:gd name="connsiteX12" fmla="*/ 35318 w 1115394"/>
                      <a:gd name="connsiteY12" fmla="*/ 4341 h 991906"/>
                      <a:gd name="connsiteX13" fmla="*/ 14 w 1115394"/>
                      <a:gd name="connsiteY13" fmla="*/ 75586 h 991906"/>
                      <a:gd name="connsiteX14" fmla="*/ 39129 w 1115394"/>
                      <a:gd name="connsiteY14" fmla="*/ 225955 h 991906"/>
                      <a:gd name="connsiteX15" fmla="*/ 110758 w 1115394"/>
                      <a:gd name="connsiteY15" fmla="*/ 407818 h 991906"/>
                      <a:gd name="connsiteX16" fmla="*/ 173242 w 1115394"/>
                      <a:gd name="connsiteY16" fmla="*/ 694330 h 991906"/>
                      <a:gd name="connsiteX17" fmla="*/ 241314 w 111539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10748 w 1115384"/>
                      <a:gd name="connsiteY15" fmla="*/ 40781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62942 w 1115384"/>
                      <a:gd name="connsiteY16" fmla="*/ 693950 h 991906"/>
                      <a:gd name="connsiteX17" fmla="*/ 173232 w 1115384"/>
                      <a:gd name="connsiteY17" fmla="*/ 694330 h 991906"/>
                      <a:gd name="connsiteX18" fmla="*/ 241304 w 1115384"/>
                      <a:gd name="connsiteY18" fmla="*/ 976778 h 991906"/>
                      <a:gd name="connsiteX0" fmla="*/ 241351 w 1115431"/>
                      <a:gd name="connsiteY0" fmla="*/ 976778 h 991906"/>
                      <a:gd name="connsiteX1" fmla="*/ 798119 w 1115431"/>
                      <a:gd name="connsiteY1" fmla="*/ 880258 h 991906"/>
                      <a:gd name="connsiteX2" fmla="*/ 1100379 w 1115431"/>
                      <a:gd name="connsiteY2" fmla="*/ 268626 h 991906"/>
                      <a:gd name="connsiteX3" fmla="*/ 1050720 w 1115431"/>
                      <a:gd name="connsiteY3" fmla="*/ 168170 h 991906"/>
                      <a:gd name="connsiteX4" fmla="*/ 852600 w 1115431"/>
                      <a:gd name="connsiteY4" fmla="*/ 213891 h 991906"/>
                      <a:gd name="connsiteX5" fmla="*/ 775767 w 1115431"/>
                      <a:gd name="connsiteY5" fmla="*/ 242210 h 991906"/>
                      <a:gd name="connsiteX6" fmla="*/ 641145 w 1115431"/>
                      <a:gd name="connsiteY6" fmla="*/ 266596 h 991906"/>
                      <a:gd name="connsiteX7" fmla="*/ 645592 w 1115431"/>
                      <a:gd name="connsiteY7" fmla="*/ 258974 h 991906"/>
                      <a:gd name="connsiteX8" fmla="*/ 386893 w 1115431"/>
                      <a:gd name="connsiteY8" fmla="*/ 139721 h 991906"/>
                      <a:gd name="connsiteX9" fmla="*/ 244905 w 1115431"/>
                      <a:gd name="connsiteY9" fmla="*/ 71016 h 991906"/>
                      <a:gd name="connsiteX10" fmla="*/ 145845 w 1115431"/>
                      <a:gd name="connsiteY10" fmla="*/ 27201 h 991906"/>
                      <a:gd name="connsiteX11" fmla="*/ 85395 w 1115431"/>
                      <a:gd name="connsiteY11" fmla="*/ 8022 h 991906"/>
                      <a:gd name="connsiteX12" fmla="*/ 35355 w 1115431"/>
                      <a:gd name="connsiteY12" fmla="*/ 4341 h 991906"/>
                      <a:gd name="connsiteX13" fmla="*/ 51 w 1115431"/>
                      <a:gd name="connsiteY13" fmla="*/ 75586 h 991906"/>
                      <a:gd name="connsiteX14" fmla="*/ 42976 w 1115431"/>
                      <a:gd name="connsiteY14" fmla="*/ 235480 h 991906"/>
                      <a:gd name="connsiteX15" fmla="*/ 108890 w 1115431"/>
                      <a:gd name="connsiteY15" fmla="*/ 426868 h 991906"/>
                      <a:gd name="connsiteX16" fmla="*/ 162989 w 1115431"/>
                      <a:gd name="connsiteY16" fmla="*/ 693950 h 991906"/>
                      <a:gd name="connsiteX17" fmla="*/ 173279 w 1115431"/>
                      <a:gd name="connsiteY17" fmla="*/ 694330 h 991906"/>
                      <a:gd name="connsiteX18" fmla="*/ 241351 w 1115431"/>
                      <a:gd name="connsiteY18" fmla="*/ 976778 h 991906"/>
                      <a:gd name="connsiteX0" fmla="*/ 243252 w 1117332"/>
                      <a:gd name="connsiteY0" fmla="*/ 976778 h 991906"/>
                      <a:gd name="connsiteX1" fmla="*/ 800020 w 1117332"/>
                      <a:gd name="connsiteY1" fmla="*/ 880258 h 991906"/>
                      <a:gd name="connsiteX2" fmla="*/ 1102280 w 1117332"/>
                      <a:gd name="connsiteY2" fmla="*/ 268626 h 991906"/>
                      <a:gd name="connsiteX3" fmla="*/ 1052621 w 1117332"/>
                      <a:gd name="connsiteY3" fmla="*/ 168170 h 991906"/>
                      <a:gd name="connsiteX4" fmla="*/ 854501 w 1117332"/>
                      <a:gd name="connsiteY4" fmla="*/ 213891 h 991906"/>
                      <a:gd name="connsiteX5" fmla="*/ 777668 w 1117332"/>
                      <a:gd name="connsiteY5" fmla="*/ 242210 h 991906"/>
                      <a:gd name="connsiteX6" fmla="*/ 643046 w 1117332"/>
                      <a:gd name="connsiteY6" fmla="*/ 266596 h 991906"/>
                      <a:gd name="connsiteX7" fmla="*/ 647493 w 1117332"/>
                      <a:gd name="connsiteY7" fmla="*/ 258974 h 991906"/>
                      <a:gd name="connsiteX8" fmla="*/ 388794 w 1117332"/>
                      <a:gd name="connsiteY8" fmla="*/ 139721 h 991906"/>
                      <a:gd name="connsiteX9" fmla="*/ 246806 w 1117332"/>
                      <a:gd name="connsiteY9" fmla="*/ 71016 h 991906"/>
                      <a:gd name="connsiteX10" fmla="*/ 147746 w 1117332"/>
                      <a:gd name="connsiteY10" fmla="*/ 27201 h 991906"/>
                      <a:gd name="connsiteX11" fmla="*/ 87296 w 1117332"/>
                      <a:gd name="connsiteY11" fmla="*/ 8022 h 991906"/>
                      <a:gd name="connsiteX12" fmla="*/ 37256 w 1117332"/>
                      <a:gd name="connsiteY12" fmla="*/ 4341 h 991906"/>
                      <a:gd name="connsiteX13" fmla="*/ 47 w 1117332"/>
                      <a:gd name="connsiteY13" fmla="*/ 106066 h 991906"/>
                      <a:gd name="connsiteX14" fmla="*/ 44877 w 1117332"/>
                      <a:gd name="connsiteY14" fmla="*/ 235480 h 991906"/>
                      <a:gd name="connsiteX15" fmla="*/ 110791 w 1117332"/>
                      <a:gd name="connsiteY15" fmla="*/ 426868 h 991906"/>
                      <a:gd name="connsiteX16" fmla="*/ 164890 w 1117332"/>
                      <a:gd name="connsiteY16" fmla="*/ 693950 h 991906"/>
                      <a:gd name="connsiteX17" fmla="*/ 175180 w 1117332"/>
                      <a:gd name="connsiteY17" fmla="*/ 694330 h 991906"/>
                      <a:gd name="connsiteX18" fmla="*/ 243252 w 1117332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46759 w 1117285"/>
                      <a:gd name="connsiteY9" fmla="*/ 71016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52474 w 1117285"/>
                      <a:gd name="connsiteY9" fmla="*/ 76731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42999 w 1117285"/>
                      <a:gd name="connsiteY6" fmla="*/ 267747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705864 w 1117285"/>
                      <a:gd name="connsiteY6" fmla="*/ 26203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35157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81575 h 996703"/>
                      <a:gd name="connsiteX1" fmla="*/ 799973 w 1117285"/>
                      <a:gd name="connsiteY1" fmla="*/ 885055 h 996703"/>
                      <a:gd name="connsiteX2" fmla="*/ 1102233 w 1117285"/>
                      <a:gd name="connsiteY2" fmla="*/ 273423 h 996703"/>
                      <a:gd name="connsiteX3" fmla="*/ 1052574 w 1117285"/>
                      <a:gd name="connsiteY3" fmla="*/ 172967 h 996703"/>
                      <a:gd name="connsiteX4" fmla="*/ 854454 w 1117285"/>
                      <a:gd name="connsiteY4" fmla="*/ 218688 h 996703"/>
                      <a:gd name="connsiteX5" fmla="*/ 777621 w 1117285"/>
                      <a:gd name="connsiteY5" fmla="*/ 247007 h 996703"/>
                      <a:gd name="connsiteX6" fmla="*/ 696339 w 1117285"/>
                      <a:gd name="connsiteY6" fmla="*/ 254248 h 996703"/>
                      <a:gd name="connsiteX7" fmla="*/ 569341 w 1117285"/>
                      <a:gd name="connsiteY7" fmla="*/ 227576 h 996703"/>
                      <a:gd name="connsiteX8" fmla="*/ 388747 w 1117285"/>
                      <a:gd name="connsiteY8" fmla="*/ 138803 h 996703"/>
                      <a:gd name="connsiteX9" fmla="*/ 267714 w 1117285"/>
                      <a:gd name="connsiteY9" fmla="*/ 81528 h 996703"/>
                      <a:gd name="connsiteX10" fmla="*/ 225804 w 1117285"/>
                      <a:gd name="connsiteY10" fmla="*/ 60573 h 996703"/>
                      <a:gd name="connsiteX11" fmla="*/ 85344 w 1117285"/>
                      <a:gd name="connsiteY11" fmla="*/ 5199 h 996703"/>
                      <a:gd name="connsiteX12" fmla="*/ 37209 w 1117285"/>
                      <a:gd name="connsiteY12" fmla="*/ 9138 h 996703"/>
                      <a:gd name="connsiteX13" fmla="*/ 0 w 1117285"/>
                      <a:gd name="connsiteY13" fmla="*/ 110863 h 996703"/>
                      <a:gd name="connsiteX14" fmla="*/ 37210 w 1117285"/>
                      <a:gd name="connsiteY14" fmla="*/ 240277 h 996703"/>
                      <a:gd name="connsiteX15" fmla="*/ 110744 w 1117285"/>
                      <a:gd name="connsiteY15" fmla="*/ 431665 h 996703"/>
                      <a:gd name="connsiteX16" fmla="*/ 164843 w 1117285"/>
                      <a:gd name="connsiteY16" fmla="*/ 698747 h 996703"/>
                      <a:gd name="connsiteX17" fmla="*/ 175133 w 1117285"/>
                      <a:gd name="connsiteY17" fmla="*/ 699127 h 996703"/>
                      <a:gd name="connsiteX18" fmla="*/ 243205 w 1117285"/>
                      <a:gd name="connsiteY18" fmla="*/ 981575 h 996703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698747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1033 w 1117285"/>
                      <a:gd name="connsiteY16" fmla="*/ 77304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64843 w 1117285"/>
                      <a:gd name="connsiteY16" fmla="*/ 74256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78178 w 1117285"/>
                      <a:gd name="connsiteY16" fmla="*/ 55587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78178 w 1117285"/>
                      <a:gd name="connsiteY16" fmla="*/ 555872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61033 w 1117285"/>
                      <a:gd name="connsiteY16" fmla="*/ 691127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97292"/>
                      <a:gd name="connsiteX1" fmla="*/ 799973 w 1117285"/>
                      <a:gd name="connsiteY1" fmla="*/ 885055 h 997292"/>
                      <a:gd name="connsiteX2" fmla="*/ 1102233 w 1117285"/>
                      <a:gd name="connsiteY2" fmla="*/ 273423 h 997292"/>
                      <a:gd name="connsiteX3" fmla="*/ 1052574 w 1117285"/>
                      <a:gd name="connsiteY3" fmla="*/ 172967 h 997292"/>
                      <a:gd name="connsiteX4" fmla="*/ 854454 w 1117285"/>
                      <a:gd name="connsiteY4" fmla="*/ 218688 h 997292"/>
                      <a:gd name="connsiteX5" fmla="*/ 777621 w 1117285"/>
                      <a:gd name="connsiteY5" fmla="*/ 247007 h 997292"/>
                      <a:gd name="connsiteX6" fmla="*/ 696339 w 1117285"/>
                      <a:gd name="connsiteY6" fmla="*/ 254248 h 997292"/>
                      <a:gd name="connsiteX7" fmla="*/ 569341 w 1117285"/>
                      <a:gd name="connsiteY7" fmla="*/ 227576 h 997292"/>
                      <a:gd name="connsiteX8" fmla="*/ 388747 w 1117285"/>
                      <a:gd name="connsiteY8" fmla="*/ 138803 h 997292"/>
                      <a:gd name="connsiteX9" fmla="*/ 267714 w 1117285"/>
                      <a:gd name="connsiteY9" fmla="*/ 81528 h 997292"/>
                      <a:gd name="connsiteX10" fmla="*/ 225804 w 1117285"/>
                      <a:gd name="connsiteY10" fmla="*/ 60573 h 997292"/>
                      <a:gd name="connsiteX11" fmla="*/ 85344 w 1117285"/>
                      <a:gd name="connsiteY11" fmla="*/ 5199 h 997292"/>
                      <a:gd name="connsiteX12" fmla="*/ 37209 w 1117285"/>
                      <a:gd name="connsiteY12" fmla="*/ 9138 h 997292"/>
                      <a:gd name="connsiteX13" fmla="*/ 0 w 1117285"/>
                      <a:gd name="connsiteY13" fmla="*/ 110863 h 997292"/>
                      <a:gd name="connsiteX14" fmla="*/ 37210 w 1117285"/>
                      <a:gd name="connsiteY14" fmla="*/ 240277 h 997292"/>
                      <a:gd name="connsiteX15" fmla="*/ 110744 w 1117285"/>
                      <a:gd name="connsiteY15" fmla="*/ 431665 h 997292"/>
                      <a:gd name="connsiteX16" fmla="*/ 161033 w 1117285"/>
                      <a:gd name="connsiteY16" fmla="*/ 691127 h 997292"/>
                      <a:gd name="connsiteX17" fmla="*/ 243205 w 1117285"/>
                      <a:gd name="connsiteY17" fmla="*/ 981575 h 997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17285" h="997292">
                        <a:moveTo>
                          <a:pt x="243205" y="981575"/>
                        </a:moveTo>
                        <a:cubicBezTo>
                          <a:pt x="349695" y="1013896"/>
                          <a:pt x="656802" y="1003080"/>
                          <a:pt x="799973" y="885055"/>
                        </a:cubicBezTo>
                        <a:cubicBezTo>
                          <a:pt x="943144" y="767030"/>
                          <a:pt x="1060133" y="392104"/>
                          <a:pt x="1102233" y="273423"/>
                        </a:cubicBezTo>
                        <a:cubicBezTo>
                          <a:pt x="1144333" y="154742"/>
                          <a:pt x="1088473" y="182089"/>
                          <a:pt x="1052574" y="172967"/>
                        </a:cubicBezTo>
                        <a:cubicBezTo>
                          <a:pt x="1016675" y="163845"/>
                          <a:pt x="887897" y="209205"/>
                          <a:pt x="854454" y="218688"/>
                        </a:cubicBezTo>
                        <a:cubicBezTo>
                          <a:pt x="821011" y="228171"/>
                          <a:pt x="803974" y="241080"/>
                          <a:pt x="777621" y="247007"/>
                        </a:cubicBezTo>
                        <a:cubicBezTo>
                          <a:pt x="751269" y="252934"/>
                          <a:pt x="718352" y="250184"/>
                          <a:pt x="696339" y="254248"/>
                        </a:cubicBezTo>
                        <a:cubicBezTo>
                          <a:pt x="674326" y="258312"/>
                          <a:pt x="620606" y="246817"/>
                          <a:pt x="569341" y="227576"/>
                        </a:cubicBezTo>
                        <a:cubicBezTo>
                          <a:pt x="518076" y="208335"/>
                          <a:pt x="439018" y="163144"/>
                          <a:pt x="388747" y="138803"/>
                        </a:cubicBezTo>
                        <a:cubicBezTo>
                          <a:pt x="338476" y="114462"/>
                          <a:pt x="312672" y="101255"/>
                          <a:pt x="267714" y="81528"/>
                        </a:cubicBezTo>
                        <a:cubicBezTo>
                          <a:pt x="227751" y="63410"/>
                          <a:pt x="252389" y="69802"/>
                          <a:pt x="225804" y="60573"/>
                        </a:cubicBezTo>
                        <a:cubicBezTo>
                          <a:pt x="199219" y="51344"/>
                          <a:pt x="116776" y="13771"/>
                          <a:pt x="85344" y="5199"/>
                        </a:cubicBezTo>
                        <a:cubicBezTo>
                          <a:pt x="53912" y="-3373"/>
                          <a:pt x="51433" y="-853"/>
                          <a:pt x="37209" y="9138"/>
                        </a:cubicBezTo>
                        <a:cubicBezTo>
                          <a:pt x="22985" y="19129"/>
                          <a:pt x="0" y="72340"/>
                          <a:pt x="0" y="110863"/>
                        </a:cubicBezTo>
                        <a:cubicBezTo>
                          <a:pt x="0" y="149386"/>
                          <a:pt x="21716" y="183212"/>
                          <a:pt x="37210" y="240277"/>
                        </a:cubicBezTo>
                        <a:cubicBezTo>
                          <a:pt x="52704" y="297342"/>
                          <a:pt x="88837" y="355571"/>
                          <a:pt x="110744" y="431665"/>
                        </a:cubicBezTo>
                        <a:cubicBezTo>
                          <a:pt x="132651" y="507759"/>
                          <a:pt x="150302" y="646550"/>
                          <a:pt x="161033" y="691127"/>
                        </a:cubicBezTo>
                        <a:cubicBezTo>
                          <a:pt x="183110" y="782779"/>
                          <a:pt x="136715" y="949254"/>
                          <a:pt x="243205" y="981575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44" name="รูปแบบอิสระ: รูปร่าง 243">
                    <a:extLst>
                      <a:ext uri="{FF2B5EF4-FFF2-40B4-BE49-F238E27FC236}">
                        <a16:creationId xmlns:a16="http://schemas.microsoft.com/office/drawing/2014/main" id="{8B776B9D-2912-498E-8BD6-16BF8B67D0BC}"/>
                      </a:ext>
                    </a:extLst>
                  </p:cNvPr>
                  <p:cNvSpPr/>
                  <p:nvPr/>
                </p:nvSpPr>
                <p:spPr>
                  <a:xfrm rot="21328954" flipH="1">
                    <a:off x="8267268" y="2215721"/>
                    <a:ext cx="1184435" cy="964223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775763 w 1108377"/>
                      <a:gd name="connsiteY5" fmla="*/ 236083 h 986901"/>
                      <a:gd name="connsiteX6" fmla="*/ 641141 w 1108377"/>
                      <a:gd name="connsiteY6" fmla="*/ 260469 h 986901"/>
                      <a:gd name="connsiteX7" fmla="*/ 643683 w 1108377"/>
                      <a:gd name="connsiteY7" fmla="*/ 260467 h 986901"/>
                      <a:gd name="connsiteX8" fmla="*/ 375459 w 1108377"/>
                      <a:gd name="connsiteY8" fmla="*/ 135499 h 986901"/>
                      <a:gd name="connsiteX9" fmla="*/ 244901 w 1108377"/>
                      <a:gd name="connsiteY9" fmla="*/ 64889 h 986901"/>
                      <a:gd name="connsiteX10" fmla="*/ 145841 w 1108377"/>
                      <a:gd name="connsiteY10" fmla="*/ 26789 h 986901"/>
                      <a:gd name="connsiteX11" fmla="*/ 85391 w 1108377"/>
                      <a:gd name="connsiteY11" fmla="*/ 9515 h 986901"/>
                      <a:gd name="connsiteX12" fmla="*/ 46781 w 1108377"/>
                      <a:gd name="connsiteY12" fmla="*/ 3929 h 986901"/>
                      <a:gd name="connsiteX13" fmla="*/ 47 w 1108377"/>
                      <a:gd name="connsiteY13" fmla="*/ 69459 h 986901"/>
                      <a:gd name="connsiteX14" fmla="*/ 39162 w 1108377"/>
                      <a:gd name="connsiteY14" fmla="*/ 219828 h 986901"/>
                      <a:gd name="connsiteX15" fmla="*/ 110791 w 1108377"/>
                      <a:gd name="connsiteY15" fmla="*/ 401691 h 986901"/>
                      <a:gd name="connsiteX16" fmla="*/ 158035 w 1108377"/>
                      <a:gd name="connsiteY16" fmla="*/ 672963 h 986901"/>
                      <a:gd name="connsiteX17" fmla="*/ 241347 w 1108377"/>
                      <a:gd name="connsiteY17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75763 w 1108377"/>
                      <a:gd name="connsiteY6" fmla="*/ 236083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42907 w 1108377"/>
                      <a:gd name="connsiteY4" fmla="*/ 171509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17962"/>
                      <a:gd name="connsiteY0" fmla="*/ 970651 h 986901"/>
                      <a:gd name="connsiteX1" fmla="*/ 798115 w 1117962"/>
                      <a:gd name="connsiteY1" fmla="*/ 874131 h 986901"/>
                      <a:gd name="connsiteX2" fmla="*/ 1100375 w 1117962"/>
                      <a:gd name="connsiteY2" fmla="*/ 262499 h 986901"/>
                      <a:gd name="connsiteX3" fmla="*/ 1074983 w 1117962"/>
                      <a:gd name="connsiteY3" fmla="*/ 191251 h 986901"/>
                      <a:gd name="connsiteX4" fmla="*/ 1017159 w 1117962"/>
                      <a:gd name="connsiteY4" fmla="*/ 166087 h 986901"/>
                      <a:gd name="connsiteX5" fmla="*/ 942907 w 1117962"/>
                      <a:gd name="connsiteY5" fmla="*/ 171509 h 986901"/>
                      <a:gd name="connsiteX6" fmla="*/ 836616 w 1117962"/>
                      <a:gd name="connsiteY6" fmla="*/ 187187 h 986901"/>
                      <a:gd name="connsiteX7" fmla="*/ 751720 w 1117962"/>
                      <a:gd name="connsiteY7" fmla="*/ 219840 h 986901"/>
                      <a:gd name="connsiteX8" fmla="*/ 641141 w 1117962"/>
                      <a:gd name="connsiteY8" fmla="*/ 260469 h 986901"/>
                      <a:gd name="connsiteX9" fmla="*/ 643683 w 1117962"/>
                      <a:gd name="connsiteY9" fmla="*/ 260467 h 986901"/>
                      <a:gd name="connsiteX10" fmla="*/ 375459 w 1117962"/>
                      <a:gd name="connsiteY10" fmla="*/ 135499 h 986901"/>
                      <a:gd name="connsiteX11" fmla="*/ 244901 w 1117962"/>
                      <a:gd name="connsiteY11" fmla="*/ 64889 h 986901"/>
                      <a:gd name="connsiteX12" fmla="*/ 145841 w 1117962"/>
                      <a:gd name="connsiteY12" fmla="*/ 26789 h 986901"/>
                      <a:gd name="connsiteX13" fmla="*/ 85391 w 1117962"/>
                      <a:gd name="connsiteY13" fmla="*/ 9515 h 986901"/>
                      <a:gd name="connsiteX14" fmla="*/ 46781 w 1117962"/>
                      <a:gd name="connsiteY14" fmla="*/ 3929 h 986901"/>
                      <a:gd name="connsiteX15" fmla="*/ 47 w 1117962"/>
                      <a:gd name="connsiteY15" fmla="*/ 69459 h 986901"/>
                      <a:gd name="connsiteX16" fmla="*/ 39162 w 1117962"/>
                      <a:gd name="connsiteY16" fmla="*/ 219828 h 986901"/>
                      <a:gd name="connsiteX17" fmla="*/ 110791 w 1117962"/>
                      <a:gd name="connsiteY17" fmla="*/ 401691 h 986901"/>
                      <a:gd name="connsiteX18" fmla="*/ 158035 w 1117962"/>
                      <a:gd name="connsiteY18" fmla="*/ 672963 h 986901"/>
                      <a:gd name="connsiteX19" fmla="*/ 241347 w 1117962"/>
                      <a:gd name="connsiteY19" fmla="*/ 970651 h 986901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75459 w 1084716"/>
                      <a:gd name="connsiteY10" fmla="*/ 13549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28575 w 1084716"/>
                      <a:gd name="connsiteY10" fmla="*/ 217267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8838 w 1084716"/>
                      <a:gd name="connsiteY10" fmla="*/ 224065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34629 w 1084716"/>
                      <a:gd name="connsiteY11" fmla="*/ 112814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40787 w 1084716"/>
                      <a:gd name="connsiteY11" fmla="*/ 94123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2360 w 1085729"/>
                      <a:gd name="connsiteY0" fmla="*/ 972352 h 986380"/>
                      <a:gd name="connsiteX1" fmla="*/ 799128 w 1085729"/>
                      <a:gd name="connsiteY1" fmla="*/ 875832 h 986380"/>
                      <a:gd name="connsiteX2" fmla="*/ 1048871 w 1085729"/>
                      <a:gd name="connsiteY2" fmla="*/ 338628 h 986380"/>
                      <a:gd name="connsiteX3" fmla="*/ 1075996 w 1085729"/>
                      <a:gd name="connsiteY3" fmla="*/ 192952 h 986380"/>
                      <a:gd name="connsiteX4" fmla="*/ 1018172 w 1085729"/>
                      <a:gd name="connsiteY4" fmla="*/ 167788 h 986380"/>
                      <a:gd name="connsiteX5" fmla="*/ 943920 w 1085729"/>
                      <a:gd name="connsiteY5" fmla="*/ 173210 h 986380"/>
                      <a:gd name="connsiteX6" fmla="*/ 837629 w 1085729"/>
                      <a:gd name="connsiteY6" fmla="*/ 188888 h 986380"/>
                      <a:gd name="connsiteX7" fmla="*/ 752733 w 1085729"/>
                      <a:gd name="connsiteY7" fmla="*/ 221541 h 986380"/>
                      <a:gd name="connsiteX8" fmla="*/ 642154 w 1085729"/>
                      <a:gd name="connsiteY8" fmla="*/ 262170 h 986380"/>
                      <a:gd name="connsiteX9" fmla="*/ 543099 w 1085729"/>
                      <a:gd name="connsiteY9" fmla="*/ 291196 h 986380"/>
                      <a:gd name="connsiteX10" fmla="*/ 308857 w 1085729"/>
                      <a:gd name="connsiteY10" fmla="*/ 212851 h 986380"/>
                      <a:gd name="connsiteX11" fmla="*/ 141800 w 1085729"/>
                      <a:gd name="connsiteY11" fmla="*/ 95824 h 986380"/>
                      <a:gd name="connsiteX12" fmla="*/ 146854 w 1085729"/>
                      <a:gd name="connsiteY12" fmla="*/ 28490 h 986380"/>
                      <a:gd name="connsiteX13" fmla="*/ 2355 w 1085729"/>
                      <a:gd name="connsiteY13" fmla="*/ 5036 h 986380"/>
                      <a:gd name="connsiteX14" fmla="*/ 47794 w 1085729"/>
                      <a:gd name="connsiteY14" fmla="*/ 5630 h 986380"/>
                      <a:gd name="connsiteX15" fmla="*/ 1060 w 1085729"/>
                      <a:gd name="connsiteY15" fmla="*/ 71160 h 986380"/>
                      <a:gd name="connsiteX16" fmla="*/ 40175 w 1085729"/>
                      <a:gd name="connsiteY16" fmla="*/ 221529 h 986380"/>
                      <a:gd name="connsiteX17" fmla="*/ 111804 w 1085729"/>
                      <a:gd name="connsiteY17" fmla="*/ 403392 h 986380"/>
                      <a:gd name="connsiteX18" fmla="*/ 159048 w 1085729"/>
                      <a:gd name="connsiteY18" fmla="*/ 674664 h 986380"/>
                      <a:gd name="connsiteX19" fmla="*/ 242360 w 1085729"/>
                      <a:gd name="connsiteY19" fmla="*/ 972352 h 986380"/>
                      <a:gd name="connsiteX0" fmla="*/ 241347 w 1084716"/>
                      <a:gd name="connsiteY0" fmla="*/ 972607 h 986635"/>
                      <a:gd name="connsiteX1" fmla="*/ 798115 w 1084716"/>
                      <a:gd name="connsiteY1" fmla="*/ 876087 h 986635"/>
                      <a:gd name="connsiteX2" fmla="*/ 1047858 w 1084716"/>
                      <a:gd name="connsiteY2" fmla="*/ 338883 h 986635"/>
                      <a:gd name="connsiteX3" fmla="*/ 1074983 w 1084716"/>
                      <a:gd name="connsiteY3" fmla="*/ 193207 h 986635"/>
                      <a:gd name="connsiteX4" fmla="*/ 1017159 w 1084716"/>
                      <a:gd name="connsiteY4" fmla="*/ 168043 h 986635"/>
                      <a:gd name="connsiteX5" fmla="*/ 942907 w 1084716"/>
                      <a:gd name="connsiteY5" fmla="*/ 173465 h 986635"/>
                      <a:gd name="connsiteX6" fmla="*/ 836616 w 1084716"/>
                      <a:gd name="connsiteY6" fmla="*/ 189143 h 986635"/>
                      <a:gd name="connsiteX7" fmla="*/ 751720 w 1084716"/>
                      <a:gd name="connsiteY7" fmla="*/ 221796 h 986635"/>
                      <a:gd name="connsiteX8" fmla="*/ 641141 w 1084716"/>
                      <a:gd name="connsiteY8" fmla="*/ 262425 h 986635"/>
                      <a:gd name="connsiteX9" fmla="*/ 542086 w 1084716"/>
                      <a:gd name="connsiteY9" fmla="*/ 291451 h 986635"/>
                      <a:gd name="connsiteX10" fmla="*/ 307844 w 1084716"/>
                      <a:gd name="connsiteY10" fmla="*/ 213106 h 986635"/>
                      <a:gd name="connsiteX11" fmla="*/ 140787 w 1084716"/>
                      <a:gd name="connsiteY11" fmla="*/ 96079 h 986635"/>
                      <a:gd name="connsiteX12" fmla="*/ 85437 w 1084716"/>
                      <a:gd name="connsiteY12" fmla="*/ 33642 h 986635"/>
                      <a:gd name="connsiteX13" fmla="*/ 1342 w 1084716"/>
                      <a:gd name="connsiteY13" fmla="*/ 5291 h 986635"/>
                      <a:gd name="connsiteX14" fmla="*/ 46781 w 1084716"/>
                      <a:gd name="connsiteY14" fmla="*/ 5885 h 986635"/>
                      <a:gd name="connsiteX15" fmla="*/ 47 w 1084716"/>
                      <a:gd name="connsiteY15" fmla="*/ 71415 h 986635"/>
                      <a:gd name="connsiteX16" fmla="*/ 39162 w 1084716"/>
                      <a:gd name="connsiteY16" fmla="*/ 221784 h 986635"/>
                      <a:gd name="connsiteX17" fmla="*/ 110791 w 1084716"/>
                      <a:gd name="connsiteY17" fmla="*/ 403647 h 986635"/>
                      <a:gd name="connsiteX18" fmla="*/ 158035 w 1084716"/>
                      <a:gd name="connsiteY18" fmla="*/ 674919 h 986635"/>
                      <a:gd name="connsiteX19" fmla="*/ 241347 w 1084716"/>
                      <a:gd name="connsiteY19" fmla="*/ 972607 h 986635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10034 w 1086906"/>
                      <a:gd name="connsiteY10" fmla="*/ 211400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6156 w 1086906"/>
                      <a:gd name="connsiteY11" fmla="*/ 86319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432 h 984460"/>
                      <a:gd name="connsiteX1" fmla="*/ 800305 w 1086906"/>
                      <a:gd name="connsiteY1" fmla="*/ 873912 h 984460"/>
                      <a:gd name="connsiteX2" fmla="*/ 1050048 w 1086906"/>
                      <a:gd name="connsiteY2" fmla="*/ 336708 h 984460"/>
                      <a:gd name="connsiteX3" fmla="*/ 1077173 w 1086906"/>
                      <a:gd name="connsiteY3" fmla="*/ 191032 h 984460"/>
                      <a:gd name="connsiteX4" fmla="*/ 1019349 w 1086906"/>
                      <a:gd name="connsiteY4" fmla="*/ 165868 h 984460"/>
                      <a:gd name="connsiteX5" fmla="*/ 945097 w 1086906"/>
                      <a:gd name="connsiteY5" fmla="*/ 171290 h 984460"/>
                      <a:gd name="connsiteX6" fmla="*/ 838806 w 1086906"/>
                      <a:gd name="connsiteY6" fmla="*/ 186968 h 984460"/>
                      <a:gd name="connsiteX7" fmla="*/ 753910 w 1086906"/>
                      <a:gd name="connsiteY7" fmla="*/ 219621 h 984460"/>
                      <a:gd name="connsiteX8" fmla="*/ 643331 w 1086906"/>
                      <a:gd name="connsiteY8" fmla="*/ 260250 h 984460"/>
                      <a:gd name="connsiteX9" fmla="*/ 544276 w 1086906"/>
                      <a:gd name="connsiteY9" fmla="*/ 289276 h 984460"/>
                      <a:gd name="connsiteX10" fmla="*/ 309138 w 1086906"/>
                      <a:gd name="connsiteY10" fmla="*/ 199308 h 984460"/>
                      <a:gd name="connsiteX11" fmla="*/ 146156 w 1086906"/>
                      <a:gd name="connsiteY11" fmla="*/ 85850 h 984460"/>
                      <a:gd name="connsiteX12" fmla="*/ 58568 w 1086906"/>
                      <a:gd name="connsiteY12" fmla="*/ 24077 h 984460"/>
                      <a:gd name="connsiteX13" fmla="*/ 3532 w 1086906"/>
                      <a:gd name="connsiteY13" fmla="*/ 3116 h 984460"/>
                      <a:gd name="connsiteX14" fmla="*/ 13735 w 1086906"/>
                      <a:gd name="connsiteY14" fmla="*/ 6567 h 984460"/>
                      <a:gd name="connsiteX15" fmla="*/ 2237 w 1086906"/>
                      <a:gd name="connsiteY15" fmla="*/ 69240 h 984460"/>
                      <a:gd name="connsiteX16" fmla="*/ 41352 w 1086906"/>
                      <a:gd name="connsiteY16" fmla="*/ 219609 h 984460"/>
                      <a:gd name="connsiteX17" fmla="*/ 112981 w 1086906"/>
                      <a:gd name="connsiteY17" fmla="*/ 401472 h 984460"/>
                      <a:gd name="connsiteX18" fmla="*/ 160225 w 1086906"/>
                      <a:gd name="connsiteY18" fmla="*/ 672744 h 984460"/>
                      <a:gd name="connsiteX19" fmla="*/ 243537 w 1086906"/>
                      <a:gd name="connsiteY19" fmla="*/ 970432 h 984460"/>
                      <a:gd name="connsiteX0" fmla="*/ 248176 w 1091545"/>
                      <a:gd name="connsiteY0" fmla="*/ 972400 h 986428"/>
                      <a:gd name="connsiteX1" fmla="*/ 804944 w 1091545"/>
                      <a:gd name="connsiteY1" fmla="*/ 875880 h 986428"/>
                      <a:gd name="connsiteX2" fmla="*/ 1054687 w 1091545"/>
                      <a:gd name="connsiteY2" fmla="*/ 338676 h 986428"/>
                      <a:gd name="connsiteX3" fmla="*/ 1081812 w 1091545"/>
                      <a:gd name="connsiteY3" fmla="*/ 193000 h 986428"/>
                      <a:gd name="connsiteX4" fmla="*/ 1023988 w 1091545"/>
                      <a:gd name="connsiteY4" fmla="*/ 167836 h 986428"/>
                      <a:gd name="connsiteX5" fmla="*/ 949736 w 1091545"/>
                      <a:gd name="connsiteY5" fmla="*/ 173258 h 986428"/>
                      <a:gd name="connsiteX6" fmla="*/ 843445 w 1091545"/>
                      <a:gd name="connsiteY6" fmla="*/ 188936 h 986428"/>
                      <a:gd name="connsiteX7" fmla="*/ 758549 w 1091545"/>
                      <a:gd name="connsiteY7" fmla="*/ 221589 h 986428"/>
                      <a:gd name="connsiteX8" fmla="*/ 647970 w 1091545"/>
                      <a:gd name="connsiteY8" fmla="*/ 262218 h 986428"/>
                      <a:gd name="connsiteX9" fmla="*/ 548915 w 1091545"/>
                      <a:gd name="connsiteY9" fmla="*/ 291244 h 986428"/>
                      <a:gd name="connsiteX10" fmla="*/ 313777 w 1091545"/>
                      <a:gd name="connsiteY10" fmla="*/ 201276 h 986428"/>
                      <a:gd name="connsiteX11" fmla="*/ 150795 w 1091545"/>
                      <a:gd name="connsiteY11" fmla="*/ 87818 h 986428"/>
                      <a:gd name="connsiteX12" fmla="*/ 63207 w 1091545"/>
                      <a:gd name="connsiteY12" fmla="*/ 26045 h 986428"/>
                      <a:gd name="connsiteX13" fmla="*/ 8171 w 1091545"/>
                      <a:gd name="connsiteY13" fmla="*/ 5084 h 986428"/>
                      <a:gd name="connsiteX14" fmla="*/ 8638 w 1091545"/>
                      <a:gd name="connsiteY14" fmla="*/ 5426 h 986428"/>
                      <a:gd name="connsiteX15" fmla="*/ 6876 w 1091545"/>
                      <a:gd name="connsiteY15" fmla="*/ 71208 h 986428"/>
                      <a:gd name="connsiteX16" fmla="*/ 45991 w 1091545"/>
                      <a:gd name="connsiteY16" fmla="*/ 221577 h 986428"/>
                      <a:gd name="connsiteX17" fmla="*/ 117620 w 1091545"/>
                      <a:gd name="connsiteY17" fmla="*/ 403440 h 986428"/>
                      <a:gd name="connsiteX18" fmla="*/ 164864 w 1091545"/>
                      <a:gd name="connsiteY18" fmla="*/ 674712 h 986428"/>
                      <a:gd name="connsiteX19" fmla="*/ 248176 w 1091545"/>
                      <a:gd name="connsiteY19" fmla="*/ 972400 h 986428"/>
                      <a:gd name="connsiteX0" fmla="*/ 262166 w 1105535"/>
                      <a:gd name="connsiteY0" fmla="*/ 972400 h 986428"/>
                      <a:gd name="connsiteX1" fmla="*/ 818934 w 1105535"/>
                      <a:gd name="connsiteY1" fmla="*/ 875880 h 986428"/>
                      <a:gd name="connsiteX2" fmla="*/ 1068677 w 1105535"/>
                      <a:gd name="connsiteY2" fmla="*/ 338676 h 986428"/>
                      <a:gd name="connsiteX3" fmla="*/ 1095802 w 1105535"/>
                      <a:gd name="connsiteY3" fmla="*/ 193000 h 986428"/>
                      <a:gd name="connsiteX4" fmla="*/ 1037978 w 1105535"/>
                      <a:gd name="connsiteY4" fmla="*/ 167836 h 986428"/>
                      <a:gd name="connsiteX5" fmla="*/ 963726 w 1105535"/>
                      <a:gd name="connsiteY5" fmla="*/ 173258 h 986428"/>
                      <a:gd name="connsiteX6" fmla="*/ 857435 w 1105535"/>
                      <a:gd name="connsiteY6" fmla="*/ 188936 h 986428"/>
                      <a:gd name="connsiteX7" fmla="*/ 772539 w 1105535"/>
                      <a:gd name="connsiteY7" fmla="*/ 221589 h 986428"/>
                      <a:gd name="connsiteX8" fmla="*/ 661960 w 1105535"/>
                      <a:gd name="connsiteY8" fmla="*/ 262218 h 986428"/>
                      <a:gd name="connsiteX9" fmla="*/ 562905 w 1105535"/>
                      <a:gd name="connsiteY9" fmla="*/ 291244 h 986428"/>
                      <a:gd name="connsiteX10" fmla="*/ 327767 w 1105535"/>
                      <a:gd name="connsiteY10" fmla="*/ 201276 h 986428"/>
                      <a:gd name="connsiteX11" fmla="*/ 164785 w 1105535"/>
                      <a:gd name="connsiteY11" fmla="*/ 87818 h 986428"/>
                      <a:gd name="connsiteX12" fmla="*/ 77197 w 1105535"/>
                      <a:gd name="connsiteY12" fmla="*/ 26045 h 986428"/>
                      <a:gd name="connsiteX13" fmla="*/ 22161 w 1105535"/>
                      <a:gd name="connsiteY13" fmla="*/ 5084 h 986428"/>
                      <a:gd name="connsiteX14" fmla="*/ 22628 w 1105535"/>
                      <a:gd name="connsiteY14" fmla="*/ 5426 h 986428"/>
                      <a:gd name="connsiteX15" fmla="*/ 1595 w 1105535"/>
                      <a:gd name="connsiteY15" fmla="*/ 92263 h 986428"/>
                      <a:gd name="connsiteX16" fmla="*/ 59981 w 1105535"/>
                      <a:gd name="connsiteY16" fmla="*/ 221577 h 986428"/>
                      <a:gd name="connsiteX17" fmla="*/ 131610 w 1105535"/>
                      <a:gd name="connsiteY17" fmla="*/ 403440 h 986428"/>
                      <a:gd name="connsiteX18" fmla="*/ 178854 w 1105535"/>
                      <a:gd name="connsiteY18" fmla="*/ 674712 h 986428"/>
                      <a:gd name="connsiteX19" fmla="*/ 262166 w 1105535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2032 w 1105957"/>
                      <a:gd name="connsiteY17" fmla="*/ 403440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0792 w 1105957"/>
                      <a:gd name="connsiteY17" fmla="*/ 436677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3767"/>
                      <a:gd name="connsiteX1" fmla="*/ 819356 w 1105957"/>
                      <a:gd name="connsiteY1" fmla="*/ 875880 h 983767"/>
                      <a:gd name="connsiteX2" fmla="*/ 1069099 w 1105957"/>
                      <a:gd name="connsiteY2" fmla="*/ 338676 h 983767"/>
                      <a:gd name="connsiteX3" fmla="*/ 1096224 w 1105957"/>
                      <a:gd name="connsiteY3" fmla="*/ 193000 h 983767"/>
                      <a:gd name="connsiteX4" fmla="*/ 1038400 w 1105957"/>
                      <a:gd name="connsiteY4" fmla="*/ 167836 h 983767"/>
                      <a:gd name="connsiteX5" fmla="*/ 964148 w 1105957"/>
                      <a:gd name="connsiteY5" fmla="*/ 173258 h 983767"/>
                      <a:gd name="connsiteX6" fmla="*/ 857857 w 1105957"/>
                      <a:gd name="connsiteY6" fmla="*/ 188936 h 983767"/>
                      <a:gd name="connsiteX7" fmla="*/ 772961 w 1105957"/>
                      <a:gd name="connsiteY7" fmla="*/ 221589 h 983767"/>
                      <a:gd name="connsiteX8" fmla="*/ 662382 w 1105957"/>
                      <a:gd name="connsiteY8" fmla="*/ 262218 h 983767"/>
                      <a:gd name="connsiteX9" fmla="*/ 563327 w 1105957"/>
                      <a:gd name="connsiteY9" fmla="*/ 291244 h 983767"/>
                      <a:gd name="connsiteX10" fmla="*/ 328189 w 1105957"/>
                      <a:gd name="connsiteY10" fmla="*/ 201276 h 983767"/>
                      <a:gd name="connsiteX11" fmla="*/ 165207 w 1105957"/>
                      <a:gd name="connsiteY11" fmla="*/ 87818 h 983767"/>
                      <a:gd name="connsiteX12" fmla="*/ 77619 w 1105957"/>
                      <a:gd name="connsiteY12" fmla="*/ 26045 h 983767"/>
                      <a:gd name="connsiteX13" fmla="*/ 22583 w 1105957"/>
                      <a:gd name="connsiteY13" fmla="*/ 5084 h 983767"/>
                      <a:gd name="connsiteX14" fmla="*/ 23050 w 1105957"/>
                      <a:gd name="connsiteY14" fmla="*/ 5426 h 983767"/>
                      <a:gd name="connsiteX15" fmla="*/ 2017 w 1105957"/>
                      <a:gd name="connsiteY15" fmla="*/ 92263 h 983767"/>
                      <a:gd name="connsiteX16" fmla="*/ 67309 w 1105957"/>
                      <a:gd name="connsiteY16" fmla="*/ 261949 h 983767"/>
                      <a:gd name="connsiteX17" fmla="*/ 130792 w 1105957"/>
                      <a:gd name="connsiteY17" fmla="*/ 436677 h 983767"/>
                      <a:gd name="connsiteX18" fmla="*/ 180223 w 1105957"/>
                      <a:gd name="connsiteY18" fmla="*/ 711670 h 983767"/>
                      <a:gd name="connsiteX19" fmla="*/ 262588 w 1105957"/>
                      <a:gd name="connsiteY19" fmla="*/ 972400 h 983767"/>
                      <a:gd name="connsiteX0" fmla="*/ 249374 w 1105957"/>
                      <a:gd name="connsiteY0" fmla="*/ 973471 h 984679"/>
                      <a:gd name="connsiteX1" fmla="*/ 819356 w 1105957"/>
                      <a:gd name="connsiteY1" fmla="*/ 875880 h 984679"/>
                      <a:gd name="connsiteX2" fmla="*/ 1069099 w 1105957"/>
                      <a:gd name="connsiteY2" fmla="*/ 338676 h 984679"/>
                      <a:gd name="connsiteX3" fmla="*/ 1096224 w 1105957"/>
                      <a:gd name="connsiteY3" fmla="*/ 193000 h 984679"/>
                      <a:gd name="connsiteX4" fmla="*/ 1038400 w 1105957"/>
                      <a:gd name="connsiteY4" fmla="*/ 167836 h 984679"/>
                      <a:gd name="connsiteX5" fmla="*/ 964148 w 1105957"/>
                      <a:gd name="connsiteY5" fmla="*/ 173258 h 984679"/>
                      <a:gd name="connsiteX6" fmla="*/ 857857 w 1105957"/>
                      <a:gd name="connsiteY6" fmla="*/ 188936 h 984679"/>
                      <a:gd name="connsiteX7" fmla="*/ 772961 w 1105957"/>
                      <a:gd name="connsiteY7" fmla="*/ 221589 h 984679"/>
                      <a:gd name="connsiteX8" fmla="*/ 662382 w 1105957"/>
                      <a:gd name="connsiteY8" fmla="*/ 262218 h 984679"/>
                      <a:gd name="connsiteX9" fmla="*/ 563327 w 1105957"/>
                      <a:gd name="connsiteY9" fmla="*/ 291244 h 984679"/>
                      <a:gd name="connsiteX10" fmla="*/ 328189 w 1105957"/>
                      <a:gd name="connsiteY10" fmla="*/ 201276 h 984679"/>
                      <a:gd name="connsiteX11" fmla="*/ 165207 w 1105957"/>
                      <a:gd name="connsiteY11" fmla="*/ 87818 h 984679"/>
                      <a:gd name="connsiteX12" fmla="*/ 77619 w 1105957"/>
                      <a:gd name="connsiteY12" fmla="*/ 26045 h 984679"/>
                      <a:gd name="connsiteX13" fmla="*/ 22583 w 1105957"/>
                      <a:gd name="connsiteY13" fmla="*/ 5084 h 984679"/>
                      <a:gd name="connsiteX14" fmla="*/ 23050 w 1105957"/>
                      <a:gd name="connsiteY14" fmla="*/ 5426 h 984679"/>
                      <a:gd name="connsiteX15" fmla="*/ 2017 w 1105957"/>
                      <a:gd name="connsiteY15" fmla="*/ 92263 h 984679"/>
                      <a:gd name="connsiteX16" fmla="*/ 67309 w 1105957"/>
                      <a:gd name="connsiteY16" fmla="*/ 261949 h 984679"/>
                      <a:gd name="connsiteX17" fmla="*/ 130792 w 1105957"/>
                      <a:gd name="connsiteY17" fmla="*/ 436677 h 984679"/>
                      <a:gd name="connsiteX18" fmla="*/ 180223 w 1105957"/>
                      <a:gd name="connsiteY18" fmla="*/ 711670 h 984679"/>
                      <a:gd name="connsiteX19" fmla="*/ 249374 w 1105957"/>
                      <a:gd name="connsiteY19" fmla="*/ 973471 h 984679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63327 w 1105957"/>
                      <a:gd name="connsiteY9" fmla="*/ 291244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50957 w 1105957"/>
                      <a:gd name="connsiteY9" fmla="*/ 278603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55395 w 1111978"/>
                      <a:gd name="connsiteY0" fmla="*/ 970340 h 981516"/>
                      <a:gd name="connsiteX1" fmla="*/ 825377 w 1111978"/>
                      <a:gd name="connsiteY1" fmla="*/ 872749 h 981516"/>
                      <a:gd name="connsiteX2" fmla="*/ 1075120 w 1111978"/>
                      <a:gd name="connsiteY2" fmla="*/ 335545 h 981516"/>
                      <a:gd name="connsiteX3" fmla="*/ 1102245 w 1111978"/>
                      <a:gd name="connsiteY3" fmla="*/ 189869 h 981516"/>
                      <a:gd name="connsiteX4" fmla="*/ 1044421 w 1111978"/>
                      <a:gd name="connsiteY4" fmla="*/ 164705 h 981516"/>
                      <a:gd name="connsiteX5" fmla="*/ 970169 w 1111978"/>
                      <a:gd name="connsiteY5" fmla="*/ 170127 h 981516"/>
                      <a:gd name="connsiteX6" fmla="*/ 863878 w 1111978"/>
                      <a:gd name="connsiteY6" fmla="*/ 185805 h 981516"/>
                      <a:gd name="connsiteX7" fmla="*/ 778982 w 1111978"/>
                      <a:gd name="connsiteY7" fmla="*/ 218458 h 981516"/>
                      <a:gd name="connsiteX8" fmla="*/ 668403 w 1111978"/>
                      <a:gd name="connsiteY8" fmla="*/ 259087 h 981516"/>
                      <a:gd name="connsiteX9" fmla="*/ 556978 w 1111978"/>
                      <a:gd name="connsiteY9" fmla="*/ 275472 h 981516"/>
                      <a:gd name="connsiteX10" fmla="*/ 334210 w 1111978"/>
                      <a:gd name="connsiteY10" fmla="*/ 198145 h 981516"/>
                      <a:gd name="connsiteX11" fmla="*/ 171228 w 1111978"/>
                      <a:gd name="connsiteY11" fmla="*/ 84687 h 981516"/>
                      <a:gd name="connsiteX12" fmla="*/ 83640 w 1111978"/>
                      <a:gd name="connsiteY12" fmla="*/ 22914 h 981516"/>
                      <a:gd name="connsiteX13" fmla="*/ 28604 w 1111978"/>
                      <a:gd name="connsiteY13" fmla="*/ 1953 h 981516"/>
                      <a:gd name="connsiteX14" fmla="*/ 10493 w 1111978"/>
                      <a:gd name="connsiteY14" fmla="*/ 7700 h 981516"/>
                      <a:gd name="connsiteX15" fmla="*/ 8038 w 1111978"/>
                      <a:gd name="connsiteY15" fmla="*/ 89132 h 981516"/>
                      <a:gd name="connsiteX16" fmla="*/ 73330 w 1111978"/>
                      <a:gd name="connsiteY16" fmla="*/ 258818 h 981516"/>
                      <a:gd name="connsiteX17" fmla="*/ 136813 w 1111978"/>
                      <a:gd name="connsiteY17" fmla="*/ 433546 h 981516"/>
                      <a:gd name="connsiteX18" fmla="*/ 180581 w 1111978"/>
                      <a:gd name="connsiteY18" fmla="*/ 708998 h 981516"/>
                      <a:gd name="connsiteX19" fmla="*/ 255395 w 1111978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70169 w 1177264"/>
                      <a:gd name="connsiteY5" fmla="*/ 170127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6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6 w 1177264"/>
                      <a:gd name="connsiteY19" fmla="*/ 970340 h 981516"/>
                      <a:gd name="connsiteX0" fmla="*/ 274571 w 1177264"/>
                      <a:gd name="connsiteY0" fmla="*/ 972683 h 983523"/>
                      <a:gd name="connsiteX1" fmla="*/ 825377 w 1177264"/>
                      <a:gd name="connsiteY1" fmla="*/ 872749 h 983523"/>
                      <a:gd name="connsiteX2" fmla="*/ 1075120 w 1177264"/>
                      <a:gd name="connsiteY2" fmla="*/ 335545 h 983523"/>
                      <a:gd name="connsiteX3" fmla="*/ 1175115 w 1177264"/>
                      <a:gd name="connsiteY3" fmla="*/ 174215 h 983523"/>
                      <a:gd name="connsiteX4" fmla="*/ 1044421 w 1177264"/>
                      <a:gd name="connsiteY4" fmla="*/ 164705 h 983523"/>
                      <a:gd name="connsiteX5" fmla="*/ 926457 w 1177264"/>
                      <a:gd name="connsiteY5" fmla="*/ 169773 h 983523"/>
                      <a:gd name="connsiteX6" fmla="*/ 863878 w 1177264"/>
                      <a:gd name="connsiteY6" fmla="*/ 185805 h 983523"/>
                      <a:gd name="connsiteX7" fmla="*/ 778982 w 1177264"/>
                      <a:gd name="connsiteY7" fmla="*/ 218458 h 983523"/>
                      <a:gd name="connsiteX8" fmla="*/ 668403 w 1177264"/>
                      <a:gd name="connsiteY8" fmla="*/ 259087 h 983523"/>
                      <a:gd name="connsiteX9" fmla="*/ 556978 w 1177264"/>
                      <a:gd name="connsiteY9" fmla="*/ 275472 h 983523"/>
                      <a:gd name="connsiteX10" fmla="*/ 334210 w 1177264"/>
                      <a:gd name="connsiteY10" fmla="*/ 198145 h 983523"/>
                      <a:gd name="connsiteX11" fmla="*/ 171228 w 1177264"/>
                      <a:gd name="connsiteY11" fmla="*/ 84687 h 983523"/>
                      <a:gd name="connsiteX12" fmla="*/ 83640 w 1177264"/>
                      <a:gd name="connsiteY12" fmla="*/ 22914 h 983523"/>
                      <a:gd name="connsiteX13" fmla="*/ 28604 w 1177264"/>
                      <a:gd name="connsiteY13" fmla="*/ 1953 h 983523"/>
                      <a:gd name="connsiteX14" fmla="*/ 10493 w 1177264"/>
                      <a:gd name="connsiteY14" fmla="*/ 7700 h 983523"/>
                      <a:gd name="connsiteX15" fmla="*/ 8038 w 1177264"/>
                      <a:gd name="connsiteY15" fmla="*/ 89132 h 983523"/>
                      <a:gd name="connsiteX16" fmla="*/ 73330 w 1177264"/>
                      <a:gd name="connsiteY16" fmla="*/ 258818 h 983523"/>
                      <a:gd name="connsiteX17" fmla="*/ 136813 w 1177264"/>
                      <a:gd name="connsiteY17" fmla="*/ 433546 h 983523"/>
                      <a:gd name="connsiteX18" fmla="*/ 180581 w 1177264"/>
                      <a:gd name="connsiteY18" fmla="*/ 708998 h 983523"/>
                      <a:gd name="connsiteX19" fmla="*/ 274571 w 1177264"/>
                      <a:gd name="connsiteY19" fmla="*/ 972683 h 98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7264" h="983523">
                        <a:moveTo>
                          <a:pt x="274571" y="972683"/>
                        </a:moveTo>
                        <a:cubicBezTo>
                          <a:pt x="382037" y="999975"/>
                          <a:pt x="691952" y="978939"/>
                          <a:pt x="825377" y="872749"/>
                        </a:cubicBezTo>
                        <a:cubicBezTo>
                          <a:pt x="958802" y="766559"/>
                          <a:pt x="1016830" y="451967"/>
                          <a:pt x="1075120" y="335545"/>
                        </a:cubicBezTo>
                        <a:cubicBezTo>
                          <a:pt x="1133410" y="219123"/>
                          <a:pt x="1188984" y="190284"/>
                          <a:pt x="1175115" y="174215"/>
                        </a:cubicBezTo>
                        <a:cubicBezTo>
                          <a:pt x="1161246" y="158146"/>
                          <a:pt x="1071887" y="167553"/>
                          <a:pt x="1044421" y="164705"/>
                        </a:cubicBezTo>
                        <a:cubicBezTo>
                          <a:pt x="1016955" y="161857"/>
                          <a:pt x="954538" y="162088"/>
                          <a:pt x="926457" y="169773"/>
                        </a:cubicBezTo>
                        <a:cubicBezTo>
                          <a:pt x="898376" y="177458"/>
                          <a:pt x="897321" y="176322"/>
                          <a:pt x="863878" y="185805"/>
                        </a:cubicBezTo>
                        <a:cubicBezTo>
                          <a:pt x="830435" y="195288"/>
                          <a:pt x="811561" y="206244"/>
                          <a:pt x="778982" y="218458"/>
                        </a:cubicBezTo>
                        <a:cubicBezTo>
                          <a:pt x="746403" y="230672"/>
                          <a:pt x="690416" y="255023"/>
                          <a:pt x="668403" y="259087"/>
                        </a:cubicBezTo>
                        <a:cubicBezTo>
                          <a:pt x="646390" y="263151"/>
                          <a:pt x="612677" y="285629"/>
                          <a:pt x="556978" y="275472"/>
                        </a:cubicBezTo>
                        <a:cubicBezTo>
                          <a:pt x="501279" y="265315"/>
                          <a:pt x="398502" y="229942"/>
                          <a:pt x="334210" y="198145"/>
                        </a:cubicBezTo>
                        <a:cubicBezTo>
                          <a:pt x="269918" y="166348"/>
                          <a:pt x="216186" y="104414"/>
                          <a:pt x="171228" y="84687"/>
                        </a:cubicBezTo>
                        <a:cubicBezTo>
                          <a:pt x="131265" y="66569"/>
                          <a:pt x="110225" y="32143"/>
                          <a:pt x="83640" y="22914"/>
                        </a:cubicBezTo>
                        <a:cubicBezTo>
                          <a:pt x="57055" y="13685"/>
                          <a:pt x="40795" y="4489"/>
                          <a:pt x="28604" y="1953"/>
                        </a:cubicBezTo>
                        <a:cubicBezTo>
                          <a:pt x="16413" y="-583"/>
                          <a:pt x="24717" y="-2291"/>
                          <a:pt x="10493" y="7700"/>
                        </a:cubicBezTo>
                        <a:cubicBezTo>
                          <a:pt x="-3731" y="17691"/>
                          <a:pt x="-2435" y="47279"/>
                          <a:pt x="8038" y="89132"/>
                        </a:cubicBezTo>
                        <a:cubicBezTo>
                          <a:pt x="18511" y="130985"/>
                          <a:pt x="57836" y="201753"/>
                          <a:pt x="73330" y="258818"/>
                        </a:cubicBezTo>
                        <a:cubicBezTo>
                          <a:pt x="88824" y="315883"/>
                          <a:pt x="119118" y="357600"/>
                          <a:pt x="136813" y="433546"/>
                        </a:cubicBezTo>
                        <a:cubicBezTo>
                          <a:pt x="154508" y="509492"/>
                          <a:pt x="157621" y="619142"/>
                          <a:pt x="180581" y="708998"/>
                        </a:cubicBezTo>
                        <a:cubicBezTo>
                          <a:pt x="203541" y="798854"/>
                          <a:pt x="167105" y="945391"/>
                          <a:pt x="274571" y="972683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71E97E7-FA89-4DEA-9DBE-980ED995F18C}"/>
                    </a:ext>
                  </a:extLst>
                </p:cNvPr>
                <p:cNvSpPr/>
                <p:nvPr/>
              </p:nvSpPr>
              <p:spPr>
                <a:xfrm>
                  <a:off x="7232418" y="2293025"/>
                  <a:ext cx="295796" cy="640763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8412" h="513448">
                      <a:moveTo>
                        <a:pt x="25104" y="6204"/>
                      </a:moveTo>
                      <a:cubicBezTo>
                        <a:pt x="54949" y="27794"/>
                        <a:pt x="142262" y="97962"/>
                        <a:pt x="179409" y="168129"/>
                      </a:cubicBezTo>
                      <a:cubicBezTo>
                        <a:pt x="216556" y="238296"/>
                        <a:pt x="252751" y="370377"/>
                        <a:pt x="247989" y="427209"/>
                      </a:cubicBezTo>
                      <a:cubicBezTo>
                        <a:pt x="243227" y="484041"/>
                        <a:pt x="170202" y="498329"/>
                        <a:pt x="150834" y="509124"/>
                      </a:cubicBezTo>
                      <a:cubicBezTo>
                        <a:pt x="131466" y="519919"/>
                        <a:pt x="134958" y="509123"/>
                        <a:pt x="131783" y="491978"/>
                      </a:cubicBezTo>
                      <a:cubicBezTo>
                        <a:pt x="128608" y="474833"/>
                        <a:pt x="128926" y="444671"/>
                        <a:pt x="120354" y="406254"/>
                      </a:cubicBezTo>
                      <a:cubicBezTo>
                        <a:pt x="111782" y="367837"/>
                        <a:pt x="93366" y="300844"/>
                        <a:pt x="80349" y="261474"/>
                      </a:cubicBezTo>
                      <a:cubicBezTo>
                        <a:pt x="67332" y="222104"/>
                        <a:pt x="53044" y="199244"/>
                        <a:pt x="42249" y="170034"/>
                      </a:cubicBezTo>
                      <a:cubicBezTo>
                        <a:pt x="31454" y="140824"/>
                        <a:pt x="16849" y="106217"/>
                        <a:pt x="9864" y="84309"/>
                      </a:cubicBezTo>
                      <a:cubicBezTo>
                        <a:pt x="2879" y="62401"/>
                        <a:pt x="-1249" y="51923"/>
                        <a:pt x="338" y="38588"/>
                      </a:cubicBezTo>
                      <a:cubicBezTo>
                        <a:pt x="1925" y="25253"/>
                        <a:pt x="-4741" y="-15386"/>
                        <a:pt x="25104" y="6204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รูปแบบอิสระ: รูปร่าง 221">
                  <a:extLst>
                    <a:ext uri="{FF2B5EF4-FFF2-40B4-BE49-F238E27FC236}">
                      <a16:creationId xmlns:a16="http://schemas.microsoft.com/office/drawing/2014/main" id="{538BEF78-2D5A-46E4-B0CA-38BD31F74B3F}"/>
                    </a:ext>
                  </a:extLst>
                </p:cNvPr>
                <p:cNvSpPr/>
                <p:nvPr/>
              </p:nvSpPr>
              <p:spPr>
                <a:xfrm rot="21410072" flipH="1">
                  <a:off x="9145070" y="2199152"/>
                  <a:ext cx="305141" cy="642470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  <a:gd name="connsiteX0" fmla="*/ 32952 w 256260"/>
                    <a:gd name="connsiteY0" fmla="*/ 7572 h 514816"/>
                    <a:gd name="connsiteX1" fmla="*/ 187257 w 256260"/>
                    <a:gd name="connsiteY1" fmla="*/ 169497 h 514816"/>
                    <a:gd name="connsiteX2" fmla="*/ 255837 w 256260"/>
                    <a:gd name="connsiteY2" fmla="*/ 428577 h 514816"/>
                    <a:gd name="connsiteX3" fmla="*/ 158682 w 256260"/>
                    <a:gd name="connsiteY3" fmla="*/ 510492 h 514816"/>
                    <a:gd name="connsiteX4" fmla="*/ 139631 w 256260"/>
                    <a:gd name="connsiteY4" fmla="*/ 493346 h 514816"/>
                    <a:gd name="connsiteX5" fmla="*/ 128202 w 256260"/>
                    <a:gd name="connsiteY5" fmla="*/ 407622 h 514816"/>
                    <a:gd name="connsiteX6" fmla="*/ 88197 w 256260"/>
                    <a:gd name="connsiteY6" fmla="*/ 262842 h 514816"/>
                    <a:gd name="connsiteX7" fmla="*/ 50097 w 256260"/>
                    <a:gd name="connsiteY7" fmla="*/ 171402 h 514816"/>
                    <a:gd name="connsiteX8" fmla="*/ 17712 w 256260"/>
                    <a:gd name="connsiteY8" fmla="*/ 85677 h 514816"/>
                    <a:gd name="connsiteX9" fmla="*/ 156 w 256260"/>
                    <a:gd name="connsiteY9" fmla="*/ 32768 h 514816"/>
                    <a:gd name="connsiteX10" fmla="*/ 32952 w 256260"/>
                    <a:gd name="connsiteY10" fmla="*/ 7572 h 5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6260" h="514816">
                      <a:moveTo>
                        <a:pt x="32952" y="7572"/>
                      </a:moveTo>
                      <a:cubicBezTo>
                        <a:pt x="64135" y="30360"/>
                        <a:pt x="150110" y="99330"/>
                        <a:pt x="187257" y="169497"/>
                      </a:cubicBezTo>
                      <a:cubicBezTo>
                        <a:pt x="224404" y="239664"/>
                        <a:pt x="260599" y="371745"/>
                        <a:pt x="255837" y="428577"/>
                      </a:cubicBezTo>
                      <a:cubicBezTo>
                        <a:pt x="251075" y="485409"/>
                        <a:pt x="178050" y="499697"/>
                        <a:pt x="158682" y="510492"/>
                      </a:cubicBezTo>
                      <a:cubicBezTo>
                        <a:pt x="139314" y="521287"/>
                        <a:pt x="142806" y="510491"/>
                        <a:pt x="139631" y="493346"/>
                      </a:cubicBezTo>
                      <a:cubicBezTo>
                        <a:pt x="136456" y="476201"/>
                        <a:pt x="136774" y="446039"/>
                        <a:pt x="128202" y="407622"/>
                      </a:cubicBezTo>
                      <a:cubicBezTo>
                        <a:pt x="119630" y="369205"/>
                        <a:pt x="101214" y="302212"/>
                        <a:pt x="88197" y="262842"/>
                      </a:cubicBezTo>
                      <a:cubicBezTo>
                        <a:pt x="75180" y="223472"/>
                        <a:pt x="60892" y="200612"/>
                        <a:pt x="50097" y="171402"/>
                      </a:cubicBezTo>
                      <a:cubicBezTo>
                        <a:pt x="39302" y="142192"/>
                        <a:pt x="26035" y="108783"/>
                        <a:pt x="17712" y="85677"/>
                      </a:cubicBezTo>
                      <a:cubicBezTo>
                        <a:pt x="9389" y="62571"/>
                        <a:pt x="-1431" y="46103"/>
                        <a:pt x="156" y="32768"/>
                      </a:cubicBezTo>
                      <a:cubicBezTo>
                        <a:pt x="1743" y="19433"/>
                        <a:pt x="1769" y="-15216"/>
                        <a:pt x="32952" y="7572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3" name="แผนผังลำดับงาน: ตัวเชื่อมต่อ 222">
                  <a:extLst>
                    <a:ext uri="{FF2B5EF4-FFF2-40B4-BE49-F238E27FC236}">
                      <a16:creationId xmlns:a16="http://schemas.microsoft.com/office/drawing/2014/main" id="{D8D88196-0466-4978-86EC-456AA050DC54}"/>
                    </a:ext>
                  </a:extLst>
                </p:cNvPr>
                <p:cNvSpPr/>
                <p:nvPr/>
              </p:nvSpPr>
              <p:spPr>
                <a:xfrm>
                  <a:off x="7985616" y="3236341"/>
                  <a:ext cx="774076" cy="695579"/>
                </a:xfrm>
                <a:prstGeom prst="flowChartConnector">
                  <a:avLst/>
                </a:prstGeom>
                <a:solidFill>
                  <a:srgbClr val="CE79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4" name="กลุ่ม 223">
                  <a:extLst>
                    <a:ext uri="{FF2B5EF4-FFF2-40B4-BE49-F238E27FC236}">
                      <a16:creationId xmlns:a16="http://schemas.microsoft.com/office/drawing/2014/main" id="{0ADC68C5-5DF8-44C3-9371-B542FCB7972E}"/>
                    </a:ext>
                  </a:extLst>
                </p:cNvPr>
                <p:cNvGrpSpPr/>
                <p:nvPr/>
              </p:nvGrpSpPr>
              <p:grpSpPr>
                <a:xfrm>
                  <a:off x="7550189" y="2944340"/>
                  <a:ext cx="1614580" cy="767778"/>
                  <a:chOff x="845557" y="3324777"/>
                  <a:chExt cx="1355938" cy="615226"/>
                </a:xfrm>
              </p:grpSpPr>
              <p:grpSp>
                <p:nvGrpSpPr>
                  <p:cNvPr id="228" name="กลุ่ม 227">
                    <a:extLst>
                      <a:ext uri="{FF2B5EF4-FFF2-40B4-BE49-F238E27FC236}">
                        <a16:creationId xmlns:a16="http://schemas.microsoft.com/office/drawing/2014/main" id="{1D3B60E0-1556-425C-B6C1-5FF55A12DC9D}"/>
                      </a:ext>
                    </a:extLst>
                  </p:cNvPr>
                  <p:cNvGrpSpPr/>
                  <p:nvPr/>
                </p:nvGrpSpPr>
                <p:grpSpPr>
                  <a:xfrm>
                    <a:off x="1278221" y="3642317"/>
                    <a:ext cx="490561" cy="297686"/>
                    <a:chOff x="3673493" y="3224085"/>
                    <a:chExt cx="490561" cy="297686"/>
                  </a:xfrm>
                </p:grpSpPr>
                <p:sp>
                  <p:nvSpPr>
                    <p:cNvPr id="241" name="รูปแบบอิสระ: รูปร่าง 240">
                      <a:extLst>
                        <a:ext uri="{FF2B5EF4-FFF2-40B4-BE49-F238E27FC236}">
                          <a16:creationId xmlns:a16="http://schemas.microsoft.com/office/drawing/2014/main" id="{8F391FDD-3ACF-4B32-A2F5-6D2828E06F2D}"/>
                        </a:ext>
                      </a:extLst>
                    </p:cNvPr>
                    <p:cNvSpPr/>
                    <p:nvPr/>
                  </p:nvSpPr>
                  <p:spPr>
                    <a:xfrm rot="21417418">
                      <a:off x="3673493" y="3337622"/>
                      <a:ext cx="490561" cy="184149"/>
                    </a:xfrm>
                    <a:custGeom>
                      <a:avLst/>
                      <a:gdLst>
                        <a:gd name="connsiteX0" fmla="*/ 25979 w 512796"/>
                        <a:gd name="connsiteY0" fmla="*/ 45736 h 183170"/>
                        <a:gd name="connsiteX1" fmla="*/ 3119 w 512796"/>
                        <a:gd name="connsiteY1" fmla="*/ 99076 h 183170"/>
                        <a:gd name="connsiteX2" fmla="*/ 86939 w 512796"/>
                        <a:gd name="connsiteY2" fmla="*/ 167656 h 183170"/>
                        <a:gd name="connsiteX3" fmla="*/ 239339 w 512796"/>
                        <a:gd name="connsiteY3" fmla="*/ 99076 h 183170"/>
                        <a:gd name="connsiteX4" fmla="*/ 262199 w 512796"/>
                        <a:gd name="connsiteY4" fmla="*/ 16 h 183170"/>
                        <a:gd name="connsiteX5" fmla="*/ 254579 w 512796"/>
                        <a:gd name="connsiteY5" fmla="*/ 106696 h 183170"/>
                        <a:gd name="connsiteX6" fmla="*/ 361259 w 512796"/>
                        <a:gd name="connsiteY6" fmla="*/ 182896 h 183170"/>
                        <a:gd name="connsiteX7" fmla="*/ 506039 w 512796"/>
                        <a:gd name="connsiteY7" fmla="*/ 129556 h 183170"/>
                        <a:gd name="connsiteX8" fmla="*/ 475559 w 512796"/>
                        <a:gd name="connsiteY8" fmla="*/ 60976 h 183170"/>
                        <a:gd name="connsiteX0" fmla="*/ 25979 w 512796"/>
                        <a:gd name="connsiteY0" fmla="*/ 45738 h 183163"/>
                        <a:gd name="connsiteX1" fmla="*/ 3119 w 512796"/>
                        <a:gd name="connsiteY1" fmla="*/ 99078 h 183163"/>
                        <a:gd name="connsiteX2" fmla="*/ 86939 w 512796"/>
                        <a:gd name="connsiteY2" fmla="*/ 167658 h 183163"/>
                        <a:gd name="connsiteX3" fmla="*/ 239339 w 512796"/>
                        <a:gd name="connsiteY3" fmla="*/ 99078 h 183163"/>
                        <a:gd name="connsiteX4" fmla="*/ 262199 w 512796"/>
                        <a:gd name="connsiteY4" fmla="*/ 18 h 183163"/>
                        <a:gd name="connsiteX5" fmla="*/ 262188 w 512796"/>
                        <a:gd name="connsiteY5" fmla="*/ 107103 h 183163"/>
                        <a:gd name="connsiteX6" fmla="*/ 361259 w 512796"/>
                        <a:gd name="connsiteY6" fmla="*/ 182898 h 183163"/>
                        <a:gd name="connsiteX7" fmla="*/ 506039 w 512796"/>
                        <a:gd name="connsiteY7" fmla="*/ 129558 h 183163"/>
                        <a:gd name="connsiteX8" fmla="*/ 475559 w 512796"/>
                        <a:gd name="connsiteY8" fmla="*/ 60978 h 183163"/>
                        <a:gd name="connsiteX0" fmla="*/ 25979 w 505781"/>
                        <a:gd name="connsiteY0" fmla="*/ 45738 h 184207"/>
                        <a:gd name="connsiteX1" fmla="*/ 3119 w 505781"/>
                        <a:gd name="connsiteY1" fmla="*/ 99078 h 184207"/>
                        <a:gd name="connsiteX2" fmla="*/ 86939 w 505781"/>
                        <a:gd name="connsiteY2" fmla="*/ 167658 h 184207"/>
                        <a:gd name="connsiteX3" fmla="*/ 239339 w 505781"/>
                        <a:gd name="connsiteY3" fmla="*/ 99078 h 184207"/>
                        <a:gd name="connsiteX4" fmla="*/ 262199 w 505781"/>
                        <a:gd name="connsiteY4" fmla="*/ 18 h 184207"/>
                        <a:gd name="connsiteX5" fmla="*/ 262188 w 505781"/>
                        <a:gd name="connsiteY5" fmla="*/ 107103 h 184207"/>
                        <a:gd name="connsiteX6" fmla="*/ 361259 w 505781"/>
                        <a:gd name="connsiteY6" fmla="*/ 182898 h 184207"/>
                        <a:gd name="connsiteX7" fmla="*/ 497419 w 505781"/>
                        <a:gd name="connsiteY7" fmla="*/ 148177 h 184207"/>
                        <a:gd name="connsiteX8" fmla="*/ 475559 w 505781"/>
                        <a:gd name="connsiteY8" fmla="*/ 60978 h 184207"/>
                        <a:gd name="connsiteX0" fmla="*/ 27273 w 507075"/>
                        <a:gd name="connsiteY0" fmla="*/ 45738 h 184207"/>
                        <a:gd name="connsiteX1" fmla="*/ 4413 w 507075"/>
                        <a:gd name="connsiteY1" fmla="*/ 99078 h 184207"/>
                        <a:gd name="connsiteX2" fmla="*/ 107458 w 507075"/>
                        <a:gd name="connsiteY2" fmla="*/ 164864 h 184207"/>
                        <a:gd name="connsiteX3" fmla="*/ 240633 w 507075"/>
                        <a:gd name="connsiteY3" fmla="*/ 99078 h 184207"/>
                        <a:gd name="connsiteX4" fmla="*/ 263493 w 507075"/>
                        <a:gd name="connsiteY4" fmla="*/ 18 h 184207"/>
                        <a:gd name="connsiteX5" fmla="*/ 263482 w 507075"/>
                        <a:gd name="connsiteY5" fmla="*/ 107103 h 184207"/>
                        <a:gd name="connsiteX6" fmla="*/ 362553 w 507075"/>
                        <a:gd name="connsiteY6" fmla="*/ 182898 h 184207"/>
                        <a:gd name="connsiteX7" fmla="*/ 498713 w 507075"/>
                        <a:gd name="connsiteY7" fmla="*/ 148177 h 184207"/>
                        <a:gd name="connsiteX8" fmla="*/ 476853 w 507075"/>
                        <a:gd name="connsiteY8" fmla="*/ 60978 h 184207"/>
                        <a:gd name="connsiteX0" fmla="*/ 18837 w 498639"/>
                        <a:gd name="connsiteY0" fmla="*/ 45738 h 184207"/>
                        <a:gd name="connsiteX1" fmla="*/ 6379 w 498639"/>
                        <a:gd name="connsiteY1" fmla="*/ 118708 h 184207"/>
                        <a:gd name="connsiteX2" fmla="*/ 99022 w 498639"/>
                        <a:gd name="connsiteY2" fmla="*/ 164864 h 184207"/>
                        <a:gd name="connsiteX3" fmla="*/ 232197 w 498639"/>
                        <a:gd name="connsiteY3" fmla="*/ 99078 h 184207"/>
                        <a:gd name="connsiteX4" fmla="*/ 255057 w 498639"/>
                        <a:gd name="connsiteY4" fmla="*/ 18 h 184207"/>
                        <a:gd name="connsiteX5" fmla="*/ 255046 w 498639"/>
                        <a:gd name="connsiteY5" fmla="*/ 107103 h 184207"/>
                        <a:gd name="connsiteX6" fmla="*/ 354117 w 498639"/>
                        <a:gd name="connsiteY6" fmla="*/ 182898 h 184207"/>
                        <a:gd name="connsiteX7" fmla="*/ 490277 w 498639"/>
                        <a:gd name="connsiteY7" fmla="*/ 148177 h 184207"/>
                        <a:gd name="connsiteX8" fmla="*/ 468417 w 498639"/>
                        <a:gd name="connsiteY8" fmla="*/ 60978 h 184207"/>
                        <a:gd name="connsiteX0" fmla="*/ 18837 w 490561"/>
                        <a:gd name="connsiteY0" fmla="*/ 45738 h 184149"/>
                        <a:gd name="connsiteX1" fmla="*/ 6379 w 490561"/>
                        <a:gd name="connsiteY1" fmla="*/ 118708 h 184149"/>
                        <a:gd name="connsiteX2" fmla="*/ 99022 w 490561"/>
                        <a:gd name="connsiteY2" fmla="*/ 164864 h 184149"/>
                        <a:gd name="connsiteX3" fmla="*/ 232197 w 490561"/>
                        <a:gd name="connsiteY3" fmla="*/ 99078 h 184149"/>
                        <a:gd name="connsiteX4" fmla="*/ 255057 w 490561"/>
                        <a:gd name="connsiteY4" fmla="*/ 18 h 184149"/>
                        <a:gd name="connsiteX5" fmla="*/ 255046 w 490561"/>
                        <a:gd name="connsiteY5" fmla="*/ 107103 h 184149"/>
                        <a:gd name="connsiteX6" fmla="*/ 354117 w 490561"/>
                        <a:gd name="connsiteY6" fmla="*/ 182898 h 184149"/>
                        <a:gd name="connsiteX7" fmla="*/ 478863 w 490561"/>
                        <a:gd name="connsiteY7" fmla="*/ 147570 h 184149"/>
                        <a:gd name="connsiteX8" fmla="*/ 468417 w 490561"/>
                        <a:gd name="connsiteY8" fmla="*/ 60978 h 184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0561" h="184149">
                          <a:moveTo>
                            <a:pt x="18837" y="45738"/>
                          </a:moveTo>
                          <a:cubicBezTo>
                            <a:pt x="2327" y="62248"/>
                            <a:pt x="-6985" y="98854"/>
                            <a:pt x="6379" y="118708"/>
                          </a:cubicBezTo>
                          <a:cubicBezTo>
                            <a:pt x="19743" y="138562"/>
                            <a:pt x="61386" y="168136"/>
                            <a:pt x="99022" y="164864"/>
                          </a:cubicBezTo>
                          <a:cubicBezTo>
                            <a:pt x="136658" y="161592"/>
                            <a:pt x="206191" y="126552"/>
                            <a:pt x="232197" y="99078"/>
                          </a:cubicBezTo>
                          <a:cubicBezTo>
                            <a:pt x="258203" y="71604"/>
                            <a:pt x="251249" y="-1319"/>
                            <a:pt x="255057" y="18"/>
                          </a:cubicBezTo>
                          <a:cubicBezTo>
                            <a:pt x="258865" y="1355"/>
                            <a:pt x="238536" y="76623"/>
                            <a:pt x="255046" y="107103"/>
                          </a:cubicBezTo>
                          <a:cubicBezTo>
                            <a:pt x="271556" y="137583"/>
                            <a:pt x="316814" y="176154"/>
                            <a:pt x="354117" y="182898"/>
                          </a:cubicBezTo>
                          <a:cubicBezTo>
                            <a:pt x="391420" y="189642"/>
                            <a:pt x="459813" y="167890"/>
                            <a:pt x="478863" y="147570"/>
                          </a:cubicBezTo>
                          <a:cubicBezTo>
                            <a:pt x="497913" y="127250"/>
                            <a:pt x="493182" y="85108"/>
                            <a:pt x="468417" y="6097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2" name="รูปแบบอิสระ: รูปร่าง 241">
                      <a:extLst>
                        <a:ext uri="{FF2B5EF4-FFF2-40B4-BE49-F238E27FC236}">
                          <a16:creationId xmlns:a16="http://schemas.microsoft.com/office/drawing/2014/main" id="{3ED03C9F-3312-45B1-B64F-5B7774986203}"/>
                        </a:ext>
                      </a:extLst>
                    </p:cNvPr>
                    <p:cNvSpPr/>
                    <p:nvPr/>
                  </p:nvSpPr>
                  <p:spPr>
                    <a:xfrm rot="20654224">
                      <a:off x="3822367" y="3224085"/>
                      <a:ext cx="200701" cy="117505"/>
                    </a:xfrm>
                    <a:custGeom>
                      <a:avLst/>
                      <a:gdLst>
                        <a:gd name="connsiteX0" fmla="*/ 24294 w 200701"/>
                        <a:gd name="connsiteY0" fmla="*/ 3155 h 117505"/>
                        <a:gd name="connsiteX1" fmla="*/ 146214 w 200701"/>
                        <a:gd name="connsiteY1" fmla="*/ 18395 h 117505"/>
                        <a:gd name="connsiteX2" fmla="*/ 199554 w 200701"/>
                        <a:gd name="connsiteY2" fmla="*/ 79355 h 117505"/>
                        <a:gd name="connsiteX3" fmla="*/ 100494 w 200701"/>
                        <a:gd name="connsiteY3" fmla="*/ 117455 h 117505"/>
                        <a:gd name="connsiteX4" fmla="*/ 9054 w 200701"/>
                        <a:gd name="connsiteY4" fmla="*/ 71735 h 117505"/>
                        <a:gd name="connsiteX5" fmla="*/ 24294 w 200701"/>
                        <a:gd name="connsiteY5" fmla="*/ 3155 h 11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0701" h="117505">
                          <a:moveTo>
                            <a:pt x="24294" y="3155"/>
                          </a:moveTo>
                          <a:cubicBezTo>
                            <a:pt x="47154" y="-5735"/>
                            <a:pt x="117004" y="5695"/>
                            <a:pt x="146214" y="18395"/>
                          </a:cubicBezTo>
                          <a:cubicBezTo>
                            <a:pt x="175424" y="31095"/>
                            <a:pt x="207174" y="62845"/>
                            <a:pt x="199554" y="79355"/>
                          </a:cubicBezTo>
                          <a:cubicBezTo>
                            <a:pt x="191934" y="95865"/>
                            <a:pt x="132244" y="118725"/>
                            <a:pt x="100494" y="117455"/>
                          </a:cubicBezTo>
                          <a:cubicBezTo>
                            <a:pt x="68744" y="116185"/>
                            <a:pt x="26834" y="88245"/>
                            <a:pt x="9054" y="71735"/>
                          </a:cubicBezTo>
                          <a:cubicBezTo>
                            <a:pt x="-8726" y="55225"/>
                            <a:pt x="1434" y="12045"/>
                            <a:pt x="24294" y="3155"/>
                          </a:cubicBezTo>
                          <a:close/>
                        </a:path>
                      </a:pathLst>
                    </a:custGeom>
                    <a:solidFill>
                      <a:srgbClr val="5E2700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29" name="กลุ่ม 228">
                    <a:extLst>
                      <a:ext uri="{FF2B5EF4-FFF2-40B4-BE49-F238E27FC236}">
                        <a16:creationId xmlns:a16="http://schemas.microsoft.com/office/drawing/2014/main" id="{93E76F8C-2900-4C3E-BED2-1281BAA562D0}"/>
                      </a:ext>
                    </a:extLst>
                  </p:cNvPr>
                  <p:cNvGrpSpPr/>
                  <p:nvPr/>
                </p:nvGrpSpPr>
                <p:grpSpPr>
                  <a:xfrm>
                    <a:off x="995333" y="3324777"/>
                    <a:ext cx="256540" cy="246380"/>
                    <a:chOff x="3390605" y="2906545"/>
                    <a:chExt cx="256540" cy="246380"/>
                  </a:xfrm>
                </p:grpSpPr>
                <p:sp>
                  <p:nvSpPr>
                    <p:cNvPr id="238" name="แผนผังลำดับงาน: ตัวเชื่อมต่อ 237">
                      <a:extLst>
                        <a:ext uri="{FF2B5EF4-FFF2-40B4-BE49-F238E27FC236}">
                          <a16:creationId xmlns:a16="http://schemas.microsoft.com/office/drawing/2014/main" id="{1AFB2DD4-140C-4F63-9471-7ADCD8C8B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605" y="2906545"/>
                      <a:ext cx="256540" cy="246380"/>
                    </a:xfrm>
                    <a:prstGeom prst="flowChartConnector">
                      <a:avLst/>
                    </a:prstGeom>
                    <a:solidFill>
                      <a:srgbClr val="FFC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39" name="แผนผังลำดับงาน: ตัวเชื่อมต่อ 238">
                      <a:extLst>
                        <a:ext uri="{FF2B5EF4-FFF2-40B4-BE49-F238E27FC236}">
                          <a16:creationId xmlns:a16="http://schemas.microsoft.com/office/drawing/2014/main" id="{63D140D4-4890-4961-8184-8CD52F2B8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245" y="2941077"/>
                      <a:ext cx="175260" cy="177315"/>
                    </a:xfrm>
                    <a:prstGeom prst="flowChartConnector">
                      <a:avLst/>
                    </a:prstGeom>
                    <a:solidFill>
                      <a:schemeClr val="tx1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0" name="แผนผังลำดับงาน: ตัวเชื่อมต่อ 239">
                      <a:extLst>
                        <a:ext uri="{FF2B5EF4-FFF2-40B4-BE49-F238E27FC236}">
                          <a16:creationId xmlns:a16="http://schemas.microsoft.com/office/drawing/2014/main" id="{90FB2AF2-E19E-4BA9-ABEF-E7FDB4BAE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8875" y="2966870"/>
                      <a:ext cx="62525" cy="62358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30" name="กลุ่ม 229">
                    <a:extLst>
                      <a:ext uri="{FF2B5EF4-FFF2-40B4-BE49-F238E27FC236}">
                        <a16:creationId xmlns:a16="http://schemas.microsoft.com/office/drawing/2014/main" id="{6F2B3292-4400-4143-93F2-30B24F382CFB}"/>
                      </a:ext>
                    </a:extLst>
                  </p:cNvPr>
                  <p:cNvGrpSpPr/>
                  <p:nvPr/>
                </p:nvGrpSpPr>
                <p:grpSpPr>
                  <a:xfrm>
                    <a:off x="845557" y="3679212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5" name="ตัวเชื่อมต่อตรง 234">
                      <a:extLst>
                        <a:ext uri="{FF2B5EF4-FFF2-40B4-BE49-F238E27FC236}">
                          <a16:creationId xmlns:a16="http://schemas.microsoft.com/office/drawing/2014/main" id="{8DCDF958-36FC-485D-9360-3CB52C6FFA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ตัวเชื่อมต่อตรง 235">
                      <a:extLst>
                        <a:ext uri="{FF2B5EF4-FFF2-40B4-BE49-F238E27FC236}">
                          <a16:creationId xmlns:a16="http://schemas.microsoft.com/office/drawing/2014/main" id="{43F05726-8DFD-4E1F-8DE8-8C09576223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ตัวเชื่อมต่อตรง 236">
                      <a:extLst>
                        <a:ext uri="{FF2B5EF4-FFF2-40B4-BE49-F238E27FC236}">
                          <a16:creationId xmlns:a16="http://schemas.microsoft.com/office/drawing/2014/main" id="{4B6C278C-DF2B-4FA4-84AD-3571F06255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กลุ่ม 230">
                    <a:extLst>
                      <a:ext uri="{FF2B5EF4-FFF2-40B4-BE49-F238E27FC236}">
                        <a16:creationId xmlns:a16="http://schemas.microsoft.com/office/drawing/2014/main" id="{684E373E-6EC9-4EF2-8046-14D56FDF9CA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989959" y="3680275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2" name="ตัวเชื่อมต่อตรง 231">
                      <a:extLst>
                        <a:ext uri="{FF2B5EF4-FFF2-40B4-BE49-F238E27FC236}">
                          <a16:creationId xmlns:a16="http://schemas.microsoft.com/office/drawing/2014/main" id="{F9A33AA7-FCAD-4FE0-8BF5-B5A71735A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ตัวเชื่อมต่อตรง 232">
                      <a:extLst>
                        <a:ext uri="{FF2B5EF4-FFF2-40B4-BE49-F238E27FC236}">
                          <a16:creationId xmlns:a16="http://schemas.microsoft.com/office/drawing/2014/main" id="{461F2F65-E37C-4C2D-8A09-B44DB15A29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ตัวเชื่อมต่อตรง 233">
                      <a:extLst>
                        <a:ext uri="{FF2B5EF4-FFF2-40B4-BE49-F238E27FC236}">
                          <a16:creationId xmlns:a16="http://schemas.microsoft.com/office/drawing/2014/main" id="{F5A8D5C6-C09B-40FE-B92B-1984E29B3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5" name="กลุ่ม 224">
                  <a:extLst>
                    <a:ext uri="{FF2B5EF4-FFF2-40B4-BE49-F238E27FC236}">
                      <a16:creationId xmlns:a16="http://schemas.microsoft.com/office/drawing/2014/main" id="{1BCE5A23-24D1-4C67-9854-ECAEB1A2658F}"/>
                    </a:ext>
                  </a:extLst>
                </p:cNvPr>
                <p:cNvGrpSpPr/>
                <p:nvPr/>
              </p:nvGrpSpPr>
              <p:grpSpPr>
                <a:xfrm>
                  <a:off x="8696953" y="2964198"/>
                  <a:ext cx="342803" cy="194817"/>
                  <a:chOff x="10123398" y="2191217"/>
                  <a:chExt cx="342803" cy="194817"/>
                </a:xfrm>
              </p:grpSpPr>
              <p:cxnSp>
                <p:nvCxnSpPr>
                  <p:cNvPr id="226" name="ตัวเชื่อมต่อตรง 225">
                    <a:extLst>
                      <a:ext uri="{FF2B5EF4-FFF2-40B4-BE49-F238E27FC236}">
                        <a16:creationId xmlns:a16="http://schemas.microsoft.com/office/drawing/2014/main" id="{067FEB36-9EE6-498E-9602-99163E3DA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3398" y="2191217"/>
                    <a:ext cx="317556" cy="139751"/>
                  </a:xfrm>
                  <a:prstGeom prst="line">
                    <a:avLst/>
                  </a:prstGeom>
                  <a:solidFill>
                    <a:srgbClr val="444642"/>
                  </a:solidFill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ตัวเชื่อมต่อตรง 226">
                    <a:extLst>
                      <a:ext uri="{FF2B5EF4-FFF2-40B4-BE49-F238E27FC236}">
                        <a16:creationId xmlns:a16="http://schemas.microsoft.com/office/drawing/2014/main" id="{189396A1-84AF-48D8-BC14-2405DF31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23398" y="2330968"/>
                    <a:ext cx="342803" cy="55066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7" name="รูปแบบอิสระ: รูปร่าง 216">
                <a:extLst>
                  <a:ext uri="{FF2B5EF4-FFF2-40B4-BE49-F238E27FC236}">
                    <a16:creationId xmlns:a16="http://schemas.microsoft.com/office/drawing/2014/main" id="{108415A0-6DCC-4A55-AAF2-B7B7FD6320B7}"/>
                  </a:ext>
                </a:extLst>
              </p:cNvPr>
              <p:cNvSpPr/>
              <p:nvPr/>
            </p:nvSpPr>
            <p:spPr>
              <a:xfrm rot="21144157">
                <a:off x="4561332" y="466178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218" name="รูปแบบอิสระ: รูปร่าง 217">
                <a:extLst>
                  <a:ext uri="{FF2B5EF4-FFF2-40B4-BE49-F238E27FC236}">
                    <a16:creationId xmlns:a16="http://schemas.microsoft.com/office/drawing/2014/main" id="{BD32F5B5-30FA-445E-9447-4152C98E0C10}"/>
                  </a:ext>
                </a:extLst>
              </p:cNvPr>
              <p:cNvSpPr/>
              <p:nvPr/>
            </p:nvSpPr>
            <p:spPr>
              <a:xfrm rot="455843" flipH="1">
                <a:off x="5172595" y="466054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212" name="รูปแบบอิสระ: รูปร่าง 211">
              <a:extLst>
                <a:ext uri="{FF2B5EF4-FFF2-40B4-BE49-F238E27FC236}">
                  <a16:creationId xmlns:a16="http://schemas.microsoft.com/office/drawing/2014/main" id="{59684491-E920-4C86-9827-83CEA86C2B7C}"/>
                </a:ext>
              </a:extLst>
            </p:cNvPr>
            <p:cNvSpPr/>
            <p:nvPr/>
          </p:nvSpPr>
          <p:spPr>
            <a:xfrm>
              <a:off x="6505748" y="3497466"/>
              <a:ext cx="269393" cy="522541"/>
            </a:xfrm>
            <a:custGeom>
              <a:avLst/>
              <a:gdLst>
                <a:gd name="connsiteX0" fmla="*/ 133774 w 250431"/>
                <a:gd name="connsiteY0" fmla="*/ 2524 h 520723"/>
                <a:gd name="connsiteX1" fmla="*/ 249598 w 250431"/>
                <a:gd name="connsiteY1" fmla="*/ 264652 h 520723"/>
                <a:gd name="connsiteX2" fmla="*/ 72814 w 250431"/>
                <a:gd name="connsiteY2" fmla="*/ 520684 h 520723"/>
                <a:gd name="connsiteX3" fmla="*/ 17950 w 250431"/>
                <a:gd name="connsiteY3" fmla="*/ 246364 h 520723"/>
                <a:gd name="connsiteX4" fmla="*/ 5758 w 250431"/>
                <a:gd name="connsiteY4" fmla="*/ 136636 h 520723"/>
                <a:gd name="connsiteX5" fmla="*/ 133774 w 250431"/>
                <a:gd name="connsiteY5" fmla="*/ 2524 h 520723"/>
                <a:gd name="connsiteX0" fmla="*/ 149762 w 266446"/>
                <a:gd name="connsiteY0" fmla="*/ 4097 h 522296"/>
                <a:gd name="connsiteX1" fmla="*/ 265586 w 266446"/>
                <a:gd name="connsiteY1" fmla="*/ 266225 h 522296"/>
                <a:gd name="connsiteX2" fmla="*/ 88802 w 266446"/>
                <a:gd name="connsiteY2" fmla="*/ 522257 h 522296"/>
                <a:gd name="connsiteX3" fmla="*/ 33938 w 266446"/>
                <a:gd name="connsiteY3" fmla="*/ 247937 h 522296"/>
                <a:gd name="connsiteX4" fmla="*/ 3458 w 266446"/>
                <a:gd name="connsiteY4" fmla="*/ 113825 h 522296"/>
                <a:gd name="connsiteX5" fmla="*/ 149762 w 266446"/>
                <a:gd name="connsiteY5" fmla="*/ 4097 h 522296"/>
                <a:gd name="connsiteX0" fmla="*/ 152709 w 269393"/>
                <a:gd name="connsiteY0" fmla="*/ 4381 h 522541"/>
                <a:gd name="connsiteX1" fmla="*/ 268533 w 269393"/>
                <a:gd name="connsiteY1" fmla="*/ 266509 h 522541"/>
                <a:gd name="connsiteX2" fmla="*/ 91749 w 269393"/>
                <a:gd name="connsiteY2" fmla="*/ 522541 h 522541"/>
                <a:gd name="connsiteX3" fmla="*/ 30789 w 269393"/>
                <a:gd name="connsiteY3" fmla="*/ 266509 h 522541"/>
                <a:gd name="connsiteX4" fmla="*/ 6405 w 269393"/>
                <a:gd name="connsiteY4" fmla="*/ 114109 h 522541"/>
                <a:gd name="connsiteX5" fmla="*/ 152709 w 269393"/>
                <a:gd name="connsiteY5" fmla="*/ 4381 h 5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93" h="522541">
                  <a:moveTo>
                    <a:pt x="152709" y="4381"/>
                  </a:moveTo>
                  <a:cubicBezTo>
                    <a:pt x="196397" y="29781"/>
                    <a:pt x="278693" y="180149"/>
                    <a:pt x="268533" y="266509"/>
                  </a:cubicBezTo>
                  <a:cubicBezTo>
                    <a:pt x="258373" y="352869"/>
                    <a:pt x="131373" y="522541"/>
                    <a:pt x="91749" y="522541"/>
                  </a:cubicBezTo>
                  <a:cubicBezTo>
                    <a:pt x="52125" y="522541"/>
                    <a:pt x="41965" y="330517"/>
                    <a:pt x="30789" y="266509"/>
                  </a:cubicBezTo>
                  <a:cubicBezTo>
                    <a:pt x="19613" y="202501"/>
                    <a:pt x="-13915" y="157797"/>
                    <a:pt x="6405" y="114109"/>
                  </a:cubicBezTo>
                  <a:cubicBezTo>
                    <a:pt x="26725" y="70421"/>
                    <a:pt x="109021" y="-21019"/>
                    <a:pt x="152709" y="4381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3" name="รูปแบบอิสระ: รูปร่าง 212">
              <a:extLst>
                <a:ext uri="{FF2B5EF4-FFF2-40B4-BE49-F238E27FC236}">
                  <a16:creationId xmlns:a16="http://schemas.microsoft.com/office/drawing/2014/main" id="{62DD7AB8-CD2F-4D7C-8B1C-A4FC6C8FFB3A}"/>
                </a:ext>
              </a:extLst>
            </p:cNvPr>
            <p:cNvSpPr/>
            <p:nvPr/>
          </p:nvSpPr>
          <p:spPr>
            <a:xfrm>
              <a:off x="6576192" y="4321524"/>
              <a:ext cx="207847" cy="361297"/>
            </a:xfrm>
            <a:custGeom>
              <a:avLst/>
              <a:gdLst>
                <a:gd name="connsiteX0" fmla="*/ 37968 w 207847"/>
                <a:gd name="connsiteY0" fmla="*/ 360204 h 361297"/>
                <a:gd name="connsiteX1" fmla="*/ 1392 w 207847"/>
                <a:gd name="connsiteY1" fmla="*/ 207804 h 361297"/>
                <a:gd name="connsiteX2" fmla="*/ 74544 w 207847"/>
                <a:gd name="connsiteY2" fmla="*/ 24924 h 361297"/>
                <a:gd name="connsiteX3" fmla="*/ 202560 w 207847"/>
                <a:gd name="connsiteY3" fmla="*/ 12732 h 361297"/>
                <a:gd name="connsiteX4" fmla="*/ 172080 w 207847"/>
                <a:gd name="connsiteY4" fmla="*/ 128556 h 361297"/>
                <a:gd name="connsiteX5" fmla="*/ 37968 w 207847"/>
                <a:gd name="connsiteY5" fmla="*/ 360204 h 36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847" h="361297">
                  <a:moveTo>
                    <a:pt x="37968" y="360204"/>
                  </a:moveTo>
                  <a:cubicBezTo>
                    <a:pt x="9520" y="373412"/>
                    <a:pt x="-4704" y="263684"/>
                    <a:pt x="1392" y="207804"/>
                  </a:cubicBezTo>
                  <a:cubicBezTo>
                    <a:pt x="7488" y="151924"/>
                    <a:pt x="41016" y="57436"/>
                    <a:pt x="74544" y="24924"/>
                  </a:cubicBezTo>
                  <a:cubicBezTo>
                    <a:pt x="108072" y="-7588"/>
                    <a:pt x="186304" y="-4540"/>
                    <a:pt x="202560" y="12732"/>
                  </a:cubicBezTo>
                  <a:cubicBezTo>
                    <a:pt x="218816" y="30004"/>
                    <a:pt x="194432" y="74708"/>
                    <a:pt x="172080" y="128556"/>
                  </a:cubicBezTo>
                  <a:cubicBezTo>
                    <a:pt x="149728" y="182404"/>
                    <a:pt x="66416" y="346996"/>
                    <a:pt x="37968" y="360204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4" name="รูปแบบอิสระ: รูปร่าง 213">
              <a:extLst>
                <a:ext uri="{FF2B5EF4-FFF2-40B4-BE49-F238E27FC236}">
                  <a16:creationId xmlns:a16="http://schemas.microsoft.com/office/drawing/2014/main" id="{EEE803DB-F81E-4A80-BAD8-AF5748593595}"/>
                </a:ext>
              </a:extLst>
            </p:cNvPr>
            <p:cNvSpPr/>
            <p:nvPr/>
          </p:nvSpPr>
          <p:spPr>
            <a:xfrm>
              <a:off x="4578962" y="4680290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5" name="รูปแบบอิสระ: รูปร่าง 214">
              <a:extLst>
                <a:ext uri="{FF2B5EF4-FFF2-40B4-BE49-F238E27FC236}">
                  <a16:creationId xmlns:a16="http://schemas.microsoft.com/office/drawing/2014/main" id="{EAB5175A-6DC2-404B-927C-C0613BFACF56}"/>
                </a:ext>
              </a:extLst>
            </p:cNvPr>
            <p:cNvSpPr/>
            <p:nvPr/>
          </p:nvSpPr>
          <p:spPr>
            <a:xfrm flipH="1">
              <a:off x="5208577" y="4682821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01" name="รูปแบบอิสระ: รูปร่าง 700">
            <a:extLst>
              <a:ext uri="{FF2B5EF4-FFF2-40B4-BE49-F238E27FC236}">
                <a16:creationId xmlns:a16="http://schemas.microsoft.com/office/drawing/2014/main" id="{FB12ECCD-3937-445F-A322-D43572FA74BF}"/>
              </a:ext>
            </a:extLst>
          </p:cNvPr>
          <p:cNvSpPr/>
          <p:nvPr userDrawn="1"/>
        </p:nvSpPr>
        <p:spPr>
          <a:xfrm>
            <a:off x="4434196" y="1774554"/>
            <a:ext cx="18479444" cy="6119829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4" name="รูปแบบอิสระ: รูปร่าง 703">
            <a:extLst>
              <a:ext uri="{FF2B5EF4-FFF2-40B4-BE49-F238E27FC236}">
                <a16:creationId xmlns:a16="http://schemas.microsoft.com/office/drawing/2014/main" id="{5D98BEE7-9597-4408-A5CB-CEFAAA745E95}"/>
              </a:ext>
            </a:extLst>
          </p:cNvPr>
          <p:cNvSpPr/>
          <p:nvPr userDrawn="1"/>
        </p:nvSpPr>
        <p:spPr>
          <a:xfrm rot="1072314">
            <a:off x="7003206" y="2447540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5" name="รูปแบบอิสระ: รูปร่าง 704">
            <a:extLst>
              <a:ext uri="{FF2B5EF4-FFF2-40B4-BE49-F238E27FC236}">
                <a16:creationId xmlns:a16="http://schemas.microsoft.com/office/drawing/2014/main" id="{C5A18BF7-AC1A-409B-BBD6-455E8F9A4BAB}"/>
              </a:ext>
            </a:extLst>
          </p:cNvPr>
          <p:cNvSpPr/>
          <p:nvPr userDrawn="1"/>
        </p:nvSpPr>
        <p:spPr>
          <a:xfrm>
            <a:off x="15299019" y="2777219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6" name="รูปแบบอิสระ: รูปร่าง 705">
            <a:extLst>
              <a:ext uri="{FF2B5EF4-FFF2-40B4-BE49-F238E27FC236}">
                <a16:creationId xmlns:a16="http://schemas.microsoft.com/office/drawing/2014/main" id="{1D11AEA5-0CA8-4E7E-97F8-B23CE37EA9C7}"/>
              </a:ext>
            </a:extLst>
          </p:cNvPr>
          <p:cNvSpPr/>
          <p:nvPr userDrawn="1"/>
        </p:nvSpPr>
        <p:spPr>
          <a:xfrm rot="1072314">
            <a:off x="12802161" y="6544910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07" name="กลุ่ม 706">
            <a:extLst>
              <a:ext uri="{FF2B5EF4-FFF2-40B4-BE49-F238E27FC236}">
                <a16:creationId xmlns:a16="http://schemas.microsoft.com/office/drawing/2014/main" id="{3500132B-BFDD-441C-BF0A-E5A3415CCC10}"/>
              </a:ext>
            </a:extLst>
          </p:cNvPr>
          <p:cNvGrpSpPr/>
          <p:nvPr userDrawn="1"/>
        </p:nvGrpSpPr>
        <p:grpSpPr>
          <a:xfrm rot="21170487">
            <a:off x="5080982" y="6519859"/>
            <a:ext cx="3639783" cy="2230776"/>
            <a:chOff x="-912501" y="3330446"/>
            <a:chExt cx="4929161" cy="3231594"/>
          </a:xfrm>
        </p:grpSpPr>
        <p:sp>
          <p:nvSpPr>
            <p:cNvPr id="708" name="เมฆ 45">
              <a:extLst>
                <a:ext uri="{FF2B5EF4-FFF2-40B4-BE49-F238E27FC236}">
                  <a16:creationId xmlns:a16="http://schemas.microsoft.com/office/drawing/2014/main" id="{7CAFA6F7-2B4C-46E0-B596-86F38C54167A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09" name="กลุ่ม 708">
              <a:extLst>
                <a:ext uri="{FF2B5EF4-FFF2-40B4-BE49-F238E27FC236}">
                  <a16:creationId xmlns:a16="http://schemas.microsoft.com/office/drawing/2014/main" id="{00CBA153-3247-4F03-82B2-6D7B9290D39A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10" name="กลุ่ม 709">
                <a:extLst>
                  <a:ext uri="{FF2B5EF4-FFF2-40B4-BE49-F238E27FC236}">
                    <a16:creationId xmlns:a16="http://schemas.microsoft.com/office/drawing/2014/main" id="{8A5756D7-1CAD-499F-9CCE-77F28C1C6DD0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20" name="รูปแบบอิสระ: รูปร่าง 719">
                  <a:extLst>
                    <a:ext uri="{FF2B5EF4-FFF2-40B4-BE49-F238E27FC236}">
                      <a16:creationId xmlns:a16="http://schemas.microsoft.com/office/drawing/2014/main" id="{5B07B562-7BBF-4504-8897-2634E39E4D4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21" name="วงรี 77">
                  <a:extLst>
                    <a:ext uri="{FF2B5EF4-FFF2-40B4-BE49-F238E27FC236}">
                      <a16:creationId xmlns:a16="http://schemas.microsoft.com/office/drawing/2014/main" id="{98890EB2-D96A-4B4B-BEC3-BF901E9DAF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1" name="กลุ่ม 710">
                <a:extLst>
                  <a:ext uri="{FF2B5EF4-FFF2-40B4-BE49-F238E27FC236}">
                    <a16:creationId xmlns:a16="http://schemas.microsoft.com/office/drawing/2014/main" id="{2BEF175F-47D6-4E91-B901-837C642798BD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8" name="รูปแบบอิสระ: รูปร่าง 717">
                  <a:extLst>
                    <a:ext uri="{FF2B5EF4-FFF2-40B4-BE49-F238E27FC236}">
                      <a16:creationId xmlns:a16="http://schemas.microsoft.com/office/drawing/2014/main" id="{2D85CB1D-019F-40D7-A164-F7F409A2BBC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9" name="วงรี 77">
                  <a:extLst>
                    <a:ext uri="{FF2B5EF4-FFF2-40B4-BE49-F238E27FC236}">
                      <a16:creationId xmlns:a16="http://schemas.microsoft.com/office/drawing/2014/main" id="{3A144EDB-526F-4948-88AC-F90F26132B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2" name="กลุ่ม 711">
                <a:extLst>
                  <a:ext uri="{FF2B5EF4-FFF2-40B4-BE49-F238E27FC236}">
                    <a16:creationId xmlns:a16="http://schemas.microsoft.com/office/drawing/2014/main" id="{4C3C38AF-6A15-435F-A580-676580D25F1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16" name="รูปแบบอิสระ: รูปร่าง 715">
                  <a:extLst>
                    <a:ext uri="{FF2B5EF4-FFF2-40B4-BE49-F238E27FC236}">
                      <a16:creationId xmlns:a16="http://schemas.microsoft.com/office/drawing/2014/main" id="{CE5F4B4E-A4A0-4EB7-8AA1-B91BB409A0D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7" name="วงรี 77">
                  <a:extLst>
                    <a:ext uri="{FF2B5EF4-FFF2-40B4-BE49-F238E27FC236}">
                      <a16:creationId xmlns:a16="http://schemas.microsoft.com/office/drawing/2014/main" id="{35ADB003-E1E8-4C80-82B7-6E7A494A32F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3" name="กลุ่ม 712">
                <a:extLst>
                  <a:ext uri="{FF2B5EF4-FFF2-40B4-BE49-F238E27FC236}">
                    <a16:creationId xmlns:a16="http://schemas.microsoft.com/office/drawing/2014/main" id="{E09F644C-8BDB-4DA6-824C-247C109492B8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4" name="รูปแบบอิสระ: รูปร่าง 713">
                  <a:extLst>
                    <a:ext uri="{FF2B5EF4-FFF2-40B4-BE49-F238E27FC236}">
                      <a16:creationId xmlns:a16="http://schemas.microsoft.com/office/drawing/2014/main" id="{8B5B1DA5-E7CD-49A1-B2D4-671E5D9F4D4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5" name="วงรี 77">
                  <a:extLst>
                    <a:ext uri="{FF2B5EF4-FFF2-40B4-BE49-F238E27FC236}">
                      <a16:creationId xmlns:a16="http://schemas.microsoft.com/office/drawing/2014/main" id="{D48EECE6-9B15-4188-8DA1-FE523E1D550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722" name="กลุ่ม 721">
            <a:extLst>
              <a:ext uri="{FF2B5EF4-FFF2-40B4-BE49-F238E27FC236}">
                <a16:creationId xmlns:a16="http://schemas.microsoft.com/office/drawing/2014/main" id="{7B4982C1-9A27-49FC-838A-B276795F6076}"/>
              </a:ext>
            </a:extLst>
          </p:cNvPr>
          <p:cNvGrpSpPr/>
          <p:nvPr userDrawn="1"/>
        </p:nvGrpSpPr>
        <p:grpSpPr>
          <a:xfrm rot="21170487">
            <a:off x="14656895" y="6432746"/>
            <a:ext cx="3639783" cy="2230776"/>
            <a:chOff x="-912501" y="3330446"/>
            <a:chExt cx="4929161" cy="3231594"/>
          </a:xfrm>
        </p:grpSpPr>
        <p:sp>
          <p:nvSpPr>
            <p:cNvPr id="723" name="เมฆ 45">
              <a:extLst>
                <a:ext uri="{FF2B5EF4-FFF2-40B4-BE49-F238E27FC236}">
                  <a16:creationId xmlns:a16="http://schemas.microsoft.com/office/drawing/2014/main" id="{C5601CFC-0CA2-4BC3-A9A4-616CC2F737C0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24" name="กลุ่ม 723">
              <a:extLst>
                <a:ext uri="{FF2B5EF4-FFF2-40B4-BE49-F238E27FC236}">
                  <a16:creationId xmlns:a16="http://schemas.microsoft.com/office/drawing/2014/main" id="{B02F7195-5E51-4E83-9DB4-CE4384094069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25" name="กลุ่ม 724">
                <a:extLst>
                  <a:ext uri="{FF2B5EF4-FFF2-40B4-BE49-F238E27FC236}">
                    <a16:creationId xmlns:a16="http://schemas.microsoft.com/office/drawing/2014/main" id="{379A2D59-84A9-43B8-B800-019DA22150EF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35" name="รูปแบบอิสระ: รูปร่าง 734">
                  <a:extLst>
                    <a:ext uri="{FF2B5EF4-FFF2-40B4-BE49-F238E27FC236}">
                      <a16:creationId xmlns:a16="http://schemas.microsoft.com/office/drawing/2014/main" id="{32E2A79D-11BB-46B9-9297-9265E9BB84B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6" name="วงรี 77">
                  <a:extLst>
                    <a:ext uri="{FF2B5EF4-FFF2-40B4-BE49-F238E27FC236}">
                      <a16:creationId xmlns:a16="http://schemas.microsoft.com/office/drawing/2014/main" id="{620A78DD-265A-4E58-A02F-9BC63824DCB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6" name="กลุ่ม 725">
                <a:extLst>
                  <a:ext uri="{FF2B5EF4-FFF2-40B4-BE49-F238E27FC236}">
                    <a16:creationId xmlns:a16="http://schemas.microsoft.com/office/drawing/2014/main" id="{E05F330F-ADC5-482D-9B49-1995A6AF9AB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33" name="รูปแบบอิสระ: รูปร่าง 732">
                  <a:extLst>
                    <a:ext uri="{FF2B5EF4-FFF2-40B4-BE49-F238E27FC236}">
                      <a16:creationId xmlns:a16="http://schemas.microsoft.com/office/drawing/2014/main" id="{215FF3CB-F9E7-4D6F-B7ED-40699BBF17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4" name="วงรี 77">
                  <a:extLst>
                    <a:ext uri="{FF2B5EF4-FFF2-40B4-BE49-F238E27FC236}">
                      <a16:creationId xmlns:a16="http://schemas.microsoft.com/office/drawing/2014/main" id="{BB0C2F5A-737D-4F1C-A949-2E5975DED96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7" name="กลุ่ม 726">
                <a:extLst>
                  <a:ext uri="{FF2B5EF4-FFF2-40B4-BE49-F238E27FC236}">
                    <a16:creationId xmlns:a16="http://schemas.microsoft.com/office/drawing/2014/main" id="{C7D1C74B-99FB-41F1-BE8E-179C25982B78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31" name="รูปแบบอิสระ: รูปร่าง 730">
                  <a:extLst>
                    <a:ext uri="{FF2B5EF4-FFF2-40B4-BE49-F238E27FC236}">
                      <a16:creationId xmlns:a16="http://schemas.microsoft.com/office/drawing/2014/main" id="{7AC359B2-9AC4-451E-99E7-9B1F4662479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2" name="วงรี 77">
                  <a:extLst>
                    <a:ext uri="{FF2B5EF4-FFF2-40B4-BE49-F238E27FC236}">
                      <a16:creationId xmlns:a16="http://schemas.microsoft.com/office/drawing/2014/main" id="{FF85ECA8-7522-480E-A97E-D23C87C7B17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8" name="กลุ่ม 727">
                <a:extLst>
                  <a:ext uri="{FF2B5EF4-FFF2-40B4-BE49-F238E27FC236}">
                    <a16:creationId xmlns:a16="http://schemas.microsoft.com/office/drawing/2014/main" id="{331D6933-D56F-4E7F-92C7-8B84FFA11B8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29" name="รูปแบบอิสระ: รูปร่าง 728">
                  <a:extLst>
                    <a:ext uri="{FF2B5EF4-FFF2-40B4-BE49-F238E27FC236}">
                      <a16:creationId xmlns:a16="http://schemas.microsoft.com/office/drawing/2014/main" id="{B8EC57C0-DACC-4BFE-88EF-DD07AFF84D8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0" name="วงรี 77">
                  <a:extLst>
                    <a:ext uri="{FF2B5EF4-FFF2-40B4-BE49-F238E27FC236}">
                      <a16:creationId xmlns:a16="http://schemas.microsoft.com/office/drawing/2014/main" id="{F6E7693A-23BE-4361-A2AD-EF0B208BDD6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737" name="สี่เหลี่ยมผืนผ้า 736">
            <a:extLst>
              <a:ext uri="{FF2B5EF4-FFF2-40B4-BE49-F238E27FC236}">
                <a16:creationId xmlns:a16="http://schemas.microsoft.com/office/drawing/2014/main" id="{A7B04AB5-EEEC-46BA-9B87-4728A2A065D9}"/>
              </a:ext>
            </a:extLst>
          </p:cNvPr>
          <p:cNvSpPr/>
          <p:nvPr userDrawn="1"/>
        </p:nvSpPr>
        <p:spPr>
          <a:xfrm>
            <a:off x="4712890" y="7980221"/>
            <a:ext cx="4667996" cy="1490616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8" name="สี่เหลี่ยมผืนผ้า 737">
            <a:extLst>
              <a:ext uri="{FF2B5EF4-FFF2-40B4-BE49-F238E27FC236}">
                <a16:creationId xmlns:a16="http://schemas.microsoft.com/office/drawing/2014/main" id="{C4B30222-5B01-4774-8C7E-8CECA437BAEA}"/>
              </a:ext>
            </a:extLst>
          </p:cNvPr>
          <p:cNvSpPr/>
          <p:nvPr userDrawn="1"/>
        </p:nvSpPr>
        <p:spPr>
          <a:xfrm>
            <a:off x="13575113" y="7887875"/>
            <a:ext cx="4667996" cy="1490616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907ACFF-FA3F-45C5-B2F9-C5011329F99F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63B2DEA-73C6-4252-9D8C-A2F280511E95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52542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25/01/67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4902953" y="7155669"/>
            <a:ext cx="1875698" cy="1220124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6789400" y="6523358"/>
            <a:ext cx="1875698" cy="1220124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111081" y="-34232"/>
            <a:ext cx="1651734" cy="1326576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935266" y="5488862"/>
            <a:ext cx="1875698" cy="1220124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5172943" y="-425006"/>
            <a:ext cx="1875698" cy="1220124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สี่เหลี่ยมผืนผ้า 209">
            <a:extLst>
              <a:ext uri="{FF2B5EF4-FFF2-40B4-BE49-F238E27FC236}">
                <a16:creationId xmlns:a16="http://schemas.microsoft.com/office/drawing/2014/main" id="{C8240FAB-DB71-417A-80D7-23D55B3F2A06}"/>
              </a:ext>
            </a:extLst>
          </p:cNvPr>
          <p:cNvSpPr/>
          <p:nvPr userDrawn="1"/>
        </p:nvSpPr>
        <p:spPr>
          <a:xfrm>
            <a:off x="5607486" y="1916589"/>
            <a:ext cx="7426518" cy="211226"/>
          </a:xfrm>
          <a:prstGeom prst="rect">
            <a:avLst/>
          </a:prstGeom>
          <a:solidFill>
            <a:srgbClr val="5E27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4810" y="445108"/>
            <a:ext cx="7047411" cy="1445519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484" y="3198473"/>
            <a:ext cx="2861417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887" y="4158515"/>
            <a:ext cx="4591265" cy="187404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04320" y="3152811"/>
            <a:ext cx="2861417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9723" y="4112854"/>
            <a:ext cx="4591265" cy="187404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28494" y="3152811"/>
            <a:ext cx="2861417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3898" y="4112854"/>
            <a:ext cx="4591265" cy="187404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3B501-7C93-4CF1-8480-2798E85491E8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E04B41-18E0-4401-9890-1F6343C0E784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11515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25/01/67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5963897" y="6669857"/>
            <a:ext cx="1875698" cy="1220124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4830161" y="-15261"/>
            <a:ext cx="1651734" cy="1326576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7112752" y="5963180"/>
            <a:ext cx="1875698" cy="1220124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11270362" y="-738672"/>
            <a:ext cx="1875698" cy="1220124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6889624" y="753542"/>
            <a:ext cx="1875698" cy="1220124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7472240"/>
            <a:ext cx="18288000" cy="2814758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2" y="-15261"/>
            <a:ext cx="5212079" cy="10302261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1560" y="1569853"/>
            <a:ext cx="5248818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1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12225" y="3802255"/>
            <a:ext cx="6507957" cy="140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0A0839-8555-4098-8358-D067359C010E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92A25-1FD9-4D68-8E71-06E7A837DFB0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4531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25/01/67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5127137" y="4602302"/>
            <a:ext cx="1875698" cy="1220124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576775" y="7679916"/>
            <a:ext cx="1875698" cy="1220124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9999971" y="7286199"/>
            <a:ext cx="1875698" cy="1220124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2418762" y="425601"/>
            <a:ext cx="1651734" cy="1326576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6636266" y="8960424"/>
            <a:ext cx="1651734" cy="1326576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10680193" y="1329615"/>
            <a:ext cx="1875698" cy="1220124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6334039" y="0"/>
            <a:ext cx="1875698" cy="1220124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112733" y="8170376"/>
            <a:ext cx="18728010" cy="4398416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12658190" y="2046044"/>
            <a:ext cx="4702493" cy="5704997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6829477" y="2085092"/>
            <a:ext cx="4702493" cy="5692142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857815" y="2116067"/>
            <a:ext cx="4702493" cy="5674580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0193" y="2862194"/>
            <a:ext cx="4126157" cy="4667862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77217" y="2845667"/>
            <a:ext cx="4126157" cy="4667862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899764" y="2816350"/>
            <a:ext cx="4126157" cy="4667862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5325004" y="634597"/>
            <a:ext cx="4050746" cy="19883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0DFE4-87A2-458A-83CB-0D46111F05C2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AA9CD4-728D-4D8A-AE4C-A772CDD21B34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3010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25/01/67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5963897" y="6669857"/>
            <a:ext cx="1875698" cy="1220124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4830161" y="-15261"/>
            <a:ext cx="1651734" cy="1326576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7472240"/>
            <a:ext cx="18288000" cy="2814758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7112752" y="5963180"/>
            <a:ext cx="1875698" cy="1220124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11270362" y="-738672"/>
            <a:ext cx="1875698" cy="1220124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6889624" y="753542"/>
            <a:ext cx="1875698" cy="1220124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2" y="-15261"/>
            <a:ext cx="5212079" cy="10302261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5976" y="1416863"/>
            <a:ext cx="5248818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1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6641" y="3649265"/>
            <a:ext cx="6507957" cy="140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E77B7F-49FA-4D31-9C44-BDD135DD4B05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D3B57C-B600-4480-A761-82C25E5F0FAA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3736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25/01/67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10289492" y="5459361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8612977" y="-750321"/>
            <a:ext cx="1875698" cy="1220124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6812941" y="-426257"/>
            <a:ext cx="1875698" cy="1220124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6180882"/>
            <a:ext cx="18288000" cy="4106118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106581" y="4245"/>
            <a:ext cx="1651734" cy="1326576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8773" y="6215585"/>
            <a:ext cx="7476719" cy="1217618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81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3328" y="706811"/>
            <a:ext cx="3905159" cy="19883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00524" y="2957040"/>
            <a:ext cx="6381401" cy="163825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8388" y="8384539"/>
            <a:ext cx="4688328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4B8932-E429-449B-AE61-B8F39457A4D3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D6CE0-317B-4356-8620-1545FC18D071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6146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25/01/67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5728165" y="6450147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939078" y="4670441"/>
            <a:ext cx="1875698" cy="1220124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7639539"/>
            <a:ext cx="18288000" cy="2617659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968657" y="2065657"/>
            <a:ext cx="14188440" cy="6926900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5606748" y="1920647"/>
            <a:ext cx="576048" cy="4507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3320724" y="1890200"/>
            <a:ext cx="576048" cy="4507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6664926" y="-129216"/>
            <a:ext cx="1875698" cy="1220124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106581" y="4245"/>
            <a:ext cx="1651734" cy="1326576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3502389" y="2164634"/>
            <a:ext cx="0" cy="16764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3603923" y="2158491"/>
            <a:ext cx="98312" cy="173487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5786507" y="2177829"/>
            <a:ext cx="0" cy="16764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5887106" y="2177601"/>
            <a:ext cx="98312" cy="173487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14216069" y="1564117"/>
            <a:ext cx="1198352" cy="534548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12934360" y="1876652"/>
            <a:ext cx="941402" cy="155225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11753839" y="1866052"/>
            <a:ext cx="941402" cy="155225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ACD179-4625-4EF2-BFDF-5A4863FA9F39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C209D-2FE0-4BDC-B2DA-AE005394F4E3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1643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666708" y="8876855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2436755" y="9197821"/>
            <a:ext cx="4433108" cy="4678421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5878889" y="2938157"/>
            <a:ext cx="1875698" cy="1220124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10122859" y="7903472"/>
            <a:ext cx="1875698" cy="1220124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88977" y="0"/>
            <a:ext cx="1651734" cy="1326576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6401773" y="0"/>
            <a:ext cx="1875698" cy="1220124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774191" y="9546917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9519120" y="9546919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4330431" y="9623306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13881369" y="9577691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632089" y="10158631"/>
            <a:ext cx="274733" cy="933863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952682" y="10129799"/>
            <a:ext cx="274733" cy="933863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891465" y="9995894"/>
            <a:ext cx="45867" cy="1063089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7689259" y="9807390"/>
            <a:ext cx="491150" cy="426714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12924838" y="9749915"/>
            <a:ext cx="491150" cy="449157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7203697" y="9775079"/>
            <a:ext cx="491150" cy="449157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935994" y="9716169"/>
            <a:ext cx="491150" cy="449157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933329" y="895709"/>
            <a:ext cx="10816529" cy="8110521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5793" y="5696510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6920" y="6644579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52343" y="2069261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3470" y="3017330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78911" y="5696510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0038" y="6644579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3850" y="2069261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894977" y="3017330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FE9C68-F38C-4582-924A-42716D0C5965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7B85CE-0742-4D9D-9C3E-C9E3157368F5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3382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25/01/67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6871008" y="7468131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1099662" y="5456387"/>
            <a:ext cx="508119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13592407" y="-25401"/>
            <a:ext cx="1875698" cy="1220124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5347386" y="7445045"/>
            <a:ext cx="1875698" cy="1220124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397959" y="6582822"/>
            <a:ext cx="1651734" cy="1726452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7192002" y="2514477"/>
            <a:ext cx="1875698" cy="1220124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8275320"/>
            <a:ext cx="18288000" cy="1981878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8725934"/>
            <a:ext cx="83321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263563" y="-525678"/>
            <a:ext cx="1875698" cy="1220124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401370" y="4507992"/>
            <a:ext cx="508119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896519" y="3346839"/>
            <a:ext cx="554108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524620" y="2126183"/>
            <a:ext cx="563117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641804" y="3749765"/>
            <a:ext cx="456957" cy="379328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1059324" y="2435402"/>
            <a:ext cx="456957" cy="379328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1044630" y="4736816"/>
            <a:ext cx="456957" cy="379328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049367" y="908440"/>
            <a:ext cx="12100262" cy="6694568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4341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E95D3C7-5606-4228-B9F0-D8D8139C16A5}"/>
              </a:ext>
            </a:extLst>
          </p:cNvPr>
          <p:cNvGrpSpPr/>
          <p:nvPr userDrawn="1"/>
        </p:nvGrpSpPr>
        <p:grpSpPr>
          <a:xfrm flipH="1">
            <a:off x="1" y="9066876"/>
            <a:ext cx="1875698" cy="1220124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B1A088F-648D-49F0-A72A-14ACF9A91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CFC743B-CC01-4233-B59A-8A3B8BEC820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931AF4-B858-4A85-8FAC-F5FC4CD74BE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A345B134-9807-4A68-BCF1-540CCEB5E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50CACA-10FF-4CD1-B25F-87C0669B73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674841E-DE43-41A2-940D-60B331C2A30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9EB7CAE-71CB-41B2-AF4B-5FFB0F4BBB3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43412C7-15C7-436E-8D51-1F23B2296ED3}"/>
              </a:ext>
            </a:extLst>
          </p:cNvPr>
          <p:cNvGrpSpPr/>
          <p:nvPr userDrawn="1"/>
        </p:nvGrpSpPr>
        <p:grpSpPr>
          <a:xfrm flipH="1">
            <a:off x="16412303" y="13304"/>
            <a:ext cx="1875698" cy="1220124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EC7BBE2-E4DD-49E6-86FB-404E5586321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62C36B6D-68BB-459F-892A-AF38AC2802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529F4B33-387E-4E5E-9F82-1A5EC449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E8902531-0D8E-40B4-8413-672AD6CC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35B7ED9E-FB38-4CC4-9596-4FD1B7C1772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0DBB7162-EC24-438C-8E9F-9BA08C8DFE8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CDE1032-F162-4A36-9761-5E3771135EF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C6A133F-39C5-4190-B032-A54DB7C6AA90}"/>
              </a:ext>
            </a:extLst>
          </p:cNvPr>
          <p:cNvGrpSpPr/>
          <p:nvPr userDrawn="1"/>
        </p:nvGrpSpPr>
        <p:grpSpPr>
          <a:xfrm>
            <a:off x="-119646" y="-17873"/>
            <a:ext cx="1651734" cy="1326576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D17F99B-D659-4861-9F1B-5010AF24C63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EA8C9599-7BED-4C1B-B8BF-08218198190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353742A-B8D9-422A-BBF8-148C29817C28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D9DDC71D-A0AD-4696-80DB-DC55FFCAA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EC6FFB0D-2966-449E-96A3-8DEE1109D89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536FE77-55B8-42BA-937E-96991059C52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4CDE396-9A05-4DB2-ACBB-46A17CBC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1B05F102-5E96-4940-B2E0-649B8ED948F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F2D73D17-82A6-4476-AE59-9467B93026A1}"/>
              </a:ext>
            </a:extLst>
          </p:cNvPr>
          <p:cNvGrpSpPr/>
          <p:nvPr userDrawn="1"/>
        </p:nvGrpSpPr>
        <p:grpSpPr>
          <a:xfrm>
            <a:off x="16412303" y="9053573"/>
            <a:ext cx="1875698" cy="1220124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28BFBB41-108A-445E-9DEE-D62EB6D27DC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CD828E3-FCFA-4081-957F-99C2B2B273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6E5918F-985D-48ED-A41D-71BCA4A8F91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0430E3B6-16A8-48EF-880A-379B42EDB33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74C51B-169E-4CF7-8442-4472A50F43F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32D7CE1F-AD28-46C0-8815-82E8EAF574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47865F03-42D5-4059-A22A-F026F77BFE1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50961878-F413-470A-A781-82D09BC24A70}"/>
              </a:ext>
            </a:extLst>
          </p:cNvPr>
          <p:cNvGrpSpPr/>
          <p:nvPr userDrawn="1"/>
        </p:nvGrpSpPr>
        <p:grpSpPr>
          <a:xfrm rot="658354">
            <a:off x="8054192" y="501856"/>
            <a:ext cx="2146091" cy="1040582"/>
            <a:chOff x="10001184" y="5338622"/>
            <a:chExt cx="2106391" cy="1022263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FC49DE66-4842-4B1F-9DF6-C7EC589E4456}"/>
                </a:ext>
              </a:extLst>
            </p:cNvPr>
            <p:cNvGrpSpPr/>
            <p:nvPr/>
          </p:nvGrpSpPr>
          <p:grpSpPr>
            <a:xfrm>
              <a:off x="10001184" y="5587453"/>
              <a:ext cx="2106391" cy="773432"/>
              <a:chOff x="271617" y="1864931"/>
              <a:chExt cx="2106391" cy="773432"/>
            </a:xfrm>
          </p:grpSpPr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74E89770-B13D-458C-896C-EBD2D6CB2AE6}"/>
                  </a:ext>
                </a:extLst>
              </p:cNvPr>
              <p:cNvSpPr/>
              <p:nvPr/>
            </p:nvSpPr>
            <p:spPr>
              <a:xfrm rot="19753974">
                <a:off x="386109" y="236995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6BF7BCC-02BF-4934-831D-E59C3BB67CE6}"/>
                  </a:ext>
                </a:extLst>
              </p:cNvPr>
              <p:cNvSpPr/>
              <p:nvPr/>
            </p:nvSpPr>
            <p:spPr>
              <a:xfrm rot="18050207">
                <a:off x="287204" y="242125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80227CE0-6286-45D4-80FE-5C4A0E2E5295}"/>
                  </a:ext>
                </a:extLst>
              </p:cNvPr>
              <p:cNvSpPr/>
              <p:nvPr/>
            </p:nvSpPr>
            <p:spPr>
              <a:xfrm rot="18961787">
                <a:off x="340177" y="2273656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49D154E-9DD6-4840-A38E-8B156554897C}"/>
                  </a:ext>
                </a:extLst>
              </p:cNvPr>
              <p:cNvSpPr/>
              <p:nvPr/>
            </p:nvSpPr>
            <p:spPr>
              <a:xfrm rot="20999948">
                <a:off x="476946" y="22188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21087835-A3D4-4B64-BB5A-4C8459E01F3A}"/>
                  </a:ext>
                </a:extLst>
              </p:cNvPr>
              <p:cNvSpPr/>
              <p:nvPr/>
            </p:nvSpPr>
            <p:spPr>
              <a:xfrm rot="21427761">
                <a:off x="607174" y="22476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29116D79-D504-4F8C-B538-2BBDA1BE12D6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382609F1-C9BD-45E0-B6D3-3A346C173EA3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35DEA79-B7F4-4820-8CD0-026816A0E662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10333BF2-6B45-4534-9604-75EFA336EABF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A42BB694-8778-41BF-83F4-EEA36584F9EC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FD48B47A-76C3-4792-998A-6F17A187CBDA}"/>
                </a:ext>
              </a:extLst>
            </p:cNvPr>
            <p:cNvGrpSpPr/>
            <p:nvPr/>
          </p:nvGrpSpPr>
          <p:grpSpPr>
            <a:xfrm>
              <a:off x="10898877" y="5338622"/>
              <a:ext cx="450097" cy="430590"/>
              <a:chOff x="1187573" y="6247766"/>
              <a:chExt cx="450097" cy="430590"/>
            </a:xfrm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C65195E9-82CC-43BD-89F0-A5D5EC307D82}"/>
                  </a:ext>
                </a:extLst>
              </p:cNvPr>
              <p:cNvSpPr/>
              <p:nvPr/>
            </p:nvSpPr>
            <p:spPr>
              <a:xfrm rot="1294749">
                <a:off x="1189233" y="6409947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2A16D64D-B7C8-4BB6-836C-5B74669FF621}"/>
                  </a:ext>
                </a:extLst>
              </p:cNvPr>
              <p:cNvSpPr/>
              <p:nvPr/>
            </p:nvSpPr>
            <p:spPr>
              <a:xfrm rot="21190982">
                <a:off x="1187573" y="629641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CB277814-9095-42DB-BF5B-446A8CF2B935}"/>
                  </a:ext>
                </a:extLst>
              </p:cNvPr>
              <p:cNvSpPr/>
              <p:nvPr/>
            </p:nvSpPr>
            <p:spPr>
              <a:xfrm rot="502562">
                <a:off x="1329778" y="6247766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52A7EE20-1ADA-4160-A845-BD75FB14170A}"/>
                  </a:ext>
                </a:extLst>
              </p:cNvPr>
              <p:cNvSpPr/>
              <p:nvPr/>
            </p:nvSpPr>
            <p:spPr>
              <a:xfrm rot="2540723">
                <a:off x="1463762" y="632296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869383B-C533-4042-B55B-D8575E26F8B2}"/>
                  </a:ext>
                </a:extLst>
              </p:cNvPr>
              <p:cNvSpPr/>
              <p:nvPr/>
            </p:nvSpPr>
            <p:spPr>
              <a:xfrm rot="2968536">
                <a:off x="1520478" y="64436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ECD3E8E3-05F3-4B69-94C2-494059F68542}"/>
              </a:ext>
            </a:extLst>
          </p:cNvPr>
          <p:cNvGrpSpPr/>
          <p:nvPr userDrawn="1"/>
        </p:nvGrpSpPr>
        <p:grpSpPr>
          <a:xfrm>
            <a:off x="7429866" y="8521856"/>
            <a:ext cx="2835177" cy="2467224"/>
            <a:chOff x="477874" y="4449141"/>
            <a:chExt cx="2783713" cy="2402704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70A97A61-1C29-4A10-B4A4-BE005738C920}"/>
                </a:ext>
              </a:extLst>
            </p:cNvPr>
            <p:cNvGrpSpPr/>
            <p:nvPr/>
          </p:nvGrpSpPr>
          <p:grpSpPr>
            <a:xfrm>
              <a:off x="477874" y="4449141"/>
              <a:ext cx="1164560" cy="2402704"/>
              <a:chOff x="9168013" y="2583276"/>
              <a:chExt cx="1164560" cy="2402704"/>
            </a:xfrm>
          </p:grpSpPr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0328F12-18CF-45E3-A7C4-5B33F9CF6D1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3B5A7F5D-5CDB-4D26-B41D-13B8F5A5C107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6BFDDC4-DF6A-4B4C-BB6E-E29A8EC0086E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9B662CD-7561-4254-A64C-D1943DABA4F2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9A09C6AC-64AC-478C-A539-C89174AFABAA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6" name="หัวใจ 75">
                <a:extLst>
                  <a:ext uri="{FF2B5EF4-FFF2-40B4-BE49-F238E27FC236}">
                    <a16:creationId xmlns:a16="http://schemas.microsoft.com/office/drawing/2014/main" id="{85A62DC2-BBED-44D1-AA55-AC063A30F937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7" name="สามเหลี่ยมหน้าจั่ว 76">
                <a:extLst>
                  <a:ext uri="{FF2B5EF4-FFF2-40B4-BE49-F238E27FC236}">
                    <a16:creationId xmlns:a16="http://schemas.microsoft.com/office/drawing/2014/main" id="{6349FBFE-1760-4297-8802-6B63ABDECC90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8" name="สามเหลี่ยมหน้าจั่ว 26">
                <a:extLst>
                  <a:ext uri="{FF2B5EF4-FFF2-40B4-BE49-F238E27FC236}">
                    <a16:creationId xmlns:a16="http://schemas.microsoft.com/office/drawing/2014/main" id="{B4B0EA81-B143-4CDF-90F6-B94BD9A8F34D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9" name="สามเหลี่ยมหน้าจั่ว 78">
                <a:extLst>
                  <a:ext uri="{FF2B5EF4-FFF2-40B4-BE49-F238E27FC236}">
                    <a16:creationId xmlns:a16="http://schemas.microsoft.com/office/drawing/2014/main" id="{0E24BF88-EA16-450C-88C2-E433B8399281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053558BE-1717-417E-B91B-CFE2C5AB658A}"/>
                </a:ext>
              </a:extLst>
            </p:cNvPr>
            <p:cNvGrpSpPr/>
            <p:nvPr/>
          </p:nvGrpSpPr>
          <p:grpSpPr>
            <a:xfrm flipH="1">
              <a:off x="2097027" y="4449141"/>
              <a:ext cx="1164560" cy="2402704"/>
              <a:chOff x="9168013" y="2583276"/>
              <a:chExt cx="1164560" cy="2402704"/>
            </a:xfrm>
          </p:grpSpPr>
          <p:sp>
            <p:nvSpPr>
              <p:cNvPr id="62" name="รูปแบบอิสระ: รูปร่าง 61">
                <a:extLst>
                  <a:ext uri="{FF2B5EF4-FFF2-40B4-BE49-F238E27FC236}">
                    <a16:creationId xmlns:a16="http://schemas.microsoft.com/office/drawing/2014/main" id="{EF911968-A38A-4A89-92FB-F0504FCEE6D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E62B02D-8C80-42D3-9F19-BFC115254F90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8962D71F-53BB-41A3-AAEF-875942A1342A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8B66685-A5CD-4576-BB6F-7D1E8CF21303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842360BF-0D91-47DD-BF57-84D74AB2611B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7" name="หัวใจ 66">
                <a:extLst>
                  <a:ext uri="{FF2B5EF4-FFF2-40B4-BE49-F238E27FC236}">
                    <a16:creationId xmlns:a16="http://schemas.microsoft.com/office/drawing/2014/main" id="{36DB954B-3958-4FE3-B57F-D5F19149ED12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8" name="สามเหลี่ยมหน้าจั่ว 67">
                <a:extLst>
                  <a:ext uri="{FF2B5EF4-FFF2-40B4-BE49-F238E27FC236}">
                    <a16:creationId xmlns:a16="http://schemas.microsoft.com/office/drawing/2014/main" id="{7892965C-3BF8-4862-A2AD-17D2C60646B5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9" name="สามเหลี่ยมหน้าจั่ว 26">
                <a:extLst>
                  <a:ext uri="{FF2B5EF4-FFF2-40B4-BE49-F238E27FC236}">
                    <a16:creationId xmlns:a16="http://schemas.microsoft.com/office/drawing/2014/main" id="{4CB6F25E-B21F-4A5D-B09E-5554AEC64AC8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0" name="สามเหลี่ยมหน้าจั่ว 69">
                <a:extLst>
                  <a:ext uri="{FF2B5EF4-FFF2-40B4-BE49-F238E27FC236}">
                    <a16:creationId xmlns:a16="http://schemas.microsoft.com/office/drawing/2014/main" id="{AB13FEAD-6162-483F-98BA-AB7C78110C72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C45D26E-F098-4A0D-B7F7-40059D643F99}"/>
              </a:ext>
            </a:extLst>
          </p:cNvPr>
          <p:cNvGrpSpPr/>
          <p:nvPr userDrawn="1"/>
        </p:nvGrpSpPr>
        <p:grpSpPr>
          <a:xfrm>
            <a:off x="3963068" y="8450561"/>
            <a:ext cx="2964732" cy="2832651"/>
            <a:chOff x="8586514" y="4441384"/>
            <a:chExt cx="2918545" cy="2732381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187DD33E-E1A4-4440-92FC-12B45ACB8C2E}"/>
                </a:ext>
              </a:extLst>
            </p:cNvPr>
            <p:cNvGrpSpPr/>
            <p:nvPr/>
          </p:nvGrpSpPr>
          <p:grpSpPr>
            <a:xfrm>
              <a:off x="8586514" y="4441384"/>
              <a:ext cx="1235628" cy="2703461"/>
              <a:chOff x="9141615" y="2583276"/>
              <a:chExt cx="1235628" cy="2703461"/>
            </a:xfrm>
          </p:grpSpPr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D22A5A43-777D-4F5D-AF07-4D3121C9C94C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B681B7B-9F92-4FE6-AB6B-A37A35DAC2AB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D65DD488-D1E4-486D-BB58-5393C17FB003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3CF2EEAD-4F29-4947-9DE4-65692EC72EA6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5435D378-D876-41A5-9231-5D7A552148C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29895BD-0885-4FEF-988E-0942525D897A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6" name="สามเหลี่ยมหน้าจั่ว 41">
                <a:extLst>
                  <a:ext uri="{FF2B5EF4-FFF2-40B4-BE49-F238E27FC236}">
                    <a16:creationId xmlns:a16="http://schemas.microsoft.com/office/drawing/2014/main" id="{2D9112F1-3375-4248-80D1-A32586DE761F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D91EB7ED-B316-4506-B90D-69BA191BC138}"/>
                </a:ext>
              </a:extLst>
            </p:cNvPr>
            <p:cNvGrpSpPr/>
            <p:nvPr/>
          </p:nvGrpSpPr>
          <p:grpSpPr>
            <a:xfrm flipH="1">
              <a:off x="10269431" y="4470304"/>
              <a:ext cx="1235628" cy="2703461"/>
              <a:chOff x="9141615" y="2583276"/>
              <a:chExt cx="1235628" cy="2703461"/>
            </a:xfrm>
          </p:grpSpPr>
          <p:sp>
            <p:nvSpPr>
              <p:cNvPr id="83" name="รูปแบบอิสระ: รูปร่าง 82">
                <a:extLst>
                  <a:ext uri="{FF2B5EF4-FFF2-40B4-BE49-F238E27FC236}">
                    <a16:creationId xmlns:a16="http://schemas.microsoft.com/office/drawing/2014/main" id="{691C1F06-87BB-4E9D-8D74-512ADE734A03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067196D2-7A4C-4738-A11D-87BDF56336A2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7D10099D-B5BE-4616-8D46-4C1147A63C88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0AF220B-D5CD-440D-9363-30147A8B39B5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0F2C4BAF-8BCE-439E-97AC-CECEF5E61DE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11BE4A37-6E87-475F-92B3-385B15FA7886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9" name="สามเหลี่ยมหน้าจั่ว 41">
                <a:extLst>
                  <a:ext uri="{FF2B5EF4-FFF2-40B4-BE49-F238E27FC236}">
                    <a16:creationId xmlns:a16="http://schemas.microsoft.com/office/drawing/2014/main" id="{1B76FEC2-2D37-4121-BF6D-FA68BBEA5392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DFB4D6B1-6497-4449-8417-FAEB1F7CF14B}"/>
              </a:ext>
            </a:extLst>
          </p:cNvPr>
          <p:cNvGrpSpPr/>
          <p:nvPr userDrawn="1"/>
        </p:nvGrpSpPr>
        <p:grpSpPr>
          <a:xfrm>
            <a:off x="10740314" y="8501901"/>
            <a:ext cx="2848580" cy="2470875"/>
            <a:chOff x="3681935" y="4432175"/>
            <a:chExt cx="2773069" cy="2415508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D0AF8113-BAD3-4F3C-9C5D-45F62D46B22F}"/>
                </a:ext>
              </a:extLst>
            </p:cNvPr>
            <p:cNvGrpSpPr/>
            <p:nvPr/>
          </p:nvGrpSpPr>
          <p:grpSpPr>
            <a:xfrm>
              <a:off x="3681935" y="4444979"/>
              <a:ext cx="1164560" cy="2402704"/>
              <a:chOff x="10755665" y="2583276"/>
              <a:chExt cx="1164560" cy="2402704"/>
            </a:xfrm>
          </p:grpSpPr>
          <p:sp>
            <p:nvSpPr>
              <p:cNvPr id="107" name="รูปแบบอิสระ: รูปร่าง 106">
                <a:extLst>
                  <a:ext uri="{FF2B5EF4-FFF2-40B4-BE49-F238E27FC236}">
                    <a16:creationId xmlns:a16="http://schemas.microsoft.com/office/drawing/2014/main" id="{B95B1AE2-5C25-40E8-8CC1-2BDE5A56C309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81208BAB-906E-45F4-A02A-637973C0AB8B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3C29EAE0-B4B0-4FC8-A923-26DDF6C88873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CF15E5EB-6CC4-495B-BEE8-160F75252190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6627FBBC-3EA4-47A9-AD02-D4D2B2DD9BFA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DAD04A56-99C4-4A13-9741-54A141551976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3" name="แผนผังลำดับงาน: หน่วงเวลา 112">
                <a:extLst>
                  <a:ext uri="{FF2B5EF4-FFF2-40B4-BE49-F238E27FC236}">
                    <a16:creationId xmlns:a16="http://schemas.microsoft.com/office/drawing/2014/main" id="{97A47076-B76A-473F-B2DE-C6D330F62063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02B09823-F2BB-4B41-86C7-AA43FAE6E43A}"/>
                </a:ext>
              </a:extLst>
            </p:cNvPr>
            <p:cNvGrpSpPr/>
            <p:nvPr/>
          </p:nvGrpSpPr>
          <p:grpSpPr>
            <a:xfrm flipH="1">
              <a:off x="5290444" y="4432175"/>
              <a:ext cx="1164560" cy="2402704"/>
              <a:chOff x="10755665" y="2583276"/>
              <a:chExt cx="1164560" cy="2402704"/>
            </a:xfrm>
          </p:grpSpPr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A9BE798-6DBD-4280-8F78-CAEF0F8A7CC3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3B04EB1-3203-4A5D-A381-E7FC324340B0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BC7F0F13-93AB-4BFA-830C-907E1FAB4AA6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96FAAD91-01DB-4AD5-9EF9-44A340035E64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679267F6-2A49-4421-9185-1969ED217ED0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43DFC1CF-DC44-4D4B-B2F7-8A3E6A429B65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6" name="แผนผังลำดับงาน: หน่วงเวลา 105">
                <a:extLst>
                  <a:ext uri="{FF2B5EF4-FFF2-40B4-BE49-F238E27FC236}">
                    <a16:creationId xmlns:a16="http://schemas.microsoft.com/office/drawing/2014/main" id="{DBD47E8B-4B42-4716-ADF8-1DA097F5CABE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id="{C7EEF136-488A-4E0D-B6C5-0727B28E7966}"/>
              </a:ext>
            </a:extLst>
          </p:cNvPr>
          <p:cNvGrpSpPr/>
          <p:nvPr userDrawn="1"/>
        </p:nvGrpSpPr>
        <p:grpSpPr>
          <a:xfrm flipH="1">
            <a:off x="2372653" y="2113796"/>
            <a:ext cx="1875698" cy="1220124"/>
            <a:chOff x="28214" y="967908"/>
            <a:chExt cx="1250465" cy="813416"/>
          </a:xfrm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4B0AC80-6647-41F0-86CA-37CE8A1A0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ตรง 115">
              <a:extLst>
                <a:ext uri="{FF2B5EF4-FFF2-40B4-BE49-F238E27FC236}">
                  <a16:creationId xmlns:a16="http://schemas.microsoft.com/office/drawing/2014/main" id="{7DDFC361-DD4A-4B62-8380-CBE4A72CF50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ตัวเชื่อมต่อตรง 116">
              <a:extLst>
                <a:ext uri="{FF2B5EF4-FFF2-40B4-BE49-F238E27FC236}">
                  <a16:creationId xmlns:a16="http://schemas.microsoft.com/office/drawing/2014/main" id="{2BB916D4-93BD-452A-A734-AC217759ECD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id="{98747653-3C59-44F7-A574-E04BA3A3D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ตัวเชื่อมต่อตรง 118">
              <a:extLst>
                <a:ext uri="{FF2B5EF4-FFF2-40B4-BE49-F238E27FC236}">
                  <a16:creationId xmlns:a16="http://schemas.microsoft.com/office/drawing/2014/main" id="{4698E122-0A3E-4BAA-835D-EEC63EE8321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ตัวเชื่อมต่อตรง 119">
              <a:extLst>
                <a:ext uri="{FF2B5EF4-FFF2-40B4-BE49-F238E27FC236}">
                  <a16:creationId xmlns:a16="http://schemas.microsoft.com/office/drawing/2014/main" id="{C431A5B5-D168-4134-B29C-C802A55A872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ตัวเชื่อมต่อตรง 120">
              <a:extLst>
                <a:ext uri="{FF2B5EF4-FFF2-40B4-BE49-F238E27FC236}">
                  <a16:creationId xmlns:a16="http://schemas.microsoft.com/office/drawing/2014/main" id="{2173ED20-47A9-41DB-A7EE-FF536872013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D7007058-F4F9-4B8B-A39B-40C6FE704E38}"/>
              </a:ext>
            </a:extLst>
          </p:cNvPr>
          <p:cNvGrpSpPr/>
          <p:nvPr userDrawn="1"/>
        </p:nvGrpSpPr>
        <p:grpSpPr>
          <a:xfrm flipV="1">
            <a:off x="14004383" y="7230437"/>
            <a:ext cx="1875698" cy="1220124"/>
            <a:chOff x="28214" y="967908"/>
            <a:chExt cx="1250465" cy="813416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F10BB474-D932-44A9-A0C4-CBD70A3D5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EF77750-0E4D-4CE1-9966-2944614133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EE2216C4-E91F-4C17-A5CC-43B4BC2570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28399921-3AF8-4498-981C-F2B3E1307A6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E67571A7-F243-4FC2-9FB5-580761EA9D8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C905BCF-8BE2-4AF8-BD69-4E54538C581B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A11D1A0C-7D8C-4A9C-8CAC-15253B4410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รูปแบบอิสระ: รูปร่าง 129">
            <a:extLst>
              <a:ext uri="{FF2B5EF4-FFF2-40B4-BE49-F238E27FC236}">
                <a16:creationId xmlns:a16="http://schemas.microsoft.com/office/drawing/2014/main" id="{75FBFAED-2449-4969-BBFB-60FE8007618E}"/>
              </a:ext>
            </a:extLst>
          </p:cNvPr>
          <p:cNvSpPr/>
          <p:nvPr userDrawn="1"/>
        </p:nvSpPr>
        <p:spPr>
          <a:xfrm>
            <a:off x="2028422" y="5694516"/>
            <a:ext cx="591032" cy="468744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DC516E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1" name="รูปแบบอิสระ: รูปร่าง 130">
            <a:extLst>
              <a:ext uri="{FF2B5EF4-FFF2-40B4-BE49-F238E27FC236}">
                <a16:creationId xmlns:a16="http://schemas.microsoft.com/office/drawing/2014/main" id="{E263CAB1-3DE9-442D-B984-E47179DD6CBE}"/>
              </a:ext>
            </a:extLst>
          </p:cNvPr>
          <p:cNvSpPr/>
          <p:nvPr userDrawn="1"/>
        </p:nvSpPr>
        <p:spPr>
          <a:xfrm>
            <a:off x="4414127" y="6963962"/>
            <a:ext cx="591032" cy="468744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F3B310-0374-45B1-B775-961D560B923B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763D2A-B235-4A2F-A8E0-D3FDB0050F93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57895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FD088-EA36-4E3F-AFB4-B3785965B78C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2195F-FF6D-4CC4-B1FA-E8D6CFF67618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9167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A800E-5518-43D3-B1F6-F959E657E6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40" y="20177981"/>
            <a:ext cx="2822067" cy="243795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4828-AA00-4834-8144-D9271CB5E5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6360" y="19233322"/>
            <a:ext cx="2822067" cy="2437955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5C352-103B-4399-BF8B-ABA36564A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40" y="-18501142"/>
            <a:ext cx="2822067" cy="2437955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3D8B5-094F-4A37-B9B8-E83A3C100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5507" y="-18226825"/>
            <a:ext cx="2822067" cy="24379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E6513-A070-45D2-9507-ACFC7A0DAA1E}"/>
              </a:ext>
            </a:extLst>
          </p:cNvPr>
          <p:cNvSpPr txBox="1"/>
          <p:nvPr userDrawn="1"/>
        </p:nvSpPr>
        <p:spPr>
          <a:xfrm>
            <a:off x="8770163" y="21671276"/>
            <a:ext cx="139668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58F0DD-9666-461F-92F5-30E1A2BB71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76" y="21144796"/>
            <a:ext cx="2822067" cy="24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3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3" Type="http://schemas.openxmlformats.org/officeDocument/2006/relationships/image" Target="../media/image2.svg"/><Relationship Id="rId12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7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microsoft.com/office/2007/relationships/hdphoto" Target="../media/hdphoto6.wdp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7.wdp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61.png"/><Relationship Id="rId10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62.png"/><Relationship Id="rId4" Type="http://schemas.openxmlformats.org/officeDocument/2006/relationships/image" Target="../media/image2.sv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5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13.png"/><Relationship Id="rId7" Type="http://schemas.openxmlformats.org/officeDocument/2006/relationships/image" Target="../media/image53.svg"/><Relationship Id="rId12" Type="http://schemas.openxmlformats.org/officeDocument/2006/relationships/image" Target="../media/image10.png"/><Relationship Id="rId17" Type="http://schemas.openxmlformats.org/officeDocument/2006/relationships/image" Target="../media/image61.svg"/><Relationship Id="rId25" Type="http://schemas.microsoft.com/office/2007/relationships/hdphoto" Target="../media/hdphoto2.wdp"/><Relationship Id="rId2" Type="http://schemas.openxmlformats.org/officeDocument/2006/relationships/image" Target="../media/image5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5.svg"/><Relationship Id="rId24" Type="http://schemas.openxmlformats.org/officeDocument/2006/relationships/image" Target="../media/image15.png"/><Relationship Id="rId5" Type="http://schemas.openxmlformats.org/officeDocument/2006/relationships/image" Target="../media/image51.svg"/><Relationship Id="rId23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63.svg"/><Relationship Id="rId4" Type="http://schemas.openxmlformats.org/officeDocument/2006/relationships/image" Target="../media/image6.png"/><Relationship Id="rId9" Type="http://schemas.openxmlformats.org/officeDocument/2006/relationships/image" Target="../media/image55.sv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1.svg"/><Relationship Id="rId3" Type="http://schemas.openxmlformats.org/officeDocument/2006/relationships/image" Target="../media/image2.svg"/><Relationship Id="rId7" Type="http://schemas.openxmlformats.org/officeDocument/2006/relationships/image" Target="../media/image67.sv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4.svg"/><Relationship Id="rId5" Type="http://schemas.openxmlformats.org/officeDocument/2006/relationships/image" Target="../media/image65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69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31.png"/><Relationship Id="rId10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35.png"/><Relationship Id="rId17" Type="http://schemas.openxmlformats.org/officeDocument/2006/relationships/image" Target="../media/image3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9" Type="http://schemas.openxmlformats.org/officeDocument/2006/relationships/image" Target="../media/image37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png"/><Relationship Id="rId3" Type="http://schemas.openxmlformats.org/officeDocument/2006/relationships/image" Target="../media/image2.svg"/><Relationship Id="rId17" Type="http://schemas.openxmlformats.org/officeDocument/2006/relationships/image" Target="../media/image35.svg"/><Relationship Id="rId2" Type="http://schemas.openxmlformats.org/officeDocument/2006/relationships/image" Target="../media/image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9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8" Type="http://schemas.openxmlformats.org/officeDocument/2006/relationships/image" Target="../media/image37.png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25.svg"/><Relationship Id="rId17" Type="http://schemas.openxmlformats.org/officeDocument/2006/relationships/image" Target="../media/image35.svg"/><Relationship Id="rId2" Type="http://schemas.openxmlformats.org/officeDocument/2006/relationships/image" Target="../media/image5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3.svg"/><Relationship Id="rId19" Type="http://schemas.openxmlformats.org/officeDocument/2006/relationships/image" Target="../media/image37.svg"/><Relationship Id="rId4" Type="http://schemas.openxmlformats.org/officeDocument/2006/relationships/image" Target="../media/image32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5.png"/><Relationship Id="rId3" Type="http://schemas.openxmlformats.org/officeDocument/2006/relationships/image" Target="../media/image2.svg"/><Relationship Id="rId21" Type="http://schemas.microsoft.com/office/2007/relationships/hdphoto" Target="../media/hdphoto5.wdp"/><Relationship Id="rId12" Type="http://schemas.openxmlformats.org/officeDocument/2006/relationships/image" Target="../media/image44.png"/><Relationship Id="rId17" Type="http://schemas.openxmlformats.org/officeDocument/2006/relationships/image" Target="../media/image47.svg"/><Relationship Id="rId2" Type="http://schemas.openxmlformats.org/officeDocument/2006/relationships/image" Target="../media/image5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1.svg"/><Relationship Id="rId5" Type="http://schemas.openxmlformats.org/officeDocument/2006/relationships/image" Target="../media/image39.svg"/><Relationship Id="rId23" Type="http://schemas.openxmlformats.org/officeDocument/2006/relationships/image" Target="../media/image48.png"/><Relationship Id="rId19" Type="http://schemas.openxmlformats.org/officeDocument/2006/relationships/image" Target="../media/image49.svg"/><Relationship Id="rId4" Type="http://schemas.openxmlformats.org/officeDocument/2006/relationships/image" Target="../media/image42.png"/><Relationship Id="rId22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26.pn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3" Type="http://schemas.openxmlformats.org/officeDocument/2006/relationships/image" Target="../media/image49.png"/><Relationship Id="rId10" Type="http://schemas.openxmlformats.org/officeDocument/2006/relationships/image" Target="../media/image25.png"/><Relationship Id="rId19" Type="http://schemas.openxmlformats.org/officeDocument/2006/relationships/image" Target="../media/image18.svg"/><Relationship Id="rId4" Type="http://schemas.openxmlformats.org/officeDocument/2006/relationships/image" Target="../media/image2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9898" y="1194620"/>
            <a:ext cx="12211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34827" y="2492479"/>
            <a:ext cx="478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4229100"/>
            <a:ext cx="10309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4A1</a:t>
            </a:r>
          </a:p>
          <a:p>
            <a:pPr algn="ctr" defTabSz="1371600"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4775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404480" y="2712312"/>
            <a:ext cx="6621157" cy="3665351"/>
            <a:chOff x="1109600" y="3930741"/>
            <a:chExt cx="7144287" cy="366535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365330"/>
              <a:ext cx="5743222" cy="3230762"/>
              <a:chOff x="0" y="-38100"/>
              <a:chExt cx="1802339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0233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76014" y="3930741"/>
              <a:ext cx="2433651" cy="966602"/>
              <a:chOff x="0" y="0"/>
              <a:chExt cx="640962" cy="2545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ED948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76104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333247" y="5734564"/>
              <a:ext cx="5920640" cy="51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27 283 x 3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33136" y="2700218"/>
            <a:ext cx="6652395" cy="3665351"/>
            <a:chOff x="9860085" y="3930741"/>
            <a:chExt cx="7177993" cy="3665351"/>
          </a:xfrm>
        </p:grpSpPr>
        <p:grpSp>
          <p:nvGrpSpPr>
            <p:cNvPr id="14" name="Group 14"/>
            <p:cNvGrpSpPr/>
            <p:nvPr/>
          </p:nvGrpSpPr>
          <p:grpSpPr>
            <a:xfrm>
              <a:off x="9860085" y="4365330"/>
              <a:ext cx="5659957" cy="3230762"/>
              <a:chOff x="0" y="-38100"/>
              <a:chExt cx="1776209" cy="8509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7620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326499" y="3930741"/>
              <a:ext cx="2433651" cy="966602"/>
              <a:chOff x="0" y="0"/>
              <a:chExt cx="640962" cy="25457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FFCB64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0126588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3" y="0"/>
                  </a:lnTo>
                  <a:lnTo>
                    <a:pt x="742953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1117438" y="5733687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40 819 x 5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247425" y="2717400"/>
            <a:ext cx="6464057" cy="3665351"/>
            <a:chOff x="1109600" y="6788813"/>
            <a:chExt cx="6974774" cy="366535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223402"/>
              <a:ext cx="5949767" cy="3230762"/>
              <a:chOff x="0" y="-38100"/>
              <a:chExt cx="1867157" cy="8509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671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76014" y="6788813"/>
              <a:ext cx="2433651" cy="966602"/>
              <a:chOff x="0" y="0"/>
              <a:chExt cx="640962" cy="25457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96C7E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376104" y="8198082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163734" y="857085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 smtClean="0">
                  <a:solidFill>
                    <a:srgbClr val="CB5646"/>
                  </a:solidFill>
                  <a:latin typeface="Mommi"/>
                </a:rPr>
                <a:t>374 519 x 2</a:t>
              </a:r>
              <a:endParaRPr lang="en-US" sz="6000" dirty="0">
                <a:solidFill>
                  <a:srgbClr val="CB5646"/>
                </a:solidFill>
                <a:latin typeface="Mommi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1410" y="5139932"/>
            <a:ext cx="5036354" cy="4463611"/>
          </a:xfrm>
          <a:prstGeom prst="rect">
            <a:avLst/>
          </a:prstGeom>
        </p:spPr>
      </p:pic>
      <p:sp>
        <p:nvSpPr>
          <p:cNvPr id="57" name="Freeform 6"/>
          <p:cNvSpPr/>
          <p:nvPr/>
        </p:nvSpPr>
        <p:spPr>
          <a:xfrm>
            <a:off x="404480" y="5546653"/>
            <a:ext cx="5290293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8" name="TextBox 12"/>
          <p:cNvSpPr txBox="1"/>
          <p:nvPr/>
        </p:nvSpPr>
        <p:spPr>
          <a:xfrm>
            <a:off x="861304" y="6179892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27 283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</a:t>
            </a:r>
          </a:p>
        </p:txBody>
      </p:sp>
      <p:sp>
        <p:nvSpPr>
          <p:cNvPr id="59" name="TextBox 12"/>
          <p:cNvSpPr txBox="1"/>
          <p:nvPr/>
        </p:nvSpPr>
        <p:spPr>
          <a:xfrm>
            <a:off x="663193" y="6832775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861304" y="8395883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12"/>
          <p:cNvSpPr txBox="1"/>
          <p:nvPr/>
        </p:nvSpPr>
        <p:spPr>
          <a:xfrm>
            <a:off x="832709" y="8700426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81 849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sp>
        <p:nvSpPr>
          <p:cNvPr id="63" name="Freeform 6"/>
          <p:cNvSpPr/>
          <p:nvPr/>
        </p:nvSpPr>
        <p:spPr>
          <a:xfrm>
            <a:off x="6620269" y="5546653"/>
            <a:ext cx="4994735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4" name="TextBox 12"/>
          <p:cNvSpPr txBox="1"/>
          <p:nvPr/>
        </p:nvSpPr>
        <p:spPr>
          <a:xfrm>
            <a:off x="7096732" y="6138649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40 819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5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6715341" y="6876834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6966908" y="8354640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2"/>
          <p:cNvSpPr txBox="1"/>
          <p:nvPr/>
        </p:nvSpPr>
        <p:spPr>
          <a:xfrm>
            <a:off x="7068137" y="8659183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204 095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sp>
        <p:nvSpPr>
          <p:cNvPr id="68" name="Freeform 6"/>
          <p:cNvSpPr/>
          <p:nvPr/>
        </p:nvSpPr>
        <p:spPr>
          <a:xfrm>
            <a:off x="12607741" y="5516463"/>
            <a:ext cx="5149616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9" name="TextBox 12"/>
          <p:cNvSpPr txBox="1"/>
          <p:nvPr/>
        </p:nvSpPr>
        <p:spPr>
          <a:xfrm>
            <a:off x="13076342" y="6052980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374 519</a:t>
            </a:r>
          </a:p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sp>
        <p:nvSpPr>
          <p:cNvPr id="70" name="TextBox 12"/>
          <p:cNvSpPr txBox="1"/>
          <p:nvPr/>
        </p:nvSpPr>
        <p:spPr>
          <a:xfrm>
            <a:off x="12542834" y="6770336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mmi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12946518" y="8268971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2"/>
          <p:cNvSpPr txBox="1"/>
          <p:nvPr/>
        </p:nvSpPr>
        <p:spPr>
          <a:xfrm>
            <a:off x="13047747" y="8573514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latin typeface="Mommi"/>
              </a:rPr>
              <a:t>749 038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Momm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955" y="537839"/>
            <a:ext cx="3491845" cy="19090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400" y="656606"/>
            <a:ext cx="11182717" cy="15464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917" y="5734062"/>
            <a:ext cx="1047993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2" grpId="0"/>
      <p:bldP spid="64" grpId="0"/>
      <p:bldP spid="65" grpId="0"/>
      <p:bldP spid="67" grpId="0"/>
      <p:bldP spid="69" grpId="0"/>
      <p:bldP spid="70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-131314" y="1219235"/>
            <a:ext cx="6422220" cy="7720638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8" name="TextBox 12"/>
            <p:cNvSpPr txBox="1"/>
            <p:nvPr/>
          </p:nvSpPr>
          <p:spPr>
            <a:xfrm>
              <a:off x="-243121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31 090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59" name="TextBox 12"/>
            <p:cNvSpPr txBox="1"/>
            <p:nvPr/>
          </p:nvSpPr>
          <p:spPr>
            <a:xfrm>
              <a:off x="-624512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-37294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2"/>
            <p:cNvSpPr txBox="1"/>
            <p:nvPr/>
          </p:nvSpPr>
          <p:spPr>
            <a:xfrm>
              <a:off x="-271716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26 180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17990" y="483862"/>
            <a:ext cx="6422220" cy="7720638"/>
            <a:chOff x="5126591" y="2012364"/>
            <a:chExt cx="6422220" cy="772063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5126591" y="2012364"/>
              <a:ext cx="6422220" cy="7720638"/>
            </a:xfrm>
            <a:prstGeom prst="rect">
              <a:avLst/>
            </a:prstGeom>
          </p:spPr>
        </p:pic>
        <p:sp>
          <p:nvSpPr>
            <p:cNvPr id="63" name="Freeform 6"/>
            <p:cNvSpPr/>
            <p:nvPr/>
          </p:nvSpPr>
          <p:spPr>
            <a:xfrm>
              <a:off x="5557785" y="4817980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4" name="TextBox 12"/>
            <p:cNvSpPr txBox="1"/>
            <p:nvPr/>
          </p:nvSpPr>
          <p:spPr>
            <a:xfrm>
              <a:off x="6298716" y="5345100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250 000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65" name="TextBox 12"/>
            <p:cNvSpPr txBox="1"/>
            <p:nvPr/>
          </p:nvSpPr>
          <p:spPr>
            <a:xfrm>
              <a:off x="5917325" y="6083285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6168892" y="7561091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"/>
            <p:cNvSpPr txBox="1"/>
            <p:nvPr/>
          </p:nvSpPr>
          <p:spPr>
            <a:xfrm>
              <a:off x="6270121" y="7865634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650 000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767294" y="-447943"/>
            <a:ext cx="6422220" cy="7720638"/>
            <a:chOff x="11859789" y="2743987"/>
            <a:chExt cx="6422220" cy="772063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11859789" y="2743987"/>
              <a:ext cx="6422220" cy="7720638"/>
            </a:xfrm>
            <a:prstGeom prst="rect">
              <a:avLst/>
            </a:prstGeom>
          </p:spPr>
        </p:pic>
        <p:sp>
          <p:nvSpPr>
            <p:cNvPr id="68" name="Freeform 6"/>
            <p:cNvSpPr/>
            <p:nvPr/>
          </p:nvSpPr>
          <p:spPr>
            <a:xfrm>
              <a:off x="12261147" y="5614937"/>
              <a:ext cx="5921313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9" name="TextBox 12"/>
            <p:cNvSpPr txBox="1"/>
            <p:nvPr/>
          </p:nvSpPr>
          <p:spPr>
            <a:xfrm>
              <a:off x="13002079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41 800</a:t>
              </a:r>
            </a:p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5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sp>
          <p:nvSpPr>
            <p:cNvPr id="70" name="TextBox 12"/>
            <p:cNvSpPr txBox="1"/>
            <p:nvPr/>
          </p:nvSpPr>
          <p:spPr>
            <a:xfrm>
              <a:off x="12620688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  <a:endPara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287225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12"/>
            <p:cNvSpPr txBox="1"/>
            <p:nvPr/>
          </p:nvSpPr>
          <p:spPr>
            <a:xfrm>
              <a:off x="12973484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209 000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357104" y="8618183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8358795" y="7864787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14455533" y="6943630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47" y="121880"/>
            <a:ext cx="5224725" cy="2615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99" y="412880"/>
            <a:ext cx="14057449" cy="1944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6538" y="8543535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S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45532" y="7740266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S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688034" y="6834491"/>
            <a:ext cx="954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324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75" grpId="0" animBg="1"/>
      <p:bldP spid="3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57332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grayscl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6926082" y="2677511"/>
            <a:ext cx="10816807" cy="7324594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4" name="TextBox 35"/>
          <p:cNvSpPr txBox="1"/>
          <p:nvPr/>
        </p:nvSpPr>
        <p:spPr>
          <a:xfrm>
            <a:off x="3892654" y="155260"/>
            <a:ext cx="13850235" cy="4086225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trong</a:t>
            </a:r>
            <a:r>
              <a:rPr lang="en-US" sz="6000" dirty="0" smtClean="0"/>
              <a:t> </a:t>
            </a:r>
            <a:r>
              <a:rPr lang="en-US" sz="6000" dirty="0" err="1" smtClean="0"/>
              <a:t>nhà</a:t>
            </a:r>
            <a:r>
              <a:rPr lang="en-US" sz="6000" dirty="0" smtClean="0"/>
              <a:t> </a:t>
            </a:r>
            <a:r>
              <a:rPr lang="en-US" sz="6000" dirty="0" err="1" smtClean="0"/>
              <a:t>có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12 250 </a:t>
            </a:r>
            <a:r>
              <a:rPr lang="en-US" sz="6000" dirty="0" err="1" smtClean="0"/>
              <a:t>giờ</a:t>
            </a:r>
            <a:r>
              <a:rPr lang="en-US" sz="6000" dirty="0" smtClean="0"/>
              <a:t>.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đường</a:t>
            </a:r>
            <a:r>
              <a:rPr lang="en-US" sz="6000" dirty="0" smtClean="0"/>
              <a:t> </a:t>
            </a:r>
            <a:r>
              <a:rPr lang="en-US" sz="6000" dirty="0" err="1" smtClean="0"/>
              <a:t>có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gấp</a:t>
            </a:r>
            <a:r>
              <a:rPr lang="en-US" sz="6000" dirty="0" smtClean="0"/>
              <a:t> 3 </a:t>
            </a:r>
            <a:r>
              <a:rPr lang="en-US" sz="6000" dirty="0" err="1" smtClean="0"/>
              <a:t>lần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của</a:t>
            </a:r>
            <a:r>
              <a:rPr lang="en-US" sz="6000" dirty="0" smtClean="0"/>
              <a:t>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trong</a:t>
            </a:r>
            <a:r>
              <a:rPr lang="en-US" sz="6000" dirty="0" smtClean="0"/>
              <a:t> </a:t>
            </a:r>
            <a:r>
              <a:rPr lang="en-US" sz="6000" dirty="0" err="1" smtClean="0"/>
              <a:t>nhà</a:t>
            </a:r>
            <a:r>
              <a:rPr lang="en-US" sz="6000" dirty="0" smtClean="0"/>
              <a:t>. </a:t>
            </a:r>
            <a:r>
              <a:rPr lang="en-US" sz="6000" dirty="0" err="1" smtClean="0"/>
              <a:t>Hỏi</a:t>
            </a:r>
            <a:r>
              <a:rPr lang="en-US" sz="6000" dirty="0" smtClean="0"/>
              <a:t> </a:t>
            </a:r>
            <a:r>
              <a:rPr lang="en-US" sz="6000" dirty="0" err="1" smtClean="0"/>
              <a:t>tuổi</a:t>
            </a:r>
            <a:r>
              <a:rPr lang="en-US" sz="6000" dirty="0" smtClean="0"/>
              <a:t> </a:t>
            </a:r>
            <a:r>
              <a:rPr lang="en-US" sz="6000" dirty="0" err="1" smtClean="0"/>
              <a:t>thọ</a:t>
            </a:r>
            <a:r>
              <a:rPr lang="en-US" sz="6000" dirty="0" smtClean="0"/>
              <a:t> </a:t>
            </a:r>
            <a:r>
              <a:rPr lang="en-US" sz="6000" dirty="0" err="1" smtClean="0"/>
              <a:t>của</a:t>
            </a:r>
            <a:r>
              <a:rPr lang="en-US" sz="6000" dirty="0" smtClean="0"/>
              <a:t> </a:t>
            </a:r>
            <a:r>
              <a:rPr lang="en-US" sz="6000" dirty="0" err="1" smtClean="0"/>
              <a:t>bóng</a:t>
            </a:r>
            <a:r>
              <a:rPr lang="en-US" sz="6000" dirty="0" smtClean="0"/>
              <a:t> </a:t>
            </a:r>
            <a:r>
              <a:rPr lang="en-US" sz="6000" dirty="0" err="1" smtClean="0"/>
              <a:t>đèn</a:t>
            </a:r>
            <a:r>
              <a:rPr lang="en-US" sz="6000" dirty="0" smtClean="0"/>
              <a:t> </a:t>
            </a:r>
            <a:r>
              <a:rPr lang="en-US" sz="6000" dirty="0" err="1" smtClean="0"/>
              <a:t>đường</a:t>
            </a:r>
            <a:r>
              <a:rPr lang="en-US" sz="6000" dirty="0" smtClean="0"/>
              <a:t> </a:t>
            </a:r>
            <a:r>
              <a:rPr lang="en-US" sz="6000" dirty="0" err="1" smtClean="0"/>
              <a:t>là</a:t>
            </a:r>
            <a:r>
              <a:rPr lang="en-US" sz="6000" dirty="0" smtClean="0"/>
              <a:t> </a:t>
            </a:r>
            <a:r>
              <a:rPr lang="en-US" sz="6000" dirty="0" err="1" smtClean="0"/>
              <a:t>bao</a:t>
            </a:r>
            <a:r>
              <a:rPr lang="en-US" sz="6000" dirty="0" smtClean="0"/>
              <a:t> </a:t>
            </a:r>
            <a:r>
              <a:rPr lang="en-US" sz="6000" dirty="0" err="1" smtClean="0"/>
              <a:t>nhiêu</a:t>
            </a:r>
            <a:r>
              <a:rPr lang="en-US" sz="6000" dirty="0" smtClean="0"/>
              <a:t> </a:t>
            </a:r>
            <a:r>
              <a:rPr lang="en-US" sz="6000" dirty="0" err="1" smtClean="0"/>
              <a:t>giờ</a:t>
            </a:r>
            <a:r>
              <a:rPr lang="en-US" sz="6000" dirty="0" smtClean="0"/>
              <a:t>?</a:t>
            </a:r>
            <a:endParaRPr lang="en-US" sz="6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69162" y="5044805"/>
            <a:ext cx="6883780" cy="4609206"/>
            <a:chOff x="9372600" y="5143499"/>
            <a:chExt cx="8397320" cy="4876802"/>
          </a:xfrm>
        </p:grpSpPr>
        <p:sp>
          <p:nvSpPr>
            <p:cNvPr id="32" name="Rounded Rectangle 31"/>
            <p:cNvSpPr/>
            <p:nvPr/>
          </p:nvSpPr>
          <p:spPr>
            <a:xfrm>
              <a:off x="9372600" y="5143499"/>
              <a:ext cx="8153400" cy="4622919"/>
            </a:xfrm>
            <a:prstGeom prst="roundRect">
              <a:avLst>
                <a:gd name="adj" fmla="val 1109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6403" y="5300706"/>
              <a:ext cx="8093517" cy="47195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36" name="TextBox 35"/>
          <p:cNvSpPr txBox="1"/>
          <p:nvPr/>
        </p:nvSpPr>
        <p:spPr>
          <a:xfrm>
            <a:off x="7222148" y="5584896"/>
            <a:ext cx="10591172" cy="36776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u="sng" dirty="0" err="1" smtClean="0"/>
              <a:t>Bài</a:t>
            </a:r>
            <a:r>
              <a:rPr lang="en-US" sz="5400" b="1" i="1" u="sng" dirty="0" smtClean="0"/>
              <a:t> </a:t>
            </a:r>
            <a:r>
              <a:rPr lang="en-US" sz="5400" b="1" i="1" u="sng" dirty="0" err="1" smtClean="0"/>
              <a:t>giải</a:t>
            </a:r>
            <a:r>
              <a:rPr lang="en-US" sz="5400" b="1" i="1" u="sng" dirty="0" smtClean="0"/>
              <a:t>:</a:t>
            </a:r>
          </a:p>
          <a:p>
            <a:pPr algn="ctr"/>
            <a:r>
              <a:rPr lang="en-US" sz="5400" dirty="0" err="1" smtClean="0"/>
              <a:t>Tuổi</a:t>
            </a:r>
            <a:r>
              <a:rPr lang="en-US" sz="5400" dirty="0" smtClean="0"/>
              <a:t> </a:t>
            </a:r>
            <a:r>
              <a:rPr lang="en-US" sz="5400" dirty="0" err="1" smtClean="0"/>
              <a:t>thọ</a:t>
            </a:r>
            <a:r>
              <a:rPr lang="en-US" sz="5400" dirty="0" smtClean="0"/>
              <a:t> </a:t>
            </a:r>
            <a:r>
              <a:rPr lang="en-US" sz="5400" dirty="0" err="1" smtClean="0"/>
              <a:t>của</a:t>
            </a:r>
            <a:r>
              <a:rPr lang="en-US" sz="5400" dirty="0" smtClean="0"/>
              <a:t> </a:t>
            </a:r>
            <a:r>
              <a:rPr lang="en-US" sz="5400" dirty="0" err="1" smtClean="0"/>
              <a:t>bóng</a:t>
            </a:r>
            <a:r>
              <a:rPr lang="en-US" sz="5400" dirty="0" smtClean="0"/>
              <a:t> </a:t>
            </a:r>
            <a:r>
              <a:rPr lang="en-US" sz="5400" dirty="0" err="1" smtClean="0"/>
              <a:t>đèn</a:t>
            </a:r>
            <a:r>
              <a:rPr lang="en-US" sz="5400" dirty="0" smtClean="0"/>
              <a:t> </a:t>
            </a:r>
            <a:r>
              <a:rPr lang="en-US" sz="5400" dirty="0" err="1" smtClean="0"/>
              <a:t>đường</a:t>
            </a:r>
            <a:r>
              <a:rPr lang="en-US" sz="5400" dirty="0" smtClean="0"/>
              <a:t> </a:t>
            </a:r>
            <a:r>
              <a:rPr lang="en-US" sz="5400" dirty="0" err="1" smtClean="0"/>
              <a:t>là</a:t>
            </a:r>
            <a:r>
              <a:rPr lang="en-US" sz="5400" dirty="0" smtClean="0"/>
              <a:t>:</a:t>
            </a:r>
          </a:p>
          <a:p>
            <a:pPr algn="ctr"/>
            <a:r>
              <a:rPr lang="en-US" sz="5400" dirty="0" smtClean="0"/>
              <a:t>12 250 x 3 = 36 750 (</a:t>
            </a:r>
            <a:r>
              <a:rPr lang="en-US" sz="5400" dirty="0" err="1" smtClean="0"/>
              <a:t>giờ</a:t>
            </a:r>
            <a:r>
              <a:rPr lang="en-US" sz="5400" dirty="0" smtClean="0"/>
              <a:t>)</a:t>
            </a:r>
          </a:p>
          <a:p>
            <a:pPr algn="ctr"/>
            <a:r>
              <a:rPr lang="en-US" sz="5400" b="1" i="1" u="sng" dirty="0" err="1" smtClean="0"/>
              <a:t>Đáp</a:t>
            </a:r>
            <a:r>
              <a:rPr lang="en-US" sz="5400" b="1" i="1" u="sng" dirty="0" smtClean="0"/>
              <a:t> </a:t>
            </a:r>
            <a:r>
              <a:rPr lang="en-US" sz="5400" b="1" i="1" u="sng" dirty="0" err="1" smtClean="0"/>
              <a:t>số</a:t>
            </a:r>
            <a:r>
              <a:rPr lang="en-US" sz="5400" b="1" i="1" u="sng" dirty="0" smtClean="0"/>
              <a:t>:</a:t>
            </a:r>
            <a:r>
              <a:rPr lang="en-US" sz="5400" b="1" i="1" dirty="0" smtClean="0"/>
              <a:t> </a:t>
            </a:r>
            <a:r>
              <a:rPr lang="en-US" sz="5400" dirty="0" smtClean="0"/>
              <a:t>36 750 </a:t>
            </a:r>
            <a:r>
              <a:rPr lang="en-US" sz="5400" dirty="0" err="1" smtClean="0"/>
              <a:t>giờ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" y="341214"/>
            <a:ext cx="3853088" cy="19287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91000" y="1181100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22711" y="2198372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2770" y="3086100"/>
            <a:ext cx="862983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782800" y="3086100"/>
            <a:ext cx="236220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948" y="4000500"/>
            <a:ext cx="6341452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25198" y="198762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405181" y="2488078"/>
            <a:ext cx="2433651" cy="966602"/>
            <a:chOff x="0" y="0"/>
            <a:chExt cx="640962" cy="254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ED948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877209" y="4075847"/>
            <a:ext cx="6830784" cy="1371601"/>
            <a:chOff x="1109600" y="4914899"/>
            <a:chExt cx="6830784" cy="137160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914899"/>
              <a:ext cx="5580171" cy="1371601"/>
              <a:chOff x="0" y="0"/>
              <a:chExt cx="1927457" cy="52566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6748815" y="5366588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019744" y="5566672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15 565 x 2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660619" y="2735402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>
                <a:solidFill>
                  <a:srgbClr val="000000"/>
                </a:solidFill>
                <a:latin typeface="Mommi"/>
              </a:rPr>
              <a:t>A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155666" y="2488078"/>
            <a:ext cx="2433651" cy="966602"/>
            <a:chOff x="0" y="0"/>
            <a:chExt cx="640962" cy="2545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CB6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451125" y="2723139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 smtClean="0">
                <a:solidFill>
                  <a:srgbClr val="000000"/>
                </a:solidFill>
                <a:latin typeface="Mommi"/>
              </a:rPr>
              <a:t>B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842573" y="6213661"/>
            <a:ext cx="6865420" cy="1371601"/>
            <a:chOff x="1109600" y="7772971"/>
            <a:chExt cx="6865420" cy="137160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783451" y="8268391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054380" y="848090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89 002 x 5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77209" y="8500571"/>
            <a:ext cx="6650255" cy="1371601"/>
            <a:chOff x="1109600" y="7772971"/>
            <a:chExt cx="6650255" cy="1371601"/>
          </a:xfrm>
        </p:grpSpPr>
        <p:grpSp>
          <p:nvGrpSpPr>
            <p:cNvPr id="48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51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2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27"/>
            <p:cNvSpPr/>
            <p:nvPr/>
          </p:nvSpPr>
          <p:spPr>
            <a:xfrm>
              <a:off x="6793429" y="820194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38"/>
            <p:cNvSpPr txBox="1"/>
            <p:nvPr/>
          </p:nvSpPr>
          <p:spPr>
            <a:xfrm>
              <a:off x="1839215" y="8373103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265 565 x 6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636493" y="3877019"/>
            <a:ext cx="7895005" cy="2220243"/>
            <a:chOff x="283074" y="4815485"/>
            <a:chExt cx="7895005" cy="2220243"/>
          </a:xfrm>
        </p:grpSpPr>
        <p:grpSp>
          <p:nvGrpSpPr>
            <p:cNvPr id="54" name="Group 5"/>
            <p:cNvGrpSpPr/>
            <p:nvPr/>
          </p:nvGrpSpPr>
          <p:grpSpPr>
            <a:xfrm>
              <a:off x="1109600" y="4815485"/>
              <a:ext cx="5731451" cy="2220243"/>
              <a:chOff x="0" y="-38100"/>
              <a:chExt cx="1979711" cy="850900"/>
            </a:xfrm>
          </p:grpSpPr>
          <p:sp>
            <p:nvSpPr>
              <p:cNvPr id="57" name="Freeform 6"/>
              <p:cNvSpPr/>
              <p:nvPr/>
            </p:nvSpPr>
            <p:spPr>
              <a:xfrm>
                <a:off x="52254" y="37083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Freeform 11"/>
            <p:cNvSpPr/>
            <p:nvPr/>
          </p:nvSpPr>
          <p:spPr>
            <a:xfrm>
              <a:off x="283074" y="5466636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12"/>
            <p:cNvSpPr txBox="1"/>
            <p:nvPr/>
          </p:nvSpPr>
          <p:spPr>
            <a:xfrm>
              <a:off x="2257439" y="5718728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445 010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636493" y="6014833"/>
            <a:ext cx="7681477" cy="2220243"/>
            <a:chOff x="317710" y="7673557"/>
            <a:chExt cx="7681477" cy="2220243"/>
          </a:xfrm>
        </p:grpSpPr>
        <p:grpSp>
          <p:nvGrpSpPr>
            <p:cNvPr id="60" name="Group 21"/>
            <p:cNvGrpSpPr/>
            <p:nvPr/>
          </p:nvGrpSpPr>
          <p:grpSpPr>
            <a:xfrm>
              <a:off x="1109600" y="7673557"/>
              <a:ext cx="5766088" cy="2220243"/>
              <a:chOff x="0" y="-38100"/>
              <a:chExt cx="1991675" cy="850900"/>
            </a:xfrm>
          </p:grpSpPr>
          <p:sp>
            <p:nvSpPr>
              <p:cNvPr id="63" name="Freeform 22"/>
              <p:cNvSpPr/>
              <p:nvPr/>
            </p:nvSpPr>
            <p:spPr>
              <a:xfrm>
                <a:off x="64218" y="1904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4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Freeform 27"/>
            <p:cNvSpPr/>
            <p:nvPr/>
          </p:nvSpPr>
          <p:spPr>
            <a:xfrm>
              <a:off x="317710" y="836780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TextBox 38"/>
            <p:cNvSpPr txBox="1"/>
            <p:nvPr/>
          </p:nvSpPr>
          <p:spPr>
            <a:xfrm>
              <a:off x="2078547" y="8473799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1 593 390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659944" y="8301743"/>
            <a:ext cx="8275556" cy="2220243"/>
            <a:chOff x="306525" y="7673557"/>
            <a:chExt cx="8275556" cy="2220243"/>
          </a:xfrm>
        </p:grpSpPr>
        <p:grpSp>
          <p:nvGrpSpPr>
            <p:cNvPr id="66" name="Group 21"/>
            <p:cNvGrpSpPr/>
            <p:nvPr/>
          </p:nvGrpSpPr>
          <p:grpSpPr>
            <a:xfrm>
              <a:off x="1109600" y="7673557"/>
              <a:ext cx="5731451" cy="2220243"/>
              <a:chOff x="0" y="-38100"/>
              <a:chExt cx="1979711" cy="850900"/>
            </a:xfrm>
          </p:grpSpPr>
          <p:sp>
            <p:nvSpPr>
              <p:cNvPr id="69" name="Freeform 22"/>
              <p:cNvSpPr/>
              <p:nvPr/>
            </p:nvSpPr>
            <p:spPr>
              <a:xfrm>
                <a:off x="52254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0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7" name="Freeform 27"/>
            <p:cNvSpPr/>
            <p:nvPr/>
          </p:nvSpPr>
          <p:spPr>
            <a:xfrm>
              <a:off x="306525" y="8301359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TextBox 38"/>
            <p:cNvSpPr txBox="1"/>
            <p:nvPr/>
          </p:nvSpPr>
          <p:spPr>
            <a:xfrm>
              <a:off x="2661441" y="8393086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 smtClean="0">
                  <a:solidFill>
                    <a:srgbClr val="CB5646"/>
                  </a:solidFill>
                  <a:latin typeface="Mommi"/>
                </a:rPr>
                <a:t>31 130</a:t>
              </a:r>
              <a:endParaRPr lang="en-US" sz="5400" dirty="0">
                <a:solidFill>
                  <a:srgbClr val="CB5646"/>
                </a:solidFill>
                <a:latin typeface="Mommi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028" y="243778"/>
            <a:ext cx="17570195" cy="1822862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7891840" y="5122597"/>
            <a:ext cx="2063911" cy="3939916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902021" y="5143500"/>
            <a:ext cx="2061324" cy="16684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7900904" y="7221500"/>
            <a:ext cx="2125068" cy="1799157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419100"/>
            <a:ext cx="12351567" cy="963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21" y="0"/>
            <a:ext cx="18211801" cy="1027595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 l="-10258" t="-1359" r="-584" b="1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649" y="950636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3831" y="588754"/>
            <a:ext cx="16336335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547730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70252" y="7058475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8961">
            <a:off x="8028862" y="7912620"/>
            <a:ext cx="2958789" cy="1967594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71765">
            <a:off x="16267883" y="68801"/>
            <a:ext cx="1535132" cy="3580483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" y="488053"/>
            <a:ext cx="2677806" cy="2677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174" y="8997119"/>
            <a:ext cx="932769" cy="957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45" y="226872"/>
            <a:ext cx="6030429" cy="4411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1561" b="100000" l="14168" r="43247">
                        <a14:foregroundMark x1="20694" y1="96185" x2="20694" y2="96185"/>
                        <a14:foregroundMark x1="23709" y1="92370" x2="23709" y2="92370"/>
                        <a14:foregroundMark x1="34490" y1="92370" x2="34490" y2="92370"/>
                        <a14:foregroundMark x1="36886" y1="96185" x2="36886" y2="96185"/>
                        <a14:foregroundMark x1="24329" y1="74335" x2="36142" y2="73295"/>
                        <a14:foregroundMark x1="24494" y1="73931" x2="32962" y2="75376"/>
                        <a14:foregroundMark x1="34159" y1="75202" x2="31599" y2="77746"/>
                        <a14:foregroundMark x1="24040" y1="76474" x2="31888" y2="75838"/>
                        <a14:foregroundMark x1="25692" y1="72832" x2="22057" y2="77341"/>
                        <a14:foregroundMark x1="27509" y1="67977" x2="27509" y2="67977"/>
                        <a14:foregroundMark x1="27675" y1="67110" x2="27220" y2="6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40087" r="53704"/>
          <a:stretch/>
        </p:blipFill>
        <p:spPr>
          <a:xfrm>
            <a:off x="11650548" y="4170569"/>
            <a:ext cx="4225619" cy="5967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97921" y="2274829"/>
            <a:ext cx="12875868" cy="514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181" y="8403"/>
            <a:ext cx="18440181" cy="10278597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432" y="4375086"/>
            <a:ext cx="5022473" cy="4730813"/>
            <a:chOff x="0" y="0"/>
            <a:chExt cx="1541211" cy="1286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59129" y="4375087"/>
            <a:ext cx="5022473" cy="4730812"/>
            <a:chOff x="0" y="0"/>
            <a:chExt cx="1541211" cy="12861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36827" y="4375087"/>
            <a:ext cx="5022473" cy="4730812"/>
            <a:chOff x="0" y="0"/>
            <a:chExt cx="1541211" cy="12861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60640" y="3581720"/>
            <a:ext cx="2064057" cy="206405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7F7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11971" y="3581720"/>
            <a:ext cx="2064057" cy="206405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6C7E6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63303" y="3581720"/>
            <a:ext cx="2064057" cy="206405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B6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914774" y="3849924"/>
            <a:ext cx="1355788" cy="1527648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572363" y="3836825"/>
            <a:ext cx="1196005" cy="1540748"/>
          </a:xfrm>
          <a:custGeom>
            <a:avLst/>
            <a:gdLst/>
            <a:ahLst/>
            <a:cxnLst/>
            <a:rect l="l" t="t" r="r" b="b"/>
            <a:pathLst>
              <a:path w="1196005" h="1540748">
                <a:moveTo>
                  <a:pt x="0" y="0"/>
                </a:moveTo>
                <a:lnTo>
                  <a:pt x="1196005" y="0"/>
                </a:lnTo>
                <a:lnTo>
                  <a:pt x="1196005" y="1540748"/>
                </a:lnTo>
                <a:lnTo>
                  <a:pt x="0" y="1540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148577" y="3908215"/>
            <a:ext cx="1243444" cy="1469357"/>
          </a:xfrm>
          <a:custGeom>
            <a:avLst/>
            <a:gdLst/>
            <a:ahLst/>
            <a:cxnLst/>
            <a:rect l="l" t="t" r="r" b="b"/>
            <a:pathLst>
              <a:path w="1243444" h="1469357">
                <a:moveTo>
                  <a:pt x="0" y="0"/>
                </a:moveTo>
                <a:lnTo>
                  <a:pt x="1243444" y="0"/>
                </a:lnTo>
                <a:lnTo>
                  <a:pt x="1243444" y="1469358"/>
                </a:lnTo>
                <a:lnTo>
                  <a:pt x="0" y="1469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432995">
            <a:off x="16317826" y="1073315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263868" y="5723464"/>
            <a:ext cx="4657600" cy="3139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400" dirty="0"/>
              <a:t>- </a:t>
            </a:r>
            <a:r>
              <a:rPr lang="en-US" sz="3400" dirty="0" err="1"/>
              <a:t>Thực</a:t>
            </a:r>
            <a:r>
              <a:rPr lang="en-US" sz="3400" dirty="0"/>
              <a:t> </a:t>
            </a:r>
            <a:r>
              <a:rPr lang="en-US" sz="3400" dirty="0" err="1"/>
              <a:t>hiện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phép</a:t>
            </a:r>
            <a:r>
              <a:rPr lang="en-US" sz="3400" dirty="0"/>
              <a:t> </a:t>
            </a:r>
            <a:r>
              <a:rPr lang="en-US" sz="3400" dirty="0" err="1"/>
              <a:t>nhân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</a:t>
            </a:r>
            <a:r>
              <a:rPr lang="en-US" sz="3400" dirty="0" err="1"/>
              <a:t>một</a:t>
            </a:r>
            <a:r>
              <a:rPr lang="en-US" sz="3400" dirty="0"/>
              <a:t> </a:t>
            </a:r>
            <a:r>
              <a:rPr lang="en-US" sz="3400" dirty="0" err="1"/>
              <a:t>chữ</a:t>
            </a:r>
            <a:r>
              <a:rPr lang="en-US" sz="3400" dirty="0"/>
              <a:t> </a:t>
            </a:r>
            <a:r>
              <a:rPr lang="en-US" sz="3400" dirty="0" err="1"/>
              <a:t>số</a:t>
            </a:r>
            <a:r>
              <a:rPr lang="en-US" sz="3400" dirty="0"/>
              <a:t>. </a:t>
            </a:r>
          </a:p>
          <a:p>
            <a:pPr algn="just"/>
            <a:r>
              <a:rPr lang="en-US" sz="3400" dirty="0"/>
              <a:t>-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toán</a:t>
            </a:r>
            <a:r>
              <a:rPr lang="en-US" sz="3400" dirty="0"/>
              <a:t> </a:t>
            </a:r>
            <a:r>
              <a:rPr lang="en-US" sz="3400" dirty="0" err="1"/>
              <a:t>liên</a:t>
            </a:r>
            <a:r>
              <a:rPr lang="en-US" sz="3400" dirty="0"/>
              <a:t> </a:t>
            </a:r>
            <a:r>
              <a:rPr lang="en-US" sz="3400" dirty="0" err="1"/>
              <a:t>quan</a:t>
            </a:r>
            <a:r>
              <a:rPr lang="en-US" sz="3400" dirty="0"/>
              <a:t> </a:t>
            </a:r>
            <a:r>
              <a:rPr lang="en-US" sz="3400" dirty="0" err="1"/>
              <a:t>tới</a:t>
            </a:r>
            <a:r>
              <a:rPr lang="en-US" sz="3400" dirty="0"/>
              <a:t> </a:t>
            </a:r>
            <a:r>
              <a:rPr lang="en-US" sz="3400" dirty="0" err="1"/>
              <a:t>hai</a:t>
            </a:r>
            <a:r>
              <a:rPr lang="en-US" sz="3400" dirty="0"/>
              <a:t> hay </a:t>
            </a:r>
            <a:r>
              <a:rPr lang="en-US" sz="3400" dirty="0" err="1"/>
              <a:t>ba</a:t>
            </a:r>
            <a:r>
              <a:rPr lang="en-US" sz="3400" dirty="0"/>
              <a:t> </a:t>
            </a:r>
            <a:r>
              <a:rPr lang="en-US" sz="3400" dirty="0" err="1"/>
              <a:t>bước</a:t>
            </a:r>
            <a:r>
              <a:rPr lang="en-US" sz="3400" dirty="0"/>
              <a:t> </a:t>
            </a:r>
            <a:r>
              <a:rPr lang="en-US" sz="3400" dirty="0" err="1"/>
              <a:t>tính</a:t>
            </a:r>
            <a:r>
              <a:rPr lang="en-US" sz="3400" dirty="0"/>
              <a:t>.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82312" y="6386393"/>
            <a:ext cx="465760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</a:pPr>
            <a:r>
              <a:rPr lang="en-US" sz="3400" dirty="0" err="1"/>
              <a:t>Năng</a:t>
            </a:r>
            <a:r>
              <a:rPr lang="en-US" sz="3400" dirty="0"/>
              <a:t> </a:t>
            </a:r>
            <a:r>
              <a:rPr lang="en-US" sz="3400" dirty="0" err="1"/>
              <a:t>lực</a:t>
            </a:r>
            <a:r>
              <a:rPr lang="en-US" sz="3400" dirty="0"/>
              <a:t> </a:t>
            </a:r>
            <a:r>
              <a:rPr lang="en-US" sz="3400" dirty="0" err="1"/>
              <a:t>tư</a:t>
            </a:r>
            <a:r>
              <a:rPr lang="en-US" sz="3400" dirty="0"/>
              <a:t> </a:t>
            </a:r>
            <a:r>
              <a:rPr lang="en-US" sz="3400" dirty="0" err="1"/>
              <a:t>duy</a:t>
            </a:r>
            <a:r>
              <a:rPr lang="en-US" sz="3400" dirty="0"/>
              <a:t>, </a:t>
            </a:r>
            <a:r>
              <a:rPr lang="en-US" sz="3400" dirty="0" err="1"/>
              <a:t>lập</a:t>
            </a:r>
            <a:r>
              <a:rPr lang="en-US" sz="3400" dirty="0"/>
              <a:t> </a:t>
            </a:r>
            <a:r>
              <a:rPr lang="en-US" sz="3400" dirty="0" err="1"/>
              <a:t>luận</a:t>
            </a:r>
            <a:r>
              <a:rPr lang="en-US" sz="3400" dirty="0"/>
              <a:t> </a:t>
            </a:r>
            <a:r>
              <a:rPr lang="en-US" sz="3400" dirty="0" err="1"/>
              <a:t>toán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, </a:t>
            </a:r>
            <a:r>
              <a:rPr lang="en-US" sz="3400" dirty="0" err="1"/>
              <a:t>giải</a:t>
            </a:r>
            <a:r>
              <a:rPr lang="en-US" sz="3400" dirty="0"/>
              <a:t> </a:t>
            </a:r>
            <a:r>
              <a:rPr lang="en-US" sz="3400" dirty="0" err="1"/>
              <a:t>quyết</a:t>
            </a:r>
            <a:r>
              <a:rPr lang="en-US" sz="3400" dirty="0"/>
              <a:t> </a:t>
            </a:r>
            <a:r>
              <a:rPr lang="en-US" sz="3400" dirty="0" err="1"/>
              <a:t>vấn</a:t>
            </a:r>
            <a:r>
              <a:rPr lang="en-US" sz="3400" dirty="0"/>
              <a:t> </a:t>
            </a:r>
            <a:r>
              <a:rPr lang="en-US" sz="3400" dirty="0" err="1"/>
              <a:t>đề</a:t>
            </a:r>
            <a:r>
              <a:rPr lang="en-US" sz="3400" dirty="0"/>
              <a:t>, </a:t>
            </a:r>
            <a:r>
              <a:rPr lang="en-US" sz="3400" dirty="0" err="1"/>
              <a:t>giao</a:t>
            </a:r>
            <a:r>
              <a:rPr lang="en-US" sz="3400" dirty="0"/>
              <a:t> </a:t>
            </a:r>
            <a:r>
              <a:rPr lang="en-US" sz="3400" dirty="0" err="1"/>
              <a:t>tiếp</a:t>
            </a:r>
            <a:r>
              <a:rPr lang="en-US" sz="3400" dirty="0"/>
              <a:t> </a:t>
            </a:r>
            <a:r>
              <a:rPr lang="en-US" sz="3400" dirty="0" err="1"/>
              <a:t>hợp</a:t>
            </a:r>
            <a:r>
              <a:rPr lang="en-US" sz="3400" dirty="0"/>
              <a:t> </a:t>
            </a:r>
            <a:r>
              <a:rPr lang="en-US" sz="3400" dirty="0" err="1"/>
              <a:t>tác</a:t>
            </a:r>
            <a:r>
              <a:rPr lang="en-US" sz="3400" dirty="0"/>
              <a:t>.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569803" y="6388845"/>
            <a:ext cx="465760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</a:pPr>
            <a:r>
              <a:rPr lang="en-US" sz="3400" dirty="0" err="1"/>
              <a:t>Chăm</a:t>
            </a:r>
            <a:r>
              <a:rPr lang="en-US" sz="3400" dirty="0"/>
              <a:t> </a:t>
            </a:r>
            <a:r>
              <a:rPr lang="en-US" sz="3400" dirty="0" err="1"/>
              <a:t>chỉ</a:t>
            </a:r>
            <a:r>
              <a:rPr lang="en-US" sz="3400" dirty="0"/>
              <a:t>, </a:t>
            </a:r>
            <a:r>
              <a:rPr lang="en-US" sz="3400" dirty="0" err="1"/>
              <a:t>tích</a:t>
            </a:r>
            <a:r>
              <a:rPr lang="en-US" sz="3400" dirty="0"/>
              <a:t> </a:t>
            </a:r>
            <a:r>
              <a:rPr lang="en-US" sz="3400" dirty="0" err="1"/>
              <a:t>cực</a:t>
            </a:r>
            <a:r>
              <a:rPr lang="en-US" sz="3400" dirty="0"/>
              <a:t>, </a:t>
            </a:r>
            <a:r>
              <a:rPr lang="en-US" sz="3400" dirty="0" err="1"/>
              <a:t>yêu</a:t>
            </a:r>
            <a:r>
              <a:rPr lang="en-US" sz="3400" dirty="0"/>
              <a:t> </a:t>
            </a:r>
            <a:r>
              <a:rPr lang="en-US" sz="3400" dirty="0" err="1"/>
              <a:t>thích</a:t>
            </a:r>
            <a:r>
              <a:rPr lang="en-US" sz="3400" dirty="0"/>
              <a:t> </a:t>
            </a:r>
            <a:r>
              <a:rPr lang="en-US" sz="3400" dirty="0" err="1"/>
              <a:t>môn</a:t>
            </a:r>
            <a:r>
              <a:rPr lang="en-US" sz="3400" dirty="0"/>
              <a:t> </a:t>
            </a:r>
            <a:r>
              <a:rPr lang="en-US" sz="3400" dirty="0" err="1"/>
              <a:t>học</a:t>
            </a:r>
            <a:r>
              <a:rPr lang="en-US" sz="3400" dirty="0"/>
              <a:t>. </a:t>
            </a:r>
            <a:endParaRPr lang="en-US" sz="3400" dirty="0">
              <a:solidFill>
                <a:srgbClr val="000000"/>
              </a:solidFill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1061178" y="8089821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4697" y="884114"/>
            <a:ext cx="9791025" cy="233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3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243806" y="376530"/>
            <a:ext cx="1593752" cy="1536706"/>
          </a:xfrm>
          <a:custGeom>
            <a:avLst/>
            <a:gdLst/>
            <a:ahLst/>
            <a:cxnLst/>
            <a:rect l="l" t="t" r="r" b="b"/>
            <a:pathLst>
              <a:path w="3832772" h="3777723">
                <a:moveTo>
                  <a:pt x="0" y="0"/>
                </a:moveTo>
                <a:lnTo>
                  <a:pt x="3832773" y="0"/>
                </a:lnTo>
                <a:lnTo>
                  <a:pt x="3832773" y="3777724"/>
                </a:lnTo>
                <a:lnTo>
                  <a:pt x="0" y="3777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t="2195"/>
          <a:stretch/>
        </p:blipFill>
        <p:spPr>
          <a:xfrm>
            <a:off x="1624815" y="1297747"/>
            <a:ext cx="14807710" cy="737502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6006354" y="576807"/>
            <a:ext cx="1499007" cy="1532378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7552" y="738933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837558" y="8633300"/>
            <a:ext cx="14948131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</a:rPr>
              <a:t>Hãy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giúp</a:t>
            </a:r>
            <a:r>
              <a:rPr lang="en-US" sz="5400" dirty="0" smtClean="0">
                <a:solidFill>
                  <a:schemeClr val="bg1"/>
                </a:solidFill>
              </a:rPr>
              <a:t> Mai </a:t>
            </a:r>
            <a:r>
              <a:rPr lang="en-US" sz="5400" dirty="0" err="1" smtClean="0">
                <a:solidFill>
                  <a:schemeClr val="bg1"/>
                </a:solidFill>
              </a:rPr>
              <a:t>và</a:t>
            </a:r>
            <a:r>
              <a:rPr lang="en-US" sz="5400" dirty="0" smtClean="0">
                <a:solidFill>
                  <a:schemeClr val="bg1"/>
                </a:solidFill>
              </a:rPr>
              <a:t> Nam </a:t>
            </a:r>
            <a:r>
              <a:rPr lang="en-US" sz="5400" dirty="0" err="1" smtClean="0">
                <a:solidFill>
                  <a:schemeClr val="bg1"/>
                </a:solidFill>
              </a:rPr>
              <a:t>nêu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cách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giải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cho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bài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toán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này</a:t>
            </a:r>
            <a:r>
              <a:rPr lang="en-US" sz="5400" dirty="0" smtClean="0">
                <a:solidFill>
                  <a:schemeClr val="bg1"/>
                </a:solidFill>
              </a:rPr>
              <a:t>!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45422" y="4953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216966" y="806453"/>
            <a:ext cx="13940035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Thực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hiện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tương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tự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phép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đã</a:t>
            </a:r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 smtClean="0">
                <a:solidFill>
                  <a:schemeClr val="accent4">
                    <a:lumMod val="75000"/>
                  </a:schemeClr>
                </a:solidFill>
              </a:rPr>
              <a:t>học</a:t>
            </a:r>
            <a:endParaRPr lang="en-US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02" b="96939" l="8065" r="87634">
                        <a14:foregroundMark x1="51075" y1="19388" x2="51613" y2="25510"/>
                        <a14:foregroundMark x1="66129" y1="15816" x2="67204" y2="23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095" y="6337558"/>
            <a:ext cx="3893014" cy="4102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753" y="2149056"/>
            <a:ext cx="5327099" cy="11079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160 140 x 7 = ?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084095"/>
            <a:ext cx="5784312" cy="1319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9961" y="3473116"/>
            <a:ext cx="29530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160 140</a:t>
            </a:r>
          </a:p>
          <a:p>
            <a:r>
              <a:rPr lang="en-US" sz="6600" b="1" dirty="0" smtClean="0"/>
              <a:t>            7</a:t>
            </a:r>
            <a:endParaRPr lang="en-US" sz="6600" b="1" dirty="0"/>
          </a:p>
        </p:txBody>
      </p:sp>
      <p:sp>
        <p:nvSpPr>
          <p:cNvPr id="10" name="Rectangle 9"/>
          <p:cNvSpPr/>
          <p:nvPr/>
        </p:nvSpPr>
        <p:spPr>
          <a:xfrm>
            <a:off x="4264302" y="3562795"/>
            <a:ext cx="12894799" cy="5711292"/>
          </a:xfrm>
          <a:prstGeom prst="rect">
            <a:avLst/>
          </a:prstGeom>
          <a:solidFill>
            <a:schemeClr val="bg1"/>
          </a:solidFill>
          <a:ln w="76200">
            <a:solidFill>
              <a:srgbClr val="ED8D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58500" y="3737695"/>
            <a:ext cx="12500602" cy="5078313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28,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8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9,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9.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6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42,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11,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</a:rPr>
              <a:t> 11</a:t>
            </a:r>
            <a:endParaRPr lang="en-US" sz="5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53200" y="8726790"/>
            <a:ext cx="8345554" cy="1107996"/>
          </a:xfrm>
          <a:prstGeom prst="rect">
            <a:avLst/>
          </a:prstGeom>
          <a:solidFill>
            <a:srgbClr val="ED8D99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160 140 x 7 = 1 120 980</a:t>
            </a:r>
            <a:endParaRPr lang="en-US" sz="6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743" y="4105123"/>
            <a:ext cx="5741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x</a:t>
            </a:r>
            <a:endParaRPr lang="en-US" sz="66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39018" y="5444374"/>
            <a:ext cx="32918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69445" y="559677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26232" y="561321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8</a:t>
            </a:r>
            <a:endParaRPr lang="en-US" sz="6600" b="1" dirty="0" smtClean="0">
              <a:ln>
                <a:solidFill>
                  <a:sysClr val="windowText" lastClr="000000"/>
                </a:solidFill>
              </a:ln>
              <a:solidFill>
                <a:srgbClr val="ED8D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74454" y="562703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6847" y="561059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1829" y="562240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107" y="5610594"/>
            <a:ext cx="1234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1 1</a:t>
            </a:r>
          </a:p>
        </p:txBody>
      </p:sp>
    </p:spTree>
    <p:extLst>
      <p:ext uri="{BB962C8B-B14F-4D97-AF65-F5344CB8AC3E}">
        <p14:creationId xmlns:p14="http://schemas.microsoft.com/office/powerpoint/2010/main" val="11258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3" grpId="0"/>
      <p:bldP spid="10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15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16084271" y="305148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857017" y="84201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1676399" y="4063286"/>
            <a:ext cx="11582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Cần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đặt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dọc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khi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phép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2: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(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nhân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từ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phải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sang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trái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95" b="94228" l="0" r="89952">
                        <a14:foregroundMark x1="79262" y1="47782" x2="72314" y2="44148"/>
                        <a14:foregroundMark x1="66275" y1="44468" x2="68733" y2="46285"/>
                        <a14:foregroundMark x1="60289" y1="48370" x2="58739" y2="51416"/>
                        <a14:foregroundMark x1="62694" y1="46553" x2="56921" y2="50775"/>
                        <a14:foregroundMark x1="60556" y1="83966" x2="79850" y2="83378"/>
                        <a14:foregroundMark x1="78942" y1="86371" x2="63282" y2="86692"/>
                        <a14:foregroundMark x1="80759" y1="85195" x2="80759" y2="85195"/>
                        <a14:foregroundMark x1="81668" y1="50187" x2="83485" y2="54409"/>
                        <a14:foregroundMark x1="59968" y1="87012" x2="62694" y2="86371"/>
                        <a14:foregroundMark x1="58151" y1="84554" x2="58471" y2="85195"/>
                        <a14:foregroundMark x1="56066" y1="86371" x2="56066" y2="86371"/>
                        <a14:foregroundMark x1="83485" y1="85783" x2="69321" y2="87600"/>
                        <a14:foregroundMark x1="29824" y1="25762" x2="27686" y2="85195"/>
                        <a14:foregroundMark x1="36451" y1="43880" x2="41849" y2="51684"/>
                        <a14:foregroundMark x1="43987" y1="53821" x2="43666" y2="56815"/>
                        <a14:foregroundMark x1="31908" y1="47194" x2="35222" y2="48103"/>
                        <a14:foregroundMark x1="37627" y1="42651" x2="37627" y2="42651"/>
                        <a14:foregroundMark x1="21325" y1="46553" x2="19241" y2="54730"/>
                        <a14:foregroundMark x1="20470" y1="85462" x2="44254" y2="85783"/>
                        <a14:foregroundMark x1="44254" y1="85783" x2="44254" y2="84874"/>
                        <a14:foregroundMark x1="35222" y1="88509" x2="20738" y2="86371"/>
                        <a14:foregroundMark x1="39444" y1="87012" x2="41582" y2="87280"/>
                        <a14:foregroundMark x1="46392" y1="85783" x2="46392" y2="85783"/>
                        <a14:foregroundMark x1="19562" y1="86104" x2="19562" y2="86104"/>
                        <a14:foregroundMark x1="71726" y1="44468" x2="67825" y2="44735"/>
                        <a14:foregroundMark x1="67183" y1="44735" x2="67183" y2="44735"/>
                        <a14:foregroundMark x1="71726" y1="44148" x2="62694" y2="43880"/>
                        <a14:foregroundMark x1="62373" y1="42972" x2="65099" y2="42330"/>
                        <a14:foregroundMark x1="72047" y1="43239" x2="72047" y2="43239"/>
                        <a14:foregroundMark x1="21967" y1="26937" x2="31587" y2="18813"/>
                        <a14:foregroundMark x1="35810" y1="16088" x2="35810" y2="1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474495"/>
            <a:ext cx="7259150" cy="725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7376" y="738725"/>
            <a:ext cx="1710076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68734" y="2761000"/>
            <a:ext cx="13353212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25782" y="2550140"/>
            <a:ext cx="12791364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35676" y="4107380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234 890 x 4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0" name="Freeform 10"/>
          <p:cNvSpPr/>
          <p:nvPr/>
        </p:nvSpPr>
        <p:spPr>
          <a:xfrm rot="-1034433">
            <a:off x="4587245" y="5086024"/>
            <a:ext cx="2141935" cy="1111129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99255" y="8271096"/>
            <a:ext cx="1972868" cy="1077679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7"/>
          <p:cNvSpPr txBox="1"/>
          <p:nvPr/>
        </p:nvSpPr>
        <p:spPr>
          <a:xfrm>
            <a:off x="9335975" y="5145901"/>
            <a:ext cx="489442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800" dirty="0" smtClean="0">
                <a:solidFill>
                  <a:srgbClr val="CB5646"/>
                </a:solidFill>
                <a:latin typeface="Mommi"/>
              </a:rPr>
              <a:t>234 890</a:t>
            </a:r>
          </a:p>
          <a:p>
            <a:pPr algn="r"/>
            <a:r>
              <a:rPr lang="en-US" sz="8800" dirty="0" smtClean="0">
                <a:solidFill>
                  <a:srgbClr val="CB5646"/>
                </a:solidFill>
                <a:latin typeface="Mommi"/>
              </a:rPr>
              <a:t>5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277440" y="6500118"/>
            <a:ext cx="149471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x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277440" y="7854335"/>
            <a:ext cx="6325150" cy="0"/>
          </a:xfrm>
          <a:prstGeom prst="line">
            <a:avLst/>
          </a:prstGeom>
          <a:ln w="76200">
            <a:solidFill>
              <a:srgbClr val="ED8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/>
          <p:cNvSpPr txBox="1"/>
          <p:nvPr/>
        </p:nvSpPr>
        <p:spPr>
          <a:xfrm>
            <a:off x="6790315" y="8809936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1 174 450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1" b="100000" l="0" r="100000">
                        <a14:foregroundMark x1="38950" y1="44293" x2="68222" y2="38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8" y="3272853"/>
            <a:ext cx="4811728" cy="6784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955" y="83239"/>
            <a:ext cx="4580887" cy="3350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172311" y="386353"/>
            <a:ext cx="13716000" cy="2374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PowerPointHub-The Kitten">
      <a:dk1>
        <a:srgbClr val="000000"/>
      </a:dk1>
      <a:lt1>
        <a:srgbClr val="5E2700"/>
      </a:lt1>
      <a:dk2>
        <a:srgbClr val="ECE289"/>
      </a:dk2>
      <a:lt2>
        <a:srgbClr val="A06A3E"/>
      </a:lt2>
      <a:accent1>
        <a:srgbClr val="F4B945"/>
      </a:accent1>
      <a:accent2>
        <a:srgbClr val="8CAD67"/>
      </a:accent2>
      <a:accent3>
        <a:srgbClr val="A7D1D3"/>
      </a:accent3>
      <a:accent4>
        <a:srgbClr val="FEC3BF"/>
      </a:accent4>
      <a:accent5>
        <a:srgbClr val="DAA2B9"/>
      </a:accent5>
      <a:accent6>
        <a:srgbClr val="CE792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369</Words>
  <Application>Microsoft Office PowerPoint</Application>
  <PresentationFormat>Custom</PresentationFormat>
  <Paragraphs>77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Itim</vt:lpstr>
      <vt:lpstr>TH Mali Grade 6</vt:lpstr>
      <vt:lpstr>Arial</vt:lpstr>
      <vt:lpstr>Wingdings</vt:lpstr>
      <vt:lpstr>Times New Roman</vt:lpstr>
      <vt:lpstr>Mommi</vt:lpstr>
      <vt:lpstr>Calibri</vt:lpstr>
      <vt:lpstr>Office Theme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Cute Group Project Presentation</dc:title>
  <dc:creator>ADMIN</dc:creator>
  <cp:lastModifiedBy>Admin</cp:lastModifiedBy>
  <cp:revision>31</cp:revision>
  <dcterms:created xsi:type="dcterms:W3CDTF">2006-08-16T00:00:00Z</dcterms:created>
  <dcterms:modified xsi:type="dcterms:W3CDTF">2024-01-25T10:18:05Z</dcterms:modified>
  <dc:identifier>DAFxO8oUxDo</dc:identifier>
</cp:coreProperties>
</file>