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5"/>
  </p:notesMasterIdLst>
  <p:sldIdLst>
    <p:sldId id="353" r:id="rId7"/>
    <p:sldId id="258" r:id="rId8"/>
    <p:sldId id="259" r:id="rId9"/>
    <p:sldId id="271" r:id="rId10"/>
    <p:sldId id="272" r:id="rId11"/>
    <p:sldId id="27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7" r:id="rId36"/>
    <p:sldId id="350" r:id="rId37"/>
    <p:sldId id="348" r:id="rId38"/>
    <p:sldId id="303" r:id="rId39"/>
    <p:sldId id="307" r:id="rId40"/>
    <p:sldId id="334" r:id="rId41"/>
    <p:sldId id="312" r:id="rId42"/>
    <p:sldId id="351" r:id="rId43"/>
    <p:sldId id="283" r:id="rId4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22" autoAdjust="0"/>
  </p:normalViewPr>
  <p:slideViewPr>
    <p:cSldViewPr>
      <p:cViewPr varScale="1">
        <p:scale>
          <a:sx n="40" d="100"/>
          <a:sy n="40" d="100"/>
        </p:scale>
        <p:origin x="84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39993-48EC-ED28-ACA4-F9CF7D375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DFCEF-803A-F9C8-E5D4-7FAB8B98E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645CE-0CAB-2D4B-651F-6C5A88D8C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AC7F01-913B-36EE-2C19-3502E92D5C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98EA4-5CD2-4CD5-BCA1-C59C641A74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17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2/25/2025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2/25/2025</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2/25/2025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32.svg"/><Relationship Id="rId5" Type="http://schemas.openxmlformats.org/officeDocument/2006/relationships/image" Target="../media/image3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7.xml"/><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7.xml"/><Relationship Id="rId5" Type="http://schemas.openxmlformats.org/officeDocument/2006/relationships/image" Target="../media/image43.jpe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7.xml"/><Relationship Id="rId5" Type="http://schemas.openxmlformats.org/officeDocument/2006/relationships/image" Target="../media/image44.jpe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47.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2.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4.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7.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7.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6" Type="http://schemas.openxmlformats.org/officeDocument/2006/relationships/image" Target="../media/image67.png"/><Relationship Id="rId5" Type="http://schemas.microsoft.com/office/2007/relationships/hdphoto" Target="../media/hdphoto13.wdp"/><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a:extLst>
            <a:ext uri="{FF2B5EF4-FFF2-40B4-BE49-F238E27FC236}">
              <a16:creationId xmlns:a16="http://schemas.microsoft.com/office/drawing/2014/main" id="{6726B66C-44BF-1CCA-B8E3-79EE225D0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160BD9-4693-9DF8-3348-968B4740116B}"/>
              </a:ext>
            </a:extLst>
          </p:cNvPr>
          <p:cNvGrpSpPr/>
          <p:nvPr/>
        </p:nvGrpSpPr>
        <p:grpSpPr>
          <a:xfrm>
            <a:off x="304800" y="190500"/>
            <a:ext cx="17830800" cy="9906000"/>
            <a:chOff x="0" y="0"/>
            <a:chExt cx="4274726" cy="2167467"/>
          </a:xfrm>
        </p:grpSpPr>
        <p:sp>
          <p:nvSpPr>
            <p:cNvPr id="3" name="Freeform 3">
              <a:extLst>
                <a:ext uri="{FF2B5EF4-FFF2-40B4-BE49-F238E27FC236}">
                  <a16:creationId xmlns:a16="http://schemas.microsoft.com/office/drawing/2014/main" id="{9E705D81-BF69-2B46-F730-7110DDF4C1D3}"/>
                </a:ext>
              </a:extLst>
            </p:cNvPr>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a:extLst>
                <a:ext uri="{FF2B5EF4-FFF2-40B4-BE49-F238E27FC236}">
                  <a16:creationId xmlns:a16="http://schemas.microsoft.com/office/drawing/2014/main" id="{8421A78A-6B99-D16B-F31D-2C92E841CF49}"/>
                </a:ext>
              </a:extLst>
            </p:cNvPr>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30049B4D-1FF3-445A-37C5-FE0D60A8ADE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4632" y="286215"/>
            <a:ext cx="17663652" cy="9714569"/>
          </a:xfrm>
          <a:prstGeom prst="rect">
            <a:avLst/>
          </a:prstGeom>
        </p:spPr>
      </p:pic>
      <p:sp>
        <p:nvSpPr>
          <p:cNvPr id="12" name="矩形 16">
            <a:extLst>
              <a:ext uri="{FF2B5EF4-FFF2-40B4-BE49-F238E27FC236}">
                <a16:creationId xmlns:a16="http://schemas.microsoft.com/office/drawing/2014/main" id="{5F7575E9-EFA8-1453-2729-8E3039EA2D82}"/>
              </a:ext>
            </a:extLst>
          </p:cNvPr>
          <p:cNvSpPr/>
          <p:nvPr/>
        </p:nvSpPr>
        <p:spPr>
          <a:xfrm>
            <a:off x="9205452" y="4152900"/>
            <a:ext cx="7696200" cy="1563289"/>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accent6">
              <a:lumMod val="40000"/>
              <a:lumOff val="6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srgbClr val="0070C0"/>
                </a:solidFill>
                <a:effectLst/>
                <a:uLnTx/>
                <a:uFillTx/>
                <a:latin typeface="Tiffany" panose="02020500000000000000" pitchFamily="18" charset="0"/>
                <a:ea typeface="Tiffany" panose="02020500000000000000" pitchFamily="18" charset="0"/>
                <a:cs typeface="Tiffany" panose="02020500000000000000" pitchFamily="18" charset="0"/>
              </a:rPr>
              <a:t>GV: Hoàng Thanh Trang</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4800" b="1" dirty="0" err="1">
                <a:solidFill>
                  <a:srgbClr val="0070C0"/>
                </a:solidFill>
                <a:latin typeface="Tiffany" panose="02020500000000000000" pitchFamily="18" charset="0"/>
                <a:ea typeface="Tiffany" panose="02020500000000000000" pitchFamily="18" charset="0"/>
                <a:cs typeface="Tiffany" panose="02020500000000000000" pitchFamily="18" charset="0"/>
              </a:rPr>
              <a:t>Lớp</a:t>
            </a:r>
            <a:r>
              <a:rPr lang="en-US" altLang="zh-CN" sz="4800" b="1" dirty="0">
                <a:solidFill>
                  <a:srgbClr val="0070C0"/>
                </a:solidFill>
                <a:latin typeface="Tiffany" panose="02020500000000000000" pitchFamily="18" charset="0"/>
                <a:ea typeface="Tiffany" panose="02020500000000000000" pitchFamily="18" charset="0"/>
                <a:cs typeface="Tiffany" panose="02020500000000000000" pitchFamily="18" charset="0"/>
              </a:rPr>
              <a:t> 5A3</a:t>
            </a:r>
            <a:endParaRPr kumimoji="0" lang="zh-CN" altLang="en-US" sz="4800" b="1" i="0" u="none" strike="noStrike" kern="1200" cap="none" spc="0" normalizeH="0" baseline="0" noProof="0" dirty="0">
              <a:ln>
                <a:noFill/>
              </a:ln>
              <a:solidFill>
                <a:srgbClr val="0070C0"/>
              </a:solidFill>
              <a:effectLst/>
              <a:uLnTx/>
              <a:uFillTx/>
              <a:latin typeface="Tiffany" panose="02020500000000000000" pitchFamily="18" charset="0"/>
              <a:ea typeface="Tiffany" panose="02020500000000000000" pitchFamily="18" charset="0"/>
              <a:cs typeface="Tiffany" panose="02020500000000000000" pitchFamily="18" charset="0"/>
            </a:endParaRPr>
          </a:p>
        </p:txBody>
      </p:sp>
      <p:pic>
        <p:nvPicPr>
          <p:cNvPr id="5" name="Picture 4">
            <a:extLst>
              <a:ext uri="{FF2B5EF4-FFF2-40B4-BE49-F238E27FC236}">
                <a16:creationId xmlns:a16="http://schemas.microsoft.com/office/drawing/2014/main" id="{D8692EE3-D18B-FABA-75A5-E75FFCCD83B4}"/>
              </a:ext>
            </a:extLst>
          </p:cNvPr>
          <p:cNvPicPr>
            <a:picLocks noChangeAspect="1"/>
          </p:cNvPicPr>
          <p:nvPr/>
        </p:nvPicPr>
        <p:blipFill>
          <a:blip r:embed="rId5"/>
          <a:stretch>
            <a:fillRect/>
          </a:stretch>
        </p:blipFill>
        <p:spPr>
          <a:xfrm>
            <a:off x="0" y="-723900"/>
            <a:ext cx="3810000" cy="3703389"/>
          </a:xfrm>
          <a:prstGeom prst="rect">
            <a:avLst/>
          </a:prstGeom>
        </p:spPr>
      </p:pic>
      <p:pic>
        <p:nvPicPr>
          <p:cNvPr id="6" name="Picture 5">
            <a:extLst>
              <a:ext uri="{FF2B5EF4-FFF2-40B4-BE49-F238E27FC236}">
                <a16:creationId xmlns:a16="http://schemas.microsoft.com/office/drawing/2014/main" id="{C6D10C98-3452-64FC-354C-E5E218F3CBF0}"/>
              </a:ext>
            </a:extLst>
          </p:cNvPr>
          <p:cNvPicPr>
            <a:picLocks noChangeAspect="1"/>
          </p:cNvPicPr>
          <p:nvPr/>
        </p:nvPicPr>
        <p:blipFill>
          <a:blip r:embed="rId6"/>
          <a:stretch>
            <a:fillRect/>
          </a:stretch>
        </p:blipFill>
        <p:spPr>
          <a:xfrm>
            <a:off x="6934200" y="723900"/>
            <a:ext cx="11044084" cy="1619939"/>
          </a:xfrm>
          <a:prstGeom prst="rect">
            <a:avLst/>
          </a:prstGeom>
        </p:spPr>
      </p:pic>
    </p:spTree>
    <p:extLst>
      <p:ext uri="{BB962C8B-B14F-4D97-AF65-F5344CB8AC3E}">
        <p14:creationId xmlns:p14="http://schemas.microsoft.com/office/powerpoint/2010/main" val="8740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4"/>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ontrols>
      <mc:AlternateContent xmlns:mc="http://schemas.openxmlformats.org/markup-compatibility/2006">
        <mc:Choice xmlns:v="urn:schemas-microsoft-com:vml" Requires="v">
          <p:control name="TextBox1" r:id="rId1" imgW="6724800" imgH="1555920"/>
        </mc:Choice>
        <mc:Fallback>
          <p:control name="TextBox1" r:id="rId1" imgW="6724800" imgH="155592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7"/>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 name="connsiteX0" fmla="*/ 0 w 10938615"/>
              <a:gd name="connsiteY0" fmla="*/ 0 h 2438400"/>
              <a:gd name="connsiteX1" fmla="*/ 247558 w 10938615"/>
              <a:gd name="connsiteY1" fmla="*/ 0 h 2438400"/>
              <a:gd name="connsiteX2" fmla="*/ 932661 w 10938615"/>
              <a:gd name="connsiteY2" fmla="*/ 0 h 2438400"/>
              <a:gd name="connsiteX3" fmla="*/ 1617764 w 10938615"/>
              <a:gd name="connsiteY3" fmla="*/ 0 h 2438400"/>
              <a:gd name="connsiteX4" fmla="*/ 1865322 w 10938615"/>
              <a:gd name="connsiteY4" fmla="*/ 0 h 2438400"/>
              <a:gd name="connsiteX5" fmla="*/ 2659811 w 10938615"/>
              <a:gd name="connsiteY5" fmla="*/ 0 h 2438400"/>
              <a:gd name="connsiteX6" fmla="*/ 2907369 w 10938615"/>
              <a:gd name="connsiteY6" fmla="*/ 0 h 2438400"/>
              <a:gd name="connsiteX7" fmla="*/ 3701858 w 10938615"/>
              <a:gd name="connsiteY7" fmla="*/ 0 h 2438400"/>
              <a:gd name="connsiteX8" fmla="*/ 4058802 w 10938615"/>
              <a:gd name="connsiteY8" fmla="*/ 0 h 2438400"/>
              <a:gd name="connsiteX9" fmla="*/ 4853291 w 10938615"/>
              <a:gd name="connsiteY9" fmla="*/ 0 h 2438400"/>
              <a:gd name="connsiteX10" fmla="*/ 5210235 w 10938615"/>
              <a:gd name="connsiteY10" fmla="*/ 0 h 2438400"/>
              <a:gd name="connsiteX11" fmla="*/ 5567179 w 10938615"/>
              <a:gd name="connsiteY11" fmla="*/ 0 h 2438400"/>
              <a:gd name="connsiteX12" fmla="*/ 6361668 w 10938615"/>
              <a:gd name="connsiteY12" fmla="*/ 0 h 2438400"/>
              <a:gd name="connsiteX13" fmla="*/ 7156157 w 10938615"/>
              <a:gd name="connsiteY13" fmla="*/ 0 h 2438400"/>
              <a:gd name="connsiteX14" fmla="*/ 7841260 w 10938615"/>
              <a:gd name="connsiteY14" fmla="*/ 0 h 2438400"/>
              <a:gd name="connsiteX15" fmla="*/ 8635749 w 10938615"/>
              <a:gd name="connsiteY15" fmla="*/ 0 h 2438400"/>
              <a:gd name="connsiteX16" fmla="*/ 9211465 w 10938615"/>
              <a:gd name="connsiteY16" fmla="*/ 0 h 2438400"/>
              <a:gd name="connsiteX17" fmla="*/ 9787182 w 10938615"/>
              <a:gd name="connsiteY17" fmla="*/ 0 h 2438400"/>
              <a:gd name="connsiteX18" fmla="*/ 10034740 w 10938615"/>
              <a:gd name="connsiteY18" fmla="*/ 0 h 2438400"/>
              <a:gd name="connsiteX19" fmla="*/ 10938615 w 10938615"/>
              <a:gd name="connsiteY19" fmla="*/ 0 h 2438400"/>
              <a:gd name="connsiteX20" fmla="*/ 10938615 w 10938615"/>
              <a:gd name="connsiteY20" fmla="*/ 414528 h 2438400"/>
              <a:gd name="connsiteX21" fmla="*/ 10938615 w 10938615"/>
              <a:gd name="connsiteY21" fmla="*/ 902208 h 2438400"/>
              <a:gd name="connsiteX22" fmla="*/ 10938615 w 10938615"/>
              <a:gd name="connsiteY22" fmla="*/ 1365504 h 2438400"/>
              <a:gd name="connsiteX23" fmla="*/ 10938615 w 10938615"/>
              <a:gd name="connsiteY23" fmla="*/ 1901952 h 2438400"/>
              <a:gd name="connsiteX24" fmla="*/ 10938615 w 10938615"/>
              <a:gd name="connsiteY24" fmla="*/ 2438400 h 2438400"/>
              <a:gd name="connsiteX25" fmla="*/ 10362898 w 10938615"/>
              <a:gd name="connsiteY25" fmla="*/ 2438400 h 2438400"/>
              <a:gd name="connsiteX26" fmla="*/ 9896568 w 10938615"/>
              <a:gd name="connsiteY26" fmla="*/ 2438400 h 2438400"/>
              <a:gd name="connsiteX27" fmla="*/ 9539624 w 10938615"/>
              <a:gd name="connsiteY27" fmla="*/ 2438400 h 2438400"/>
              <a:gd name="connsiteX28" fmla="*/ 8745135 w 10938615"/>
              <a:gd name="connsiteY28" fmla="*/ 2438400 h 2438400"/>
              <a:gd name="connsiteX29" fmla="*/ 8060032 w 10938615"/>
              <a:gd name="connsiteY29" fmla="*/ 2438400 h 2438400"/>
              <a:gd name="connsiteX30" fmla="*/ 7593702 w 10938615"/>
              <a:gd name="connsiteY30" fmla="*/ 2438400 h 2438400"/>
              <a:gd name="connsiteX31" fmla="*/ 7017985 w 10938615"/>
              <a:gd name="connsiteY31" fmla="*/ 2438400 h 2438400"/>
              <a:gd name="connsiteX32" fmla="*/ 6661041 w 10938615"/>
              <a:gd name="connsiteY32" fmla="*/ 2438400 h 2438400"/>
              <a:gd name="connsiteX33" fmla="*/ 6304097 w 10938615"/>
              <a:gd name="connsiteY33" fmla="*/ 2438400 h 2438400"/>
              <a:gd name="connsiteX34" fmla="*/ 6056538 w 10938615"/>
              <a:gd name="connsiteY34" fmla="*/ 2438400 h 2438400"/>
              <a:gd name="connsiteX35" fmla="*/ 5590208 w 10938615"/>
              <a:gd name="connsiteY35" fmla="*/ 2438400 h 2438400"/>
              <a:gd name="connsiteX36" fmla="*/ 5342650 w 10938615"/>
              <a:gd name="connsiteY36" fmla="*/ 2438400 h 2438400"/>
              <a:gd name="connsiteX37" fmla="*/ 4876319 w 10938615"/>
              <a:gd name="connsiteY37" fmla="*/ 2438400 h 2438400"/>
              <a:gd name="connsiteX38" fmla="*/ 4409989 w 10938615"/>
              <a:gd name="connsiteY38" fmla="*/ 2438400 h 2438400"/>
              <a:gd name="connsiteX39" fmla="*/ 3943659 w 10938615"/>
              <a:gd name="connsiteY39" fmla="*/ 2438400 h 2438400"/>
              <a:gd name="connsiteX40" fmla="*/ 3477328 w 10938615"/>
              <a:gd name="connsiteY40" fmla="*/ 2438400 h 2438400"/>
              <a:gd name="connsiteX41" fmla="*/ 2792225 w 10938615"/>
              <a:gd name="connsiteY41" fmla="*/ 2438400 h 2438400"/>
              <a:gd name="connsiteX42" fmla="*/ 2107123 w 10938615"/>
              <a:gd name="connsiteY42" fmla="*/ 2438400 h 2438400"/>
              <a:gd name="connsiteX43" fmla="*/ 1750178 w 10938615"/>
              <a:gd name="connsiteY43" fmla="*/ 2438400 h 2438400"/>
              <a:gd name="connsiteX44" fmla="*/ 1283848 w 10938615"/>
              <a:gd name="connsiteY44" fmla="*/ 2438400 h 2438400"/>
              <a:gd name="connsiteX45" fmla="*/ 708131 w 10938615"/>
              <a:gd name="connsiteY45" fmla="*/ 2438400 h 2438400"/>
              <a:gd name="connsiteX46" fmla="*/ 0 w 10938615"/>
              <a:gd name="connsiteY46" fmla="*/ 2438400 h 2438400"/>
              <a:gd name="connsiteX47" fmla="*/ 0 w 10938615"/>
              <a:gd name="connsiteY47" fmla="*/ 1926336 h 2438400"/>
              <a:gd name="connsiteX48" fmla="*/ 0 w 10938615"/>
              <a:gd name="connsiteY48" fmla="*/ 1438656 h 2438400"/>
              <a:gd name="connsiteX49" fmla="*/ 0 w 10938615"/>
              <a:gd name="connsiteY49" fmla="*/ 926592 h 2438400"/>
              <a:gd name="connsiteX50" fmla="*/ 0 w 10938615"/>
              <a:gd name="connsiteY50"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38615" h="2438400" fill="none" extrusionOk="0">
                <a:moveTo>
                  <a:pt x="0" y="0"/>
                </a:moveTo>
                <a:cubicBezTo>
                  <a:pt x="308726" y="-67048"/>
                  <a:pt x="557169" y="3095"/>
                  <a:pt x="685103" y="0"/>
                </a:cubicBezTo>
                <a:cubicBezTo>
                  <a:pt x="836471" y="-11486"/>
                  <a:pt x="882430" y="32059"/>
                  <a:pt x="932661" y="0"/>
                </a:cubicBezTo>
                <a:cubicBezTo>
                  <a:pt x="990135" y="-28164"/>
                  <a:pt x="1229447" y="8399"/>
                  <a:pt x="1289605" y="0"/>
                </a:cubicBezTo>
                <a:cubicBezTo>
                  <a:pt x="1384086" y="-25756"/>
                  <a:pt x="1426566" y="-8185"/>
                  <a:pt x="1537163" y="0"/>
                </a:cubicBezTo>
                <a:cubicBezTo>
                  <a:pt x="1679601" y="-9776"/>
                  <a:pt x="1819908" y="15323"/>
                  <a:pt x="2112880" y="0"/>
                </a:cubicBezTo>
                <a:cubicBezTo>
                  <a:pt x="2333556" y="-40736"/>
                  <a:pt x="2523125" y="-8516"/>
                  <a:pt x="2688596" y="0"/>
                </a:cubicBezTo>
                <a:cubicBezTo>
                  <a:pt x="2845721" y="-58120"/>
                  <a:pt x="3052200" y="48318"/>
                  <a:pt x="3264313" y="0"/>
                </a:cubicBezTo>
                <a:cubicBezTo>
                  <a:pt x="3512357" y="-23313"/>
                  <a:pt x="3713324" y="84719"/>
                  <a:pt x="4058802" y="0"/>
                </a:cubicBezTo>
                <a:cubicBezTo>
                  <a:pt x="4415339" y="-59223"/>
                  <a:pt x="4540397" y="-17607"/>
                  <a:pt x="4743905" y="0"/>
                </a:cubicBezTo>
                <a:cubicBezTo>
                  <a:pt x="4951752" y="-23628"/>
                  <a:pt x="5287993" y="-7547"/>
                  <a:pt x="5538393" y="0"/>
                </a:cubicBezTo>
                <a:cubicBezTo>
                  <a:pt x="5763139" y="-8022"/>
                  <a:pt x="5903389" y="43899"/>
                  <a:pt x="6004724" y="0"/>
                </a:cubicBezTo>
                <a:cubicBezTo>
                  <a:pt x="6100423" y="-29169"/>
                  <a:pt x="6194500" y="8503"/>
                  <a:pt x="6252282" y="0"/>
                </a:cubicBezTo>
                <a:cubicBezTo>
                  <a:pt x="6371934" y="-40661"/>
                  <a:pt x="6736149" y="45482"/>
                  <a:pt x="6937385" y="0"/>
                </a:cubicBezTo>
                <a:cubicBezTo>
                  <a:pt x="7213138" y="-91248"/>
                  <a:pt x="7494943" y="33258"/>
                  <a:pt x="7731874" y="0"/>
                </a:cubicBezTo>
                <a:cubicBezTo>
                  <a:pt x="8018076" y="-61407"/>
                  <a:pt x="7866037" y="39252"/>
                  <a:pt x="7979432" y="0"/>
                </a:cubicBezTo>
                <a:cubicBezTo>
                  <a:pt x="8104170" y="-14433"/>
                  <a:pt x="8241778" y="38368"/>
                  <a:pt x="8336376" y="0"/>
                </a:cubicBezTo>
                <a:cubicBezTo>
                  <a:pt x="8439251" y="-39478"/>
                  <a:pt x="8597639" y="79267"/>
                  <a:pt x="8802706" y="0"/>
                </a:cubicBezTo>
                <a:cubicBezTo>
                  <a:pt x="8990656" y="-43642"/>
                  <a:pt x="9135109" y="-14178"/>
                  <a:pt x="9378423" y="0"/>
                </a:cubicBezTo>
                <a:cubicBezTo>
                  <a:pt x="9605106" y="-17285"/>
                  <a:pt x="9632831" y="28224"/>
                  <a:pt x="9735367" y="0"/>
                </a:cubicBezTo>
                <a:cubicBezTo>
                  <a:pt x="9890469" y="-67955"/>
                  <a:pt x="10061823" y="27846"/>
                  <a:pt x="10311084" y="0"/>
                </a:cubicBezTo>
                <a:cubicBezTo>
                  <a:pt x="10518141" y="-73910"/>
                  <a:pt x="10797607" y="92687"/>
                  <a:pt x="10938615" y="0"/>
                </a:cubicBezTo>
                <a:cubicBezTo>
                  <a:pt x="10980474" y="202099"/>
                  <a:pt x="10899600" y="269546"/>
                  <a:pt x="10938615" y="463296"/>
                </a:cubicBezTo>
                <a:cubicBezTo>
                  <a:pt x="10992473" y="641049"/>
                  <a:pt x="10899988" y="735401"/>
                  <a:pt x="10938615" y="975360"/>
                </a:cubicBezTo>
                <a:cubicBezTo>
                  <a:pt x="10997359" y="1212528"/>
                  <a:pt x="10929824" y="1218528"/>
                  <a:pt x="10938615" y="1438656"/>
                </a:cubicBezTo>
                <a:cubicBezTo>
                  <a:pt x="10964085" y="1638634"/>
                  <a:pt x="10925782" y="1745606"/>
                  <a:pt x="10938615" y="1975104"/>
                </a:cubicBezTo>
                <a:cubicBezTo>
                  <a:pt x="10950398" y="2213973"/>
                  <a:pt x="10947184" y="2284778"/>
                  <a:pt x="10938615" y="2438400"/>
                </a:cubicBezTo>
                <a:cubicBezTo>
                  <a:pt x="10714862" y="2494873"/>
                  <a:pt x="10630876" y="2432674"/>
                  <a:pt x="10362898" y="2438400"/>
                </a:cubicBezTo>
                <a:cubicBezTo>
                  <a:pt x="10079500" y="2416335"/>
                  <a:pt x="9981133" y="2366334"/>
                  <a:pt x="9787182" y="2438400"/>
                </a:cubicBezTo>
                <a:cubicBezTo>
                  <a:pt x="9566313" y="2464793"/>
                  <a:pt x="9264743" y="2366458"/>
                  <a:pt x="9102079" y="2438400"/>
                </a:cubicBezTo>
                <a:cubicBezTo>
                  <a:pt x="8973873" y="2492208"/>
                  <a:pt x="8786911" y="2363420"/>
                  <a:pt x="8526363" y="2438400"/>
                </a:cubicBezTo>
                <a:cubicBezTo>
                  <a:pt x="8343043" y="2514410"/>
                  <a:pt x="8317824" y="2431538"/>
                  <a:pt x="8169418" y="2438400"/>
                </a:cubicBezTo>
                <a:cubicBezTo>
                  <a:pt x="8005578" y="2457624"/>
                  <a:pt x="7884415" y="2396119"/>
                  <a:pt x="7703088" y="2438400"/>
                </a:cubicBezTo>
                <a:cubicBezTo>
                  <a:pt x="7488191" y="2462774"/>
                  <a:pt x="7520214" y="2427015"/>
                  <a:pt x="7455530" y="2438400"/>
                </a:cubicBezTo>
                <a:cubicBezTo>
                  <a:pt x="7368390" y="2502213"/>
                  <a:pt x="7117193" y="2447141"/>
                  <a:pt x="6770427" y="2438400"/>
                </a:cubicBezTo>
                <a:cubicBezTo>
                  <a:pt x="6457604" y="2524960"/>
                  <a:pt x="6227190" y="2371032"/>
                  <a:pt x="6085324" y="2438400"/>
                </a:cubicBezTo>
                <a:cubicBezTo>
                  <a:pt x="6008580" y="2496605"/>
                  <a:pt x="5520228" y="2334571"/>
                  <a:pt x="5290835" y="2438400"/>
                </a:cubicBezTo>
                <a:cubicBezTo>
                  <a:pt x="5009796" y="2519494"/>
                  <a:pt x="4991223" y="2424459"/>
                  <a:pt x="4715119" y="2438400"/>
                </a:cubicBezTo>
                <a:cubicBezTo>
                  <a:pt x="4458228" y="2453394"/>
                  <a:pt x="4226235" y="2414126"/>
                  <a:pt x="4030016" y="2438400"/>
                </a:cubicBezTo>
                <a:cubicBezTo>
                  <a:pt x="3794615" y="2459324"/>
                  <a:pt x="3761866" y="2391946"/>
                  <a:pt x="3563686" y="2438400"/>
                </a:cubicBezTo>
                <a:cubicBezTo>
                  <a:pt x="3376392" y="2471845"/>
                  <a:pt x="3376263" y="2413813"/>
                  <a:pt x="3206741" y="2438400"/>
                </a:cubicBezTo>
                <a:cubicBezTo>
                  <a:pt x="3036105" y="2485893"/>
                  <a:pt x="2954572" y="2440574"/>
                  <a:pt x="2849797" y="2438400"/>
                </a:cubicBezTo>
                <a:cubicBezTo>
                  <a:pt x="2712384" y="2436086"/>
                  <a:pt x="2520917" y="2397268"/>
                  <a:pt x="2274080" y="2438400"/>
                </a:cubicBezTo>
                <a:cubicBezTo>
                  <a:pt x="2043178" y="2441604"/>
                  <a:pt x="1920954" y="2441047"/>
                  <a:pt x="1807750" y="2438400"/>
                </a:cubicBezTo>
                <a:cubicBezTo>
                  <a:pt x="1720669" y="2451981"/>
                  <a:pt x="1445508" y="2407676"/>
                  <a:pt x="1232033" y="2438400"/>
                </a:cubicBezTo>
                <a:cubicBezTo>
                  <a:pt x="1023111" y="2435895"/>
                  <a:pt x="973510" y="2413128"/>
                  <a:pt x="875089" y="2438400"/>
                </a:cubicBezTo>
                <a:cubicBezTo>
                  <a:pt x="787307" y="2479002"/>
                  <a:pt x="713148" y="2421837"/>
                  <a:pt x="627531" y="2438400"/>
                </a:cubicBezTo>
                <a:cubicBezTo>
                  <a:pt x="633724" y="2443165"/>
                  <a:pt x="254124" y="2509951"/>
                  <a:pt x="0" y="2438400"/>
                </a:cubicBezTo>
                <a:cubicBezTo>
                  <a:pt x="-23262" y="2234997"/>
                  <a:pt x="4661" y="2063213"/>
                  <a:pt x="0" y="1950720"/>
                </a:cubicBezTo>
                <a:cubicBezTo>
                  <a:pt x="-8233" y="1813209"/>
                  <a:pt x="-910" y="1592377"/>
                  <a:pt x="0" y="1414272"/>
                </a:cubicBezTo>
                <a:cubicBezTo>
                  <a:pt x="28212" y="1283997"/>
                  <a:pt x="-30354" y="1111094"/>
                  <a:pt x="0" y="926592"/>
                </a:cubicBezTo>
                <a:cubicBezTo>
                  <a:pt x="-8085" y="770800"/>
                  <a:pt x="13664" y="630624"/>
                  <a:pt x="0" y="487680"/>
                </a:cubicBezTo>
                <a:cubicBezTo>
                  <a:pt x="-16788" y="337601"/>
                  <a:pt x="19310" y="209454"/>
                  <a:pt x="0" y="0"/>
                </a:cubicBezTo>
                <a:close/>
              </a:path>
              <a:path w="10938615" h="2438400" stroke="0" extrusionOk="0">
                <a:moveTo>
                  <a:pt x="0" y="0"/>
                </a:moveTo>
                <a:cubicBezTo>
                  <a:pt x="109621" y="-9443"/>
                  <a:pt x="181907" y="5846"/>
                  <a:pt x="247558" y="0"/>
                </a:cubicBezTo>
                <a:cubicBezTo>
                  <a:pt x="328999" y="720"/>
                  <a:pt x="706014" y="39319"/>
                  <a:pt x="932661" y="0"/>
                </a:cubicBezTo>
                <a:cubicBezTo>
                  <a:pt x="1116560" y="-72542"/>
                  <a:pt x="1483713" y="81677"/>
                  <a:pt x="1617764" y="0"/>
                </a:cubicBezTo>
                <a:cubicBezTo>
                  <a:pt x="1773843" y="-68383"/>
                  <a:pt x="1799061" y="1594"/>
                  <a:pt x="1865322" y="0"/>
                </a:cubicBezTo>
                <a:cubicBezTo>
                  <a:pt x="1902822" y="23121"/>
                  <a:pt x="2320195" y="148414"/>
                  <a:pt x="2659811" y="0"/>
                </a:cubicBezTo>
                <a:cubicBezTo>
                  <a:pt x="2983862" y="-97275"/>
                  <a:pt x="2817512" y="-8102"/>
                  <a:pt x="2907369" y="0"/>
                </a:cubicBezTo>
                <a:cubicBezTo>
                  <a:pt x="3058468" y="-58827"/>
                  <a:pt x="3371722" y="-20423"/>
                  <a:pt x="3701858" y="0"/>
                </a:cubicBezTo>
                <a:cubicBezTo>
                  <a:pt x="4074893" y="-56355"/>
                  <a:pt x="3909397" y="5912"/>
                  <a:pt x="4058802" y="0"/>
                </a:cubicBezTo>
                <a:cubicBezTo>
                  <a:pt x="4207392" y="-11712"/>
                  <a:pt x="4563040" y="-352"/>
                  <a:pt x="4853291" y="0"/>
                </a:cubicBezTo>
                <a:cubicBezTo>
                  <a:pt x="5157862" y="-77973"/>
                  <a:pt x="5106281" y="46641"/>
                  <a:pt x="5210235" y="0"/>
                </a:cubicBezTo>
                <a:cubicBezTo>
                  <a:pt x="5304989" y="-19285"/>
                  <a:pt x="5407756" y="69164"/>
                  <a:pt x="5567179" y="0"/>
                </a:cubicBezTo>
                <a:cubicBezTo>
                  <a:pt x="5639103" y="-56627"/>
                  <a:pt x="5996948" y="-3237"/>
                  <a:pt x="6361668" y="0"/>
                </a:cubicBezTo>
                <a:cubicBezTo>
                  <a:pt x="6716808" y="-27349"/>
                  <a:pt x="6942726" y="104990"/>
                  <a:pt x="7156157" y="0"/>
                </a:cubicBezTo>
                <a:cubicBezTo>
                  <a:pt x="7370382" y="-87282"/>
                  <a:pt x="7669183" y="9802"/>
                  <a:pt x="7841260" y="0"/>
                </a:cubicBezTo>
                <a:cubicBezTo>
                  <a:pt x="7982063" y="24492"/>
                  <a:pt x="8308389" y="34833"/>
                  <a:pt x="8635749" y="0"/>
                </a:cubicBezTo>
                <a:cubicBezTo>
                  <a:pt x="8933441" y="-52823"/>
                  <a:pt x="9030113" y="1299"/>
                  <a:pt x="9211465" y="0"/>
                </a:cubicBezTo>
                <a:cubicBezTo>
                  <a:pt x="9406474" y="-3201"/>
                  <a:pt x="9530509" y="35972"/>
                  <a:pt x="9787182" y="0"/>
                </a:cubicBezTo>
                <a:cubicBezTo>
                  <a:pt x="10035611" y="-37587"/>
                  <a:pt x="9934420" y="-21779"/>
                  <a:pt x="10034740" y="0"/>
                </a:cubicBezTo>
                <a:cubicBezTo>
                  <a:pt x="10076544" y="18429"/>
                  <a:pt x="10574652" y="83783"/>
                  <a:pt x="10938615" y="0"/>
                </a:cubicBezTo>
                <a:cubicBezTo>
                  <a:pt x="10927563" y="111366"/>
                  <a:pt x="10929012" y="226821"/>
                  <a:pt x="10938615" y="414528"/>
                </a:cubicBezTo>
                <a:cubicBezTo>
                  <a:pt x="10977973" y="600358"/>
                  <a:pt x="10878604" y="698396"/>
                  <a:pt x="10938615" y="902208"/>
                </a:cubicBezTo>
                <a:cubicBezTo>
                  <a:pt x="10968002" y="1118849"/>
                  <a:pt x="10890926" y="1159067"/>
                  <a:pt x="10938615" y="1365504"/>
                </a:cubicBezTo>
                <a:cubicBezTo>
                  <a:pt x="10996051" y="1563483"/>
                  <a:pt x="10901406" y="1773078"/>
                  <a:pt x="10938615" y="1901952"/>
                </a:cubicBezTo>
                <a:cubicBezTo>
                  <a:pt x="10962462" y="1996284"/>
                  <a:pt x="10849613" y="2228580"/>
                  <a:pt x="10938615" y="2438400"/>
                </a:cubicBezTo>
                <a:cubicBezTo>
                  <a:pt x="10753423" y="2492073"/>
                  <a:pt x="10482640" y="2367688"/>
                  <a:pt x="10362898" y="2438400"/>
                </a:cubicBezTo>
                <a:cubicBezTo>
                  <a:pt x="10246924" y="2488048"/>
                  <a:pt x="10042062" y="2452127"/>
                  <a:pt x="9896568" y="2438400"/>
                </a:cubicBezTo>
                <a:cubicBezTo>
                  <a:pt x="9739915" y="2465360"/>
                  <a:pt x="9657246" y="2401267"/>
                  <a:pt x="9539624" y="2438400"/>
                </a:cubicBezTo>
                <a:cubicBezTo>
                  <a:pt x="9387093" y="2525135"/>
                  <a:pt x="9129302" y="2390939"/>
                  <a:pt x="8745135" y="2438400"/>
                </a:cubicBezTo>
                <a:cubicBezTo>
                  <a:pt x="8349370" y="2490756"/>
                  <a:pt x="8269780" y="2428811"/>
                  <a:pt x="8060032" y="2438400"/>
                </a:cubicBezTo>
                <a:cubicBezTo>
                  <a:pt x="7820265" y="2423977"/>
                  <a:pt x="7704443" y="2383157"/>
                  <a:pt x="7593702" y="2438400"/>
                </a:cubicBezTo>
                <a:cubicBezTo>
                  <a:pt x="7449449" y="2479549"/>
                  <a:pt x="7163407" y="2352670"/>
                  <a:pt x="7017985" y="2438400"/>
                </a:cubicBezTo>
                <a:cubicBezTo>
                  <a:pt x="6859828" y="2473026"/>
                  <a:pt x="6823717" y="2422321"/>
                  <a:pt x="6661041" y="2438400"/>
                </a:cubicBezTo>
                <a:cubicBezTo>
                  <a:pt x="6495201" y="2427380"/>
                  <a:pt x="6433982" y="2391193"/>
                  <a:pt x="6304097" y="2438400"/>
                </a:cubicBezTo>
                <a:cubicBezTo>
                  <a:pt x="6180187" y="2481900"/>
                  <a:pt x="6180399" y="2434577"/>
                  <a:pt x="6056538" y="2438400"/>
                </a:cubicBezTo>
                <a:cubicBezTo>
                  <a:pt x="5971194" y="2467854"/>
                  <a:pt x="5766452" y="2390438"/>
                  <a:pt x="5590208" y="2438400"/>
                </a:cubicBezTo>
                <a:cubicBezTo>
                  <a:pt x="5349147" y="2470896"/>
                  <a:pt x="5458082" y="2420249"/>
                  <a:pt x="5342650" y="2438400"/>
                </a:cubicBezTo>
                <a:cubicBezTo>
                  <a:pt x="5246802" y="2469801"/>
                  <a:pt x="4994791" y="2378943"/>
                  <a:pt x="4876319" y="2438400"/>
                </a:cubicBezTo>
                <a:cubicBezTo>
                  <a:pt x="4727267" y="2432523"/>
                  <a:pt x="4541129" y="2411531"/>
                  <a:pt x="4409989" y="2438400"/>
                </a:cubicBezTo>
                <a:cubicBezTo>
                  <a:pt x="4282591" y="2463353"/>
                  <a:pt x="4096731" y="2397238"/>
                  <a:pt x="3943659" y="2438400"/>
                </a:cubicBezTo>
                <a:cubicBezTo>
                  <a:pt x="3801423" y="2467599"/>
                  <a:pt x="3575048" y="2439414"/>
                  <a:pt x="3477328" y="2438400"/>
                </a:cubicBezTo>
                <a:cubicBezTo>
                  <a:pt x="3384261" y="2437243"/>
                  <a:pt x="3039587" y="2418084"/>
                  <a:pt x="2792225" y="2438400"/>
                </a:cubicBezTo>
                <a:cubicBezTo>
                  <a:pt x="2486921" y="2470575"/>
                  <a:pt x="2345524" y="2414068"/>
                  <a:pt x="2107123" y="2438400"/>
                </a:cubicBezTo>
                <a:cubicBezTo>
                  <a:pt x="1862999" y="2448480"/>
                  <a:pt x="1863246" y="2431692"/>
                  <a:pt x="1750178" y="2438400"/>
                </a:cubicBezTo>
                <a:cubicBezTo>
                  <a:pt x="1641377" y="2411865"/>
                  <a:pt x="1506195" y="2422794"/>
                  <a:pt x="1283848" y="2438400"/>
                </a:cubicBezTo>
                <a:cubicBezTo>
                  <a:pt x="1049012" y="2432563"/>
                  <a:pt x="886040" y="2449529"/>
                  <a:pt x="708131" y="2438400"/>
                </a:cubicBezTo>
                <a:cubicBezTo>
                  <a:pt x="578117" y="2426696"/>
                  <a:pt x="272013" y="2442246"/>
                  <a:pt x="0" y="2438400"/>
                </a:cubicBezTo>
                <a:cubicBezTo>
                  <a:pt x="-88527" y="2334608"/>
                  <a:pt x="49349" y="2105011"/>
                  <a:pt x="0" y="1926336"/>
                </a:cubicBezTo>
                <a:cubicBezTo>
                  <a:pt x="-2205" y="1747037"/>
                  <a:pt x="55438" y="1574078"/>
                  <a:pt x="0" y="1438656"/>
                </a:cubicBezTo>
                <a:cubicBezTo>
                  <a:pt x="-42630" y="1323922"/>
                  <a:pt x="41251" y="1062168"/>
                  <a:pt x="0" y="926592"/>
                </a:cubicBezTo>
                <a:cubicBezTo>
                  <a:pt x="-51734" y="844284"/>
                  <a:pt x="93112" y="216202"/>
                  <a:pt x="0" y="0"/>
                </a:cubicBezTo>
                <a:close/>
              </a:path>
              <a:path w="10938615" h="2438400" fill="none" stroke="0" extrusionOk="0">
                <a:moveTo>
                  <a:pt x="0" y="0"/>
                </a:moveTo>
                <a:cubicBezTo>
                  <a:pt x="298894" y="-110241"/>
                  <a:pt x="505640" y="-1238"/>
                  <a:pt x="685103" y="0"/>
                </a:cubicBezTo>
                <a:cubicBezTo>
                  <a:pt x="849841" y="-16902"/>
                  <a:pt x="885460" y="26011"/>
                  <a:pt x="932661" y="0"/>
                </a:cubicBezTo>
                <a:cubicBezTo>
                  <a:pt x="968483" y="-29868"/>
                  <a:pt x="1211703" y="9623"/>
                  <a:pt x="1289605" y="0"/>
                </a:cubicBezTo>
                <a:cubicBezTo>
                  <a:pt x="1362264" y="-13824"/>
                  <a:pt x="1411733" y="14964"/>
                  <a:pt x="1537163" y="0"/>
                </a:cubicBezTo>
                <a:cubicBezTo>
                  <a:pt x="1615020" y="2741"/>
                  <a:pt x="1839981" y="28892"/>
                  <a:pt x="2112880" y="0"/>
                </a:cubicBezTo>
                <a:cubicBezTo>
                  <a:pt x="2385069" y="3106"/>
                  <a:pt x="2525866" y="-11489"/>
                  <a:pt x="2688596" y="0"/>
                </a:cubicBezTo>
                <a:cubicBezTo>
                  <a:pt x="2845865" y="-48159"/>
                  <a:pt x="3053691" y="72332"/>
                  <a:pt x="3264313" y="0"/>
                </a:cubicBezTo>
                <a:cubicBezTo>
                  <a:pt x="3518035" y="-38089"/>
                  <a:pt x="3709297" y="52311"/>
                  <a:pt x="4058802" y="0"/>
                </a:cubicBezTo>
                <a:cubicBezTo>
                  <a:pt x="4396301" y="-75791"/>
                  <a:pt x="4550849" y="40477"/>
                  <a:pt x="4743905" y="0"/>
                </a:cubicBezTo>
                <a:cubicBezTo>
                  <a:pt x="4914114" y="-3857"/>
                  <a:pt x="5327405" y="71635"/>
                  <a:pt x="5538393" y="0"/>
                </a:cubicBezTo>
                <a:cubicBezTo>
                  <a:pt x="5784462" y="-26328"/>
                  <a:pt x="5917850" y="48916"/>
                  <a:pt x="6004724" y="0"/>
                </a:cubicBezTo>
                <a:cubicBezTo>
                  <a:pt x="6115689" y="-42315"/>
                  <a:pt x="6209472" y="6469"/>
                  <a:pt x="6252282" y="0"/>
                </a:cubicBezTo>
                <a:cubicBezTo>
                  <a:pt x="6302238" y="36376"/>
                  <a:pt x="6718738" y="28400"/>
                  <a:pt x="6937385" y="0"/>
                </a:cubicBezTo>
                <a:cubicBezTo>
                  <a:pt x="7225048" y="-83483"/>
                  <a:pt x="7495321" y="68708"/>
                  <a:pt x="7731874" y="0"/>
                </a:cubicBezTo>
                <a:cubicBezTo>
                  <a:pt x="7985739" y="-52009"/>
                  <a:pt x="7846483" y="10423"/>
                  <a:pt x="7979432" y="0"/>
                </a:cubicBezTo>
                <a:cubicBezTo>
                  <a:pt x="8105107" y="-18583"/>
                  <a:pt x="8217861" y="43291"/>
                  <a:pt x="8336376" y="0"/>
                </a:cubicBezTo>
                <a:cubicBezTo>
                  <a:pt x="8419180" y="-36480"/>
                  <a:pt x="8581518" y="29634"/>
                  <a:pt x="8802706" y="0"/>
                </a:cubicBezTo>
                <a:cubicBezTo>
                  <a:pt x="8961243" y="-70991"/>
                  <a:pt x="9205430" y="25521"/>
                  <a:pt x="9378423" y="0"/>
                </a:cubicBezTo>
                <a:cubicBezTo>
                  <a:pt x="9606630" y="-21859"/>
                  <a:pt x="9631279" y="24098"/>
                  <a:pt x="9735367" y="0"/>
                </a:cubicBezTo>
                <a:cubicBezTo>
                  <a:pt x="9841115" y="-37297"/>
                  <a:pt x="10020300" y="95569"/>
                  <a:pt x="10311084" y="0"/>
                </a:cubicBezTo>
                <a:cubicBezTo>
                  <a:pt x="10577230" y="-58916"/>
                  <a:pt x="10718168" y="91864"/>
                  <a:pt x="10938615" y="0"/>
                </a:cubicBezTo>
                <a:cubicBezTo>
                  <a:pt x="10970106" y="206816"/>
                  <a:pt x="10899643" y="233536"/>
                  <a:pt x="10938615" y="463296"/>
                </a:cubicBezTo>
                <a:cubicBezTo>
                  <a:pt x="10988935" y="678260"/>
                  <a:pt x="10876103" y="746340"/>
                  <a:pt x="10938615" y="975360"/>
                </a:cubicBezTo>
                <a:cubicBezTo>
                  <a:pt x="10981608" y="1236874"/>
                  <a:pt x="10937548" y="1225938"/>
                  <a:pt x="10938615" y="1438656"/>
                </a:cubicBezTo>
                <a:cubicBezTo>
                  <a:pt x="10936676" y="1646190"/>
                  <a:pt x="10899628" y="1741457"/>
                  <a:pt x="10938615" y="1975104"/>
                </a:cubicBezTo>
                <a:cubicBezTo>
                  <a:pt x="10954746" y="2180755"/>
                  <a:pt x="10915215" y="2307497"/>
                  <a:pt x="10938615" y="2438400"/>
                </a:cubicBezTo>
                <a:cubicBezTo>
                  <a:pt x="10731290" y="2453752"/>
                  <a:pt x="10635580" y="2439397"/>
                  <a:pt x="10362898" y="2438400"/>
                </a:cubicBezTo>
                <a:cubicBezTo>
                  <a:pt x="10078437" y="2448631"/>
                  <a:pt x="9981409" y="2390553"/>
                  <a:pt x="9787182" y="2438400"/>
                </a:cubicBezTo>
                <a:cubicBezTo>
                  <a:pt x="9605881" y="2479570"/>
                  <a:pt x="9260329" y="2323416"/>
                  <a:pt x="9102079" y="2438400"/>
                </a:cubicBezTo>
                <a:cubicBezTo>
                  <a:pt x="8940077" y="2453010"/>
                  <a:pt x="8716683" y="2368569"/>
                  <a:pt x="8526363" y="2438400"/>
                </a:cubicBezTo>
                <a:cubicBezTo>
                  <a:pt x="8331048" y="2491059"/>
                  <a:pt x="8300673" y="2427318"/>
                  <a:pt x="8169418" y="2438400"/>
                </a:cubicBezTo>
                <a:cubicBezTo>
                  <a:pt x="8073134" y="2462648"/>
                  <a:pt x="7918639" y="2409386"/>
                  <a:pt x="7703088" y="2438400"/>
                </a:cubicBezTo>
                <a:cubicBezTo>
                  <a:pt x="7503522" y="2483938"/>
                  <a:pt x="7513230" y="2414459"/>
                  <a:pt x="7455530" y="2438400"/>
                </a:cubicBezTo>
                <a:cubicBezTo>
                  <a:pt x="7383520" y="2450159"/>
                  <a:pt x="7096153" y="2372064"/>
                  <a:pt x="6770427" y="2438400"/>
                </a:cubicBezTo>
                <a:cubicBezTo>
                  <a:pt x="6421745" y="2492324"/>
                  <a:pt x="6247141" y="2400698"/>
                  <a:pt x="6085324" y="2438400"/>
                </a:cubicBezTo>
                <a:cubicBezTo>
                  <a:pt x="5938277" y="2514258"/>
                  <a:pt x="5516257" y="2354808"/>
                  <a:pt x="5290835" y="2438400"/>
                </a:cubicBezTo>
                <a:cubicBezTo>
                  <a:pt x="5045669" y="2510618"/>
                  <a:pt x="4981705" y="2424152"/>
                  <a:pt x="4715119" y="2438400"/>
                </a:cubicBezTo>
                <a:cubicBezTo>
                  <a:pt x="4433446" y="2474874"/>
                  <a:pt x="4284742" y="2419561"/>
                  <a:pt x="4030016" y="2438400"/>
                </a:cubicBezTo>
                <a:cubicBezTo>
                  <a:pt x="3784772" y="2465772"/>
                  <a:pt x="3744004" y="2394084"/>
                  <a:pt x="3563686" y="2438400"/>
                </a:cubicBezTo>
                <a:cubicBezTo>
                  <a:pt x="3353578" y="2486108"/>
                  <a:pt x="3374095" y="2401776"/>
                  <a:pt x="3206741" y="2438400"/>
                </a:cubicBezTo>
                <a:cubicBezTo>
                  <a:pt x="3035054" y="2466666"/>
                  <a:pt x="2966170" y="2458416"/>
                  <a:pt x="2849797" y="2438400"/>
                </a:cubicBezTo>
                <a:cubicBezTo>
                  <a:pt x="2726968" y="2403736"/>
                  <a:pt x="2506373" y="2430127"/>
                  <a:pt x="2274080" y="2438400"/>
                </a:cubicBezTo>
                <a:cubicBezTo>
                  <a:pt x="2030421" y="2442757"/>
                  <a:pt x="1931930" y="2398749"/>
                  <a:pt x="1807750" y="2438400"/>
                </a:cubicBezTo>
                <a:cubicBezTo>
                  <a:pt x="1737583" y="2458008"/>
                  <a:pt x="1414992" y="2435950"/>
                  <a:pt x="1232033" y="2438400"/>
                </a:cubicBezTo>
                <a:cubicBezTo>
                  <a:pt x="1018723" y="2455069"/>
                  <a:pt x="976369" y="2422905"/>
                  <a:pt x="875089" y="2438400"/>
                </a:cubicBezTo>
                <a:cubicBezTo>
                  <a:pt x="781153" y="2475463"/>
                  <a:pt x="691429" y="2431858"/>
                  <a:pt x="627531" y="2438400"/>
                </a:cubicBezTo>
                <a:cubicBezTo>
                  <a:pt x="577973" y="2473095"/>
                  <a:pt x="302725" y="2373198"/>
                  <a:pt x="0" y="2438400"/>
                </a:cubicBezTo>
                <a:cubicBezTo>
                  <a:pt x="-30297" y="2228446"/>
                  <a:pt x="31218" y="2091722"/>
                  <a:pt x="0" y="1950720"/>
                </a:cubicBezTo>
                <a:cubicBezTo>
                  <a:pt x="3818" y="1856104"/>
                  <a:pt x="15557" y="1580875"/>
                  <a:pt x="0" y="1414272"/>
                </a:cubicBezTo>
                <a:cubicBezTo>
                  <a:pt x="-12102" y="1253882"/>
                  <a:pt x="33363" y="1065501"/>
                  <a:pt x="0" y="926592"/>
                </a:cubicBezTo>
                <a:cubicBezTo>
                  <a:pt x="-6039" y="771833"/>
                  <a:pt x="6451" y="648965"/>
                  <a:pt x="0" y="487680"/>
                </a:cubicBezTo>
                <a:cubicBezTo>
                  <a:pt x="7563" y="309365"/>
                  <a:pt x="-25773" y="213334"/>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65503" y="1055639"/>
                  <a:pt x="678833" y="449271"/>
                  <a:pt x="1151229" y="257156"/>
                </a:cubicBezTo>
                <a:cubicBezTo>
                  <a:pt x="1706383" y="690702"/>
                  <a:pt x="2805624" y="135110"/>
                  <a:pt x="5058276" y="42086"/>
                </a:cubicBezTo>
                <a:cubicBezTo>
                  <a:pt x="6688157" y="397502"/>
                  <a:pt x="7420387" y="-290478"/>
                  <a:pt x="8986320" y="14644"/>
                </a:cubicBezTo>
                <a:cubicBezTo>
                  <a:pt x="10314830" y="275714"/>
                  <a:pt x="11179613" y="360557"/>
                  <a:pt x="11705390" y="257156"/>
                </a:cubicBezTo>
                <a:cubicBezTo>
                  <a:pt x="12028492" y="343555"/>
                  <a:pt x="12794931" y="571372"/>
                  <a:pt x="12763740" y="1298324"/>
                </a:cubicBezTo>
                <a:cubicBezTo>
                  <a:pt x="12644532" y="2442013"/>
                  <a:pt x="12721136" y="5344751"/>
                  <a:pt x="12763740" y="6111598"/>
                </a:cubicBezTo>
                <a:cubicBezTo>
                  <a:pt x="12779365" y="6980409"/>
                  <a:pt x="12081391" y="7291098"/>
                  <a:pt x="11705390" y="7152767"/>
                </a:cubicBezTo>
                <a:cubicBezTo>
                  <a:pt x="11195786" y="7017869"/>
                  <a:pt x="3859294" y="7685830"/>
                  <a:pt x="1151229" y="7152767"/>
                </a:cubicBezTo>
                <a:cubicBezTo>
                  <a:pt x="268298" y="7115162"/>
                  <a:pt x="-120985" y="6721756"/>
                  <a:pt x="92879" y="6111598"/>
                </a:cubicBezTo>
                <a:cubicBezTo>
                  <a:pt x="455037" y="3983732"/>
                  <a:pt x="-135277" y="3127113"/>
                  <a:pt x="92879" y="1298324"/>
                </a:cubicBezTo>
                <a:close/>
              </a:path>
              <a:path w="12782550" h="7161753" stroke="0" extrusionOk="0">
                <a:moveTo>
                  <a:pt x="92879" y="1298324"/>
                </a:moveTo>
                <a:cubicBezTo>
                  <a:pt x="-115626" y="647022"/>
                  <a:pt x="648164" y="556626"/>
                  <a:pt x="1151229" y="257156"/>
                </a:cubicBezTo>
                <a:cubicBezTo>
                  <a:pt x="1968219" y="1065001"/>
                  <a:pt x="3623108" y="353645"/>
                  <a:pt x="6207492" y="60383"/>
                </a:cubicBezTo>
                <a:cubicBezTo>
                  <a:pt x="8125080" y="375992"/>
                  <a:pt x="10668230" y="-204526"/>
                  <a:pt x="11705390" y="257156"/>
                </a:cubicBezTo>
                <a:cubicBezTo>
                  <a:pt x="12920347" y="540088"/>
                  <a:pt x="12720912" y="725363"/>
                  <a:pt x="12763740" y="1298324"/>
                </a:cubicBezTo>
                <a:cubicBezTo>
                  <a:pt x="13367245" y="2812310"/>
                  <a:pt x="13161292" y="3907362"/>
                  <a:pt x="12763740" y="6111598"/>
                </a:cubicBezTo>
                <a:cubicBezTo>
                  <a:pt x="12972032" y="6381619"/>
                  <a:pt x="12590719" y="7231311"/>
                  <a:pt x="11705390" y="7152767"/>
                </a:cubicBezTo>
                <a:cubicBezTo>
                  <a:pt x="10746190" y="8203946"/>
                  <a:pt x="4812219" y="6345435"/>
                  <a:pt x="1151229" y="7152767"/>
                </a:cubicBezTo>
                <a:cubicBezTo>
                  <a:pt x="350776" y="7142183"/>
                  <a:pt x="126251" y="6838191"/>
                  <a:pt x="92879" y="6111598"/>
                </a:cubicBezTo>
                <a:cubicBezTo>
                  <a:pt x="342715" y="4438399"/>
                  <a:pt x="851795" y="2665913"/>
                  <a:pt x="92879" y="1298324"/>
                </a:cubicBezTo>
                <a:close/>
              </a:path>
              <a:path w="12782550" h="7161753" fill="none" stroke="0" extrusionOk="0">
                <a:moveTo>
                  <a:pt x="92879" y="1298324"/>
                </a:moveTo>
                <a:cubicBezTo>
                  <a:pt x="-90956" y="830596"/>
                  <a:pt x="530036" y="250554"/>
                  <a:pt x="1151229" y="257156"/>
                </a:cubicBezTo>
                <a:cubicBezTo>
                  <a:pt x="1748665" y="387247"/>
                  <a:pt x="3262789" y="-276489"/>
                  <a:pt x="5058276" y="42086"/>
                </a:cubicBezTo>
                <a:cubicBezTo>
                  <a:pt x="6728260" y="55471"/>
                  <a:pt x="7801061" y="-103459"/>
                  <a:pt x="8986320" y="14644"/>
                </a:cubicBezTo>
                <a:cubicBezTo>
                  <a:pt x="10217091" y="334195"/>
                  <a:pt x="11062337" y="138451"/>
                  <a:pt x="11705390" y="257156"/>
                </a:cubicBezTo>
                <a:cubicBezTo>
                  <a:pt x="12229058" y="236990"/>
                  <a:pt x="12762745" y="598983"/>
                  <a:pt x="12763740" y="1298324"/>
                </a:cubicBezTo>
                <a:cubicBezTo>
                  <a:pt x="12748763" y="1802262"/>
                  <a:pt x="12512969" y="5013088"/>
                  <a:pt x="12763740" y="6111598"/>
                </a:cubicBezTo>
                <a:cubicBezTo>
                  <a:pt x="12990338" y="6903186"/>
                  <a:pt x="12377546" y="6911086"/>
                  <a:pt x="11705390" y="7152767"/>
                </a:cubicBezTo>
                <a:cubicBezTo>
                  <a:pt x="10971962" y="7075069"/>
                  <a:pt x="3504694" y="6697433"/>
                  <a:pt x="1151229" y="7152767"/>
                </a:cubicBezTo>
                <a:cubicBezTo>
                  <a:pt x="388560" y="7212572"/>
                  <a:pt x="74883" y="6860484"/>
                  <a:pt x="92879" y="6111598"/>
                </a:cubicBezTo>
                <a:cubicBezTo>
                  <a:pt x="-102896" y="4179363"/>
                  <a:pt x="-102567" y="2907284"/>
                  <a:pt x="92879" y="1298324"/>
                </a:cubicBezTo>
                <a:close/>
              </a:path>
              <a:path w="12782550" h="7161753" fill="none" stroke="0" extrusionOk="0">
                <a:moveTo>
                  <a:pt x="92879" y="1298324"/>
                </a:moveTo>
                <a:cubicBezTo>
                  <a:pt x="237681" y="816236"/>
                  <a:pt x="670869" y="484426"/>
                  <a:pt x="1151229" y="257156"/>
                </a:cubicBezTo>
                <a:cubicBezTo>
                  <a:pt x="2128311" y="508806"/>
                  <a:pt x="3042312" y="10156"/>
                  <a:pt x="5058276" y="42086"/>
                </a:cubicBezTo>
                <a:cubicBezTo>
                  <a:pt x="6843727" y="-16872"/>
                  <a:pt x="7739800" y="224786"/>
                  <a:pt x="8986320" y="14644"/>
                </a:cubicBezTo>
                <a:cubicBezTo>
                  <a:pt x="10136871" y="56363"/>
                  <a:pt x="10917792" y="-1863"/>
                  <a:pt x="11705390" y="257156"/>
                </a:cubicBezTo>
                <a:cubicBezTo>
                  <a:pt x="12383712" y="473958"/>
                  <a:pt x="12653531" y="710608"/>
                  <a:pt x="12763740" y="1298324"/>
                </a:cubicBezTo>
                <a:cubicBezTo>
                  <a:pt x="12504657" y="2353824"/>
                  <a:pt x="12421608" y="5259678"/>
                  <a:pt x="12763740" y="6111598"/>
                </a:cubicBezTo>
                <a:cubicBezTo>
                  <a:pt x="12682524" y="6967912"/>
                  <a:pt x="12242571" y="7144994"/>
                  <a:pt x="11705390" y="7152767"/>
                </a:cubicBezTo>
                <a:cubicBezTo>
                  <a:pt x="11191190" y="7493785"/>
                  <a:pt x="3604814" y="7464334"/>
                  <a:pt x="1151229" y="7152767"/>
                </a:cubicBezTo>
                <a:cubicBezTo>
                  <a:pt x="571522" y="7096189"/>
                  <a:pt x="6298" y="6820554"/>
                  <a:pt x="92879" y="6111598"/>
                </a:cubicBezTo>
                <a:cubicBezTo>
                  <a:pt x="91520" y="4191714"/>
                  <a:pt x="34183" y="3450282"/>
                  <a:pt x="92879" y="1298324"/>
                </a:cubicBezTo>
                <a:close/>
              </a:path>
              <a:path w="12782550" h="7161753" fill="none" stroke="0" extrusionOk="0">
                <a:moveTo>
                  <a:pt x="92879" y="1298324"/>
                </a:moveTo>
                <a:cubicBezTo>
                  <a:pt x="161775" y="1085430"/>
                  <a:pt x="586984" y="447054"/>
                  <a:pt x="1151229" y="257156"/>
                </a:cubicBezTo>
                <a:cubicBezTo>
                  <a:pt x="1969666" y="804674"/>
                  <a:pt x="3183307" y="278896"/>
                  <a:pt x="5058276" y="42086"/>
                </a:cubicBezTo>
                <a:cubicBezTo>
                  <a:pt x="6601881" y="29701"/>
                  <a:pt x="7745221" y="-164724"/>
                  <a:pt x="8986320" y="14644"/>
                </a:cubicBezTo>
                <a:cubicBezTo>
                  <a:pt x="10217803" y="110584"/>
                  <a:pt x="11041322" y="154222"/>
                  <a:pt x="11705390" y="257156"/>
                </a:cubicBezTo>
                <a:cubicBezTo>
                  <a:pt x="12179978" y="409757"/>
                  <a:pt x="12824952" y="699085"/>
                  <a:pt x="12763740" y="1298324"/>
                </a:cubicBezTo>
                <a:cubicBezTo>
                  <a:pt x="12638382" y="2187053"/>
                  <a:pt x="12663211" y="5110281"/>
                  <a:pt x="12763740" y="6111598"/>
                </a:cubicBezTo>
                <a:cubicBezTo>
                  <a:pt x="12764167" y="6909944"/>
                  <a:pt x="12151671" y="7074917"/>
                  <a:pt x="11705390" y="7152767"/>
                </a:cubicBezTo>
                <a:cubicBezTo>
                  <a:pt x="10719183" y="7211958"/>
                  <a:pt x="3904365" y="7148949"/>
                  <a:pt x="1151229" y="7152767"/>
                </a:cubicBezTo>
                <a:cubicBezTo>
                  <a:pt x="320303" y="7174734"/>
                  <a:pt x="74510" y="6785709"/>
                  <a:pt x="92879" y="6111598"/>
                </a:cubicBezTo>
                <a:cubicBezTo>
                  <a:pt x="245926" y="4153521"/>
                  <a:pt x="184068" y="2962174"/>
                  <a:pt x="92879" y="1298324"/>
                </a:cubicBezTo>
                <a:close/>
              </a:path>
              <a:path w="12782550" h="7161753" fill="none" stroke="0" extrusionOk="0">
                <a:moveTo>
                  <a:pt x="92879" y="1298324"/>
                </a:moveTo>
                <a:cubicBezTo>
                  <a:pt x="172531" y="1006991"/>
                  <a:pt x="660293" y="440848"/>
                  <a:pt x="1151229" y="257156"/>
                </a:cubicBezTo>
                <a:cubicBezTo>
                  <a:pt x="1799232" y="696621"/>
                  <a:pt x="3044934" y="102606"/>
                  <a:pt x="5058276" y="42086"/>
                </a:cubicBezTo>
                <a:cubicBezTo>
                  <a:pt x="6599296" y="265940"/>
                  <a:pt x="7568147" y="-432738"/>
                  <a:pt x="8986320" y="14644"/>
                </a:cubicBezTo>
                <a:cubicBezTo>
                  <a:pt x="10286844" y="167904"/>
                  <a:pt x="11159293" y="303449"/>
                  <a:pt x="11705390" y="257156"/>
                </a:cubicBezTo>
                <a:cubicBezTo>
                  <a:pt x="12182157" y="329373"/>
                  <a:pt x="12761686" y="670635"/>
                  <a:pt x="12763740" y="1298324"/>
                </a:cubicBezTo>
                <a:cubicBezTo>
                  <a:pt x="12629642" y="2447437"/>
                  <a:pt x="12801717" y="5144818"/>
                  <a:pt x="12763740" y="6111598"/>
                </a:cubicBezTo>
                <a:cubicBezTo>
                  <a:pt x="12778914" y="6931252"/>
                  <a:pt x="12098216" y="7196584"/>
                  <a:pt x="11705390" y="7152767"/>
                </a:cubicBezTo>
                <a:cubicBezTo>
                  <a:pt x="10893100" y="7085229"/>
                  <a:pt x="3818465" y="7634902"/>
                  <a:pt x="1151229" y="7152767"/>
                </a:cubicBezTo>
                <a:cubicBezTo>
                  <a:pt x="308435" y="7202301"/>
                  <a:pt x="-35810" y="6785863"/>
                  <a:pt x="92879" y="6111598"/>
                </a:cubicBezTo>
                <a:cubicBezTo>
                  <a:pt x="351922" y="4087145"/>
                  <a:pt x="-52992" y="3219207"/>
                  <a:pt x="92879" y="129832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89435" y="1205484"/>
                  <a:pt x="691806" y="500161"/>
                  <a:pt x="1151229" y="281117"/>
                </a:cubicBezTo>
                <a:cubicBezTo>
                  <a:pt x="1711281" y="715175"/>
                  <a:pt x="2734929" y="158193"/>
                  <a:pt x="5058276" y="46007"/>
                </a:cubicBezTo>
                <a:cubicBezTo>
                  <a:pt x="6675166" y="397019"/>
                  <a:pt x="7410462" y="-307162"/>
                  <a:pt x="8986320" y="16008"/>
                </a:cubicBezTo>
                <a:cubicBezTo>
                  <a:pt x="10255626" y="226145"/>
                  <a:pt x="11187733" y="400496"/>
                  <a:pt x="11705390" y="281117"/>
                </a:cubicBezTo>
                <a:cubicBezTo>
                  <a:pt x="12001967" y="379947"/>
                  <a:pt x="12795557" y="589006"/>
                  <a:pt x="12763740" y="1419297"/>
                </a:cubicBezTo>
                <a:cubicBezTo>
                  <a:pt x="12644615" y="2662823"/>
                  <a:pt x="12726048" y="5868001"/>
                  <a:pt x="12763740" y="6681051"/>
                </a:cubicBezTo>
                <a:cubicBezTo>
                  <a:pt x="12788542" y="7576024"/>
                  <a:pt x="12098681" y="7944669"/>
                  <a:pt x="11705390" y="7819231"/>
                </a:cubicBezTo>
                <a:cubicBezTo>
                  <a:pt x="10898951" y="7642870"/>
                  <a:pt x="4369543" y="8790168"/>
                  <a:pt x="1151229" y="7819231"/>
                </a:cubicBezTo>
                <a:cubicBezTo>
                  <a:pt x="323747" y="7791836"/>
                  <a:pt x="-135776" y="7351688"/>
                  <a:pt x="92879" y="6681051"/>
                </a:cubicBezTo>
                <a:cubicBezTo>
                  <a:pt x="453180" y="4366126"/>
                  <a:pt x="-106457" y="3365575"/>
                  <a:pt x="92879" y="1419297"/>
                </a:cubicBezTo>
                <a:close/>
              </a:path>
              <a:path w="12782550" h="7829055" stroke="0" extrusionOk="0">
                <a:moveTo>
                  <a:pt x="92879" y="1419297"/>
                </a:moveTo>
                <a:cubicBezTo>
                  <a:pt x="-136197" y="702772"/>
                  <a:pt x="646763" y="594221"/>
                  <a:pt x="1151229" y="281117"/>
                </a:cubicBezTo>
                <a:cubicBezTo>
                  <a:pt x="1988550" y="966768"/>
                  <a:pt x="3668287" y="351890"/>
                  <a:pt x="6207492" y="66009"/>
                </a:cubicBezTo>
                <a:cubicBezTo>
                  <a:pt x="8168403" y="489291"/>
                  <a:pt x="10711466" y="-427099"/>
                  <a:pt x="11705390" y="281117"/>
                </a:cubicBezTo>
                <a:cubicBezTo>
                  <a:pt x="12924262" y="588740"/>
                  <a:pt x="12737246" y="764489"/>
                  <a:pt x="12763740" y="1419297"/>
                </a:cubicBezTo>
                <a:cubicBezTo>
                  <a:pt x="13273152" y="2882972"/>
                  <a:pt x="12987051" y="4538916"/>
                  <a:pt x="12763740" y="6681051"/>
                </a:cubicBezTo>
                <a:cubicBezTo>
                  <a:pt x="12953113" y="7059343"/>
                  <a:pt x="12591823" y="7905476"/>
                  <a:pt x="11705390" y="7819231"/>
                </a:cubicBezTo>
                <a:cubicBezTo>
                  <a:pt x="10608696" y="8747864"/>
                  <a:pt x="4262201" y="6688997"/>
                  <a:pt x="1151229" y="7819231"/>
                </a:cubicBezTo>
                <a:cubicBezTo>
                  <a:pt x="322199" y="7797671"/>
                  <a:pt x="107851" y="7409172"/>
                  <a:pt x="92879" y="6681051"/>
                </a:cubicBezTo>
                <a:cubicBezTo>
                  <a:pt x="387294" y="4825514"/>
                  <a:pt x="816007" y="2900207"/>
                  <a:pt x="92879" y="1419297"/>
                </a:cubicBezTo>
                <a:close/>
              </a:path>
              <a:path w="12782550" h="7829055" fill="none" stroke="0" extrusionOk="0">
                <a:moveTo>
                  <a:pt x="92879" y="1419297"/>
                </a:moveTo>
                <a:cubicBezTo>
                  <a:pt x="-27087" y="906159"/>
                  <a:pt x="525881" y="267861"/>
                  <a:pt x="1151229" y="281117"/>
                </a:cubicBezTo>
                <a:cubicBezTo>
                  <a:pt x="1812406" y="369602"/>
                  <a:pt x="3242834" y="-335333"/>
                  <a:pt x="5058276" y="46007"/>
                </a:cubicBezTo>
                <a:cubicBezTo>
                  <a:pt x="6735787" y="58785"/>
                  <a:pt x="7769128" y="-94613"/>
                  <a:pt x="8986320" y="16008"/>
                </a:cubicBezTo>
                <a:cubicBezTo>
                  <a:pt x="10201912" y="235356"/>
                  <a:pt x="11070068" y="170019"/>
                  <a:pt x="11705390" y="281117"/>
                </a:cubicBezTo>
                <a:cubicBezTo>
                  <a:pt x="12224443" y="260160"/>
                  <a:pt x="12768439" y="709276"/>
                  <a:pt x="12763740" y="1419297"/>
                </a:cubicBezTo>
                <a:cubicBezTo>
                  <a:pt x="12694918" y="2127462"/>
                  <a:pt x="12536698" y="5444336"/>
                  <a:pt x="12763740" y="6681051"/>
                </a:cubicBezTo>
                <a:cubicBezTo>
                  <a:pt x="12949857" y="7507089"/>
                  <a:pt x="12327753" y="7604145"/>
                  <a:pt x="11705390" y="7819231"/>
                </a:cubicBezTo>
                <a:cubicBezTo>
                  <a:pt x="11068382" y="7738545"/>
                  <a:pt x="3528248" y="7229599"/>
                  <a:pt x="1151229" y="7819231"/>
                </a:cubicBezTo>
                <a:cubicBezTo>
                  <a:pt x="273044" y="7873984"/>
                  <a:pt x="77114" y="7469128"/>
                  <a:pt x="92879" y="6681051"/>
                </a:cubicBezTo>
                <a:cubicBezTo>
                  <a:pt x="-217035" y="4406143"/>
                  <a:pt x="-319181" y="3163039"/>
                  <a:pt x="92879" y="1419297"/>
                </a:cubicBezTo>
                <a:close/>
              </a:path>
              <a:path w="12782550" h="7829055" fill="none" stroke="0" extrusionOk="0">
                <a:moveTo>
                  <a:pt x="92879" y="1419297"/>
                </a:moveTo>
                <a:cubicBezTo>
                  <a:pt x="222022" y="911480"/>
                  <a:pt x="751566" y="585848"/>
                  <a:pt x="1151229" y="281117"/>
                </a:cubicBezTo>
                <a:cubicBezTo>
                  <a:pt x="2242730" y="658535"/>
                  <a:pt x="2929757" y="-11576"/>
                  <a:pt x="5058276" y="46007"/>
                </a:cubicBezTo>
                <a:cubicBezTo>
                  <a:pt x="5552700" y="21059"/>
                  <a:pt x="7923626" y="47205"/>
                  <a:pt x="8986320" y="16008"/>
                </a:cubicBezTo>
                <a:cubicBezTo>
                  <a:pt x="10070769" y="49825"/>
                  <a:pt x="10976345" y="54985"/>
                  <a:pt x="11705390" y="281117"/>
                </a:cubicBezTo>
                <a:cubicBezTo>
                  <a:pt x="12352272" y="451284"/>
                  <a:pt x="12634632" y="770288"/>
                  <a:pt x="12763740" y="1419297"/>
                </a:cubicBezTo>
                <a:cubicBezTo>
                  <a:pt x="12423832" y="2697294"/>
                  <a:pt x="12390488" y="5751774"/>
                  <a:pt x="12763740" y="6681051"/>
                </a:cubicBezTo>
                <a:cubicBezTo>
                  <a:pt x="12712456" y="7588230"/>
                  <a:pt x="12295992" y="7907459"/>
                  <a:pt x="11705390" y="7819231"/>
                </a:cubicBezTo>
                <a:cubicBezTo>
                  <a:pt x="10982184" y="8068132"/>
                  <a:pt x="4075960" y="8479389"/>
                  <a:pt x="1151229" y="7819231"/>
                </a:cubicBezTo>
                <a:cubicBezTo>
                  <a:pt x="633757" y="7694175"/>
                  <a:pt x="-2352" y="7465396"/>
                  <a:pt x="92879" y="6681051"/>
                </a:cubicBezTo>
                <a:cubicBezTo>
                  <a:pt x="149103" y="4567863"/>
                  <a:pt x="55613" y="3660692"/>
                  <a:pt x="92879" y="1419297"/>
                </a:cubicBezTo>
                <a:close/>
              </a:path>
              <a:path w="12782550" h="7829055" fill="none" stroke="0" extrusionOk="0">
                <a:moveTo>
                  <a:pt x="92879" y="1419297"/>
                </a:moveTo>
                <a:cubicBezTo>
                  <a:pt x="200568" y="1150494"/>
                  <a:pt x="595727" y="424120"/>
                  <a:pt x="1151229" y="281117"/>
                </a:cubicBezTo>
                <a:cubicBezTo>
                  <a:pt x="1897511" y="620890"/>
                  <a:pt x="3076222" y="239223"/>
                  <a:pt x="5058276" y="46007"/>
                </a:cubicBezTo>
                <a:cubicBezTo>
                  <a:pt x="6294261" y="-10668"/>
                  <a:pt x="7841205" y="-336607"/>
                  <a:pt x="8986320" y="16008"/>
                </a:cubicBezTo>
                <a:cubicBezTo>
                  <a:pt x="10217016" y="147226"/>
                  <a:pt x="11026626" y="192736"/>
                  <a:pt x="11705390" y="281117"/>
                </a:cubicBezTo>
                <a:cubicBezTo>
                  <a:pt x="12134894" y="429271"/>
                  <a:pt x="12807256" y="808083"/>
                  <a:pt x="12763740" y="1419297"/>
                </a:cubicBezTo>
                <a:cubicBezTo>
                  <a:pt x="12578422" y="2522915"/>
                  <a:pt x="12625086" y="5620676"/>
                  <a:pt x="12763740" y="6681051"/>
                </a:cubicBezTo>
                <a:cubicBezTo>
                  <a:pt x="12730391" y="7591994"/>
                  <a:pt x="12159169" y="7759727"/>
                  <a:pt x="11705390" y="7819231"/>
                </a:cubicBezTo>
                <a:cubicBezTo>
                  <a:pt x="10919153" y="8114295"/>
                  <a:pt x="3909636" y="8106742"/>
                  <a:pt x="1151229" y="7819231"/>
                </a:cubicBezTo>
                <a:cubicBezTo>
                  <a:pt x="371428" y="7845612"/>
                  <a:pt x="13092" y="7311057"/>
                  <a:pt x="92879" y="6681051"/>
                </a:cubicBezTo>
                <a:cubicBezTo>
                  <a:pt x="161919" y="4581456"/>
                  <a:pt x="102876" y="3150412"/>
                  <a:pt x="92879" y="1419297"/>
                </a:cubicBezTo>
                <a:close/>
              </a:path>
              <a:path w="12782550" h="7829055" fill="none" stroke="0" extrusionOk="0">
                <a:moveTo>
                  <a:pt x="92879" y="1419297"/>
                </a:moveTo>
                <a:cubicBezTo>
                  <a:pt x="246047" y="1151783"/>
                  <a:pt x="647427" y="461416"/>
                  <a:pt x="1151229" y="281117"/>
                </a:cubicBezTo>
                <a:cubicBezTo>
                  <a:pt x="1770694" y="645847"/>
                  <a:pt x="2916327" y="143685"/>
                  <a:pt x="5058276" y="46007"/>
                </a:cubicBezTo>
                <a:cubicBezTo>
                  <a:pt x="6813881" y="288713"/>
                  <a:pt x="7576227" y="-345480"/>
                  <a:pt x="8986320" y="16008"/>
                </a:cubicBezTo>
                <a:cubicBezTo>
                  <a:pt x="10232570" y="164407"/>
                  <a:pt x="11131597" y="232499"/>
                  <a:pt x="11705390" y="281117"/>
                </a:cubicBezTo>
                <a:cubicBezTo>
                  <a:pt x="12210083" y="370263"/>
                  <a:pt x="12717095" y="788454"/>
                  <a:pt x="12763740" y="1419297"/>
                </a:cubicBezTo>
                <a:cubicBezTo>
                  <a:pt x="12530902" y="2745579"/>
                  <a:pt x="12797867" y="5749843"/>
                  <a:pt x="12763740" y="6681051"/>
                </a:cubicBezTo>
                <a:cubicBezTo>
                  <a:pt x="12748386" y="7595443"/>
                  <a:pt x="12146214" y="7874680"/>
                  <a:pt x="11705390" y="7819231"/>
                </a:cubicBezTo>
                <a:cubicBezTo>
                  <a:pt x="10763110" y="7699260"/>
                  <a:pt x="4200959" y="8611023"/>
                  <a:pt x="1151229" y="7819231"/>
                </a:cubicBezTo>
                <a:cubicBezTo>
                  <a:pt x="347986" y="7833780"/>
                  <a:pt x="-56351" y="7331647"/>
                  <a:pt x="92879" y="6681051"/>
                </a:cubicBezTo>
                <a:cubicBezTo>
                  <a:pt x="218285" y="4607938"/>
                  <a:pt x="-1511" y="3356826"/>
                  <a:pt x="92879" y="141929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55637" y="888770"/>
                  <a:pt x="447840" y="256988"/>
                  <a:pt x="941085" y="0"/>
                </a:cubicBezTo>
                <a:cubicBezTo>
                  <a:pt x="5079949" y="669079"/>
                  <a:pt x="7916209" y="908589"/>
                  <a:pt x="10325845" y="0"/>
                </a:cubicBezTo>
                <a:cubicBezTo>
                  <a:pt x="10945649" y="257705"/>
                  <a:pt x="11449531" y="800088"/>
                  <a:pt x="11266932" y="1226065"/>
                </a:cubicBezTo>
                <a:cubicBezTo>
                  <a:pt x="10974037" y="2572674"/>
                  <a:pt x="10692462" y="5561495"/>
                  <a:pt x="11266932" y="6894112"/>
                </a:cubicBezTo>
                <a:cubicBezTo>
                  <a:pt x="11412285" y="7740932"/>
                  <a:pt x="10715679" y="8037286"/>
                  <a:pt x="10325845" y="8120180"/>
                </a:cubicBezTo>
                <a:cubicBezTo>
                  <a:pt x="9611806" y="8481862"/>
                  <a:pt x="3099172" y="8896996"/>
                  <a:pt x="941085" y="8120180"/>
                </a:cubicBezTo>
                <a:cubicBezTo>
                  <a:pt x="139679" y="8198144"/>
                  <a:pt x="4313" y="7227690"/>
                  <a:pt x="0" y="6894112"/>
                </a:cubicBezTo>
                <a:cubicBezTo>
                  <a:pt x="-18686" y="5080899"/>
                  <a:pt x="89808" y="3893145"/>
                  <a:pt x="0" y="1226065"/>
                </a:cubicBezTo>
                <a:close/>
              </a:path>
              <a:path w="11266932" h="8120180" stroke="0" extrusionOk="0">
                <a:moveTo>
                  <a:pt x="0" y="1226065"/>
                </a:moveTo>
                <a:cubicBezTo>
                  <a:pt x="-14503" y="804777"/>
                  <a:pt x="206663" y="243105"/>
                  <a:pt x="941085" y="0"/>
                </a:cubicBezTo>
                <a:cubicBezTo>
                  <a:pt x="4473961" y="223055"/>
                  <a:pt x="6321571" y="563658"/>
                  <a:pt x="10325845" y="0"/>
                </a:cubicBezTo>
                <a:cubicBezTo>
                  <a:pt x="10549680" y="-92752"/>
                  <a:pt x="11079224" y="579621"/>
                  <a:pt x="11266932" y="1226065"/>
                </a:cubicBezTo>
                <a:cubicBezTo>
                  <a:pt x="11821393" y="1731293"/>
                  <a:pt x="10816600" y="5525535"/>
                  <a:pt x="11266932" y="6894112"/>
                </a:cubicBezTo>
                <a:cubicBezTo>
                  <a:pt x="11228808" y="7542495"/>
                  <a:pt x="10856398" y="8452681"/>
                  <a:pt x="10325845" y="8120180"/>
                </a:cubicBezTo>
                <a:cubicBezTo>
                  <a:pt x="7594813" y="8695039"/>
                  <a:pt x="2772210" y="8482668"/>
                  <a:pt x="941085" y="8120180"/>
                </a:cubicBezTo>
                <a:cubicBezTo>
                  <a:pt x="450109" y="8369262"/>
                  <a:pt x="10580" y="7332403"/>
                  <a:pt x="0" y="6894112"/>
                </a:cubicBezTo>
                <a:cubicBezTo>
                  <a:pt x="465496" y="6012701"/>
                  <a:pt x="-423570" y="3373686"/>
                  <a:pt x="0" y="1226065"/>
                </a:cubicBezTo>
                <a:close/>
              </a:path>
              <a:path w="11266932" h="8120180" fill="none" stroke="0" extrusionOk="0">
                <a:moveTo>
                  <a:pt x="0" y="1226065"/>
                </a:moveTo>
                <a:cubicBezTo>
                  <a:pt x="112932" y="765105"/>
                  <a:pt x="560703" y="-97681"/>
                  <a:pt x="941085" y="0"/>
                </a:cubicBezTo>
                <a:cubicBezTo>
                  <a:pt x="5609583" y="-307383"/>
                  <a:pt x="8329883" y="208883"/>
                  <a:pt x="10325845" y="0"/>
                </a:cubicBezTo>
                <a:cubicBezTo>
                  <a:pt x="11135181" y="185619"/>
                  <a:pt x="11149978" y="483318"/>
                  <a:pt x="11266932" y="1226065"/>
                </a:cubicBezTo>
                <a:cubicBezTo>
                  <a:pt x="10628484" y="1875080"/>
                  <a:pt x="11344166" y="5897620"/>
                  <a:pt x="11266932" y="6894112"/>
                </a:cubicBezTo>
                <a:cubicBezTo>
                  <a:pt x="11528949" y="7491144"/>
                  <a:pt x="10915355" y="8144786"/>
                  <a:pt x="10325845" y="8120180"/>
                </a:cubicBezTo>
                <a:cubicBezTo>
                  <a:pt x="8171144" y="8086584"/>
                  <a:pt x="2706086" y="7582060"/>
                  <a:pt x="941085" y="8120180"/>
                </a:cubicBezTo>
                <a:cubicBezTo>
                  <a:pt x="158211" y="8307762"/>
                  <a:pt x="-102384" y="7264141"/>
                  <a:pt x="0" y="6894112"/>
                </a:cubicBezTo>
                <a:cubicBezTo>
                  <a:pt x="324254" y="4923220"/>
                  <a:pt x="-128275" y="3391149"/>
                  <a:pt x="0" y="1226065"/>
                </a:cubicBezTo>
                <a:close/>
              </a:path>
              <a:path w="11266932" h="8120180" fill="none" stroke="0" extrusionOk="0">
                <a:moveTo>
                  <a:pt x="0" y="1226065"/>
                </a:moveTo>
                <a:cubicBezTo>
                  <a:pt x="32205" y="886446"/>
                  <a:pt x="452947" y="263856"/>
                  <a:pt x="941085" y="0"/>
                </a:cubicBezTo>
                <a:cubicBezTo>
                  <a:pt x="5245544" y="652843"/>
                  <a:pt x="7760353" y="-432699"/>
                  <a:pt x="10325845" y="0"/>
                </a:cubicBezTo>
                <a:cubicBezTo>
                  <a:pt x="10945391" y="12901"/>
                  <a:pt x="11272646" y="614181"/>
                  <a:pt x="11266932" y="1226065"/>
                </a:cubicBezTo>
                <a:cubicBezTo>
                  <a:pt x="11559431" y="2411492"/>
                  <a:pt x="11262694" y="5116020"/>
                  <a:pt x="11266932" y="6894112"/>
                </a:cubicBezTo>
                <a:cubicBezTo>
                  <a:pt x="11469908" y="7686513"/>
                  <a:pt x="10724978" y="8053684"/>
                  <a:pt x="10325845" y="8120180"/>
                </a:cubicBezTo>
                <a:cubicBezTo>
                  <a:pt x="8376753" y="8207012"/>
                  <a:pt x="2780926" y="8914987"/>
                  <a:pt x="941085" y="8120180"/>
                </a:cubicBezTo>
                <a:cubicBezTo>
                  <a:pt x="182914" y="8121311"/>
                  <a:pt x="-217239" y="7347623"/>
                  <a:pt x="0" y="6894112"/>
                </a:cubicBezTo>
                <a:cubicBezTo>
                  <a:pt x="152986" y="4938961"/>
                  <a:pt x="365383" y="3621295"/>
                  <a:pt x="0" y="1226065"/>
                </a:cubicBezTo>
                <a:close/>
              </a:path>
              <a:path w="11266932" h="8120180" fill="none" stroke="0" extrusionOk="0">
                <a:moveTo>
                  <a:pt x="0" y="1226065"/>
                </a:moveTo>
                <a:cubicBezTo>
                  <a:pt x="26081" y="806192"/>
                  <a:pt x="339844" y="214585"/>
                  <a:pt x="941085" y="0"/>
                </a:cubicBezTo>
                <a:cubicBezTo>
                  <a:pt x="5410926" y="873690"/>
                  <a:pt x="7992632" y="762093"/>
                  <a:pt x="10325845" y="0"/>
                </a:cubicBezTo>
                <a:cubicBezTo>
                  <a:pt x="10895348" y="117850"/>
                  <a:pt x="11300926" y="547274"/>
                  <a:pt x="11266932" y="1226065"/>
                </a:cubicBezTo>
                <a:cubicBezTo>
                  <a:pt x="11192262" y="2568830"/>
                  <a:pt x="10541438" y="5250190"/>
                  <a:pt x="11266932" y="6894112"/>
                </a:cubicBezTo>
                <a:cubicBezTo>
                  <a:pt x="11443364" y="7745526"/>
                  <a:pt x="10660835" y="8119032"/>
                  <a:pt x="10325845" y="8120180"/>
                </a:cubicBezTo>
                <a:cubicBezTo>
                  <a:pt x="9027660" y="8348890"/>
                  <a:pt x="3326861" y="8610501"/>
                  <a:pt x="941085" y="8120180"/>
                </a:cubicBezTo>
                <a:cubicBezTo>
                  <a:pt x="231886" y="8230972"/>
                  <a:pt x="64" y="7327712"/>
                  <a:pt x="0" y="6894112"/>
                </a:cubicBezTo>
                <a:cubicBezTo>
                  <a:pt x="121707" y="4944852"/>
                  <a:pt x="191916" y="3877781"/>
                  <a:pt x="0" y="1226065"/>
                </a:cubicBezTo>
                <a:close/>
              </a:path>
              <a:path w="11266932" h="8120180" fill="none" stroke="0" extrusionOk="0">
                <a:moveTo>
                  <a:pt x="0" y="1226065"/>
                </a:moveTo>
                <a:cubicBezTo>
                  <a:pt x="-110120" y="828977"/>
                  <a:pt x="435635" y="310013"/>
                  <a:pt x="941085" y="0"/>
                </a:cubicBezTo>
                <a:cubicBezTo>
                  <a:pt x="5122065" y="705920"/>
                  <a:pt x="7930267" y="571389"/>
                  <a:pt x="10325845" y="0"/>
                </a:cubicBezTo>
                <a:cubicBezTo>
                  <a:pt x="10969606" y="221685"/>
                  <a:pt x="11419972" y="648363"/>
                  <a:pt x="11266932" y="1226065"/>
                </a:cubicBezTo>
                <a:cubicBezTo>
                  <a:pt x="11157581" y="2337320"/>
                  <a:pt x="10745500" y="5340647"/>
                  <a:pt x="11266932" y="6894112"/>
                </a:cubicBezTo>
                <a:cubicBezTo>
                  <a:pt x="11464498" y="7743193"/>
                  <a:pt x="10719880" y="8059284"/>
                  <a:pt x="10325845" y="8120180"/>
                </a:cubicBezTo>
                <a:cubicBezTo>
                  <a:pt x="9447507" y="8373850"/>
                  <a:pt x="3191111" y="8705314"/>
                  <a:pt x="941085" y="8120180"/>
                </a:cubicBezTo>
                <a:cubicBezTo>
                  <a:pt x="153501" y="8239057"/>
                  <a:pt x="-11831" y="7254226"/>
                  <a:pt x="0" y="6894112"/>
                </a:cubicBezTo>
                <a:cubicBezTo>
                  <a:pt x="95901" y="5189465"/>
                  <a:pt x="251279" y="3955632"/>
                  <a:pt x="0" y="122606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10997" y="560079"/>
                  <a:pt x="446928" y="204698"/>
                  <a:pt x="941085" y="0"/>
                </a:cubicBezTo>
                <a:cubicBezTo>
                  <a:pt x="4898566" y="703021"/>
                  <a:pt x="7836850" y="636715"/>
                  <a:pt x="10325845" y="0"/>
                </a:cubicBezTo>
                <a:cubicBezTo>
                  <a:pt x="10934642" y="180685"/>
                  <a:pt x="11419050" y="548540"/>
                  <a:pt x="11266932" y="837451"/>
                </a:cubicBezTo>
                <a:cubicBezTo>
                  <a:pt x="10915547" y="1916806"/>
                  <a:pt x="10587345" y="3826517"/>
                  <a:pt x="11266932" y="4708952"/>
                </a:cubicBezTo>
                <a:cubicBezTo>
                  <a:pt x="11495195" y="5382874"/>
                  <a:pt x="10702339" y="5475276"/>
                  <a:pt x="10325845" y="5546405"/>
                </a:cubicBezTo>
                <a:cubicBezTo>
                  <a:pt x="9683002" y="5979641"/>
                  <a:pt x="3086196" y="6169674"/>
                  <a:pt x="941085" y="5546405"/>
                </a:cubicBezTo>
                <a:cubicBezTo>
                  <a:pt x="216291" y="5588976"/>
                  <a:pt x="3402" y="4963072"/>
                  <a:pt x="0" y="4708952"/>
                </a:cubicBezTo>
                <a:cubicBezTo>
                  <a:pt x="-15649" y="3669051"/>
                  <a:pt x="61136" y="2525385"/>
                  <a:pt x="0" y="837451"/>
                </a:cubicBezTo>
                <a:close/>
              </a:path>
              <a:path w="11266932" h="5546405" stroke="0" extrusionOk="0">
                <a:moveTo>
                  <a:pt x="0" y="837451"/>
                </a:moveTo>
                <a:cubicBezTo>
                  <a:pt x="-20872" y="602182"/>
                  <a:pt x="207999" y="187526"/>
                  <a:pt x="941085" y="0"/>
                </a:cubicBezTo>
                <a:cubicBezTo>
                  <a:pt x="4446408" y="161953"/>
                  <a:pt x="6326982" y="471726"/>
                  <a:pt x="10325845" y="0"/>
                </a:cubicBezTo>
                <a:cubicBezTo>
                  <a:pt x="10653360" y="-53689"/>
                  <a:pt x="11115392" y="388374"/>
                  <a:pt x="11266932" y="837451"/>
                </a:cubicBezTo>
                <a:cubicBezTo>
                  <a:pt x="11792933" y="1141699"/>
                  <a:pt x="10790324" y="3847402"/>
                  <a:pt x="11266932" y="4708952"/>
                </a:cubicBezTo>
                <a:cubicBezTo>
                  <a:pt x="11187893" y="5123430"/>
                  <a:pt x="10869243" y="5841342"/>
                  <a:pt x="10325845" y="5546405"/>
                </a:cubicBezTo>
                <a:cubicBezTo>
                  <a:pt x="7599058" y="6093400"/>
                  <a:pt x="2958745" y="5782942"/>
                  <a:pt x="941085" y="5546405"/>
                </a:cubicBezTo>
                <a:cubicBezTo>
                  <a:pt x="429778" y="5696050"/>
                  <a:pt x="12072" y="4977962"/>
                  <a:pt x="0" y="4708952"/>
                </a:cubicBezTo>
                <a:cubicBezTo>
                  <a:pt x="306119" y="4103350"/>
                  <a:pt x="-376337" y="2335434"/>
                  <a:pt x="0" y="837451"/>
                </a:cubicBezTo>
                <a:close/>
              </a:path>
              <a:path w="11266932" h="5546405" fill="none" stroke="0" extrusionOk="0">
                <a:moveTo>
                  <a:pt x="0" y="837451"/>
                </a:moveTo>
                <a:cubicBezTo>
                  <a:pt x="87229" y="510823"/>
                  <a:pt x="543737" y="-76938"/>
                  <a:pt x="941085" y="0"/>
                </a:cubicBezTo>
                <a:cubicBezTo>
                  <a:pt x="5698166" y="-607596"/>
                  <a:pt x="8188563" y="142906"/>
                  <a:pt x="10325845" y="0"/>
                </a:cubicBezTo>
                <a:cubicBezTo>
                  <a:pt x="11093885" y="109774"/>
                  <a:pt x="11175264" y="332366"/>
                  <a:pt x="11266932" y="837451"/>
                </a:cubicBezTo>
                <a:cubicBezTo>
                  <a:pt x="10846665" y="1331604"/>
                  <a:pt x="11301760" y="3981220"/>
                  <a:pt x="11266932" y="4708952"/>
                </a:cubicBezTo>
                <a:cubicBezTo>
                  <a:pt x="11543551" y="5067963"/>
                  <a:pt x="10990385" y="5583765"/>
                  <a:pt x="10325845" y="5546405"/>
                </a:cubicBezTo>
                <a:cubicBezTo>
                  <a:pt x="7984492" y="5530379"/>
                  <a:pt x="2718021" y="5158265"/>
                  <a:pt x="941085" y="5546405"/>
                </a:cubicBezTo>
                <a:cubicBezTo>
                  <a:pt x="202111" y="5665846"/>
                  <a:pt x="-96354" y="4956843"/>
                  <a:pt x="0" y="4708952"/>
                </a:cubicBezTo>
                <a:cubicBezTo>
                  <a:pt x="225206" y="3357660"/>
                  <a:pt x="-120098" y="2350987"/>
                  <a:pt x="0" y="837451"/>
                </a:cubicBezTo>
                <a:close/>
              </a:path>
              <a:path w="11266932" h="5546405" fill="none" stroke="0" extrusionOk="0">
                <a:moveTo>
                  <a:pt x="0" y="837451"/>
                </a:moveTo>
                <a:cubicBezTo>
                  <a:pt x="34214" y="669023"/>
                  <a:pt x="459067" y="239834"/>
                  <a:pt x="941085" y="0"/>
                </a:cubicBezTo>
                <a:cubicBezTo>
                  <a:pt x="4544936" y="163030"/>
                  <a:pt x="7759862" y="-511646"/>
                  <a:pt x="10325845" y="0"/>
                </a:cubicBezTo>
                <a:cubicBezTo>
                  <a:pt x="10940728" y="3411"/>
                  <a:pt x="11276825" y="437694"/>
                  <a:pt x="11266932" y="837451"/>
                </a:cubicBezTo>
                <a:cubicBezTo>
                  <a:pt x="11253994" y="1495166"/>
                  <a:pt x="11124584" y="3517774"/>
                  <a:pt x="11266932" y="4708952"/>
                </a:cubicBezTo>
                <a:cubicBezTo>
                  <a:pt x="11493553" y="5252995"/>
                  <a:pt x="10726898" y="5472247"/>
                  <a:pt x="10325845" y="5546405"/>
                </a:cubicBezTo>
                <a:cubicBezTo>
                  <a:pt x="8759244" y="5620530"/>
                  <a:pt x="2819994" y="5975625"/>
                  <a:pt x="941085" y="5546405"/>
                </a:cubicBezTo>
                <a:cubicBezTo>
                  <a:pt x="201775" y="5543630"/>
                  <a:pt x="-105723" y="5023389"/>
                  <a:pt x="0" y="4708952"/>
                </a:cubicBezTo>
                <a:cubicBezTo>
                  <a:pt x="246853" y="3278840"/>
                  <a:pt x="261267" y="2449736"/>
                  <a:pt x="0" y="837451"/>
                </a:cubicBezTo>
                <a:close/>
              </a:path>
              <a:path w="11266932" h="5546405" fill="none" stroke="0" extrusionOk="0">
                <a:moveTo>
                  <a:pt x="0" y="837451"/>
                </a:moveTo>
                <a:cubicBezTo>
                  <a:pt x="-22709" y="547093"/>
                  <a:pt x="339156" y="137909"/>
                  <a:pt x="941085" y="0"/>
                </a:cubicBezTo>
                <a:cubicBezTo>
                  <a:pt x="5488575" y="423796"/>
                  <a:pt x="8027227" y="391037"/>
                  <a:pt x="10325845" y="0"/>
                </a:cubicBezTo>
                <a:cubicBezTo>
                  <a:pt x="10912146" y="94720"/>
                  <a:pt x="11316949" y="418534"/>
                  <a:pt x="11266932" y="837451"/>
                </a:cubicBezTo>
                <a:cubicBezTo>
                  <a:pt x="11163300" y="1811321"/>
                  <a:pt x="10689408" y="3673389"/>
                  <a:pt x="11266932" y="4708952"/>
                </a:cubicBezTo>
                <a:cubicBezTo>
                  <a:pt x="11457222" y="5302665"/>
                  <a:pt x="10677722" y="5553138"/>
                  <a:pt x="10325845" y="5546405"/>
                </a:cubicBezTo>
                <a:cubicBezTo>
                  <a:pt x="8684709" y="6090061"/>
                  <a:pt x="3083837" y="5718613"/>
                  <a:pt x="941085" y="5546405"/>
                </a:cubicBezTo>
                <a:cubicBezTo>
                  <a:pt x="248362" y="5614505"/>
                  <a:pt x="6081" y="5024497"/>
                  <a:pt x="0" y="4708952"/>
                </a:cubicBezTo>
                <a:cubicBezTo>
                  <a:pt x="58431" y="3396892"/>
                  <a:pt x="129065" y="2595242"/>
                  <a:pt x="0" y="837451"/>
                </a:cubicBezTo>
                <a:close/>
              </a:path>
              <a:path w="11266932" h="5546405" fill="none" stroke="0" extrusionOk="0">
                <a:moveTo>
                  <a:pt x="0" y="837451"/>
                </a:moveTo>
                <a:cubicBezTo>
                  <a:pt x="-39494" y="564560"/>
                  <a:pt x="430889" y="175408"/>
                  <a:pt x="941085" y="0"/>
                </a:cubicBezTo>
                <a:cubicBezTo>
                  <a:pt x="5044826" y="968237"/>
                  <a:pt x="8273249" y="542075"/>
                  <a:pt x="10325845" y="0"/>
                </a:cubicBezTo>
                <a:cubicBezTo>
                  <a:pt x="10983651" y="143417"/>
                  <a:pt x="11384845" y="448625"/>
                  <a:pt x="11266932" y="837451"/>
                </a:cubicBezTo>
                <a:cubicBezTo>
                  <a:pt x="11072543" y="1691853"/>
                  <a:pt x="10768604" y="3704478"/>
                  <a:pt x="11266932" y="4708952"/>
                </a:cubicBezTo>
                <a:cubicBezTo>
                  <a:pt x="11456304" y="5330562"/>
                  <a:pt x="10688033" y="5560609"/>
                  <a:pt x="10325845" y="5546405"/>
                </a:cubicBezTo>
                <a:cubicBezTo>
                  <a:pt x="9430589" y="5855162"/>
                  <a:pt x="2988883" y="5799481"/>
                  <a:pt x="941085" y="5546405"/>
                </a:cubicBezTo>
                <a:cubicBezTo>
                  <a:pt x="205203" y="5623143"/>
                  <a:pt x="-24794" y="4954166"/>
                  <a:pt x="0" y="4708952"/>
                </a:cubicBezTo>
                <a:cubicBezTo>
                  <a:pt x="14179" y="3538720"/>
                  <a:pt x="194170" y="2581351"/>
                  <a:pt x="0" y="83745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6535400"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8991600" y="3722739"/>
            <a:ext cx="7772400" cy="1521231"/>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627116" y="3825511"/>
            <a:ext cx="8521034"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pic>
        <p:nvPicPr>
          <p:cNvPr id="5" name="Picture 4">
            <a:extLst>
              <a:ext uri="{FF2B5EF4-FFF2-40B4-BE49-F238E27FC236}">
                <a16:creationId xmlns:a16="http://schemas.microsoft.com/office/drawing/2014/main" id="{5E0F54E6-5FEC-FF26-E01B-FD3461D6A5BC}"/>
              </a:ext>
            </a:extLst>
          </p:cNvPr>
          <p:cNvPicPr>
            <a:picLocks noChangeAspect="1"/>
          </p:cNvPicPr>
          <p:nvPr/>
        </p:nvPicPr>
        <p:blipFill>
          <a:blip r:embed="rId5"/>
          <a:stretch>
            <a:fillRect/>
          </a:stretch>
        </p:blipFill>
        <p:spPr>
          <a:xfrm>
            <a:off x="762000" y="6145"/>
            <a:ext cx="3296115" cy="3203883"/>
          </a:xfrm>
          <a:prstGeom prst="rect">
            <a:avLst/>
          </a:prstGeom>
        </p:spPr>
      </p:pic>
      <p:pic>
        <p:nvPicPr>
          <p:cNvPr id="6" name="Picture 5">
            <a:extLst>
              <a:ext uri="{FF2B5EF4-FFF2-40B4-BE49-F238E27FC236}">
                <a16:creationId xmlns:a16="http://schemas.microsoft.com/office/drawing/2014/main" id="{3FC37344-7FC1-7DA2-78F1-AA888F00574D}"/>
              </a:ext>
            </a:extLst>
          </p:cNvPr>
          <p:cNvPicPr>
            <a:picLocks noChangeAspect="1"/>
          </p:cNvPicPr>
          <p:nvPr/>
        </p:nvPicPr>
        <p:blipFill>
          <a:blip r:embed="rId6"/>
          <a:stretch>
            <a:fillRect/>
          </a:stretch>
        </p:blipFill>
        <p:spPr>
          <a:xfrm>
            <a:off x="6777019" y="1002604"/>
            <a:ext cx="10371130" cy="1521231"/>
          </a:xfrm>
          <a:prstGeom prst="rect">
            <a:avLst/>
          </a:prstGeom>
        </p:spPr>
      </p:pic>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1312</Words>
  <Application>Microsoft Office PowerPoint</Application>
  <PresentationFormat>Custom</PresentationFormat>
  <Paragraphs>70</Paragraphs>
  <Slides>38</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38</vt:i4>
      </vt:variant>
    </vt:vector>
  </HeadingPairs>
  <TitlesOfParts>
    <vt:vector size="54" baseType="lpstr">
      <vt:lpstr>Aptos</vt:lpstr>
      <vt:lpstr>Aptos Display</vt:lpstr>
      <vt:lpstr>Arial</vt:lpstr>
      <vt:lpstr>Calibri</vt:lpstr>
      <vt:lpstr>Calibri Light</vt:lpstr>
      <vt:lpstr>Cambria</vt:lpstr>
      <vt:lpstr>iCiel Soup of Justice</vt:lpstr>
      <vt:lpstr>Roboto</vt:lpstr>
      <vt:lpstr>Tiffany</vt:lpstr>
      <vt:lpstr>UTM Duepuntozero</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2006-08-16T00:00:00Z</dcterms:created>
  <dcterms:modified xsi:type="dcterms:W3CDTF">2025-02-25T04:11:21Z</dcterms:modified>
  <dc:identifier>DAGSGSjGnWM</dc:identifier>
</cp:coreProperties>
</file>