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5" r:id="rId2"/>
    <p:sldId id="303" r:id="rId3"/>
    <p:sldId id="301" r:id="rId4"/>
    <p:sldId id="309" r:id="rId5"/>
    <p:sldId id="304" r:id="rId6"/>
    <p:sldId id="321" r:id="rId7"/>
    <p:sldId id="311" r:id="rId8"/>
    <p:sldId id="313" r:id="rId9"/>
    <p:sldId id="314" r:id="rId10"/>
    <p:sldId id="316" r:id="rId11"/>
    <p:sldId id="317" r:id="rId12"/>
    <p:sldId id="318" r:id="rId13"/>
    <p:sldId id="319" r:id="rId14"/>
    <p:sldId id="320" r:id="rId15"/>
    <p:sldId id="274" r:id="rId16"/>
  </p:sldIdLst>
  <p:sldSz cx="18288000" cy="10287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ivvic Bold Bold" panose="020B0604020202020204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C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674" autoAdjust="0"/>
    <p:restoredTop sz="94622" autoAdjust="0"/>
  </p:normalViewPr>
  <p:slideViewPr>
    <p:cSldViewPr>
      <p:cViewPr varScale="1">
        <p:scale>
          <a:sx n="42" d="100"/>
          <a:sy n="42" d="100"/>
        </p:scale>
        <p:origin x="784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87A23-D339-4951-87D5-E0296F9E9F0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3BF0-A8DC-4064-959C-039C1CE454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65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Ảnh nền xanh lá cho power point đẹp">
            <a:extLst>
              <a:ext uri="{FF2B5EF4-FFF2-40B4-BE49-F238E27FC236}">
                <a16:creationId xmlns:a16="http://schemas.microsoft.com/office/drawing/2014/main" id="{635AA4F7-1F5C-4762-92B6-8519A7035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73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B78ACF8-03BD-4801-95E4-DBDACF5A8DCD}"/>
              </a:ext>
            </a:extLst>
          </p:cNvPr>
          <p:cNvSpPr txBox="1"/>
          <p:nvPr/>
        </p:nvSpPr>
        <p:spPr>
          <a:xfrm>
            <a:off x="3566199" y="800100"/>
            <a:ext cx="10302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PHÒNG GIÁO DỤC VÀ ĐÀO TẠO QUẬN LONG BIÊN</a:t>
            </a:r>
            <a:endParaRPr lang="en-GB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CC6D3003-DA0B-4213-9AC4-B9E6EFDBC22A}"/>
              </a:ext>
            </a:extLst>
          </p:cNvPr>
          <p:cNvSpPr/>
          <p:nvPr/>
        </p:nvSpPr>
        <p:spPr>
          <a:xfrm>
            <a:off x="4064020" y="2400300"/>
            <a:ext cx="1015996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MĨ THUẬT LỚP </a:t>
            </a:r>
            <a:r>
              <a:rPr lang="en-US" sz="9600" b="1" dirty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</a:rPr>
              <a:t>2</a:t>
            </a:r>
            <a:endParaRPr lang="vi-VN" sz="9600" b="1" cap="none" spc="0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21DBD6AE-8C59-4C06-B4D8-3680937A5208}"/>
              </a:ext>
            </a:extLst>
          </p:cNvPr>
          <p:cNvSpPr/>
          <p:nvPr/>
        </p:nvSpPr>
        <p:spPr>
          <a:xfrm>
            <a:off x="3326225" y="5254704"/>
            <a:ext cx="11635558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BÀI</a:t>
            </a:r>
            <a:r>
              <a:rPr lang="vi-VN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1</a:t>
            </a:r>
            <a:r>
              <a:rPr lang="vi-VN" sz="6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 CÂY RẬM RẠP</a:t>
            </a:r>
            <a:endParaRPr lang="vi-VN" sz="6600" b="1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  <a:p>
            <a:pPr algn="ctr"/>
            <a:r>
              <a:rPr lang="en-US" sz="6000" b="1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Tiết</a:t>
            </a:r>
            <a:r>
              <a:rPr lang="en-US" sz="6000" b="1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1</a:t>
            </a:r>
            <a:r>
              <a:rPr lang="vi-VN" sz="60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</a:t>
            </a:r>
            <a:r>
              <a:rPr lang="vi-VN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Xé</a:t>
            </a:r>
            <a:r>
              <a:rPr lang="en-US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dán</a:t>
            </a:r>
            <a:r>
              <a:rPr lang="en-US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rừng</a:t>
            </a:r>
            <a:r>
              <a:rPr lang="en-US" sz="7200" b="1" cap="none" spc="50" dirty="0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 </a:t>
            </a:r>
            <a:r>
              <a:rPr lang="en-US" sz="7200" b="1" cap="none" spc="50" dirty="0" err="1">
                <a:ln w="0"/>
                <a:solidFill>
                  <a:srgbClr val="00206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cây</a:t>
            </a:r>
            <a:endParaRPr lang="vi-VN" sz="7200" b="1" cap="none" spc="50" dirty="0">
              <a:ln w="0"/>
              <a:solidFill>
                <a:srgbClr val="00206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A2346C1C-55CF-4F9C-9B78-27E08D97659C}"/>
              </a:ext>
            </a:extLst>
          </p:cNvPr>
          <p:cNvSpPr/>
          <p:nvPr/>
        </p:nvSpPr>
        <p:spPr>
          <a:xfrm>
            <a:off x="2249750" y="4143970"/>
            <a:ext cx="13788518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CHỦ ĐỀ </a:t>
            </a:r>
            <a:r>
              <a:rPr lang="en-US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4</a:t>
            </a:r>
            <a:r>
              <a:rPr lang="vi-VN" sz="60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: </a:t>
            </a:r>
            <a:r>
              <a:rPr lang="en-US" sz="6600" b="1" spc="5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anose="02020603050405020304" pitchFamily="18" charset="0"/>
              </a:rPr>
              <a:t>KHU RỪNG NHIỆT ĐỚI</a:t>
            </a:r>
            <a:endParaRPr lang="vi-VN" sz="6000" b="1" cap="none" spc="50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32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09600" y="647700"/>
            <a:ext cx="17068800" cy="64008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133600" y="2476500"/>
            <a:ext cx="136398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3: LUYỆN TẬP –SÁNG TẠO</a:t>
            </a:r>
          </a:p>
          <a:p>
            <a:pPr algn="ctr"/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endParaRPr lang="en-US" sz="54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3745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175163">
            <a:off x="609600" y="1447800"/>
            <a:ext cx="17297400" cy="6362700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00400" y="2597824"/>
            <a:ext cx="1150620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4: PHÂN TÍCH – ĐÁNH GIÁ</a:t>
            </a:r>
          </a:p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!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-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ctr"/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371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438400" y="2628900"/>
            <a:ext cx="1455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8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34" y="14966"/>
            <a:ext cx="18476042" cy="1025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2035451" y="0"/>
            <a:ext cx="14369498" cy="2319597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11378"/>
            <a:ext cx="1211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5: VẬN DỤNG – PHÁT TRIỂN</a:t>
            </a:r>
          </a:p>
        </p:txBody>
      </p:sp>
      <p:pic>
        <p:nvPicPr>
          <p:cNvPr id="2" name="Picture 2" descr="http://sachthietbigiaoduc.vn/public/1/Books/7902/16228/HF_4408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496" y="2619193"/>
            <a:ext cx="4367914" cy="266958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achthietbigiaoduc.vn/public/1/Books/7902/16228/HF_440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2578110"/>
            <a:ext cx="4397602" cy="27168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achthietbigiaoduc.vn/public/1/Books/7902/16228/HF_4409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520" y="5989497"/>
            <a:ext cx="4390222" cy="279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sachthietbigiaoduc.vn/public/1/Books/7902/16228/HF_44092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0" y="5956555"/>
            <a:ext cx="4445477" cy="286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9460" y="5234066"/>
            <a:ext cx="4782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1.Rừng Yok </a:t>
            </a:r>
            <a:r>
              <a:rPr lang="en-US" sz="2800" dirty="0" err="1"/>
              <a:t>Đôn</a:t>
            </a:r>
            <a:r>
              <a:rPr lang="en-US" sz="2800" dirty="0"/>
              <a:t> ở </a:t>
            </a:r>
            <a:r>
              <a:rPr lang="en-US" sz="2800" dirty="0" err="1"/>
              <a:t>Tây</a:t>
            </a:r>
            <a:r>
              <a:rPr lang="en-US" sz="2800" dirty="0"/>
              <a:t> </a:t>
            </a:r>
            <a:r>
              <a:rPr lang="en-US" sz="2800" dirty="0" err="1"/>
              <a:t>Nguyên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0885601" y="5344184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2.Rừng </a:t>
            </a:r>
            <a:r>
              <a:rPr lang="en-US" sz="2800" dirty="0" err="1"/>
              <a:t>đào</a:t>
            </a:r>
            <a:r>
              <a:rPr lang="en-US" sz="2800" dirty="0"/>
              <a:t> ở Sa pa, </a:t>
            </a:r>
            <a:r>
              <a:rPr lang="en-US" sz="2800" dirty="0" err="1"/>
              <a:t>Lào</a:t>
            </a:r>
            <a:r>
              <a:rPr lang="en-US" sz="2800" dirty="0"/>
              <a:t> </a:t>
            </a:r>
            <a:r>
              <a:rPr lang="en-US" sz="2800" dirty="0" err="1"/>
              <a:t>Cai</a:t>
            </a:r>
            <a:endParaRPr lang="en-US" sz="2800" dirty="0"/>
          </a:p>
        </p:txBody>
      </p:sp>
      <p:sp>
        <p:nvSpPr>
          <p:cNvPr id="13" name="TextBox 12"/>
          <p:cNvSpPr txBox="1"/>
          <p:nvPr/>
        </p:nvSpPr>
        <p:spPr>
          <a:xfrm>
            <a:off x="5899496" y="8671755"/>
            <a:ext cx="41796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3.Rừng </a:t>
            </a:r>
            <a:r>
              <a:rPr lang="en-US" sz="2800" dirty="0" err="1"/>
              <a:t>rậm</a:t>
            </a:r>
            <a:r>
              <a:rPr lang="en-US" sz="2800" dirty="0"/>
              <a:t> </a:t>
            </a:r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đới</a:t>
            </a:r>
            <a:r>
              <a:rPr lang="en-US" sz="2800" dirty="0"/>
              <a:t> ở </a:t>
            </a:r>
            <a:r>
              <a:rPr lang="en-US" sz="2800" dirty="0" err="1"/>
              <a:t>vườn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</a:t>
            </a:r>
            <a:r>
              <a:rPr lang="en-US" sz="2800" dirty="0" err="1"/>
              <a:t>gia</a:t>
            </a:r>
            <a:r>
              <a:rPr lang="en-US" sz="2800" dirty="0"/>
              <a:t> Nam </a:t>
            </a:r>
            <a:r>
              <a:rPr lang="en-US" sz="2800" dirty="0" err="1"/>
              <a:t>Cát</a:t>
            </a:r>
            <a:r>
              <a:rPr lang="en-US" sz="2800" dirty="0"/>
              <a:t> </a:t>
            </a:r>
            <a:r>
              <a:rPr lang="en-US" sz="2800" dirty="0" err="1"/>
              <a:t>Tiên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10893707" y="8942858"/>
            <a:ext cx="3733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4.Rừng </a:t>
            </a:r>
            <a:r>
              <a:rPr lang="en-US" sz="2800" dirty="0" err="1"/>
              <a:t>đước</a:t>
            </a:r>
            <a:r>
              <a:rPr lang="en-US" sz="2800" dirty="0"/>
              <a:t> ở </a:t>
            </a:r>
            <a:r>
              <a:rPr lang="en-US" sz="2800" dirty="0" err="1"/>
              <a:t>Cầ</a:t>
            </a:r>
            <a:r>
              <a:rPr lang="en-US" sz="2400" dirty="0" err="1"/>
              <a:t>n</a:t>
            </a:r>
            <a:r>
              <a:rPr lang="en-US" sz="2400" dirty="0"/>
              <a:t> </a:t>
            </a:r>
            <a:r>
              <a:rPr lang="en-US" sz="2400" dirty="0" err="1"/>
              <a:t>Giờ</a:t>
            </a:r>
            <a:r>
              <a:rPr lang="en-US" sz="2400" dirty="0"/>
              <a:t>, </a:t>
            </a:r>
            <a:r>
              <a:rPr lang="en-US" sz="2400" dirty="0" err="1"/>
              <a:t>Thành</a:t>
            </a:r>
            <a:r>
              <a:rPr lang="en-US" sz="2400" dirty="0"/>
              <a:t> </a:t>
            </a:r>
            <a:r>
              <a:rPr lang="en-US" sz="2400" dirty="0" err="1"/>
              <a:t>phố</a:t>
            </a:r>
            <a:r>
              <a:rPr lang="en-US" sz="2400" dirty="0"/>
              <a:t> </a:t>
            </a:r>
            <a:r>
              <a:rPr lang="en-US" sz="2400" dirty="0" err="1"/>
              <a:t>Hồ</a:t>
            </a:r>
            <a:r>
              <a:rPr lang="en-US" sz="2400" dirty="0"/>
              <a:t> </a:t>
            </a:r>
            <a:r>
              <a:rPr lang="en-US" sz="2400" dirty="0" err="1"/>
              <a:t>Chí</a:t>
            </a:r>
            <a:r>
              <a:rPr lang="en-US" sz="2400" dirty="0"/>
              <a:t> Minh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85801" y="3651473"/>
            <a:ext cx="4374130" cy="298405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sẻ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481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3" grpId="0"/>
      <p:bldP spid="14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623718" y="1181100"/>
            <a:ext cx="17283281" cy="6934200"/>
          </a:xfrm>
          <a:prstGeom prst="cloudCallout">
            <a:avLst>
              <a:gd name="adj1" fmla="val -47963"/>
              <a:gd name="adj2" fmla="val 6074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048000" y="2781300"/>
            <a:ext cx="12954000" cy="2734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DẶN DÒ</a:t>
            </a: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Hoàn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thiện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sản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phẩm</a:t>
            </a:r>
            <a:endParaRPr lang="en-US" sz="5400" dirty="0">
              <a:solidFill>
                <a:srgbClr val="035457"/>
              </a:solidFill>
              <a:latin typeface="Times New Roman" panose="02020603050405020304" pitchFamily="18" charset="0"/>
            </a:endParaRPr>
          </a:p>
          <a:p>
            <a:pPr marL="995938" lvl="1" indent="-497969">
              <a:lnSpc>
                <a:spcPts val="5535"/>
              </a:lnSpc>
              <a:buFont typeface="Arial"/>
              <a:buChar char="•"/>
            </a:pP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Chụp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gửi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thầy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cô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35457"/>
                </a:solidFill>
                <a:latin typeface="Times New Roman" panose="02020603050405020304" pitchFamily="18" charset="0"/>
              </a:rPr>
              <a:t>giáo</a:t>
            </a:r>
            <a:r>
              <a:rPr lang="en-US" sz="5400" dirty="0">
                <a:solidFill>
                  <a:srgbClr val="035457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42469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ền power point màu xanh lá noel">
            <a:extLst>
              <a:ext uri="{FF2B5EF4-FFF2-40B4-BE49-F238E27FC236}">
                <a16:creationId xmlns:a16="http://schemas.microsoft.com/office/drawing/2014/main" id="{73BD3F4E-0AC4-4579-8DB5-25E774D32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84404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821ECB4A-B333-41E0-B1DC-DDAD070953A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1127290">
            <a:off x="1290264" y="1383505"/>
            <a:ext cx="4464607" cy="4892720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EAD52CAC-6CD8-4B66-AD09-023662977569}"/>
              </a:ext>
            </a:extLst>
          </p:cNvPr>
          <p:cNvSpPr txBox="1"/>
          <p:nvPr/>
        </p:nvSpPr>
        <p:spPr>
          <a:xfrm>
            <a:off x="6400800" y="3848100"/>
            <a:ext cx="8856070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3"/>
              </a:lnSpc>
            </a:pPr>
            <a:r>
              <a:rPr lang="en-US" sz="8661" dirty="0">
                <a:solidFill>
                  <a:srgbClr val="FF0000"/>
                </a:solidFill>
                <a:latin typeface="Livvic Bold Bold"/>
              </a:rPr>
              <a:t>Xin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và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hẹn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gặp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lại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8661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8661" dirty="0">
                <a:solidFill>
                  <a:srgbClr val="FF0000"/>
                </a:solidFill>
                <a:latin typeface="Livvic Bold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120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19600" y="3072904"/>
            <a:ext cx="101167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vẽ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…..</a:t>
            </a:r>
          </a:p>
        </p:txBody>
      </p:sp>
      <p:sp>
        <p:nvSpPr>
          <p:cNvPr id="4" name="Rectangle 3"/>
          <p:cNvSpPr/>
          <p:nvPr/>
        </p:nvSpPr>
        <p:spPr>
          <a:xfrm>
            <a:off x="5145932" y="493388"/>
            <a:ext cx="9103468" cy="11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endParaRPr lang="en-US" sz="66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4981" y="1289467"/>
            <a:ext cx="11887200" cy="118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8461"/>
              </a:lnSpc>
            </a:pP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Chuẩn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bị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sz="8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dùng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146" name="Picture 2" descr="http://sachthietbigiaoduc.vn/public/1/Books/7902/16228/HF_44079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932" y="4504963"/>
            <a:ext cx="8025581" cy="476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64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1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24400" y="647701"/>
            <a:ext cx="8153400" cy="1182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200" dirty="0">
                <a:solidFill>
                  <a:srgbClr val="FF0000"/>
                </a:solidFill>
                <a:latin typeface="Times New Roman" panose="02020603050405020304" pitchFamily="18" charset="0"/>
              </a:rPr>
              <a:t>Yêu cầu cần đạt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990600" y="2095500"/>
            <a:ext cx="15621000" cy="74346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 sz="4400" b="1" dirty="0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0" y="2646182"/>
            <a:ext cx="151638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endParaRPr lang="en-US" sz="8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sản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phẩm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đề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“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nhiệt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đới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”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nhận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Chỉ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thực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hiện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một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hình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thức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mĩ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thuật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để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diễn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vẻ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đẹp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phong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cảnh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núi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vi-VN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Thêm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yêu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hương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đất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  <a:endParaRPr lang="en-GB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521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106" y="4701989"/>
            <a:ext cx="4628294" cy="479295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73" y="4706042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  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67200" y="2833242"/>
            <a:ext cx="10591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Dùng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màu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giấy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báo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xé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dán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chấm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nét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theo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 ý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thích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225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5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53935" y="2147307"/>
            <a:ext cx="16297443" cy="7763261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http://sachthietbigiaoduc.vn/public/1/Books/7902/16228/HF_4408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723" y="4806420"/>
            <a:ext cx="4494859" cy="476952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4" descr="http://sachthietbigiaoduc.vn/public/1/Books/7902/16228/HF_440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543" y="4833460"/>
            <a:ext cx="4958229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4" descr="Điềm báo xung quanh giấc mơ cây cổ xanh tốt - Kết quả xổ số miền Bắ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6132" y="4833459"/>
            <a:ext cx="4925465" cy="47756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loud Callout 10"/>
          <p:cNvSpPr/>
          <p:nvPr/>
        </p:nvSpPr>
        <p:spPr>
          <a:xfrm rot="21419819">
            <a:off x="1371600" y="133350"/>
            <a:ext cx="7086600" cy="205041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 rot="21393961">
            <a:off x="2329620" y="346639"/>
            <a:ext cx="58299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KHÁM PHÁ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   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CHẤM, NÉT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30650" y="2833256"/>
            <a:ext cx="151653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-</a:t>
            </a:r>
            <a:r>
              <a:rPr lang="en-US" sz="4000" dirty="0">
                <a:latin typeface="Times New Roman" panose="02020603050405020304" pitchFamily="18" charset="0"/>
              </a:rPr>
              <a:t>Theo </a:t>
            </a:r>
            <a:r>
              <a:rPr lang="en-US" sz="4000" dirty="0" err="1">
                <a:latin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</a:rPr>
              <a:t> dung </a:t>
            </a:r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chấm</a:t>
            </a:r>
            <a:r>
              <a:rPr lang="en-US" sz="4000" dirty="0">
                <a:latin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</a:rPr>
              <a:t>nét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này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để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làm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gì</a:t>
            </a:r>
            <a:r>
              <a:rPr lang="en-US" sz="4000" dirty="0">
                <a:latin typeface="Times New Roman" panose="02020603050405020304" pitchFamily="18" charset="0"/>
              </a:rPr>
              <a:t>?</a:t>
            </a:r>
          </a:p>
          <a:p>
            <a:r>
              <a:rPr lang="en-US" sz="4000" dirty="0">
                <a:latin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</a:rPr>
              <a:t>Các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chấm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và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nét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em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vừa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xé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xong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giống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bộ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phận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nào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của</a:t>
            </a:r>
            <a:r>
              <a:rPr lang="en-US" sz="4000" dirty="0">
                <a:latin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</a:rPr>
              <a:t>cây</a:t>
            </a:r>
            <a:r>
              <a:rPr lang="en-US" sz="4000" dirty="0"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9884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251153" y="1588605"/>
            <a:ext cx="15973736" cy="7060641"/>
          </a:xfrm>
          <a:prstGeom prst="cloudCallout">
            <a:avLst>
              <a:gd name="adj1" fmla="val -50409"/>
              <a:gd name="adj2" fmla="val -5148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05600" y="2324100"/>
            <a:ext cx="54912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GHI NHỚ</a:t>
            </a:r>
          </a:p>
          <a:p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52800" y="3826265"/>
            <a:ext cx="13335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-</a:t>
            </a:r>
            <a:r>
              <a:rPr lang="en-US" sz="5400" dirty="0" err="1"/>
              <a:t>Xé</a:t>
            </a:r>
            <a:r>
              <a:rPr lang="en-US" sz="5400" dirty="0"/>
              <a:t> </a:t>
            </a:r>
            <a:r>
              <a:rPr lang="en-US" sz="5400" dirty="0" err="1"/>
              <a:t>giấy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thể</a:t>
            </a:r>
            <a:r>
              <a:rPr lang="en-US" sz="5400" dirty="0"/>
              <a:t> </a:t>
            </a:r>
            <a:r>
              <a:rPr lang="en-US" sz="5400" dirty="0" err="1"/>
              <a:t>tạo</a:t>
            </a:r>
            <a:r>
              <a:rPr lang="en-US" sz="5400" dirty="0"/>
              <a:t> </a:t>
            </a:r>
            <a:r>
              <a:rPr lang="en-US" sz="5400" dirty="0" err="1"/>
              <a:t>thành</a:t>
            </a:r>
            <a:r>
              <a:rPr lang="en-US" sz="5400" dirty="0"/>
              <a:t> </a:t>
            </a:r>
            <a:r>
              <a:rPr lang="en-US" sz="5400" dirty="0" err="1"/>
              <a:t>chấm</a:t>
            </a:r>
            <a:r>
              <a:rPr lang="en-US" sz="5400" dirty="0"/>
              <a:t> </a:t>
            </a:r>
            <a:r>
              <a:rPr lang="en-US" sz="5400" dirty="0" err="1"/>
              <a:t>và</a:t>
            </a:r>
            <a:r>
              <a:rPr lang="en-US" sz="5400" dirty="0"/>
              <a:t> </a:t>
            </a:r>
            <a:r>
              <a:rPr lang="en-US" sz="5400" dirty="0" err="1"/>
              <a:t>nét</a:t>
            </a:r>
            <a:r>
              <a:rPr lang="en-US" sz="5400" dirty="0"/>
              <a:t>.</a:t>
            </a:r>
          </a:p>
          <a:p>
            <a:r>
              <a:rPr lang="en-US" sz="5400" dirty="0"/>
              <a:t>-</a:t>
            </a:r>
            <a:r>
              <a:rPr lang="en-US" sz="5400" dirty="0" err="1"/>
              <a:t>Sắp</a:t>
            </a:r>
            <a:r>
              <a:rPr lang="en-US" sz="5400" dirty="0"/>
              <a:t> </a:t>
            </a:r>
            <a:r>
              <a:rPr lang="en-US" sz="5400" dirty="0" err="1"/>
              <a:t>xếp</a:t>
            </a:r>
            <a:r>
              <a:rPr lang="en-US" sz="5400" dirty="0"/>
              <a:t> </a:t>
            </a:r>
            <a:r>
              <a:rPr lang="en-US" sz="5400" dirty="0" err="1"/>
              <a:t>xen</a:t>
            </a:r>
            <a:r>
              <a:rPr lang="en-US" sz="5400" dirty="0"/>
              <a:t> </a:t>
            </a:r>
            <a:r>
              <a:rPr lang="en-US" sz="5400" dirty="0" err="1"/>
              <a:t>kẽ</a:t>
            </a:r>
            <a:r>
              <a:rPr lang="en-US" sz="5400" dirty="0"/>
              <a:t> </a:t>
            </a:r>
            <a:r>
              <a:rPr lang="en-US" sz="5400" dirty="0" err="1"/>
              <a:t>các</a:t>
            </a:r>
            <a:r>
              <a:rPr lang="en-US" sz="5400" dirty="0"/>
              <a:t> </a:t>
            </a:r>
            <a:r>
              <a:rPr lang="en-US" sz="5400" dirty="0" err="1"/>
              <a:t>chấm</a:t>
            </a:r>
            <a:r>
              <a:rPr lang="en-US" sz="5400" dirty="0"/>
              <a:t>, </a:t>
            </a:r>
            <a:r>
              <a:rPr lang="en-US" sz="5400" dirty="0" err="1"/>
              <a:t>nét</a:t>
            </a:r>
            <a:r>
              <a:rPr lang="en-US" sz="5400" dirty="0"/>
              <a:t> </a:t>
            </a:r>
            <a:r>
              <a:rPr lang="en-US" sz="5400" dirty="0" err="1"/>
              <a:t>bằng</a:t>
            </a:r>
            <a:r>
              <a:rPr lang="en-US" sz="5400" dirty="0"/>
              <a:t> </a:t>
            </a:r>
            <a:r>
              <a:rPr lang="en-US" sz="5400" dirty="0" err="1"/>
              <a:t>giấy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thể</a:t>
            </a:r>
            <a:r>
              <a:rPr lang="en-US" sz="5400" dirty="0"/>
              <a:t> </a:t>
            </a:r>
            <a:r>
              <a:rPr lang="en-US" sz="5400" dirty="0" err="1"/>
              <a:t>tạo</a:t>
            </a:r>
            <a:r>
              <a:rPr lang="en-US" sz="5400" dirty="0"/>
              <a:t> </a:t>
            </a:r>
            <a:r>
              <a:rPr lang="en-US" sz="5400" dirty="0" err="1"/>
              <a:t>được</a:t>
            </a:r>
            <a:r>
              <a:rPr lang="en-US" sz="5400" dirty="0"/>
              <a:t> </a:t>
            </a:r>
            <a:r>
              <a:rPr lang="en-US" sz="5400" dirty="0" err="1"/>
              <a:t>bức</a:t>
            </a:r>
            <a:r>
              <a:rPr lang="en-US" sz="5400" dirty="0"/>
              <a:t> </a:t>
            </a:r>
            <a:r>
              <a:rPr lang="en-US" sz="5400" dirty="0" err="1"/>
              <a:t>tranh</a:t>
            </a:r>
            <a:r>
              <a:rPr lang="en-US" sz="5400" dirty="0"/>
              <a:t> </a:t>
            </a:r>
            <a:r>
              <a:rPr lang="en-US" sz="5400" dirty="0" err="1"/>
              <a:t>về</a:t>
            </a:r>
            <a:r>
              <a:rPr lang="en-US" sz="5400" dirty="0"/>
              <a:t> </a:t>
            </a:r>
            <a:r>
              <a:rPr lang="en-US" sz="5400" dirty="0" err="1"/>
              <a:t>rừng</a:t>
            </a:r>
            <a:r>
              <a:rPr lang="en-US" sz="5400" dirty="0"/>
              <a:t> </a:t>
            </a:r>
            <a:r>
              <a:rPr lang="en-US" sz="5400" dirty="0" err="1"/>
              <a:t>cây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819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1114298" y="2571723"/>
            <a:ext cx="16297443" cy="737237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loud Callout 10"/>
          <p:cNvSpPr/>
          <p:nvPr/>
        </p:nvSpPr>
        <p:spPr>
          <a:xfrm>
            <a:off x="1370927" y="107700"/>
            <a:ext cx="10516273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87602" y="781266"/>
            <a:ext cx="10509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2: KIẾN TẠO KIẾN THỨC- KỸ NĂNG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026" name="Picture 2" descr="http://sachthietbigiaoduc.vn/public/1/Books/7902/16228/HF_4408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558" y="3870289"/>
            <a:ext cx="4949500" cy="3522717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achthietbigiaoduc.vn/public/1/Books/7902/16228/HF_4408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737" y="3870289"/>
            <a:ext cx="4738688" cy="353777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achthietbigiaoduc.vn/public/1/Books/7902/16228/HF_4408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3887312"/>
            <a:ext cx="4333748" cy="3570826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719639"/>
            <a:ext cx="8382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tạo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bức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rừng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cây</a:t>
            </a:r>
            <a:endParaRPr lang="en-US" sz="48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59726" y="7882599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1: </a:t>
            </a:r>
            <a:r>
              <a:rPr lang="en-US" sz="2800" dirty="0" err="1">
                <a:latin typeface="Times New Roman" panose="02020603050405020304" pitchFamily="18" charset="0"/>
              </a:rPr>
              <a:t>Xé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nền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bức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tranh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63510" y="7921334"/>
            <a:ext cx="4048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chấm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lá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hoa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quả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376989" y="7846120"/>
            <a:ext cx="41041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</a:rPr>
              <a:t>Bước</a:t>
            </a:r>
            <a:r>
              <a:rPr lang="en-US" sz="2800" dirty="0">
                <a:latin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dán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nét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giấy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</a:p>
          <a:p>
            <a:r>
              <a:rPr lang="en-US" sz="2800" dirty="0" err="1">
                <a:latin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cành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cây</a:t>
            </a:r>
            <a:endParaRPr lang="en-US" sz="28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56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052" name="Picture 4" descr="http://sachthietbigiaoduc.vn/public/1/Books/7902/16228/HF_4408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44" y="3328481"/>
            <a:ext cx="8755505" cy="621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sachthietbigiaoduc.vn/public/1/Books/7902/16228/HF_440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242" y="3355232"/>
            <a:ext cx="4251683" cy="618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sachthietbigiaoduc.vn/public/1/Books/7902/16228/HF_4408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6008" y="3314700"/>
            <a:ext cx="4257675" cy="622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ackground cây xanh đẹp - Wiki A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8" y="-34844"/>
            <a:ext cx="18476042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rot="202326">
            <a:off x="1751988" y="521333"/>
            <a:ext cx="8465608" cy="2216399"/>
          </a:xfrm>
          <a:prstGeom prst="cloudCallout">
            <a:avLst>
              <a:gd name="adj1" fmla="val -40443"/>
              <a:gd name="adj2" fmla="val 5898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895600" y="1028700"/>
            <a:ext cx="105091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BÀI THAM KHẢO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8924" t="10897" r="7442" b="11674"/>
          <a:stretch/>
        </p:blipFill>
        <p:spPr>
          <a:xfrm>
            <a:off x="767432" y="2980735"/>
            <a:ext cx="6078620" cy="553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8518" t="10051" r="7778" b="11048"/>
          <a:stretch/>
        </p:blipFill>
        <p:spPr>
          <a:xfrm>
            <a:off x="6941415" y="3411964"/>
            <a:ext cx="5551548" cy="439853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8519" t="9799" r="8519" b="9799"/>
          <a:stretch/>
        </p:blipFill>
        <p:spPr>
          <a:xfrm>
            <a:off x="12172703" y="291300"/>
            <a:ext cx="5338874" cy="38134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9260" t="9699" r="7777" b="10705"/>
          <a:stretch/>
        </p:blipFill>
        <p:spPr>
          <a:xfrm rot="1130386">
            <a:off x="12464818" y="5823702"/>
            <a:ext cx="5486400" cy="38698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926877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915</TotalTime>
  <Words>504</Words>
  <Application>Microsoft Office PowerPoint</Application>
  <PresentationFormat>Custom</PresentationFormat>
  <Paragraphs>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Livvic Bold Bold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My Life</dc:title>
  <dc:creator>dell</dc:creator>
  <cp:lastModifiedBy>Admin</cp:lastModifiedBy>
  <cp:revision>153</cp:revision>
  <dcterms:created xsi:type="dcterms:W3CDTF">2006-08-16T00:00:00Z</dcterms:created>
  <dcterms:modified xsi:type="dcterms:W3CDTF">2025-02-25T05:48:20Z</dcterms:modified>
  <dc:identifier>DAEwasUvSSg</dc:identifier>
</cp:coreProperties>
</file>