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5" r:id="rId3"/>
    <p:sldId id="256" r:id="rId4"/>
    <p:sldId id="258" r:id="rId5"/>
    <p:sldId id="259" r:id="rId6"/>
    <p:sldId id="261" r:id="rId7"/>
    <p:sldId id="263" r:id="rId8"/>
    <p:sldId id="264" r:id="rId9"/>
    <p:sldId id="266" r:id="rId10"/>
    <p:sldId id="267" r:id="rId11"/>
    <p:sldId id="277" r:id="rId12"/>
    <p:sldId id="270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FFDD"/>
    <a:srgbClr val="414B3B"/>
    <a:srgbClr val="234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815F3-CF78-C467-DAFC-5715CB3AB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AB277-3FF1-22B7-BED5-1B7BC9C74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FC670-9685-62CF-8CED-F186FE413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61A4B-6123-4C3A-873F-0E84AA283E8C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4172D-A8B0-EC96-753F-5D76251A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87C4-8DF1-729B-1B9A-03A00364E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8286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DEC9D-650B-961D-4C44-0CEBEDDB5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72B39-52F0-54CC-FE9C-D3FBB91CA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E41FF-5CDB-0A63-062C-EF106F05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61A4B-6123-4C3A-873F-0E84AA283E8C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96C79-D717-79DA-F654-A0165008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419A9-A92C-A4D6-4AFA-FF330D0D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68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A9805D-1755-AE75-1D1A-CCFD10FB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F98EA-46B8-8534-37F4-6DE727068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7DE9E-759B-AD77-08E3-4789D2CB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61A4B-6123-4C3A-873F-0E84AA283E8C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C2476-24E8-A17F-A1C1-9C7C37B5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AE78-9091-5D96-3D85-798F55BD6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117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7026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8433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2827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0335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5950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273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4499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4496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5382-03A6-25F0-8792-CC77AD58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30EAB-7BDD-6972-7EB1-B1A6EF974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B4FE7-9F1B-EBF9-2D9F-585DD29FB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61A4B-6123-4C3A-873F-0E84AA283E8C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23669-91AA-B06F-61F8-8146E0E7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DEB42-C97C-428B-88E1-4D08F3E4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2388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052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9719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1299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9726-CA3D-91F4-EDFF-F229B1B5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FB8A9-E649-1A7D-04C3-008042277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DE427-336F-A0A7-06C9-B4B1BAC1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61A4B-6123-4C3A-873F-0E84AA283E8C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B826E-5252-C748-D3C7-9C15B7BD1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AD096-2B80-49B1-FE0E-E407F2D16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9214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08E7-E00B-7F8F-1CA9-C33C0DB65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8D457-1DDA-5900-DBD8-D886269D9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2FAFF-9A73-8166-1125-D7250F023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1FED5-89A1-BF4A-C34C-EFC4CCA85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61A4B-6123-4C3A-873F-0E84AA283E8C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694DF-E154-D4F8-79F3-B8D65CBF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1B7D0-B0B9-9E9F-95F9-F3333928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6425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E76C-18AE-0E00-B92D-E7170101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85F87-DCE8-5D36-A30E-1A8E35EAA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43A8F-1081-3F9C-FF49-89C0EDCDD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8EC7F-DAF8-EF5D-A5F9-773CF00C9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7BE8D8-3426-CCFE-1C06-02DA7E19B8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8903EF-A92A-C1AB-01B6-EC127994C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61A4B-6123-4C3A-873F-0E84AA283E8C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9C1598-A4FE-D940-3F13-D2080CD50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7A636E-B239-A605-A204-A0E66550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9558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715B-A225-30C8-EF00-91104D4D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21E57-A61A-5CA5-FF2C-D793AF23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61A4B-6123-4C3A-873F-0E84AA283E8C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76A8E-492E-F712-79B8-0C952AA10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866CA-FF6E-80A6-CAC2-004E1625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48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9A88E-5244-D4DA-9EC0-0C7ACF9C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61A4B-6123-4C3A-873F-0E84AA283E8C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8B020-19DF-19B3-76BC-274DFB727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F5816-1A4F-3B57-048C-CC72E7BD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406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915A8-C04C-0566-6F8F-C4A71EEF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43D55-DEB2-2775-D3DE-433B52202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055EB-B19F-02C7-05F1-977967EB5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6FA8B-BFF1-7523-8A14-89CBB9CF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61A4B-6123-4C3A-873F-0E84AA283E8C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E5503-FA6C-CAD2-8D34-6C7AE5E1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6F8-0152-534A-DB90-8A657B5B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8502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2216D-822F-10F5-B734-4E23D0C1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6C01EC-5029-8929-CBBA-412FAE5AA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2AA8B-2616-9601-6E11-B6368B375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A75D9-E2CE-FE88-A68C-72E31A5A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61A4B-6123-4C3A-873F-0E84AA283E8C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07AFB-3068-2E01-ACB5-F533BF57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E147D-790F-DD2D-A32B-8B5CB8D35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7131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356C7A-BE62-27ED-6D18-F6D5EEB9B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D5041-8479-B52F-C95D-5B6EC537B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912153-ADBC-C927-ACA5-96535CE379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C4C1DC-117A-AC4C-8FFC-C5089E2537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DEE160-A2A2-CF00-ECAF-FD8C2D6ECC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9EC9B8-BCDA-092C-7C7E-15005F2A23C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8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3A3C8C-8982-EF30-687F-026E172A3B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334D-86D6-7AD4-DC8A-DD929C0B57A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B7BA5-D4E9-FB20-4227-2FBBA760D9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9EB38-8601-696E-5243-F28CD10FC0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3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16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16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8.sv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2" Type="http://schemas.openxmlformats.org/officeDocument/2006/relationships/image" Target="../media/image30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15" Type="http://schemas.openxmlformats.org/officeDocument/2006/relationships/image" Target="../media/image32.jpeg"/><Relationship Id="rId1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6.sv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image" Target="../media/image8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4.sv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svg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1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18.xml"/><Relationship Id="rId15" Type="http://schemas.openxmlformats.org/officeDocument/2006/relationships/image" Target="../media/image18.png"/><Relationship Id="rId14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18.xml"/><Relationship Id="rId15" Type="http://schemas.openxmlformats.org/officeDocument/2006/relationships/image" Target="../media/image17.png"/><Relationship Id="rId1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svg"/><Relationship Id="rId2" Type="http://schemas.openxmlformats.org/officeDocument/2006/relationships/image" Target="../media/image20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15" Type="http://schemas.openxmlformats.org/officeDocument/2006/relationships/image" Target="../media/image46.sv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18.xml"/><Relationship Id="rId15" Type="http://schemas.openxmlformats.org/officeDocument/2006/relationships/image" Target="../media/image20.png"/><Relationship Id="rId1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svg"/><Relationship Id="rId18" Type="http://schemas.openxmlformats.org/officeDocument/2006/relationships/image" Target="../media/image27.png"/><Relationship Id="rId17" Type="http://schemas.openxmlformats.org/officeDocument/2006/relationships/image" Target="../media/image55.svg"/><Relationship Id="rId2" Type="http://schemas.openxmlformats.org/officeDocument/2006/relationships/image" Target="../media/image24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15" Type="http://schemas.openxmlformats.org/officeDocument/2006/relationships/image" Target="../media/image53.svg"/><Relationship Id="rId19" Type="http://schemas.openxmlformats.org/officeDocument/2006/relationships/image" Target="../media/image57.sv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6250121" y="-1065397"/>
            <a:ext cx="7427993" cy="6293536"/>
          </a:xfrm>
          <a:custGeom>
            <a:avLst/>
            <a:gdLst/>
            <a:ahLst/>
            <a:cxnLst/>
            <a:rect l="l" t="t" r="r" b="b"/>
            <a:pathLst>
              <a:path w="11141989" h="9440304">
                <a:moveTo>
                  <a:pt x="0" y="9440303"/>
                </a:moveTo>
                <a:lnTo>
                  <a:pt x="11141990" y="9440303"/>
                </a:lnTo>
                <a:lnTo>
                  <a:pt x="11141990" y="0"/>
                </a:lnTo>
                <a:lnTo>
                  <a:pt x="0" y="0"/>
                </a:lnTo>
                <a:lnTo>
                  <a:pt x="0" y="944030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017458" y="2259171"/>
            <a:ext cx="7427993" cy="6293536"/>
          </a:xfrm>
          <a:custGeom>
            <a:avLst/>
            <a:gdLst/>
            <a:ahLst/>
            <a:cxnLst/>
            <a:rect l="l" t="t" r="r" b="b"/>
            <a:pathLst>
              <a:path w="11141989" h="9440304">
                <a:moveTo>
                  <a:pt x="0" y="0"/>
                </a:moveTo>
                <a:lnTo>
                  <a:pt x="11141990" y="0"/>
                </a:lnTo>
                <a:lnTo>
                  <a:pt x="11141990" y="9440303"/>
                </a:lnTo>
                <a:lnTo>
                  <a:pt x="0" y="94403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11728" y="-301028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0" y="0"/>
                </a:moveTo>
                <a:lnTo>
                  <a:pt x="6271824" y="0"/>
                </a:lnTo>
                <a:lnTo>
                  <a:pt x="6271824" y="3732712"/>
                </a:lnTo>
                <a:lnTo>
                  <a:pt x="0" y="3732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 flipV="1">
            <a:off x="-772343" y="63411"/>
            <a:ext cx="3320061" cy="2743200"/>
          </a:xfrm>
          <a:custGeom>
            <a:avLst/>
            <a:gdLst/>
            <a:ahLst/>
            <a:cxnLst/>
            <a:rect l="l" t="t" r="r" b="b"/>
            <a:pathLst>
              <a:path w="4980091" h="4114800">
                <a:moveTo>
                  <a:pt x="49800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80090" y="0"/>
                </a:lnTo>
                <a:lnTo>
                  <a:pt x="498009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8194469" y="4457502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6271825" y="3732712"/>
                </a:moveTo>
                <a:lnTo>
                  <a:pt x="0" y="3732712"/>
                </a:lnTo>
                <a:lnTo>
                  <a:pt x="0" y="0"/>
                </a:lnTo>
                <a:lnTo>
                  <a:pt x="6271825" y="0"/>
                </a:lnTo>
                <a:lnTo>
                  <a:pt x="6271825" y="373271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503097" y="4311933"/>
            <a:ext cx="3442089" cy="3282893"/>
          </a:xfrm>
          <a:custGeom>
            <a:avLst/>
            <a:gdLst/>
            <a:ahLst/>
            <a:cxnLst/>
            <a:rect l="l" t="t" r="r" b="b"/>
            <a:pathLst>
              <a:path w="5163134" h="4924339">
                <a:moveTo>
                  <a:pt x="0" y="0"/>
                </a:moveTo>
                <a:lnTo>
                  <a:pt x="5163134" y="0"/>
                </a:lnTo>
                <a:lnTo>
                  <a:pt x="5163134" y="4924339"/>
                </a:lnTo>
                <a:lnTo>
                  <a:pt x="0" y="49243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 flipV="1">
            <a:off x="9500665" y="-642324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4333563" y="3802368"/>
                </a:moveTo>
                <a:lnTo>
                  <a:pt x="0" y="3802368"/>
                </a:lnTo>
                <a:lnTo>
                  <a:pt x="0" y="0"/>
                </a:lnTo>
                <a:lnTo>
                  <a:pt x="4333563" y="0"/>
                </a:lnTo>
                <a:lnTo>
                  <a:pt x="4333563" y="380236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7726FE-8E91-F726-83F6-9CA2DEB179A7}"/>
              </a:ext>
            </a:extLst>
          </p:cNvPr>
          <p:cNvSpPr/>
          <p:nvPr/>
        </p:nvSpPr>
        <p:spPr>
          <a:xfrm>
            <a:off x="887687" y="1343271"/>
            <a:ext cx="10792123" cy="4897377"/>
          </a:xfrm>
          <a:prstGeom prst="roundRect">
            <a:avLst>
              <a:gd name="adj" fmla="val 11470"/>
            </a:avLst>
          </a:prstGeom>
          <a:solidFill>
            <a:srgbClr val="D7FFDD"/>
          </a:solidFill>
          <a:ln>
            <a:solidFill>
              <a:srgbClr val="414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58449" y="1537150"/>
            <a:ext cx="8121650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9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37073" y="2159817"/>
            <a:ext cx="3826096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9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9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99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99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99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22708" y="3878648"/>
            <a:ext cx="6854825" cy="1074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9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2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4A4</a:t>
            </a:r>
            <a:endParaRPr lang="en-US" sz="3192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192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192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Thuỳ</a:t>
            </a:r>
            <a:r>
              <a:rPr lang="en-US" sz="3192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192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46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6261212" y="-1065397"/>
            <a:ext cx="7427993" cy="6293536"/>
          </a:xfrm>
          <a:custGeom>
            <a:avLst/>
            <a:gdLst/>
            <a:ahLst/>
            <a:cxnLst/>
            <a:rect l="l" t="t" r="r" b="b"/>
            <a:pathLst>
              <a:path w="11141989" h="9440304">
                <a:moveTo>
                  <a:pt x="0" y="9440303"/>
                </a:moveTo>
                <a:lnTo>
                  <a:pt x="11141990" y="9440303"/>
                </a:lnTo>
                <a:lnTo>
                  <a:pt x="11141990" y="0"/>
                </a:lnTo>
                <a:lnTo>
                  <a:pt x="0" y="0"/>
                </a:lnTo>
                <a:lnTo>
                  <a:pt x="0" y="944030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017458" y="2259171"/>
            <a:ext cx="7427993" cy="6293536"/>
          </a:xfrm>
          <a:custGeom>
            <a:avLst/>
            <a:gdLst/>
            <a:ahLst/>
            <a:cxnLst/>
            <a:rect l="l" t="t" r="r" b="b"/>
            <a:pathLst>
              <a:path w="11141989" h="9440304">
                <a:moveTo>
                  <a:pt x="0" y="0"/>
                </a:moveTo>
                <a:lnTo>
                  <a:pt x="11141990" y="0"/>
                </a:lnTo>
                <a:lnTo>
                  <a:pt x="11141990" y="9440303"/>
                </a:lnTo>
                <a:lnTo>
                  <a:pt x="0" y="94403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11728" y="-301028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0" y="0"/>
                </a:moveTo>
                <a:lnTo>
                  <a:pt x="6271824" y="0"/>
                </a:lnTo>
                <a:lnTo>
                  <a:pt x="6271824" y="3732712"/>
                </a:lnTo>
                <a:lnTo>
                  <a:pt x="0" y="3732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 flipV="1">
            <a:off x="-772343" y="63411"/>
            <a:ext cx="3320061" cy="2743200"/>
          </a:xfrm>
          <a:custGeom>
            <a:avLst/>
            <a:gdLst/>
            <a:ahLst/>
            <a:cxnLst/>
            <a:rect l="l" t="t" r="r" b="b"/>
            <a:pathLst>
              <a:path w="4980091" h="4114800">
                <a:moveTo>
                  <a:pt x="49800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80090" y="0"/>
                </a:lnTo>
                <a:lnTo>
                  <a:pt x="498009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8194469" y="4457502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6271825" y="3732712"/>
                </a:moveTo>
                <a:lnTo>
                  <a:pt x="0" y="3732712"/>
                </a:lnTo>
                <a:lnTo>
                  <a:pt x="0" y="0"/>
                </a:lnTo>
                <a:lnTo>
                  <a:pt x="6271825" y="0"/>
                </a:lnTo>
                <a:lnTo>
                  <a:pt x="6271825" y="373271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503097" y="4311933"/>
            <a:ext cx="3442089" cy="3282893"/>
          </a:xfrm>
          <a:custGeom>
            <a:avLst/>
            <a:gdLst/>
            <a:ahLst/>
            <a:cxnLst/>
            <a:rect l="l" t="t" r="r" b="b"/>
            <a:pathLst>
              <a:path w="5163134" h="4924339">
                <a:moveTo>
                  <a:pt x="0" y="0"/>
                </a:moveTo>
                <a:lnTo>
                  <a:pt x="5163134" y="0"/>
                </a:lnTo>
                <a:lnTo>
                  <a:pt x="5163134" y="4924339"/>
                </a:lnTo>
                <a:lnTo>
                  <a:pt x="0" y="49243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 flipV="1">
            <a:off x="9500665" y="-642324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4333563" y="3802368"/>
                </a:moveTo>
                <a:lnTo>
                  <a:pt x="0" y="3802368"/>
                </a:lnTo>
                <a:lnTo>
                  <a:pt x="0" y="0"/>
                </a:lnTo>
                <a:lnTo>
                  <a:pt x="4333563" y="0"/>
                </a:lnTo>
                <a:lnTo>
                  <a:pt x="4333563" y="380236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A60CE-0D5D-E660-4301-F6AEF82ECF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830" y="625132"/>
            <a:ext cx="6462320" cy="63342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1C160F-5FFF-328F-9B36-E6369C107420}"/>
              </a:ext>
            </a:extLst>
          </p:cNvPr>
          <p:cNvGrpSpPr>
            <a:grpSpLocks noChangeAspect="1"/>
          </p:cNvGrpSpPr>
          <p:nvPr/>
        </p:nvGrpSpPr>
        <p:grpSpPr>
          <a:xfrm>
            <a:off x="6618863" y="468263"/>
            <a:ext cx="5101876" cy="5607230"/>
            <a:chOff x="487680" y="-128270"/>
            <a:chExt cx="11526520" cy="1266825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3A15DDA-8FC5-4ABC-A41E-FA92E2E7A670}"/>
                </a:ext>
              </a:extLst>
            </p:cNvPr>
            <p:cNvSpPr/>
            <p:nvPr/>
          </p:nvSpPr>
          <p:spPr>
            <a:xfrm>
              <a:off x="487680" y="-128270"/>
              <a:ext cx="11526521" cy="12668250"/>
            </a:xfrm>
            <a:custGeom>
              <a:avLst/>
              <a:gdLst/>
              <a:ahLst/>
              <a:cxnLst/>
              <a:rect l="l" t="t" r="r" b="b"/>
              <a:pathLst>
                <a:path w="11526521" h="12668250">
                  <a:moveTo>
                    <a:pt x="8704580" y="1238250"/>
                  </a:moveTo>
                  <a:cubicBezTo>
                    <a:pt x="7128510" y="156210"/>
                    <a:pt x="5292090" y="0"/>
                    <a:pt x="3665220" y="645160"/>
                  </a:cubicBezTo>
                  <a:cubicBezTo>
                    <a:pt x="2532380" y="1084580"/>
                    <a:pt x="1497330" y="2092960"/>
                    <a:pt x="867410" y="3538220"/>
                  </a:cubicBezTo>
                  <a:cubicBezTo>
                    <a:pt x="91440" y="5316220"/>
                    <a:pt x="0" y="7744460"/>
                    <a:pt x="750570" y="9545320"/>
                  </a:cubicBezTo>
                  <a:cubicBezTo>
                    <a:pt x="1283970" y="10824210"/>
                    <a:pt x="2186940" y="11713210"/>
                    <a:pt x="3159760" y="12166600"/>
                  </a:cubicBezTo>
                  <a:cubicBezTo>
                    <a:pt x="4132580" y="12619990"/>
                    <a:pt x="5175250" y="12668250"/>
                    <a:pt x="6191250" y="12534900"/>
                  </a:cubicBezTo>
                  <a:cubicBezTo>
                    <a:pt x="7296150" y="12390120"/>
                    <a:pt x="8411210" y="12021820"/>
                    <a:pt x="9358631" y="11172190"/>
                  </a:cubicBezTo>
                  <a:cubicBezTo>
                    <a:pt x="10306051" y="10322561"/>
                    <a:pt x="11070590" y="8936990"/>
                    <a:pt x="11247121" y="7327900"/>
                  </a:cubicBezTo>
                  <a:cubicBezTo>
                    <a:pt x="11526521" y="4803140"/>
                    <a:pt x="10281921" y="2320290"/>
                    <a:pt x="8704581" y="1238250"/>
                  </a:cubicBezTo>
                  <a:close/>
                </a:path>
              </a:pathLst>
            </a:custGeom>
            <a:blipFill>
              <a:blip r:embed="rId15"/>
              <a:stretch>
                <a:fillRect l="-37001" t="1039" r="-28176" b="-1039"/>
              </a:stretch>
            </a:blipFill>
          </p:spPr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7762A8B-C1CB-D062-C0BB-9005B864FFD9}"/>
              </a:ext>
            </a:extLst>
          </p:cNvPr>
          <p:cNvGrpSpPr/>
          <p:nvPr/>
        </p:nvGrpSpPr>
        <p:grpSpPr>
          <a:xfrm>
            <a:off x="1602814" y="544043"/>
            <a:ext cx="8704761" cy="2186021"/>
            <a:chOff x="1136724" y="593964"/>
            <a:chExt cx="12693820" cy="1171989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5CA6E36-0605-BA20-AD81-72BCF9359D47}"/>
                </a:ext>
              </a:extLst>
            </p:cNvPr>
            <p:cNvSpPr/>
            <p:nvPr/>
          </p:nvSpPr>
          <p:spPr>
            <a:xfrm>
              <a:off x="1136724" y="593964"/>
              <a:ext cx="12693820" cy="1171989"/>
            </a:xfrm>
            <a:custGeom>
              <a:avLst/>
              <a:gdLst/>
              <a:ahLst/>
              <a:cxnLst/>
              <a:rect l="l" t="t" r="r" b="b"/>
              <a:pathLst>
                <a:path w="8520527" h="1672153">
                  <a:moveTo>
                    <a:pt x="0" y="0"/>
                  </a:moveTo>
                  <a:lnTo>
                    <a:pt x="8520526" y="0"/>
                  </a:lnTo>
                  <a:lnTo>
                    <a:pt x="8520526" y="1672154"/>
                  </a:lnTo>
                  <a:lnTo>
                    <a:pt x="0" y="1672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383708-CD6D-884C-CCC5-DB6E3CBB34FB}"/>
                </a:ext>
              </a:extLst>
            </p:cNvPr>
            <p:cNvSpPr txBox="1"/>
            <p:nvPr/>
          </p:nvSpPr>
          <p:spPr>
            <a:xfrm>
              <a:off x="1246814" y="755561"/>
              <a:ext cx="12191544" cy="8910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Hãy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việc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thểm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chia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khó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khăn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Trung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khi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tai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xảy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smtClean="0">
                  <a:solidFill>
                    <a:srgbClr val="000000"/>
                  </a:solidFill>
                  <a:latin typeface="Cambria Bold"/>
                </a:rPr>
                <a:t>ra.</a:t>
              </a:r>
              <a:endParaRPr lang="en-US" sz="36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E58E6D4-932E-BA95-1DE1-0E2107EC49D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0557" r="21975" b="6434"/>
          <a:stretch/>
        </p:blipFill>
        <p:spPr>
          <a:xfrm>
            <a:off x="5036519" y="3016251"/>
            <a:ext cx="2236893" cy="35388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5B99F8-5459-C426-55CD-0D262E12789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2371" r="3194" b="10974"/>
          <a:stretch/>
        </p:blipFill>
        <p:spPr>
          <a:xfrm>
            <a:off x="604791" y="2700481"/>
            <a:ext cx="4407256" cy="37678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F41160-0022-B349-7FC4-A91A2094709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506" y="3016250"/>
            <a:ext cx="4508703" cy="33813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2382003" y="512037"/>
            <a:ext cx="7427993" cy="6293536"/>
          </a:xfrm>
          <a:custGeom>
            <a:avLst/>
            <a:gdLst/>
            <a:ahLst/>
            <a:cxnLst/>
            <a:rect l="l" t="t" r="r" b="b"/>
            <a:pathLst>
              <a:path w="11141989" h="9440304">
                <a:moveTo>
                  <a:pt x="0" y="9440304"/>
                </a:moveTo>
                <a:lnTo>
                  <a:pt x="11141990" y="9440304"/>
                </a:lnTo>
                <a:lnTo>
                  <a:pt x="11141990" y="0"/>
                </a:lnTo>
                <a:lnTo>
                  <a:pt x="0" y="0"/>
                </a:lnTo>
                <a:lnTo>
                  <a:pt x="0" y="944030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97706" y="4965412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0" y="0"/>
                </a:moveTo>
                <a:lnTo>
                  <a:pt x="4333563" y="0"/>
                </a:lnTo>
                <a:lnTo>
                  <a:pt x="4333563" y="3802368"/>
                </a:lnTo>
                <a:lnTo>
                  <a:pt x="0" y="38023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 flipV="1">
            <a:off x="9500665" y="-642324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4333563" y="3802368"/>
                </a:moveTo>
                <a:lnTo>
                  <a:pt x="0" y="3802368"/>
                </a:lnTo>
                <a:lnTo>
                  <a:pt x="0" y="0"/>
                </a:lnTo>
                <a:lnTo>
                  <a:pt x="4333563" y="0"/>
                </a:lnTo>
                <a:lnTo>
                  <a:pt x="4333563" y="380236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11728" y="-301028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0" y="0"/>
                </a:moveTo>
                <a:lnTo>
                  <a:pt x="6271824" y="0"/>
                </a:lnTo>
                <a:lnTo>
                  <a:pt x="6271824" y="3732712"/>
                </a:lnTo>
                <a:lnTo>
                  <a:pt x="0" y="3732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 flipV="1">
            <a:off x="-772343" y="-506047"/>
            <a:ext cx="3320061" cy="2743200"/>
          </a:xfrm>
          <a:custGeom>
            <a:avLst/>
            <a:gdLst/>
            <a:ahLst/>
            <a:cxnLst/>
            <a:rect l="l" t="t" r="r" b="b"/>
            <a:pathLst>
              <a:path w="4980091" h="4114800">
                <a:moveTo>
                  <a:pt x="49800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80090" y="0"/>
                </a:lnTo>
                <a:lnTo>
                  <a:pt x="498009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8194469" y="4457502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6271825" y="3732712"/>
                </a:moveTo>
                <a:lnTo>
                  <a:pt x="0" y="3732712"/>
                </a:lnTo>
                <a:lnTo>
                  <a:pt x="0" y="0"/>
                </a:lnTo>
                <a:lnTo>
                  <a:pt x="6271825" y="0"/>
                </a:lnTo>
                <a:lnTo>
                  <a:pt x="6271825" y="373271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749911" y="4311933"/>
            <a:ext cx="3442089" cy="3282893"/>
          </a:xfrm>
          <a:custGeom>
            <a:avLst/>
            <a:gdLst/>
            <a:ahLst/>
            <a:cxnLst/>
            <a:rect l="l" t="t" r="r" b="b"/>
            <a:pathLst>
              <a:path w="5163134" h="4924339">
                <a:moveTo>
                  <a:pt x="0" y="0"/>
                </a:moveTo>
                <a:lnTo>
                  <a:pt x="5163134" y="0"/>
                </a:lnTo>
                <a:lnTo>
                  <a:pt x="5163134" y="4924339"/>
                </a:lnTo>
                <a:lnTo>
                  <a:pt x="0" y="49243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66C25-1B11-81AE-AD27-4F0CF50792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695" y="705059"/>
            <a:ext cx="10522608" cy="52734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4373" y="4457502"/>
            <a:ext cx="7009085" cy="3364361"/>
          </a:xfrm>
          <a:custGeom>
            <a:avLst/>
            <a:gdLst/>
            <a:ahLst/>
            <a:cxnLst/>
            <a:rect l="l" t="t" r="r" b="b"/>
            <a:pathLst>
              <a:path w="10513627" h="5046541">
                <a:moveTo>
                  <a:pt x="0" y="0"/>
                </a:moveTo>
                <a:lnTo>
                  <a:pt x="10513626" y="0"/>
                </a:lnTo>
                <a:lnTo>
                  <a:pt x="10513626" y="5046541"/>
                </a:lnTo>
                <a:lnTo>
                  <a:pt x="0" y="5046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V="1">
            <a:off x="6571081" y="-775391"/>
            <a:ext cx="7427993" cy="6293536"/>
          </a:xfrm>
          <a:custGeom>
            <a:avLst/>
            <a:gdLst/>
            <a:ahLst/>
            <a:cxnLst/>
            <a:rect l="l" t="t" r="r" b="b"/>
            <a:pathLst>
              <a:path w="11141989" h="9440304">
                <a:moveTo>
                  <a:pt x="0" y="9440303"/>
                </a:moveTo>
                <a:lnTo>
                  <a:pt x="11141989" y="9440303"/>
                </a:lnTo>
                <a:lnTo>
                  <a:pt x="11141989" y="0"/>
                </a:lnTo>
                <a:lnTo>
                  <a:pt x="0" y="0"/>
                </a:lnTo>
                <a:lnTo>
                  <a:pt x="0" y="94403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97706" y="4965412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0" y="0"/>
                </a:moveTo>
                <a:lnTo>
                  <a:pt x="4333563" y="0"/>
                </a:lnTo>
                <a:lnTo>
                  <a:pt x="4333563" y="3802368"/>
                </a:lnTo>
                <a:lnTo>
                  <a:pt x="0" y="3802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 flipV="1">
            <a:off x="9500665" y="-642324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4333563" y="3802368"/>
                </a:moveTo>
                <a:lnTo>
                  <a:pt x="0" y="3802368"/>
                </a:lnTo>
                <a:lnTo>
                  <a:pt x="0" y="0"/>
                </a:lnTo>
                <a:lnTo>
                  <a:pt x="4333563" y="0"/>
                </a:lnTo>
                <a:lnTo>
                  <a:pt x="4333563" y="380236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211728" y="-301028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0" y="0"/>
                </a:moveTo>
                <a:lnTo>
                  <a:pt x="6271824" y="0"/>
                </a:lnTo>
                <a:lnTo>
                  <a:pt x="6271824" y="3732712"/>
                </a:lnTo>
                <a:lnTo>
                  <a:pt x="0" y="3732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 flipV="1">
            <a:off x="-772343" y="-506047"/>
            <a:ext cx="3320061" cy="2743200"/>
          </a:xfrm>
          <a:custGeom>
            <a:avLst/>
            <a:gdLst/>
            <a:ahLst/>
            <a:cxnLst/>
            <a:rect l="l" t="t" r="r" b="b"/>
            <a:pathLst>
              <a:path w="4980091" h="4114800">
                <a:moveTo>
                  <a:pt x="49800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80090" y="0"/>
                </a:lnTo>
                <a:lnTo>
                  <a:pt x="498009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 flipV="1">
            <a:off x="8194469" y="4457502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6271825" y="3732712"/>
                </a:moveTo>
                <a:lnTo>
                  <a:pt x="0" y="3732712"/>
                </a:lnTo>
                <a:lnTo>
                  <a:pt x="0" y="0"/>
                </a:lnTo>
                <a:lnTo>
                  <a:pt x="6271825" y="0"/>
                </a:lnTo>
                <a:lnTo>
                  <a:pt x="6271825" y="373271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503097" y="4311933"/>
            <a:ext cx="3442089" cy="3282893"/>
          </a:xfrm>
          <a:custGeom>
            <a:avLst/>
            <a:gdLst/>
            <a:ahLst/>
            <a:cxnLst/>
            <a:rect l="l" t="t" r="r" b="b"/>
            <a:pathLst>
              <a:path w="5163134" h="4924339">
                <a:moveTo>
                  <a:pt x="0" y="0"/>
                </a:moveTo>
                <a:lnTo>
                  <a:pt x="5163134" y="0"/>
                </a:lnTo>
                <a:lnTo>
                  <a:pt x="5163134" y="4924339"/>
                </a:lnTo>
                <a:lnTo>
                  <a:pt x="0" y="49243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C2DE9C-8FD5-3725-0822-11610506EBD5}"/>
              </a:ext>
            </a:extLst>
          </p:cNvPr>
          <p:cNvGrpSpPr/>
          <p:nvPr/>
        </p:nvGrpSpPr>
        <p:grpSpPr>
          <a:xfrm>
            <a:off x="4127582" y="1212258"/>
            <a:ext cx="4745951" cy="536835"/>
            <a:chOff x="1877791" y="1190866"/>
            <a:chExt cx="4745951" cy="536835"/>
          </a:xfrm>
        </p:grpSpPr>
        <p:grpSp>
          <p:nvGrpSpPr>
            <p:cNvPr id="3" name="Group 3"/>
            <p:cNvGrpSpPr/>
            <p:nvPr/>
          </p:nvGrpSpPr>
          <p:grpSpPr>
            <a:xfrm>
              <a:off x="2590737" y="1190866"/>
              <a:ext cx="3320061" cy="536835"/>
              <a:chOff x="0" y="0"/>
              <a:chExt cx="1123375" cy="21208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2337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1123375" h="212083">
                    <a:moveTo>
                      <a:pt x="92569" y="0"/>
                    </a:moveTo>
                    <a:lnTo>
                      <a:pt x="1030805" y="0"/>
                    </a:lnTo>
                    <a:cubicBezTo>
                      <a:pt x="1081930" y="0"/>
                      <a:pt x="1123375" y="41445"/>
                      <a:pt x="1123375" y="92569"/>
                    </a:cubicBezTo>
                    <a:lnTo>
                      <a:pt x="1123375" y="119513"/>
                    </a:lnTo>
                    <a:cubicBezTo>
                      <a:pt x="1123375" y="144064"/>
                      <a:pt x="1113622" y="167610"/>
                      <a:pt x="1096262" y="184970"/>
                    </a:cubicBezTo>
                    <a:cubicBezTo>
                      <a:pt x="1078902" y="202330"/>
                      <a:pt x="1055356" y="212083"/>
                      <a:pt x="1030805" y="212083"/>
                    </a:cubicBezTo>
                    <a:lnTo>
                      <a:pt x="92569" y="212083"/>
                    </a:lnTo>
                    <a:cubicBezTo>
                      <a:pt x="41445" y="212083"/>
                      <a:pt x="0" y="170638"/>
                      <a:pt x="0" y="119513"/>
                    </a:cubicBezTo>
                    <a:lnTo>
                      <a:pt x="0" y="92569"/>
                    </a:lnTo>
                    <a:cubicBezTo>
                      <a:pt x="0" y="41445"/>
                      <a:pt x="41445" y="0"/>
                      <a:pt x="92569" y="0"/>
                    </a:cubicBezTo>
                    <a:close/>
                  </a:path>
                </a:pathLst>
              </a:custGeom>
              <a:solidFill>
                <a:srgbClr val="D6AF67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1123375" cy="25970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877791" y="1318463"/>
              <a:ext cx="4745951" cy="320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19"/>
                </a:lnSpc>
              </a:pPr>
              <a:r>
                <a:rPr lang="en-US" sz="2400" spc="180" dirty="0">
                  <a:latin typeface="#9Slide03 IcielNovecento sans E" panose="00000900000000000000" pitchFamily="2" charset="0"/>
                </a:rPr>
                <a:t>LỊCH SỬ VÀ ĐỊA LÍ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3628F36-9669-2E1A-DD64-9C1BE12AC5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23834" y="1568360"/>
            <a:ext cx="13039667" cy="3900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FEB80-5B57-AC6F-7A8E-6CB494CB12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57227" y="4638235"/>
            <a:ext cx="2334970" cy="9632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23738" y="63411"/>
            <a:ext cx="7686258" cy="6512357"/>
          </a:xfrm>
          <a:custGeom>
            <a:avLst/>
            <a:gdLst/>
            <a:ahLst/>
            <a:cxnLst/>
            <a:rect l="l" t="t" r="r" b="b"/>
            <a:pathLst>
              <a:path w="11529387" h="9768536">
                <a:moveTo>
                  <a:pt x="0" y="0"/>
                </a:moveTo>
                <a:lnTo>
                  <a:pt x="11529388" y="0"/>
                </a:lnTo>
                <a:lnTo>
                  <a:pt x="11529388" y="9768536"/>
                </a:lnTo>
                <a:lnTo>
                  <a:pt x="0" y="9768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11728" y="-301028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0" y="0"/>
                </a:moveTo>
                <a:lnTo>
                  <a:pt x="6271824" y="0"/>
                </a:lnTo>
                <a:lnTo>
                  <a:pt x="6271824" y="3732712"/>
                </a:lnTo>
                <a:lnTo>
                  <a:pt x="0" y="3732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 flipV="1">
            <a:off x="-772343" y="63411"/>
            <a:ext cx="3320061" cy="2743200"/>
          </a:xfrm>
          <a:custGeom>
            <a:avLst/>
            <a:gdLst/>
            <a:ahLst/>
            <a:cxnLst/>
            <a:rect l="l" t="t" r="r" b="b"/>
            <a:pathLst>
              <a:path w="4980091" h="4114800">
                <a:moveTo>
                  <a:pt x="49800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80090" y="0"/>
                </a:lnTo>
                <a:lnTo>
                  <a:pt x="498009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 flipV="1">
            <a:off x="8208490" y="4457502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6271825" y="3732712"/>
                </a:moveTo>
                <a:lnTo>
                  <a:pt x="0" y="3732712"/>
                </a:lnTo>
                <a:lnTo>
                  <a:pt x="0" y="0"/>
                </a:lnTo>
                <a:lnTo>
                  <a:pt x="6271825" y="0"/>
                </a:lnTo>
                <a:lnTo>
                  <a:pt x="6271825" y="373271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 flipV="1">
            <a:off x="9500665" y="-883624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4333563" y="3802368"/>
                </a:moveTo>
                <a:lnTo>
                  <a:pt x="0" y="3802368"/>
                </a:lnTo>
                <a:lnTo>
                  <a:pt x="0" y="0"/>
                </a:lnTo>
                <a:lnTo>
                  <a:pt x="4333563" y="0"/>
                </a:lnTo>
                <a:lnTo>
                  <a:pt x="4333563" y="380236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97706" y="4965412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0" y="0"/>
                </a:moveTo>
                <a:lnTo>
                  <a:pt x="4333563" y="0"/>
                </a:lnTo>
                <a:lnTo>
                  <a:pt x="4333563" y="3802368"/>
                </a:lnTo>
                <a:lnTo>
                  <a:pt x="0" y="3802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A8BC5E-D44C-9F96-8D1A-F758A9B1E0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3738" y="1354662"/>
            <a:ext cx="7523116" cy="47979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74053" y="188032"/>
            <a:ext cx="11643895" cy="6418729"/>
            <a:chOff x="0" y="0"/>
            <a:chExt cx="4600057" cy="25357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00057" cy="2535794"/>
            </a:xfrm>
            <a:custGeom>
              <a:avLst/>
              <a:gdLst/>
              <a:ahLst/>
              <a:cxnLst/>
              <a:rect l="l" t="t" r="r" b="b"/>
              <a:pathLst>
                <a:path w="4600057" h="2535794">
                  <a:moveTo>
                    <a:pt x="22606" y="0"/>
                  </a:moveTo>
                  <a:lnTo>
                    <a:pt x="4577451" y="0"/>
                  </a:lnTo>
                  <a:cubicBezTo>
                    <a:pt x="4583447" y="0"/>
                    <a:pt x="4589197" y="2382"/>
                    <a:pt x="4593436" y="6621"/>
                  </a:cubicBezTo>
                  <a:cubicBezTo>
                    <a:pt x="4597676" y="10861"/>
                    <a:pt x="4600057" y="16611"/>
                    <a:pt x="4600057" y="22606"/>
                  </a:cubicBezTo>
                  <a:lnTo>
                    <a:pt x="4600057" y="2513187"/>
                  </a:lnTo>
                  <a:cubicBezTo>
                    <a:pt x="4600057" y="2525673"/>
                    <a:pt x="4589936" y="2535794"/>
                    <a:pt x="4577451" y="2535794"/>
                  </a:cubicBezTo>
                  <a:lnTo>
                    <a:pt x="22606" y="2535794"/>
                  </a:lnTo>
                  <a:cubicBezTo>
                    <a:pt x="16611" y="2535794"/>
                    <a:pt x="10861" y="2533412"/>
                    <a:pt x="6621" y="2529173"/>
                  </a:cubicBezTo>
                  <a:cubicBezTo>
                    <a:pt x="2382" y="2524933"/>
                    <a:pt x="0" y="2519183"/>
                    <a:pt x="0" y="2513187"/>
                  </a:cubicBezTo>
                  <a:lnTo>
                    <a:pt x="0" y="22606"/>
                  </a:lnTo>
                  <a:cubicBezTo>
                    <a:pt x="0" y="10121"/>
                    <a:pt x="10121" y="0"/>
                    <a:pt x="2260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5F753E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600057" cy="2583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433682" y="2151009"/>
            <a:ext cx="5482875" cy="2190192"/>
          </a:xfrm>
          <a:custGeom>
            <a:avLst/>
            <a:gdLst/>
            <a:ahLst/>
            <a:cxnLst/>
            <a:rect l="l" t="t" r="r" b="b"/>
            <a:pathLst>
              <a:path w="8224313" h="3285288">
                <a:moveTo>
                  <a:pt x="0" y="0"/>
                </a:moveTo>
                <a:lnTo>
                  <a:pt x="8224313" y="0"/>
                </a:lnTo>
                <a:lnTo>
                  <a:pt x="8224313" y="3285288"/>
                </a:lnTo>
                <a:lnTo>
                  <a:pt x="0" y="3285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6" r="-29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33682" y="4341202"/>
            <a:ext cx="5482875" cy="2150209"/>
          </a:xfrm>
          <a:custGeom>
            <a:avLst/>
            <a:gdLst/>
            <a:ahLst/>
            <a:cxnLst/>
            <a:rect l="l" t="t" r="r" b="b"/>
            <a:pathLst>
              <a:path w="8224313" h="3225314">
                <a:moveTo>
                  <a:pt x="0" y="0"/>
                </a:moveTo>
                <a:lnTo>
                  <a:pt x="8224313" y="0"/>
                </a:lnTo>
                <a:lnTo>
                  <a:pt x="8224313" y="3225314"/>
                </a:lnTo>
                <a:lnTo>
                  <a:pt x="0" y="3225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5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5484" y="335416"/>
            <a:ext cx="11192834" cy="1606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243"/>
              </a:lnSpc>
              <a:spcBef>
                <a:spcPct val="0"/>
              </a:spcBef>
            </a:pP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609630">
              <a:lnSpc>
                <a:spcPts val="3243"/>
              </a:lnSpc>
              <a:spcBef>
                <a:spcPct val="0"/>
              </a:spcBef>
            </a:pP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</a:t>
            </a:r>
          </a:p>
          <a:p>
            <a:pPr algn="just" defTabSz="609630">
              <a:lnSpc>
                <a:spcPts val="3243"/>
              </a:lnSpc>
              <a:spcBef>
                <a:spcPct val="0"/>
              </a:spcBef>
            </a:pP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ở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Trung.</a:t>
            </a:r>
          </a:p>
        </p:txBody>
      </p:sp>
      <p:sp>
        <p:nvSpPr>
          <p:cNvPr id="15" name="Freeform 15"/>
          <p:cNvSpPr/>
          <p:nvPr/>
        </p:nvSpPr>
        <p:spPr>
          <a:xfrm>
            <a:off x="6128253" y="4073871"/>
            <a:ext cx="5705106" cy="2417539"/>
          </a:xfrm>
          <a:custGeom>
            <a:avLst/>
            <a:gdLst/>
            <a:ahLst/>
            <a:cxnLst/>
            <a:rect l="l" t="t" r="r" b="b"/>
            <a:pathLst>
              <a:path w="8557659" h="3626308">
                <a:moveTo>
                  <a:pt x="0" y="0"/>
                </a:moveTo>
                <a:lnTo>
                  <a:pt x="8557659" y="0"/>
                </a:lnTo>
                <a:lnTo>
                  <a:pt x="8557659" y="3626309"/>
                </a:lnTo>
                <a:lnTo>
                  <a:pt x="0" y="3626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092121" y="2904731"/>
            <a:ext cx="377737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Đọc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thông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tin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và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</a:p>
          <a:p>
            <a:pPr algn="ctr" defTabSz="609630"/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trả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lời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các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câu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hỏi</a:t>
            </a:r>
            <a:endParaRPr lang="en-US" sz="3200" b="1" dirty="0">
              <a:solidFill>
                <a:srgbClr val="414B3B"/>
              </a:solidFill>
              <a:latin typeface="Cambri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D499D3-C2A3-D0A3-83A3-1F91FC26E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216" y="1712300"/>
            <a:ext cx="6212362" cy="17801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290414" y="1814401"/>
            <a:ext cx="4890069" cy="3939233"/>
          </a:xfrm>
          <a:custGeom>
            <a:avLst/>
            <a:gdLst/>
            <a:ahLst/>
            <a:cxnLst/>
            <a:rect l="l" t="t" r="r" b="b"/>
            <a:pathLst>
              <a:path w="7335103" h="5908849">
                <a:moveTo>
                  <a:pt x="0" y="0"/>
                </a:moveTo>
                <a:lnTo>
                  <a:pt x="7335103" y="0"/>
                </a:lnTo>
                <a:lnTo>
                  <a:pt x="7335103" y="5908849"/>
                </a:lnTo>
                <a:lnTo>
                  <a:pt x="0" y="5908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132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10F1B9-1B9B-B472-4ADD-472F09858097}"/>
              </a:ext>
            </a:extLst>
          </p:cNvPr>
          <p:cNvGrpSpPr/>
          <p:nvPr/>
        </p:nvGrpSpPr>
        <p:grpSpPr>
          <a:xfrm>
            <a:off x="923895" y="383245"/>
            <a:ext cx="10733037" cy="1188850"/>
            <a:chOff x="1066947" y="232089"/>
            <a:chExt cx="10733037" cy="1188850"/>
          </a:xfrm>
        </p:grpSpPr>
        <p:sp>
          <p:nvSpPr>
            <p:cNvPr id="12" name="Freeform 12"/>
            <p:cNvSpPr/>
            <p:nvPr/>
          </p:nvSpPr>
          <p:spPr>
            <a:xfrm>
              <a:off x="1066947" y="232089"/>
              <a:ext cx="1073303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60733" y="377554"/>
              <a:ext cx="10145467" cy="785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tích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1DBD3B-A8B0-C278-7B70-05E99E6C23B9}"/>
              </a:ext>
            </a:extLst>
          </p:cNvPr>
          <p:cNvGrpSpPr/>
          <p:nvPr/>
        </p:nvGrpSpPr>
        <p:grpSpPr>
          <a:xfrm>
            <a:off x="487674" y="2004727"/>
            <a:ext cx="5414582" cy="3880451"/>
            <a:chOff x="487674" y="2004727"/>
            <a:chExt cx="5414582" cy="3880451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7"/>
              <a:ext cx="5414582" cy="3880451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5459" y="2295292"/>
              <a:ext cx="4397115" cy="2956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  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Vùng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rộng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bờ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kéo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dài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điều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thuận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lợi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phát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hoạt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đánh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bắt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nuôi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giao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thông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đường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du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lịch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xuất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muối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,....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177667" y="2038053"/>
            <a:ext cx="5185481" cy="3537239"/>
          </a:xfrm>
          <a:custGeom>
            <a:avLst/>
            <a:gdLst/>
            <a:ahLst/>
            <a:cxnLst/>
            <a:rect l="l" t="t" r="r" b="b"/>
            <a:pathLst>
              <a:path w="7778221" h="5305858">
                <a:moveTo>
                  <a:pt x="0" y="0"/>
                </a:moveTo>
                <a:lnTo>
                  <a:pt x="7778221" y="0"/>
                </a:lnTo>
                <a:lnTo>
                  <a:pt x="7778221" y="5305857"/>
                </a:lnTo>
                <a:lnTo>
                  <a:pt x="0" y="53058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D63660-157A-2238-2DBA-B4E7C0E3F3F4}"/>
              </a:ext>
            </a:extLst>
          </p:cNvPr>
          <p:cNvGrpSpPr/>
          <p:nvPr/>
        </p:nvGrpSpPr>
        <p:grpSpPr>
          <a:xfrm>
            <a:off x="615728" y="2766472"/>
            <a:ext cx="5414582" cy="2319294"/>
            <a:chOff x="487674" y="2004728"/>
            <a:chExt cx="5414582" cy="2319294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8"/>
              <a:ext cx="5414582" cy="2319294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5459" y="2295292"/>
              <a:ext cx="4397115" cy="1456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Trong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vùng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nhiều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tiềm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năng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phát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thuỷ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gió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mặt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trời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220653" y="5587983"/>
            <a:ext cx="3533277" cy="45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888"/>
              </a:lnSpc>
              <a:spcBef>
                <a:spcPct val="0"/>
              </a:spcBef>
            </a:pPr>
            <a:r>
              <a:rPr lang="en-US" sz="2777">
                <a:solidFill>
                  <a:srgbClr val="000000"/>
                </a:solidFill>
                <a:latin typeface="Cambria"/>
              </a:rPr>
              <a:t>Điện gió ở Quảng Trị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9078EE-334F-E52F-7C91-95F7648CFFF6}"/>
              </a:ext>
            </a:extLst>
          </p:cNvPr>
          <p:cNvGrpSpPr/>
          <p:nvPr/>
        </p:nvGrpSpPr>
        <p:grpSpPr>
          <a:xfrm>
            <a:off x="923895" y="383245"/>
            <a:ext cx="10733037" cy="1188850"/>
            <a:chOff x="1066947" y="232089"/>
            <a:chExt cx="10733037" cy="118885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D3F02B8-3D0D-EED1-A390-268031CCE65F}"/>
                </a:ext>
              </a:extLst>
            </p:cNvPr>
            <p:cNvSpPr/>
            <p:nvPr/>
          </p:nvSpPr>
          <p:spPr>
            <a:xfrm>
              <a:off x="1066947" y="232089"/>
              <a:ext cx="1073303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25888A39-8A9E-6F30-7946-536C7BCD745E}"/>
                </a:ext>
              </a:extLst>
            </p:cNvPr>
            <p:cNvSpPr txBox="1"/>
            <p:nvPr/>
          </p:nvSpPr>
          <p:spPr>
            <a:xfrm>
              <a:off x="1360733" y="377554"/>
              <a:ext cx="10145467" cy="785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tích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9A58B54-96D9-1B10-D870-74D281AD7F18}"/>
              </a:ext>
            </a:extLst>
          </p:cNvPr>
          <p:cNvGrpSpPr/>
          <p:nvPr/>
        </p:nvGrpSpPr>
        <p:grpSpPr>
          <a:xfrm>
            <a:off x="832771" y="439138"/>
            <a:ext cx="10979483" cy="1188850"/>
            <a:chOff x="1219199" y="308279"/>
            <a:chExt cx="10698747" cy="1188850"/>
          </a:xfrm>
        </p:grpSpPr>
        <p:sp>
          <p:nvSpPr>
            <p:cNvPr id="12" name="Freeform 12"/>
            <p:cNvSpPr/>
            <p:nvPr/>
          </p:nvSpPr>
          <p:spPr>
            <a:xfrm>
              <a:off x="1219199" y="308279"/>
              <a:ext cx="1069874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135570" y="463695"/>
              <a:ext cx="8997367" cy="785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tiêu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72A666-C613-67DE-55A9-42436703A25B}"/>
              </a:ext>
            </a:extLst>
          </p:cNvPr>
          <p:cNvGrpSpPr/>
          <p:nvPr/>
        </p:nvGrpSpPr>
        <p:grpSpPr>
          <a:xfrm>
            <a:off x="487674" y="2004727"/>
            <a:ext cx="5414582" cy="3301199"/>
            <a:chOff x="487674" y="2004727"/>
            <a:chExt cx="5414582" cy="3301199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7"/>
              <a:ext cx="5414582" cy="3301199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5459" y="2295292"/>
              <a:ext cx="4397115" cy="2456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mùa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mưa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mưa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lớn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bão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gây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ra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ngập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khu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vực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lũ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quét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lở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khu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vực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miền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núi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,...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gây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thiệt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hại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về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F35360-12F0-D736-80DA-EE5F57FF4252}"/>
              </a:ext>
            </a:extLst>
          </p:cNvPr>
          <p:cNvGrpSpPr/>
          <p:nvPr/>
        </p:nvGrpSpPr>
        <p:grpSpPr>
          <a:xfrm>
            <a:off x="6096000" y="1650730"/>
            <a:ext cx="5536175" cy="4288727"/>
            <a:chOff x="6096000" y="1650730"/>
            <a:chExt cx="5536175" cy="4288727"/>
          </a:xfrm>
        </p:grpSpPr>
        <p:sp>
          <p:nvSpPr>
            <p:cNvPr id="14" name="Freeform 14"/>
            <p:cNvSpPr/>
            <p:nvPr/>
          </p:nvSpPr>
          <p:spPr>
            <a:xfrm>
              <a:off x="6096000" y="1650730"/>
              <a:ext cx="5536175" cy="3777625"/>
            </a:xfrm>
            <a:custGeom>
              <a:avLst/>
              <a:gdLst/>
              <a:ahLst/>
              <a:cxnLst/>
              <a:rect l="l" t="t" r="r" b="b"/>
              <a:pathLst>
                <a:path w="8304262" h="5666438">
                  <a:moveTo>
                    <a:pt x="0" y="0"/>
                  </a:moveTo>
                  <a:lnTo>
                    <a:pt x="8304262" y="0"/>
                  </a:lnTo>
                  <a:lnTo>
                    <a:pt x="8304262" y="5666438"/>
                  </a:lnTo>
                  <a:lnTo>
                    <a:pt x="0" y="566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532260" y="5483370"/>
              <a:ext cx="3101358" cy="456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Lũ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Quảng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Bình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25006" y="2602393"/>
            <a:ext cx="4598666" cy="3177439"/>
          </a:xfrm>
          <a:custGeom>
            <a:avLst/>
            <a:gdLst/>
            <a:ahLst/>
            <a:cxnLst/>
            <a:rect l="l" t="t" r="r" b="b"/>
            <a:pathLst>
              <a:path w="8094935" h="6071201">
                <a:moveTo>
                  <a:pt x="0" y="0"/>
                </a:moveTo>
                <a:lnTo>
                  <a:pt x="8094935" y="0"/>
                </a:lnTo>
                <a:lnTo>
                  <a:pt x="8094935" y="6071201"/>
                </a:lnTo>
                <a:lnTo>
                  <a:pt x="0" y="6071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3ACBC2-A40A-35A2-F1EB-23DA7B268648}"/>
              </a:ext>
            </a:extLst>
          </p:cNvPr>
          <p:cNvGrpSpPr/>
          <p:nvPr/>
        </p:nvGrpSpPr>
        <p:grpSpPr>
          <a:xfrm>
            <a:off x="866863" y="2696344"/>
            <a:ext cx="5414582" cy="2452775"/>
            <a:chOff x="487674" y="2004727"/>
            <a:chExt cx="5414582" cy="2452775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7"/>
              <a:ext cx="5414582" cy="2452775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56009" y="2160876"/>
              <a:ext cx="4354977" cy="1956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Khu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vực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ven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tượng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bay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ảnh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hưởng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sinh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hoạt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xuất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dân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20A73B-59EC-6767-0207-F66430078617}"/>
              </a:ext>
            </a:extLst>
          </p:cNvPr>
          <p:cNvGrpSpPr/>
          <p:nvPr/>
        </p:nvGrpSpPr>
        <p:grpSpPr>
          <a:xfrm>
            <a:off x="832771" y="439138"/>
            <a:ext cx="10979483" cy="1188850"/>
            <a:chOff x="1219199" y="308279"/>
            <a:chExt cx="10698747" cy="1188850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DA2D6A74-7E89-8235-AD46-7434C81F6A8E}"/>
                </a:ext>
              </a:extLst>
            </p:cNvPr>
            <p:cNvSpPr/>
            <p:nvPr/>
          </p:nvSpPr>
          <p:spPr>
            <a:xfrm>
              <a:off x="1219199" y="308279"/>
              <a:ext cx="1069874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A421D2AA-AA62-3462-35D8-B75B882FA966}"/>
                </a:ext>
              </a:extLst>
            </p:cNvPr>
            <p:cNvSpPr txBox="1"/>
            <p:nvPr/>
          </p:nvSpPr>
          <p:spPr>
            <a:xfrm>
              <a:off x="2135570" y="463695"/>
              <a:ext cx="8997367" cy="785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tiêu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32000C8-4FA0-2B7B-365C-C8AFB0AD92D1}"/>
              </a:ext>
            </a:extLst>
          </p:cNvPr>
          <p:cNvGrpSpPr/>
          <p:nvPr/>
        </p:nvGrpSpPr>
        <p:grpSpPr>
          <a:xfrm>
            <a:off x="1219201" y="358336"/>
            <a:ext cx="10282115" cy="919183"/>
            <a:chOff x="1219201" y="358336"/>
            <a:chExt cx="10282115" cy="919183"/>
          </a:xfrm>
        </p:grpSpPr>
        <p:sp>
          <p:nvSpPr>
            <p:cNvPr id="12" name="Freeform 12"/>
            <p:cNvSpPr/>
            <p:nvPr/>
          </p:nvSpPr>
          <p:spPr>
            <a:xfrm>
              <a:off x="1219201" y="358336"/>
              <a:ext cx="10039349" cy="919183"/>
            </a:xfrm>
            <a:custGeom>
              <a:avLst/>
              <a:gdLst/>
              <a:ahLst/>
              <a:cxnLst/>
              <a:rect l="l" t="t" r="r" b="b"/>
              <a:pathLst>
                <a:path w="8051237" h="1378774">
                  <a:moveTo>
                    <a:pt x="0" y="0"/>
                  </a:moveTo>
                  <a:lnTo>
                    <a:pt x="8051237" y="0"/>
                  </a:lnTo>
                  <a:lnTo>
                    <a:pt x="8051237" y="1378774"/>
                  </a:lnTo>
                  <a:lnTo>
                    <a:pt x="0" y="137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55849" y="555931"/>
              <a:ext cx="10145467" cy="375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biện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pháp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phòng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chống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tai ở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0A5D1F-26D0-F809-5FAC-503F35F435F8}"/>
              </a:ext>
            </a:extLst>
          </p:cNvPr>
          <p:cNvGrpSpPr/>
          <p:nvPr/>
        </p:nvGrpSpPr>
        <p:grpSpPr>
          <a:xfrm>
            <a:off x="424165" y="2362904"/>
            <a:ext cx="4004671" cy="3366624"/>
            <a:chOff x="424165" y="2362904"/>
            <a:chExt cx="4004671" cy="3366624"/>
          </a:xfrm>
        </p:grpSpPr>
        <p:sp>
          <p:nvSpPr>
            <p:cNvPr id="13" name="Freeform 13"/>
            <p:cNvSpPr/>
            <p:nvPr/>
          </p:nvSpPr>
          <p:spPr>
            <a:xfrm>
              <a:off x="424165" y="2362904"/>
              <a:ext cx="4004671" cy="2743200"/>
            </a:xfrm>
            <a:custGeom>
              <a:avLst/>
              <a:gdLst/>
              <a:ahLst/>
              <a:cxnLst/>
              <a:rect l="l" t="t" r="r" b="b"/>
              <a:pathLst>
                <a:path w="6007007" h="4114800">
                  <a:moveTo>
                    <a:pt x="0" y="0"/>
                  </a:moveTo>
                  <a:lnTo>
                    <a:pt x="6007007" y="0"/>
                  </a:lnTo>
                  <a:lnTo>
                    <a:pt x="600700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93699" y="5320890"/>
              <a:ext cx="3665603" cy="408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57"/>
                </a:lnSpc>
                <a:spcBef>
                  <a:spcPct val="0"/>
                </a:spcBef>
              </a:pPr>
              <a:r>
                <a:rPr lang="en-US" sz="2469">
                  <a:solidFill>
                    <a:srgbClr val="000000"/>
                  </a:solidFill>
                  <a:latin typeface="Cambria"/>
                </a:rPr>
                <a:t>Trồng rừng và bảo vệ rừng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B22E9E-502E-D9FB-A352-936275DB4F18}"/>
              </a:ext>
            </a:extLst>
          </p:cNvPr>
          <p:cNvGrpSpPr/>
          <p:nvPr/>
        </p:nvGrpSpPr>
        <p:grpSpPr>
          <a:xfrm>
            <a:off x="4600665" y="2468250"/>
            <a:ext cx="3665603" cy="3261278"/>
            <a:chOff x="4600665" y="2468250"/>
            <a:chExt cx="3665603" cy="3261278"/>
          </a:xfrm>
        </p:grpSpPr>
        <p:sp>
          <p:nvSpPr>
            <p:cNvPr id="14" name="Freeform 14"/>
            <p:cNvSpPr/>
            <p:nvPr/>
          </p:nvSpPr>
          <p:spPr>
            <a:xfrm>
              <a:off x="4861350" y="246825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600665" y="5320890"/>
              <a:ext cx="3665603" cy="408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57"/>
                </a:lnSpc>
                <a:spcBef>
                  <a:spcPct val="0"/>
                </a:spcBef>
              </a:pPr>
              <a:r>
                <a:rPr lang="en-US" sz="2469">
                  <a:solidFill>
                    <a:srgbClr val="000000"/>
                  </a:solidFill>
                  <a:latin typeface="Cambria"/>
                </a:rPr>
                <a:t>Dự báo thiên tai kịp thời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98C302-46B2-733B-0A89-92181D07BABF}"/>
              </a:ext>
            </a:extLst>
          </p:cNvPr>
          <p:cNvGrpSpPr/>
          <p:nvPr/>
        </p:nvGrpSpPr>
        <p:grpSpPr>
          <a:xfrm>
            <a:off x="7964194" y="2622140"/>
            <a:ext cx="3764254" cy="3556229"/>
            <a:chOff x="7964194" y="2622140"/>
            <a:chExt cx="3764254" cy="3556229"/>
          </a:xfrm>
        </p:grpSpPr>
        <p:sp>
          <p:nvSpPr>
            <p:cNvPr id="15" name="Freeform 15"/>
            <p:cNvSpPr/>
            <p:nvPr/>
          </p:nvSpPr>
          <p:spPr>
            <a:xfrm>
              <a:off x="7964194" y="2622140"/>
              <a:ext cx="3764254" cy="2743200"/>
            </a:xfrm>
            <a:custGeom>
              <a:avLst/>
              <a:gdLst/>
              <a:ahLst/>
              <a:cxnLst/>
              <a:rect l="l" t="t" r="r" b="b"/>
              <a:pathLst>
                <a:path w="5646381" h="4114800">
                  <a:moveTo>
                    <a:pt x="0" y="0"/>
                  </a:moveTo>
                  <a:lnTo>
                    <a:pt x="5646381" y="0"/>
                  </a:lnTo>
                  <a:lnTo>
                    <a:pt x="564638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347240" y="5320890"/>
              <a:ext cx="3317961" cy="857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57"/>
                </a:lnSpc>
                <a:spcBef>
                  <a:spcPct val="0"/>
                </a:spcBef>
              </a:pPr>
              <a:r>
                <a:rPr lang="en-US" sz="2469">
                  <a:solidFill>
                    <a:srgbClr val="000000"/>
                  </a:solidFill>
                  <a:latin typeface="Cambria"/>
                </a:rPr>
                <a:t>Xây dựng và hoàn thiện hệ thống thuỷ lợi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386</Words>
  <Application>Microsoft Office PowerPoint</Application>
  <PresentationFormat>Widescreen</PresentationFormat>
  <Paragraphs>25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#9Slide03 IcielNovecento sans E</vt:lpstr>
      <vt:lpstr>Arial</vt:lpstr>
      <vt:lpstr>Calibri</vt:lpstr>
      <vt:lpstr>Calibri Light</vt:lpstr>
      <vt:lpstr>Cambria</vt:lpstr>
      <vt:lpstr>Cambria Bold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 NON</dc:creator>
  <cp:keywords>MANG NON;mnt</cp:keywords>
  <cp:lastModifiedBy>Admin</cp:lastModifiedBy>
  <cp:revision>15</cp:revision>
  <dcterms:created xsi:type="dcterms:W3CDTF">2023-10-29T08:22:42Z</dcterms:created>
  <dcterms:modified xsi:type="dcterms:W3CDTF">2024-01-25T10:34:37Z</dcterms:modified>
</cp:coreProperties>
</file>