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handoutMasterIdLst>
    <p:handoutMasterId r:id="rId14"/>
  </p:handoutMasterIdLst>
  <p:sldIdLst>
    <p:sldId id="289" r:id="rId3"/>
    <p:sldId id="263" r:id="rId4"/>
    <p:sldId id="262" r:id="rId5"/>
    <p:sldId id="267" r:id="rId6"/>
    <p:sldId id="277" r:id="rId7"/>
    <p:sldId id="280" r:id="rId8"/>
    <p:sldId id="281" r:id="rId9"/>
    <p:sldId id="282" r:id="rId10"/>
    <p:sldId id="283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8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AAD56D-83F2-0EC8-1726-6789C6AF2C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DFEB8-42BF-96C4-89B4-9F04A9A5E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96CDA-C64D-4C42-9FE3-1522FFE4BB30}" type="datetimeFigureOut">
              <a:rPr lang="x-none" smtClean="0"/>
              <a:t>1/11/2025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DBF5F-6B08-0988-FE02-7517DCC560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2A689-7F30-A594-61AB-7E9E01B5D2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B404-46F5-E74D-9D1A-4A7D2B21D2E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607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6700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/>
              <a:ea typeface="字魂58号-创中黑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37994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/>
              <a:ea typeface="字魂58号-创中黑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819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/>
              <a:ea typeface="字魂58号-创中黑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5293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/>
              <a:ea typeface="字魂58号-创中黑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24015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FAC5-EF1D-4526-B6C5-07B6C83F99E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字魂58号-创中黑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字魂58号-创中黑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字魂58号-创中黑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30160-2BCF-4E93-8737-9C5CB8E57A4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字魂58号-创中黑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字魂58号-创中黑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94115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2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3265" y="1188299"/>
            <a:ext cx="814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1840" y="1896185"/>
            <a:ext cx="5390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6220" y="3828963"/>
            <a:ext cx="6872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974588534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1">
            <a:extLst>
              <a:ext uri="{FF2B5EF4-FFF2-40B4-BE49-F238E27FC236}">
                <a16:creationId xmlns:a16="http://schemas.microsoft.com/office/drawing/2014/main" id="{990B7F3D-13F0-D9C5-8251-26BB43B2008B}"/>
              </a:ext>
            </a:extLst>
          </p:cNvPr>
          <p:cNvSpPr txBox="1"/>
          <p:nvPr/>
        </p:nvSpPr>
        <p:spPr>
          <a:xfrm>
            <a:off x="2097324" y="278528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510" y="1045792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89" y="2080509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5144055" y="5013201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959" y="1443667"/>
            <a:ext cx="6886066" cy="4844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8548" y="1178142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888" y="2672346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269</Words>
  <Application>Microsoft Office PowerPoint</Application>
  <PresentationFormat>Widescreen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Cambria</vt:lpstr>
      <vt:lpstr>Times New Roman</vt:lpstr>
      <vt:lpstr>字魂58号-创中黑</vt:lpstr>
      <vt:lpstr>字魂70号-灵悦黑体</vt:lpstr>
      <vt:lpstr>Office 主题​​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46</cp:revision>
  <dcterms:created xsi:type="dcterms:W3CDTF">2023-10-31T11:38:05Z</dcterms:created>
  <dcterms:modified xsi:type="dcterms:W3CDTF">2025-01-11T08:40:32Z</dcterms:modified>
</cp:coreProperties>
</file>