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78" r:id="rId4"/>
  </p:sldMasterIdLst>
  <p:sldIdLst>
    <p:sldId id="318" r:id="rId5"/>
    <p:sldId id="259" r:id="rId6"/>
    <p:sldId id="257" r:id="rId7"/>
    <p:sldId id="306" r:id="rId8"/>
    <p:sldId id="260" r:id="rId9"/>
    <p:sldId id="262" r:id="rId10"/>
    <p:sldId id="263" r:id="rId11"/>
    <p:sldId id="264" r:id="rId12"/>
    <p:sldId id="265" r:id="rId13"/>
    <p:sldId id="309" r:id="rId14"/>
    <p:sldId id="274" r:id="rId15"/>
    <p:sldId id="266" r:id="rId16"/>
    <p:sldId id="293" r:id="rId17"/>
    <p:sldId id="310" r:id="rId18"/>
    <p:sldId id="311" r:id="rId19"/>
    <p:sldId id="312" r:id="rId20"/>
    <p:sldId id="313" r:id="rId21"/>
    <p:sldId id="314" r:id="rId22"/>
    <p:sldId id="315" r:id="rId23"/>
    <p:sldId id="316" r:id="rId24"/>
    <p:sldId id="317" r:id="rId25"/>
    <p:sldId id="27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yen Uyen" initials="UU" lastIdx="1" clrIdx="0">
    <p:extLst>
      <p:ext uri="{19B8F6BF-5375-455C-9EA6-DF929625EA0E}">
        <p15:presenceInfo xmlns:p15="http://schemas.microsoft.com/office/powerpoint/2012/main" userId="Uyen Uy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EEA0"/>
    <a:srgbClr val="FFE1FD"/>
    <a:srgbClr val="FFCCFF"/>
    <a:srgbClr val="F44A4C"/>
    <a:srgbClr val="FF0066"/>
    <a:srgbClr val="7F3A0B"/>
    <a:srgbClr val="FFE181"/>
    <a:srgbClr val="FFFF99"/>
    <a:srgbClr val="4D2307"/>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86" autoAdjust="0"/>
    <p:restoredTop sz="94660"/>
  </p:normalViewPr>
  <p:slideViewPr>
    <p:cSldViewPr snapToGrid="0">
      <p:cViewPr varScale="1">
        <p:scale>
          <a:sx n="80" d="100"/>
          <a:sy n="80" d="100"/>
        </p:scale>
        <p:origin x="91" y="58"/>
      </p:cViewPr>
      <p:guideLst/>
    </p:cSldViewPr>
  </p:slideViewPr>
  <p:notesTextViewPr>
    <p:cViewPr>
      <p:scale>
        <a:sx n="1" d="1"/>
        <a:sy n="1" d="1"/>
      </p:scale>
      <p:origin x="0" y="0"/>
    </p:cViewPr>
  </p:notesTextViewPr>
  <p:sorterViewPr>
    <p:cViewPr>
      <p:scale>
        <a:sx n="75" d="100"/>
        <a:sy n="75" d="100"/>
      </p:scale>
      <p:origin x="0" y="-185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CẨM DUYÊNCẨM DUYÊN"/>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12/01/2025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271206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12/01/2025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79224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12/01/2025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983115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72567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79555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88889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09649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179386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581334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166932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25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12/01/2025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715594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474764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927105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45121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12/1/2025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57315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12/1/2025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77096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12/1/2025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46207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12/1/2025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0293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12/1/2025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288975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CẨM DUYÊN"/>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72898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3818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12/01/2025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882189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7188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82294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2502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18879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12270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35576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52835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49637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6696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12/01/2025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991446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12/01/2025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945964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12/01/2025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664134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12/01/2025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3629727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12/01/2025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3386933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12/01/2025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676710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25.xml"/><Relationship Id="rId7" Type="http://schemas.openxmlformats.org/officeDocument/2006/relationships/tags" Target="../tags/tag1.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2065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12/1/2025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499393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87932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558321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21" Type="http://schemas.openxmlformats.org/officeDocument/2006/relationships/image" Target="../media/image20.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18.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31.png"/><Relationship Id="rId5" Type="http://schemas.openxmlformats.org/officeDocument/2006/relationships/image" Target="../media/image25.pn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21" Type="http://schemas.openxmlformats.org/officeDocument/2006/relationships/image" Target="../media/image19.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46.png"/><Relationship Id="rId1" Type="http://schemas.openxmlformats.org/officeDocument/2006/relationships/slideLayout" Target="../slideLayouts/slideLayout18.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8.xml"/><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1.jpeg"/><Relationship Id="rId1" Type="http://schemas.openxmlformats.org/officeDocument/2006/relationships/slideLayout" Target="../slideLayouts/slideLayout18.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8.xml"/><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1.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1.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sv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34.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3" Type="http://schemas.openxmlformats.org/officeDocument/2006/relationships/slideLayout" Target="../slideLayouts/slideLayout34.xml"/><Relationship Id="rId7" Type="http://schemas.openxmlformats.org/officeDocument/2006/relationships/image" Target="../media/image69.svg"/><Relationship Id="rId12" Type="http://schemas.openxmlformats.org/officeDocument/2006/relationships/image" Target="../media/image74.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svg"/><Relationship Id="rId15" Type="http://schemas.openxmlformats.org/officeDocument/2006/relationships/image" Target="../media/image7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svg"/><Relationship Id="rId14" Type="http://schemas.openxmlformats.org/officeDocument/2006/relationships/image" Target="../media/image76.png"/></Relationships>
</file>

<file path=ppt/slides/_rels/slide22.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svg"/><Relationship Id="rId18" Type="http://schemas.openxmlformats.org/officeDocument/2006/relationships/image" Target="../media/image94.png"/><Relationship Id="rId26" Type="http://schemas.openxmlformats.org/officeDocument/2006/relationships/image" Target="../media/image98.png"/><Relationship Id="rId3" Type="http://schemas.openxmlformats.org/officeDocument/2006/relationships/image" Target="../media/image79.svg"/><Relationship Id="rId21" Type="http://schemas.openxmlformats.org/officeDocument/2006/relationships/image" Target="../media/image97.svg"/><Relationship Id="rId7" Type="http://schemas.openxmlformats.org/officeDocument/2006/relationships/image" Target="../media/image83.svg"/><Relationship Id="rId12" Type="http://schemas.openxmlformats.org/officeDocument/2006/relationships/image" Target="../media/image88.png"/><Relationship Id="rId17" Type="http://schemas.openxmlformats.org/officeDocument/2006/relationships/image" Target="../media/image93.svg"/><Relationship Id="rId25" Type="http://schemas.openxmlformats.org/officeDocument/2006/relationships/image" Target="../media/image6.svg"/><Relationship Id="rId2" Type="http://schemas.openxmlformats.org/officeDocument/2006/relationships/image" Target="../media/image78.png"/><Relationship Id="rId16" Type="http://schemas.openxmlformats.org/officeDocument/2006/relationships/image" Target="../media/image92.png"/><Relationship Id="rId20" Type="http://schemas.openxmlformats.org/officeDocument/2006/relationships/image" Target="../media/image96.png"/><Relationship Id="rId29" Type="http://schemas.openxmlformats.org/officeDocument/2006/relationships/image" Target="../media/image101.png"/><Relationship Id="rId1" Type="http://schemas.openxmlformats.org/officeDocument/2006/relationships/slideLayout" Target="../slideLayouts/slideLayout18.xml"/><Relationship Id="rId6" Type="http://schemas.openxmlformats.org/officeDocument/2006/relationships/image" Target="../media/image82.png"/><Relationship Id="rId11" Type="http://schemas.openxmlformats.org/officeDocument/2006/relationships/image" Target="../media/image87.svg"/><Relationship Id="rId24" Type="http://schemas.openxmlformats.org/officeDocument/2006/relationships/image" Target="../media/image5.png"/><Relationship Id="rId5" Type="http://schemas.openxmlformats.org/officeDocument/2006/relationships/image" Target="../media/image81.svg"/><Relationship Id="rId15" Type="http://schemas.openxmlformats.org/officeDocument/2006/relationships/image" Target="../media/image91.svg"/><Relationship Id="rId23" Type="http://schemas.openxmlformats.org/officeDocument/2006/relationships/image" Target="../media/image10.svg"/><Relationship Id="rId28" Type="http://schemas.openxmlformats.org/officeDocument/2006/relationships/image" Target="../media/image100.png"/><Relationship Id="rId10" Type="http://schemas.openxmlformats.org/officeDocument/2006/relationships/image" Target="../media/image86.png"/><Relationship Id="rId19" Type="http://schemas.openxmlformats.org/officeDocument/2006/relationships/image" Target="../media/image95.svg"/><Relationship Id="rId4" Type="http://schemas.openxmlformats.org/officeDocument/2006/relationships/image" Target="../media/image80.png"/><Relationship Id="rId9" Type="http://schemas.openxmlformats.org/officeDocument/2006/relationships/image" Target="../media/image85.svg"/><Relationship Id="rId14" Type="http://schemas.openxmlformats.org/officeDocument/2006/relationships/image" Target="../media/image90.png"/><Relationship Id="rId22" Type="http://schemas.openxmlformats.org/officeDocument/2006/relationships/image" Target="../media/image9.png"/><Relationship Id="rId27" Type="http://schemas.openxmlformats.org/officeDocument/2006/relationships/image" Target="../media/image99.svg"/></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23.xml"/><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jpeg"/><Relationship Id="rId9"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audio" Target="NULL" TargetMode="External"/><Relationship Id="rId7" Type="http://schemas.openxmlformats.org/officeDocument/2006/relationships/image" Target="../media/image34.png"/><Relationship Id="rId12" Type="http://schemas.openxmlformats.org/officeDocument/2006/relationships/image" Target="../media/image39.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3.png"/><Relationship Id="rId11" Type="http://schemas.openxmlformats.org/officeDocument/2006/relationships/image" Target="../media/image38.gif"/><Relationship Id="rId5" Type="http://schemas.openxmlformats.org/officeDocument/2006/relationships/slideLayout" Target="../slideLayouts/slideLayout23.xml"/><Relationship Id="rId15" Type="http://schemas.openxmlformats.org/officeDocument/2006/relationships/image" Target="../media/image31.png"/><Relationship Id="rId10" Type="http://schemas.openxmlformats.org/officeDocument/2006/relationships/image" Target="../media/image37.png"/><Relationship Id="rId4" Type="http://schemas.microsoft.com/office/2007/relationships/media" Target="../media/media3.wav"/><Relationship Id="rId9" Type="http://schemas.openxmlformats.org/officeDocument/2006/relationships/image" Target="../media/image36.png"/><Relationship Id="rId14" Type="http://schemas.openxmlformats.org/officeDocument/2006/relationships/image" Target="../media/image41.gif"/></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audio" Target="NULL" TargetMode="External"/><Relationship Id="rId7" Type="http://schemas.openxmlformats.org/officeDocument/2006/relationships/image" Target="../media/image34.png"/><Relationship Id="rId12" Type="http://schemas.openxmlformats.org/officeDocument/2006/relationships/image" Target="../media/image39.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3.png"/><Relationship Id="rId11" Type="http://schemas.openxmlformats.org/officeDocument/2006/relationships/image" Target="../media/image38.gif"/><Relationship Id="rId5" Type="http://schemas.openxmlformats.org/officeDocument/2006/relationships/slideLayout" Target="../slideLayouts/slideLayout23.xml"/><Relationship Id="rId15" Type="http://schemas.openxmlformats.org/officeDocument/2006/relationships/image" Target="../media/image31.png"/><Relationship Id="rId10" Type="http://schemas.openxmlformats.org/officeDocument/2006/relationships/image" Target="../media/image42.png"/><Relationship Id="rId4" Type="http://schemas.microsoft.com/office/2007/relationships/media" Target="../media/media3.wav"/><Relationship Id="rId9" Type="http://schemas.openxmlformats.org/officeDocument/2006/relationships/image" Target="../media/image36.png"/><Relationship Id="rId14" Type="http://schemas.openxmlformats.org/officeDocument/2006/relationships/image" Target="../media/image41.gif"/></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audio" Target="NULL" TargetMode="External"/><Relationship Id="rId7" Type="http://schemas.openxmlformats.org/officeDocument/2006/relationships/image" Target="../media/image34.png"/><Relationship Id="rId12" Type="http://schemas.openxmlformats.org/officeDocument/2006/relationships/image" Target="../media/image39.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3.png"/><Relationship Id="rId11" Type="http://schemas.openxmlformats.org/officeDocument/2006/relationships/image" Target="../media/image38.gif"/><Relationship Id="rId5" Type="http://schemas.openxmlformats.org/officeDocument/2006/relationships/slideLayout" Target="../slideLayouts/slideLayout23.xml"/><Relationship Id="rId15" Type="http://schemas.openxmlformats.org/officeDocument/2006/relationships/image" Target="../media/image31.png"/><Relationship Id="rId10" Type="http://schemas.openxmlformats.org/officeDocument/2006/relationships/image" Target="../media/image43.png"/><Relationship Id="rId4" Type="http://schemas.microsoft.com/office/2007/relationships/media" Target="../media/media3.wav"/><Relationship Id="rId9" Type="http://schemas.openxmlformats.org/officeDocument/2006/relationships/image" Target="../media/image36.png"/><Relationship Id="rId14" Type="http://schemas.openxmlformats.org/officeDocument/2006/relationships/image" Target="../media/image41.gif"/></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audio" Target="NULL" TargetMode="External"/><Relationship Id="rId7" Type="http://schemas.openxmlformats.org/officeDocument/2006/relationships/image" Target="../media/image34.png"/><Relationship Id="rId12" Type="http://schemas.openxmlformats.org/officeDocument/2006/relationships/image" Target="../media/image39.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3.png"/><Relationship Id="rId11" Type="http://schemas.openxmlformats.org/officeDocument/2006/relationships/image" Target="../media/image38.gif"/><Relationship Id="rId5" Type="http://schemas.openxmlformats.org/officeDocument/2006/relationships/slideLayout" Target="../slideLayouts/slideLayout23.xml"/><Relationship Id="rId15" Type="http://schemas.openxmlformats.org/officeDocument/2006/relationships/image" Target="../media/image31.png"/><Relationship Id="rId10" Type="http://schemas.openxmlformats.org/officeDocument/2006/relationships/image" Target="../media/image44.png"/><Relationship Id="rId4" Type="http://schemas.microsoft.com/office/2007/relationships/media" Target="../media/media3.wav"/><Relationship Id="rId9" Type="http://schemas.openxmlformats.org/officeDocument/2006/relationships/image" Target="../media/image36.png"/><Relationship Id="rId14" Type="http://schemas.openxmlformats.org/officeDocument/2006/relationships/image" Target="../media/image41.gif"/></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audio" Target="NULL" TargetMode="External"/><Relationship Id="rId7" Type="http://schemas.openxmlformats.org/officeDocument/2006/relationships/image" Target="../media/image34.png"/><Relationship Id="rId12" Type="http://schemas.openxmlformats.org/officeDocument/2006/relationships/image" Target="../media/image39.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3.png"/><Relationship Id="rId11" Type="http://schemas.openxmlformats.org/officeDocument/2006/relationships/image" Target="../media/image38.gif"/><Relationship Id="rId5" Type="http://schemas.openxmlformats.org/officeDocument/2006/relationships/slideLayout" Target="../slideLayouts/slideLayout23.xml"/><Relationship Id="rId15" Type="http://schemas.openxmlformats.org/officeDocument/2006/relationships/image" Target="../media/image31.png"/><Relationship Id="rId10" Type="http://schemas.openxmlformats.org/officeDocument/2006/relationships/image" Target="../media/image45.png"/><Relationship Id="rId4" Type="http://schemas.microsoft.com/office/2007/relationships/media" Target="../media/media3.wav"/><Relationship Id="rId9" Type="http://schemas.openxmlformats.org/officeDocument/2006/relationships/image" Target="../media/image36.png"/><Relationship Id="rId14" Type="http://schemas.openxmlformats.org/officeDocument/2006/relationships/image" Target="../media/image41.gif"/></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a:extLst>
            <a:ext uri="{FF2B5EF4-FFF2-40B4-BE49-F238E27FC236}">
              <a16:creationId xmlns:a16="http://schemas.microsoft.com/office/drawing/2014/main" id="{B9B747CF-33B3-8309-7F07-84FACDBDD8DF}"/>
            </a:ext>
          </a:extLst>
        </p:cNvPr>
        <p:cNvGrpSpPr/>
        <p:nvPr/>
      </p:nvGrpSpPr>
      <p:grpSpPr>
        <a:xfrm>
          <a:off x="0" y="0"/>
          <a:ext cx="0" cy="0"/>
          <a:chOff x="0" y="0"/>
          <a:chExt cx="0" cy="0"/>
        </a:xfrm>
      </p:grpSpPr>
      <p:sp>
        <p:nvSpPr>
          <p:cNvPr id="2" name="CẨM DUYÊN">
            <a:extLst>
              <a:ext uri="{FF2B5EF4-FFF2-40B4-BE49-F238E27FC236}">
                <a16:creationId xmlns:a16="http://schemas.microsoft.com/office/drawing/2014/main" id="{8ED803E2-D923-FBA6-4285-FE5B740865BF}"/>
              </a:ext>
            </a:extLst>
          </p:cNvPr>
          <p:cNvSpPr/>
          <p:nvPr/>
        </p:nvSpPr>
        <p:spPr>
          <a:xfrm flipH="1">
            <a:off x="-317619" y="3238689"/>
            <a:ext cx="2044403" cy="2957725"/>
          </a:xfrm>
          <a:custGeom>
            <a:avLst/>
            <a:gdLst/>
            <a:ahLst/>
            <a:cxnLst/>
            <a:rect l="l" t="t" r="r" b="b"/>
            <a:pathLst>
              <a:path w="2839595" h="4391126">
                <a:moveTo>
                  <a:pt x="2839595" y="0"/>
                </a:moveTo>
                <a:lnTo>
                  <a:pt x="0" y="0"/>
                </a:lnTo>
                <a:lnTo>
                  <a:pt x="0" y="4391126"/>
                </a:lnTo>
                <a:lnTo>
                  <a:pt x="2839595" y="4391126"/>
                </a:lnTo>
                <a:lnTo>
                  <a:pt x="2839595"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6" name="Freeform 6">
            <a:extLst>
              <a:ext uri="{FF2B5EF4-FFF2-40B4-BE49-F238E27FC236}">
                <a16:creationId xmlns:a16="http://schemas.microsoft.com/office/drawing/2014/main" id="{B7255391-4805-6005-7864-BC873CF329DE}"/>
              </a:ext>
            </a:extLst>
          </p:cNvPr>
          <p:cNvSpPr/>
          <p:nvPr/>
        </p:nvSpPr>
        <p:spPr>
          <a:xfrm rot="218819">
            <a:off x="11431376" y="6628253"/>
            <a:ext cx="555969" cy="260611"/>
          </a:xfrm>
          <a:custGeom>
            <a:avLst/>
            <a:gdLst/>
            <a:ahLst/>
            <a:cxnLst/>
            <a:rect l="l" t="t" r="r" b="b"/>
            <a:pathLst>
              <a:path w="833954" h="390916">
                <a:moveTo>
                  <a:pt x="0" y="0"/>
                </a:moveTo>
                <a:lnTo>
                  <a:pt x="833954" y="0"/>
                </a:lnTo>
                <a:lnTo>
                  <a:pt x="833954" y="390916"/>
                </a:lnTo>
                <a:lnTo>
                  <a:pt x="0" y="3909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a:extLst>
              <a:ext uri="{FF2B5EF4-FFF2-40B4-BE49-F238E27FC236}">
                <a16:creationId xmlns:a16="http://schemas.microsoft.com/office/drawing/2014/main" id="{F754FF20-DE59-DF26-0149-AAF82BB613EF}"/>
              </a:ext>
            </a:extLst>
          </p:cNvPr>
          <p:cNvSpPr/>
          <p:nvPr/>
        </p:nvSpPr>
        <p:spPr>
          <a:xfrm>
            <a:off x="10710867" y="685800"/>
            <a:ext cx="907808" cy="913517"/>
          </a:xfrm>
          <a:custGeom>
            <a:avLst/>
            <a:gdLst/>
            <a:ahLst/>
            <a:cxnLst/>
            <a:rect l="l" t="t" r="r" b="b"/>
            <a:pathLst>
              <a:path w="1361712" h="1370276">
                <a:moveTo>
                  <a:pt x="0" y="0"/>
                </a:moveTo>
                <a:lnTo>
                  <a:pt x="1361712" y="0"/>
                </a:lnTo>
                <a:lnTo>
                  <a:pt x="1361712" y="1370276"/>
                </a:lnTo>
                <a:lnTo>
                  <a:pt x="0" y="13702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a:extLst>
              <a:ext uri="{FF2B5EF4-FFF2-40B4-BE49-F238E27FC236}">
                <a16:creationId xmlns:a16="http://schemas.microsoft.com/office/drawing/2014/main" id="{3D305CF0-773B-B943-0FE6-98113C2B5851}"/>
              </a:ext>
            </a:extLst>
          </p:cNvPr>
          <p:cNvSpPr/>
          <p:nvPr/>
        </p:nvSpPr>
        <p:spPr>
          <a:xfrm>
            <a:off x="9801213" y="1010939"/>
            <a:ext cx="1819308" cy="752739"/>
          </a:xfrm>
          <a:custGeom>
            <a:avLst/>
            <a:gdLst/>
            <a:ahLst/>
            <a:cxnLst/>
            <a:rect l="l" t="t" r="r" b="b"/>
            <a:pathLst>
              <a:path w="2728962" h="1129108">
                <a:moveTo>
                  <a:pt x="0" y="0"/>
                </a:moveTo>
                <a:lnTo>
                  <a:pt x="2728962" y="0"/>
                </a:lnTo>
                <a:lnTo>
                  <a:pt x="2728962" y="1129108"/>
                </a:lnTo>
                <a:lnTo>
                  <a:pt x="0" y="1129108"/>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9" name="Freeform 9">
            <a:extLst>
              <a:ext uri="{FF2B5EF4-FFF2-40B4-BE49-F238E27FC236}">
                <a16:creationId xmlns:a16="http://schemas.microsoft.com/office/drawing/2014/main" id="{E7029D14-4D81-9D43-011C-73438C5A2A10}"/>
              </a:ext>
            </a:extLst>
          </p:cNvPr>
          <p:cNvSpPr/>
          <p:nvPr/>
        </p:nvSpPr>
        <p:spPr>
          <a:xfrm flipH="1">
            <a:off x="-423246" y="1599318"/>
            <a:ext cx="1529546" cy="632850"/>
          </a:xfrm>
          <a:custGeom>
            <a:avLst/>
            <a:gdLst/>
            <a:ahLst/>
            <a:cxnLst/>
            <a:rect l="l" t="t" r="r" b="b"/>
            <a:pathLst>
              <a:path w="2294319" h="949275">
                <a:moveTo>
                  <a:pt x="2294320" y="0"/>
                </a:moveTo>
                <a:lnTo>
                  <a:pt x="0" y="0"/>
                </a:lnTo>
                <a:lnTo>
                  <a:pt x="0" y="949275"/>
                </a:lnTo>
                <a:lnTo>
                  <a:pt x="2294320" y="949275"/>
                </a:lnTo>
                <a:lnTo>
                  <a:pt x="229432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13" name="Freeform 13">
            <a:extLst>
              <a:ext uri="{FF2B5EF4-FFF2-40B4-BE49-F238E27FC236}">
                <a16:creationId xmlns:a16="http://schemas.microsoft.com/office/drawing/2014/main" id="{1A94F401-111A-31CB-1FFD-DD3AAF8C175B}"/>
              </a:ext>
            </a:extLst>
          </p:cNvPr>
          <p:cNvSpPr/>
          <p:nvPr/>
        </p:nvSpPr>
        <p:spPr>
          <a:xfrm rot="-2970721" flipH="1">
            <a:off x="1415874" y="3386182"/>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Freeform 16">
            <a:extLst>
              <a:ext uri="{FF2B5EF4-FFF2-40B4-BE49-F238E27FC236}">
                <a16:creationId xmlns:a16="http://schemas.microsoft.com/office/drawing/2014/main" id="{421D5C8E-EA1B-9521-008B-C6D959222B3F}"/>
              </a:ext>
            </a:extLst>
          </p:cNvPr>
          <p:cNvSpPr/>
          <p:nvPr/>
        </p:nvSpPr>
        <p:spPr>
          <a:xfrm rot="-84510">
            <a:off x="3497760" y="5713018"/>
            <a:ext cx="9452430" cy="1972361"/>
          </a:xfrm>
          <a:custGeom>
            <a:avLst/>
            <a:gdLst/>
            <a:ahLst/>
            <a:cxnLst/>
            <a:rect l="l" t="t" r="r" b="b"/>
            <a:pathLst>
              <a:path w="14178645" h="2958541">
                <a:moveTo>
                  <a:pt x="0" y="0"/>
                </a:moveTo>
                <a:lnTo>
                  <a:pt x="14178645" y="0"/>
                </a:lnTo>
                <a:lnTo>
                  <a:pt x="14178645" y="2958541"/>
                </a:lnTo>
                <a:lnTo>
                  <a:pt x="0" y="2958541"/>
                </a:lnTo>
                <a:lnTo>
                  <a:pt x="0" y="0"/>
                </a:lnTo>
                <a:close/>
              </a:path>
            </a:pathLst>
          </a:custGeom>
          <a:blipFill>
            <a:blip r:embed="rId14">
              <a:extLst>
                <a:ext uri="{96DAC541-7B7A-43D3-8B79-37D633B846F1}">
                  <asvg:svgBlip xmlns:asvg="http://schemas.microsoft.com/office/drawing/2016/SVG/main" r:embed="rId15"/>
                </a:ext>
              </a:extLst>
            </a:blip>
            <a:stretch>
              <a:fillRect b="-40778"/>
            </a:stretch>
          </a:blipFill>
          <a:ln cap="sq">
            <a:noFill/>
            <a:prstDash val="solid"/>
            <a:miter/>
          </a:ln>
        </p:spPr>
      </p:sp>
      <p:sp>
        <p:nvSpPr>
          <p:cNvPr id="17" name="Freeform 17">
            <a:extLst>
              <a:ext uri="{FF2B5EF4-FFF2-40B4-BE49-F238E27FC236}">
                <a16:creationId xmlns:a16="http://schemas.microsoft.com/office/drawing/2014/main" id="{121B9451-74C9-0D7B-C075-40066BC2BB4D}"/>
              </a:ext>
            </a:extLst>
          </p:cNvPr>
          <p:cNvSpPr/>
          <p:nvPr/>
        </p:nvSpPr>
        <p:spPr>
          <a:xfrm rot="249455">
            <a:off x="-1287516" y="5591512"/>
            <a:ext cx="9452430" cy="1972361"/>
          </a:xfrm>
          <a:custGeom>
            <a:avLst/>
            <a:gdLst/>
            <a:ahLst/>
            <a:cxnLst/>
            <a:rect l="l" t="t" r="r" b="b"/>
            <a:pathLst>
              <a:path w="14178645" h="2958541">
                <a:moveTo>
                  <a:pt x="0" y="0"/>
                </a:moveTo>
                <a:lnTo>
                  <a:pt x="14178646" y="0"/>
                </a:lnTo>
                <a:lnTo>
                  <a:pt x="14178646" y="2958541"/>
                </a:lnTo>
                <a:lnTo>
                  <a:pt x="0" y="2958541"/>
                </a:lnTo>
                <a:lnTo>
                  <a:pt x="0" y="0"/>
                </a:lnTo>
                <a:close/>
              </a:path>
            </a:pathLst>
          </a:custGeom>
          <a:blipFill>
            <a:blip r:embed="rId14">
              <a:extLst>
                <a:ext uri="{96DAC541-7B7A-43D3-8B79-37D633B846F1}">
                  <asvg:svgBlip xmlns:asvg="http://schemas.microsoft.com/office/drawing/2016/SVG/main" r:embed="rId15"/>
                </a:ext>
              </a:extLst>
            </a:blip>
            <a:stretch>
              <a:fillRect b="-40778"/>
            </a:stretch>
          </a:blipFill>
          <a:ln cap="sq">
            <a:noFill/>
            <a:prstDash val="solid"/>
            <a:miter/>
          </a:ln>
        </p:spPr>
      </p:sp>
      <p:sp>
        <p:nvSpPr>
          <p:cNvPr id="18" name="Freeform 18">
            <a:extLst>
              <a:ext uri="{FF2B5EF4-FFF2-40B4-BE49-F238E27FC236}">
                <a16:creationId xmlns:a16="http://schemas.microsoft.com/office/drawing/2014/main" id="{0760BF4F-639D-191E-89F0-CDFE43659886}"/>
              </a:ext>
            </a:extLst>
          </p:cNvPr>
          <p:cNvSpPr/>
          <p:nvPr/>
        </p:nvSpPr>
        <p:spPr>
          <a:xfrm>
            <a:off x="-2996103" y="5604829"/>
            <a:ext cx="5263763" cy="1445342"/>
          </a:xfrm>
          <a:custGeom>
            <a:avLst/>
            <a:gdLst/>
            <a:ahLst/>
            <a:cxnLst/>
            <a:rect l="l" t="t" r="r" b="b"/>
            <a:pathLst>
              <a:path w="7895645" h="2168013">
                <a:moveTo>
                  <a:pt x="0" y="0"/>
                </a:moveTo>
                <a:lnTo>
                  <a:pt x="7895646" y="0"/>
                </a:lnTo>
                <a:lnTo>
                  <a:pt x="7895646" y="2168013"/>
                </a:lnTo>
                <a:lnTo>
                  <a:pt x="0" y="216801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9" name="Freeform 19">
            <a:extLst>
              <a:ext uri="{FF2B5EF4-FFF2-40B4-BE49-F238E27FC236}">
                <a16:creationId xmlns:a16="http://schemas.microsoft.com/office/drawing/2014/main" id="{808CD2F0-B127-AA8D-4822-67A40EBD4200}"/>
              </a:ext>
            </a:extLst>
          </p:cNvPr>
          <p:cNvSpPr/>
          <p:nvPr/>
        </p:nvSpPr>
        <p:spPr>
          <a:xfrm rot="250174">
            <a:off x="4367020" y="5953998"/>
            <a:ext cx="482025" cy="225949"/>
          </a:xfrm>
          <a:custGeom>
            <a:avLst/>
            <a:gdLst/>
            <a:ahLst/>
            <a:cxnLst/>
            <a:rect l="l" t="t" r="r" b="b"/>
            <a:pathLst>
              <a:path w="723038" h="338924">
                <a:moveTo>
                  <a:pt x="0" y="0"/>
                </a:moveTo>
                <a:lnTo>
                  <a:pt x="723038" y="0"/>
                </a:lnTo>
                <a:lnTo>
                  <a:pt x="723038" y="338924"/>
                </a:lnTo>
                <a:lnTo>
                  <a:pt x="0" y="338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1" name="Freeform 21">
            <a:extLst>
              <a:ext uri="{FF2B5EF4-FFF2-40B4-BE49-F238E27FC236}">
                <a16:creationId xmlns:a16="http://schemas.microsoft.com/office/drawing/2014/main" id="{354F9F76-E429-F734-7C67-E3076A9E112E}"/>
              </a:ext>
            </a:extLst>
          </p:cNvPr>
          <p:cNvSpPr/>
          <p:nvPr/>
        </p:nvSpPr>
        <p:spPr>
          <a:xfrm rot="250174">
            <a:off x="7634852" y="6465970"/>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2" name="Freeform 22">
            <a:extLst>
              <a:ext uri="{FF2B5EF4-FFF2-40B4-BE49-F238E27FC236}">
                <a16:creationId xmlns:a16="http://schemas.microsoft.com/office/drawing/2014/main" id="{A328E62A-E071-8380-EB51-05662C15E16F}"/>
              </a:ext>
            </a:extLst>
          </p:cNvPr>
          <p:cNvSpPr/>
          <p:nvPr/>
        </p:nvSpPr>
        <p:spPr>
          <a:xfrm rot="97780" flipH="1">
            <a:off x="8363532" y="5589375"/>
            <a:ext cx="615001" cy="963449"/>
          </a:xfrm>
          <a:custGeom>
            <a:avLst/>
            <a:gdLst/>
            <a:ahLst/>
            <a:cxnLst/>
            <a:rect l="l" t="t" r="r" b="b"/>
            <a:pathLst>
              <a:path w="922502" h="1445173">
                <a:moveTo>
                  <a:pt x="922502" y="0"/>
                </a:moveTo>
                <a:lnTo>
                  <a:pt x="0" y="0"/>
                </a:lnTo>
                <a:lnTo>
                  <a:pt x="0" y="1445173"/>
                </a:lnTo>
                <a:lnTo>
                  <a:pt x="922502" y="1445173"/>
                </a:lnTo>
                <a:lnTo>
                  <a:pt x="922502"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3" name="Freeform 23">
            <a:extLst>
              <a:ext uri="{FF2B5EF4-FFF2-40B4-BE49-F238E27FC236}">
                <a16:creationId xmlns:a16="http://schemas.microsoft.com/office/drawing/2014/main" id="{53D1E59F-64D7-BEBA-450E-33E3EB72942E}"/>
              </a:ext>
            </a:extLst>
          </p:cNvPr>
          <p:cNvSpPr/>
          <p:nvPr/>
        </p:nvSpPr>
        <p:spPr>
          <a:xfrm rot="250174">
            <a:off x="8477964" y="4106802"/>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0" name="Freeform 13">
            <a:extLst>
              <a:ext uri="{FF2B5EF4-FFF2-40B4-BE49-F238E27FC236}">
                <a16:creationId xmlns:a16="http://schemas.microsoft.com/office/drawing/2014/main" id="{781BDD92-AA13-1E3A-C94E-9F0606F12529}"/>
              </a:ext>
            </a:extLst>
          </p:cNvPr>
          <p:cNvSpPr/>
          <p:nvPr/>
        </p:nvSpPr>
        <p:spPr>
          <a:xfrm rot="-2970721" flipH="1">
            <a:off x="7683959" y="952349"/>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1" name="Freeform 13">
            <a:extLst>
              <a:ext uri="{FF2B5EF4-FFF2-40B4-BE49-F238E27FC236}">
                <a16:creationId xmlns:a16="http://schemas.microsoft.com/office/drawing/2014/main" id="{081C8E4B-089A-E6B7-1246-81E5E1B5A7D9}"/>
              </a:ext>
            </a:extLst>
          </p:cNvPr>
          <p:cNvSpPr/>
          <p:nvPr/>
        </p:nvSpPr>
        <p:spPr>
          <a:xfrm rot="18629279" flipH="1">
            <a:off x="3247937" y="1810289"/>
            <a:ext cx="351866" cy="349331"/>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4" name="Picture 3">
            <a:extLst>
              <a:ext uri="{FF2B5EF4-FFF2-40B4-BE49-F238E27FC236}">
                <a16:creationId xmlns:a16="http://schemas.microsoft.com/office/drawing/2014/main" id="{09A4800D-432D-34AF-B1AD-FEFD4DECEE3E}"/>
              </a:ext>
            </a:extLst>
          </p:cNvPr>
          <p:cNvPicPr>
            <a:picLocks noChangeAspect="1"/>
          </p:cNvPicPr>
          <p:nvPr/>
        </p:nvPicPr>
        <p:blipFill>
          <a:blip r:embed="rId20"/>
          <a:stretch>
            <a:fillRect/>
          </a:stretch>
        </p:blipFill>
        <p:spPr>
          <a:xfrm>
            <a:off x="94408" y="-91411"/>
            <a:ext cx="11540728" cy="1743607"/>
          </a:xfrm>
          <a:prstGeom prst="rect">
            <a:avLst/>
          </a:prstGeom>
        </p:spPr>
      </p:pic>
      <p:pic>
        <p:nvPicPr>
          <p:cNvPr id="10" name="Picture 9">
            <a:extLst>
              <a:ext uri="{FF2B5EF4-FFF2-40B4-BE49-F238E27FC236}">
                <a16:creationId xmlns:a16="http://schemas.microsoft.com/office/drawing/2014/main" id="{8CE40185-2436-3691-A886-B45215145D6C}"/>
              </a:ext>
            </a:extLst>
          </p:cNvPr>
          <p:cNvPicPr>
            <a:picLocks noChangeAspect="1"/>
          </p:cNvPicPr>
          <p:nvPr/>
        </p:nvPicPr>
        <p:blipFill>
          <a:blip r:embed="rId21"/>
          <a:stretch>
            <a:fillRect/>
          </a:stretch>
        </p:blipFill>
        <p:spPr>
          <a:xfrm>
            <a:off x="571479" y="747265"/>
            <a:ext cx="10602292" cy="4982846"/>
          </a:xfrm>
          <a:prstGeom prst="rect">
            <a:avLst/>
          </a:prstGeom>
        </p:spPr>
      </p:pic>
      <p:sp>
        <p:nvSpPr>
          <p:cNvPr id="3" name="TextBox 2">
            <a:extLst>
              <a:ext uri="{FF2B5EF4-FFF2-40B4-BE49-F238E27FC236}">
                <a16:creationId xmlns:a16="http://schemas.microsoft.com/office/drawing/2014/main" id="{5D9CCC74-1F13-718C-2267-FBBD9BF6502F}"/>
              </a:ext>
            </a:extLst>
          </p:cNvPr>
          <p:cNvSpPr txBox="1"/>
          <p:nvPr/>
        </p:nvSpPr>
        <p:spPr>
          <a:xfrm>
            <a:off x="1821885" y="4633770"/>
            <a:ext cx="6466438" cy="1200329"/>
          </a:xfrm>
          <a:prstGeom prst="rect">
            <a:avLst/>
          </a:prstGeom>
          <a:noFill/>
        </p:spPr>
        <p:txBody>
          <a:bodyPr wrap="square" rtlCol="0">
            <a:spAutoFit/>
          </a:bodyPr>
          <a:lstStyle/>
          <a:p>
            <a:r>
              <a:rPr lang="en-US" sz="3600" b="1" dirty="0">
                <a:solidFill>
                  <a:srgbClr val="0070C0"/>
                </a:solidFill>
                <a:latin typeface="Times New Roman" panose="02020603050405020304" pitchFamily="18" charset="0"/>
                <a:cs typeface="Times New Roman" panose="02020603050405020304" pitchFamily="18" charset="0"/>
              </a:rPr>
              <a:t>GV: Hoàng Thanh Trang</a:t>
            </a:r>
          </a:p>
          <a:p>
            <a:r>
              <a:rPr lang="en-US" sz="3600" b="1" dirty="0" err="1">
                <a:solidFill>
                  <a:srgbClr val="0070C0"/>
                </a:solidFill>
                <a:latin typeface="Times New Roman" panose="02020603050405020304" pitchFamily="18" charset="0"/>
                <a:cs typeface="Times New Roman" panose="02020603050405020304" pitchFamily="18" charset="0"/>
              </a:rPr>
              <a:t>Lớp</a:t>
            </a:r>
            <a:r>
              <a:rPr lang="en-US" sz="3600" b="1" dirty="0">
                <a:solidFill>
                  <a:srgbClr val="0070C0"/>
                </a:solidFill>
                <a:latin typeface="Times New Roman" panose="02020603050405020304" pitchFamily="18" charset="0"/>
                <a:cs typeface="Times New Roman" panose="02020603050405020304" pitchFamily="18" charset="0"/>
              </a:rPr>
              <a:t> 5A3</a:t>
            </a:r>
          </a:p>
        </p:txBody>
      </p:sp>
      <p:sp>
        <p:nvSpPr>
          <p:cNvPr id="5" name="Freeform 18">
            <a:extLst>
              <a:ext uri="{FF2B5EF4-FFF2-40B4-BE49-F238E27FC236}">
                <a16:creationId xmlns:a16="http://schemas.microsoft.com/office/drawing/2014/main" id="{F1357510-1451-8174-CF00-DF97EA3DFF51}"/>
              </a:ext>
            </a:extLst>
          </p:cNvPr>
          <p:cNvSpPr/>
          <p:nvPr/>
        </p:nvSpPr>
        <p:spPr>
          <a:xfrm>
            <a:off x="6943820" y="5531668"/>
            <a:ext cx="5263763" cy="1445342"/>
          </a:xfrm>
          <a:custGeom>
            <a:avLst/>
            <a:gdLst/>
            <a:ahLst/>
            <a:cxnLst/>
            <a:rect l="l" t="t" r="r" b="b"/>
            <a:pathLst>
              <a:path w="7895645" h="2168013">
                <a:moveTo>
                  <a:pt x="0" y="0"/>
                </a:moveTo>
                <a:lnTo>
                  <a:pt x="7895646" y="0"/>
                </a:lnTo>
                <a:lnTo>
                  <a:pt x="7895646" y="2168013"/>
                </a:lnTo>
                <a:lnTo>
                  <a:pt x="0" y="216801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1" name="Freeform 18">
            <a:extLst>
              <a:ext uri="{FF2B5EF4-FFF2-40B4-BE49-F238E27FC236}">
                <a16:creationId xmlns:a16="http://schemas.microsoft.com/office/drawing/2014/main" id="{2E083794-3635-A309-17B1-2066066A7548}"/>
              </a:ext>
            </a:extLst>
          </p:cNvPr>
          <p:cNvSpPr/>
          <p:nvPr/>
        </p:nvSpPr>
        <p:spPr>
          <a:xfrm>
            <a:off x="1901177" y="5569371"/>
            <a:ext cx="5263763" cy="1445342"/>
          </a:xfrm>
          <a:custGeom>
            <a:avLst/>
            <a:gdLst/>
            <a:ahLst/>
            <a:cxnLst/>
            <a:rect l="l" t="t" r="r" b="b"/>
            <a:pathLst>
              <a:path w="7895645" h="2168013">
                <a:moveTo>
                  <a:pt x="0" y="0"/>
                </a:moveTo>
                <a:lnTo>
                  <a:pt x="7895646" y="0"/>
                </a:lnTo>
                <a:lnTo>
                  <a:pt x="7895646" y="2168013"/>
                </a:lnTo>
                <a:lnTo>
                  <a:pt x="0" y="216801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Tree>
    <p:extLst>
      <p:ext uri="{BB962C8B-B14F-4D97-AF65-F5344CB8AC3E}">
        <p14:creationId xmlns:p14="http://schemas.microsoft.com/office/powerpoint/2010/main" val="496150842"/>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351"/>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sp>
        <p:nvSpPr>
          <p:cNvPr id="36" name="Oval 35">
            <a:extLst>
              <a:ext uri="{FF2B5EF4-FFF2-40B4-BE49-F238E27FC236}">
                <a16:creationId xmlns:a16="http://schemas.microsoft.com/office/drawing/2014/main" id="{79784B16-98A3-D017-A784-31514B2D465D}"/>
              </a:ext>
            </a:extLst>
          </p:cNvPr>
          <p:cNvSpPr/>
          <p:nvPr/>
        </p:nvSpPr>
        <p:spPr>
          <a:xfrm rot="21280755">
            <a:off x="3243631" y="542622"/>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8" name="Oval 47">
            <a:extLst>
              <a:ext uri="{FF2B5EF4-FFF2-40B4-BE49-F238E27FC236}">
                <a16:creationId xmlns:a16="http://schemas.microsoft.com/office/drawing/2014/main" id="{92947210-8ACC-C1F3-DFED-54BA16208644}"/>
              </a:ext>
            </a:extLst>
          </p:cNvPr>
          <p:cNvSpPr/>
          <p:nvPr/>
        </p:nvSpPr>
        <p:spPr>
          <a:xfrm rot="631900" flipH="1">
            <a:off x="6048174" y="415013"/>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360" name="Group 359">
            <a:extLst>
              <a:ext uri="{FF2B5EF4-FFF2-40B4-BE49-F238E27FC236}">
                <a16:creationId xmlns:a16="http://schemas.microsoft.com/office/drawing/2014/main" id="{F2402D3F-C2C7-E843-616C-6C030B1E4C14}"/>
              </a:ext>
            </a:extLst>
          </p:cNvPr>
          <p:cNvGrpSpPr/>
          <p:nvPr/>
        </p:nvGrpSpPr>
        <p:grpSpPr>
          <a:xfrm rot="21313856">
            <a:off x="-277579" y="2640251"/>
            <a:ext cx="3887344" cy="3887342"/>
            <a:chOff x="2134403" y="1322488"/>
            <a:chExt cx="4691730" cy="4691730"/>
          </a:xfrm>
        </p:grpSpPr>
        <p:grpSp>
          <p:nvGrpSpPr>
            <p:cNvPr id="361" name="Group 360">
              <a:extLst>
                <a:ext uri="{FF2B5EF4-FFF2-40B4-BE49-F238E27FC236}">
                  <a16:creationId xmlns:a16="http://schemas.microsoft.com/office/drawing/2014/main" id="{3D00A7C0-178F-F1AA-A70B-2F1DEB9F5860}"/>
                </a:ext>
              </a:extLst>
            </p:cNvPr>
            <p:cNvGrpSpPr/>
            <p:nvPr/>
          </p:nvGrpSpPr>
          <p:grpSpPr>
            <a:xfrm rot="17944252" flipV="1">
              <a:off x="3065919" y="2077983"/>
              <a:ext cx="880564" cy="2056345"/>
              <a:chOff x="3810000" y="3100647"/>
              <a:chExt cx="880564" cy="2056345"/>
            </a:xfrm>
          </p:grpSpPr>
          <p:sp>
            <p:nvSpPr>
              <p:cNvPr id="363" name="Freeform: Shape 362">
                <a:extLst>
                  <a:ext uri="{FF2B5EF4-FFF2-40B4-BE49-F238E27FC236}">
                    <a16:creationId xmlns:a16="http://schemas.microsoft.com/office/drawing/2014/main" id="{DDC5BD6C-1048-2B2F-5AA0-8D95D448ADF6}"/>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64" name="Graphic 3">
                <a:extLst>
                  <a:ext uri="{FF2B5EF4-FFF2-40B4-BE49-F238E27FC236}">
                    <a16:creationId xmlns:a16="http://schemas.microsoft.com/office/drawing/2014/main" id="{EDA5D502-5180-DCA0-93D9-C59619C0F030}"/>
                  </a:ext>
                </a:extLst>
              </p:cNvPr>
              <p:cNvGrpSpPr/>
              <p:nvPr/>
            </p:nvGrpSpPr>
            <p:grpSpPr>
              <a:xfrm>
                <a:off x="3810000" y="4307544"/>
                <a:ext cx="880564" cy="849448"/>
                <a:chOff x="4757962" y="590549"/>
                <a:chExt cx="99726" cy="96202"/>
              </a:xfrm>
            </p:grpSpPr>
            <p:grpSp>
              <p:nvGrpSpPr>
                <p:cNvPr id="365" name="Graphic 3">
                  <a:extLst>
                    <a:ext uri="{FF2B5EF4-FFF2-40B4-BE49-F238E27FC236}">
                      <a16:creationId xmlns:a16="http://schemas.microsoft.com/office/drawing/2014/main" id="{B118416E-2E75-5083-5319-7906AEC260DE}"/>
                    </a:ext>
                  </a:extLst>
                </p:cNvPr>
                <p:cNvGrpSpPr/>
                <p:nvPr/>
              </p:nvGrpSpPr>
              <p:grpSpPr>
                <a:xfrm>
                  <a:off x="4757962" y="590549"/>
                  <a:ext cx="99726" cy="96202"/>
                  <a:chOff x="4757962" y="590549"/>
                  <a:chExt cx="99726" cy="96202"/>
                </a:xfrm>
              </p:grpSpPr>
              <p:sp>
                <p:nvSpPr>
                  <p:cNvPr id="368" name="Freeform: Shape 367">
                    <a:extLst>
                      <a:ext uri="{FF2B5EF4-FFF2-40B4-BE49-F238E27FC236}">
                        <a16:creationId xmlns:a16="http://schemas.microsoft.com/office/drawing/2014/main" id="{0E7B2B0A-77E1-36FC-43EE-1AF0C7BFE9F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9" name="Freeform: Shape 368">
                    <a:extLst>
                      <a:ext uri="{FF2B5EF4-FFF2-40B4-BE49-F238E27FC236}">
                        <a16:creationId xmlns:a16="http://schemas.microsoft.com/office/drawing/2014/main" id="{7C6F530D-3A36-6386-B5E6-FBCFCA690AE6}"/>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66" name="Freeform: Shape 365">
                  <a:extLst>
                    <a:ext uri="{FF2B5EF4-FFF2-40B4-BE49-F238E27FC236}">
                      <a16:creationId xmlns:a16="http://schemas.microsoft.com/office/drawing/2014/main" id="{F1C2A8F6-0660-11E2-A38D-B7F6DBC07DB6}"/>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7" name="Freeform: Shape 366">
                  <a:extLst>
                    <a:ext uri="{FF2B5EF4-FFF2-40B4-BE49-F238E27FC236}">
                      <a16:creationId xmlns:a16="http://schemas.microsoft.com/office/drawing/2014/main" id="{69B3B7B8-9165-F71D-188A-E10B845B833B}"/>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362" name="Oval 361">
              <a:extLst>
                <a:ext uri="{FF2B5EF4-FFF2-40B4-BE49-F238E27FC236}">
                  <a16:creationId xmlns:a16="http://schemas.microsoft.com/office/drawing/2014/main" id="{BF06A612-2D43-6937-0F56-B7F13F144019}"/>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50F0F740-48D2-4FBA-62DC-3557FBB3F0E5}"/>
              </a:ext>
            </a:extLst>
          </p:cNvPr>
          <p:cNvGrpSpPr/>
          <p:nvPr/>
        </p:nvGrpSpPr>
        <p:grpSpPr>
          <a:xfrm>
            <a:off x="-4416090" y="-3579645"/>
            <a:ext cx="18741690" cy="18741690"/>
            <a:chOff x="-4416090" y="-3579645"/>
            <a:chExt cx="18741690" cy="18741690"/>
          </a:xfrm>
        </p:grpSpPr>
        <p:grpSp>
          <p:nvGrpSpPr>
            <p:cNvPr id="2" name="Group 1">
              <a:extLst>
                <a:ext uri="{FF2B5EF4-FFF2-40B4-BE49-F238E27FC236}">
                  <a16:creationId xmlns:a16="http://schemas.microsoft.com/office/drawing/2014/main" id="{31C2348C-7FCD-4033-F7A7-A31B98C3284A}"/>
                </a:ext>
              </a:extLst>
            </p:cNvPr>
            <p:cNvGrpSpPr/>
            <p:nvPr/>
          </p:nvGrpSpPr>
          <p:grpSpPr>
            <a:xfrm>
              <a:off x="5129626" y="344758"/>
              <a:ext cx="6383691" cy="5265106"/>
              <a:chOff x="5129626" y="344758"/>
              <a:chExt cx="6383691" cy="5265106"/>
            </a:xfrm>
          </p:grpSpPr>
          <p:sp>
            <p:nvSpPr>
              <p:cNvPr id="4" name="Graphic 2">
                <a:extLst>
                  <a:ext uri="{FF2B5EF4-FFF2-40B4-BE49-F238E27FC236}">
                    <a16:creationId xmlns:a16="http://schemas.microsoft.com/office/drawing/2014/main" id="{468D7D59-F157-747E-B694-B3721795CDB5}"/>
                  </a:ext>
                </a:extLst>
              </p:cNvPr>
              <p:cNvSpPr/>
              <p:nvPr/>
            </p:nvSpPr>
            <p:spPr>
              <a:xfrm>
                <a:off x="5129626" y="344758"/>
                <a:ext cx="6383691" cy="5265106"/>
              </a:xfrm>
              <a:custGeom>
                <a:avLst/>
                <a:gdLst>
                  <a:gd name="connsiteX0" fmla="*/ 5133978 w 6383691"/>
                  <a:gd name="connsiteY0" fmla="*/ 353647 h 5265106"/>
                  <a:gd name="connsiteX1" fmla="*/ 2429359 w 6383691"/>
                  <a:gd name="connsiteY1" fmla="*/ 13072 h 5265106"/>
                  <a:gd name="connsiteX2" fmla="*/ 254392 w 6383691"/>
                  <a:gd name="connsiteY2" fmla="*/ 712148 h 5265106"/>
                  <a:gd name="connsiteX3" fmla="*/ 688259 w 6383691"/>
                  <a:gd name="connsiteY3" fmla="*/ 4094004 h 5265106"/>
                  <a:gd name="connsiteX4" fmla="*/ 1420761 w 6383691"/>
                  <a:gd name="connsiteY4" fmla="*/ 4416655 h 5265106"/>
                  <a:gd name="connsiteX5" fmla="*/ 1060145 w 6383691"/>
                  <a:gd name="connsiteY5" fmla="*/ 5265107 h 5265106"/>
                  <a:gd name="connsiteX6" fmla="*/ 2496974 w 6383691"/>
                  <a:gd name="connsiteY6" fmla="*/ 4488355 h 5265106"/>
                  <a:gd name="connsiteX7" fmla="*/ 3635168 w 6383691"/>
                  <a:gd name="connsiteY7" fmla="*/ 4452505 h 5265106"/>
                  <a:gd name="connsiteX8" fmla="*/ 6244000 w 6383691"/>
                  <a:gd name="connsiteY8" fmla="*/ 3173853 h 5265106"/>
                  <a:gd name="connsiteX9" fmla="*/ 5133978 w 6383691"/>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3691" h="5265106" fill="none" extrusionOk="0">
                    <a:moveTo>
                      <a:pt x="5133978" y="353647"/>
                    </a:moveTo>
                    <a:cubicBezTo>
                      <a:pt x="3835893" y="96777"/>
                      <a:pt x="3494381" y="277933"/>
                      <a:pt x="2429359" y="13072"/>
                    </a:cubicBezTo>
                    <a:cubicBezTo>
                      <a:pt x="1634053" y="-36911"/>
                      <a:pt x="824712" y="176062"/>
                      <a:pt x="254392" y="712148"/>
                    </a:cubicBezTo>
                    <a:cubicBezTo>
                      <a:pt x="-359114" y="1502416"/>
                      <a:pt x="116649" y="3678340"/>
                      <a:pt x="688259" y="4094004"/>
                    </a:cubicBezTo>
                    <a:cubicBezTo>
                      <a:pt x="859065" y="4247517"/>
                      <a:pt x="1140313" y="4394619"/>
                      <a:pt x="1420761" y="4416655"/>
                    </a:cubicBezTo>
                    <a:cubicBezTo>
                      <a:pt x="1475955" y="4708596"/>
                      <a:pt x="1443157" y="5036268"/>
                      <a:pt x="1060145" y="5265107"/>
                    </a:cubicBezTo>
                    <a:cubicBezTo>
                      <a:pt x="961490" y="5292400"/>
                      <a:pt x="2104941" y="5217779"/>
                      <a:pt x="2496974" y="4488355"/>
                    </a:cubicBezTo>
                    <a:cubicBezTo>
                      <a:pt x="2956619" y="4474965"/>
                      <a:pt x="3346022" y="4452225"/>
                      <a:pt x="3635168" y="4452505"/>
                    </a:cubicBezTo>
                    <a:cubicBezTo>
                      <a:pt x="4586929" y="4262947"/>
                      <a:pt x="5942272" y="4549987"/>
                      <a:pt x="6244000" y="3173853"/>
                    </a:cubicBezTo>
                    <a:cubicBezTo>
                      <a:pt x="6459596" y="2194791"/>
                      <a:pt x="6268846" y="502648"/>
                      <a:pt x="5133978" y="353647"/>
                    </a:cubicBezTo>
                    <a:close/>
                  </a:path>
                  <a:path w="6383691" h="5265106" stroke="0" extrusionOk="0">
                    <a:moveTo>
                      <a:pt x="5133978" y="353647"/>
                    </a:moveTo>
                    <a:cubicBezTo>
                      <a:pt x="4653849" y="229745"/>
                      <a:pt x="3521841" y="285092"/>
                      <a:pt x="2429359" y="13072"/>
                    </a:cubicBezTo>
                    <a:cubicBezTo>
                      <a:pt x="1851510" y="44108"/>
                      <a:pt x="664849" y="-28692"/>
                      <a:pt x="254392" y="712148"/>
                    </a:cubicBezTo>
                    <a:cubicBezTo>
                      <a:pt x="-252524" y="1474496"/>
                      <a:pt x="133452" y="3522010"/>
                      <a:pt x="688259" y="4094004"/>
                    </a:cubicBezTo>
                    <a:cubicBezTo>
                      <a:pt x="863080" y="4256716"/>
                      <a:pt x="1139062" y="4409594"/>
                      <a:pt x="1420761" y="4416655"/>
                    </a:cubicBezTo>
                    <a:cubicBezTo>
                      <a:pt x="1427349" y="4766017"/>
                      <a:pt x="1376585" y="5085713"/>
                      <a:pt x="1060145" y="5265107"/>
                    </a:cubicBezTo>
                    <a:cubicBezTo>
                      <a:pt x="1048206" y="5240800"/>
                      <a:pt x="1964724" y="5241492"/>
                      <a:pt x="2496974" y="4488355"/>
                    </a:cubicBezTo>
                    <a:cubicBezTo>
                      <a:pt x="2875233" y="4486348"/>
                      <a:pt x="3336180" y="4413213"/>
                      <a:pt x="3635168" y="4452505"/>
                    </a:cubicBezTo>
                    <a:cubicBezTo>
                      <a:pt x="4671014" y="4578990"/>
                      <a:pt x="5811850" y="4324486"/>
                      <a:pt x="6244000" y="3173853"/>
                    </a:cubicBezTo>
                    <a:cubicBezTo>
                      <a:pt x="6593548" y="2178974"/>
                      <a:pt x="6251147" y="813540"/>
                      <a:pt x="5133978" y="353647"/>
                    </a:cubicBezTo>
                    <a:close/>
                  </a:path>
                </a:pathLst>
              </a:custGeom>
              <a:solidFill>
                <a:srgbClr val="FFFFFF"/>
              </a:solidFill>
              <a:ln w="38100" cap="flat">
                <a:solidFill>
                  <a:srgbClr val="5E250C"/>
                </a:solidFill>
                <a:prstDash val="solid"/>
                <a:miter/>
                <a:extLst>
                  <a:ext uri="{C807C97D-BFC1-408E-A445-0C87EB9F89A2}">
                    <ask:lineSketchStyleProps xmlns:ask="http://schemas.microsoft.com/office/drawing/2018/sketchyshapes" sd="3574239762">
                      <a:custGeom>
                        <a:avLst/>
                        <a:gdLst>
                          <a:gd name="connsiteX0" fmla="*/ 5444125 w 6769333"/>
                          <a:gd name="connsiteY0" fmla="*/ 353647 h 5265106"/>
                          <a:gd name="connsiteX1" fmla="*/ 2576118 w 6769333"/>
                          <a:gd name="connsiteY1" fmla="*/ 13072 h 5265106"/>
                          <a:gd name="connsiteX2" fmla="*/ 269761 w 6769333"/>
                          <a:gd name="connsiteY2" fmla="*/ 712148 h 5265106"/>
                          <a:gd name="connsiteX3" fmla="*/ 729838 w 6769333"/>
                          <a:gd name="connsiteY3" fmla="*/ 4094004 h 5265106"/>
                          <a:gd name="connsiteX4" fmla="*/ 1506590 w 6769333"/>
                          <a:gd name="connsiteY4" fmla="*/ 4416655 h 5265106"/>
                          <a:gd name="connsiteX5" fmla="*/ 1124189 w 6769333"/>
                          <a:gd name="connsiteY5" fmla="*/ 5265107 h 5265106"/>
                          <a:gd name="connsiteX6" fmla="*/ 2647818 w 6769333"/>
                          <a:gd name="connsiteY6" fmla="*/ 4488355 h 5265106"/>
                          <a:gd name="connsiteX7" fmla="*/ 3854771 w 6769333"/>
                          <a:gd name="connsiteY7" fmla="*/ 4452505 h 5265106"/>
                          <a:gd name="connsiteX8" fmla="*/ 6621204 w 6769333"/>
                          <a:gd name="connsiteY8" fmla="*/ 3173853 h 5265106"/>
                          <a:gd name="connsiteX9" fmla="*/ 5444125 w 6769333"/>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69333" h="5265106">
                            <a:moveTo>
                              <a:pt x="5444125" y="353647"/>
                            </a:moveTo>
                            <a:lnTo>
                              <a:pt x="2576118" y="13072"/>
                            </a:lnTo>
                            <a:cubicBezTo>
                              <a:pt x="1859116" y="-40704"/>
                              <a:pt x="783613" y="48922"/>
                              <a:pt x="269761" y="712148"/>
                            </a:cubicBezTo>
                            <a:cubicBezTo>
                              <a:pt x="-297865" y="1482924"/>
                              <a:pt x="114411" y="3532353"/>
                              <a:pt x="729838" y="4094004"/>
                            </a:cubicBezTo>
                            <a:cubicBezTo>
                              <a:pt x="909088" y="4261305"/>
                              <a:pt x="1189914" y="4362880"/>
                              <a:pt x="1506590" y="4416655"/>
                            </a:cubicBezTo>
                            <a:cubicBezTo>
                              <a:pt x="1518540" y="4703456"/>
                              <a:pt x="1464765" y="5073906"/>
                              <a:pt x="1124189" y="5265107"/>
                            </a:cubicBezTo>
                            <a:cubicBezTo>
                              <a:pt x="1124189" y="5265107"/>
                              <a:pt x="2229567" y="5229257"/>
                              <a:pt x="2647818" y="4488355"/>
                            </a:cubicBezTo>
                            <a:cubicBezTo>
                              <a:pt x="3101919" y="4482380"/>
                              <a:pt x="3544070" y="4452505"/>
                              <a:pt x="3854771" y="4452505"/>
                            </a:cubicBezTo>
                            <a:cubicBezTo>
                              <a:pt x="4882474" y="4452505"/>
                              <a:pt x="6208928" y="4350930"/>
                              <a:pt x="6621204" y="3173853"/>
                            </a:cubicBezTo>
                            <a:cubicBezTo>
                              <a:pt x="7033479" y="2098351"/>
                              <a:pt x="6567428" y="664348"/>
                              <a:pt x="5444125" y="353647"/>
                            </a:cubicBezTo>
                            <a:close/>
                          </a:path>
                        </a:pathLst>
                      </a:custGeom>
                      <ask:type>
                        <ask:lineSketchCurved/>
                      </ask:type>
                    </ask:lineSketchStyleProps>
                  </a:ext>
                </a:extLst>
              </a:ln>
            </p:spPr>
            <p:txBody>
              <a:bodyPr rtlCol="0" anchor="ctr"/>
              <a:lstStyle/>
              <a:p>
                <a:pPr marL="0" marR="0" lvl="0" indent="0" algn="l" defTabSz="914400" rtl="0" eaLnBrk="1" fontAlgn="auto" latinLnBrk="0" hangingPunct="1">
                  <a:lnSpc>
                    <a:spcPct val="124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EF68D279-FBCA-80C3-E728-5980E8576592}"/>
                  </a:ext>
                </a:extLst>
              </p:cNvPr>
              <p:cNvSpPr txBox="1"/>
              <p:nvPr/>
            </p:nvSpPr>
            <p:spPr>
              <a:xfrm>
                <a:off x="5753350" y="1153825"/>
                <a:ext cx="5146985" cy="2726580"/>
              </a:xfrm>
              <a:prstGeom prst="rect">
                <a:avLst/>
              </a:prstGeom>
              <a:noFill/>
            </p:spPr>
            <p:txBody>
              <a:bodyPr wrap="square" lIns="0" tIns="0" rIns="0" bIns="0" rtlCol="0">
                <a:spAutoFit/>
              </a:bodyPr>
              <a:lstStyle/>
              <a:p>
                <a:pPr marL="0" marR="0" lvl="0" indent="0" algn="ctr" defTabSz="914400" rtl="0" eaLnBrk="1" fontAlgn="auto" latinLnBrk="0" hangingPunct="1">
                  <a:lnSpc>
                    <a:spcPct val="124000"/>
                  </a:lnSpc>
                  <a:spcBef>
                    <a:spcPts val="0"/>
                  </a:spcBef>
                  <a:spcAft>
                    <a:spcPts val="0"/>
                  </a:spcAft>
                  <a:buClrTx/>
                  <a:buSzTx/>
                  <a:buFontTx/>
                  <a:buNone/>
                  <a:tabLst/>
                  <a:defRPr/>
                </a:pPr>
                <a:r>
                  <a:rPr kumimoji="0" lang="vi-VN" sz="4000" b="1" i="0" u="none" strike="noStrike" kern="1200" cap="none" spc="0" normalizeH="0" baseline="0" noProof="0">
                    <a:ln>
                      <a:noFill/>
                    </a:ln>
                    <a:solidFill>
                      <a:sysClr val="windowText" lastClr="000000"/>
                    </a:solidFill>
                    <a:effectLst/>
                    <a:uLnTx/>
                    <a:uFillTx/>
                    <a:latin typeface="Cambria" panose="02040503050406030204" pitchFamily="18" charset="0"/>
                    <a:ea typeface="Cambria" panose="02040503050406030204" pitchFamily="18" charset="0"/>
                  </a:rPr>
                  <a:t>Mình đã đến nơi rồi!</a:t>
                </a:r>
              </a:p>
              <a:p>
                <a:pPr marL="0" marR="0" lvl="0" indent="0" algn="ctr" defTabSz="914400" rtl="0" eaLnBrk="1" fontAlgn="auto" latinLnBrk="0" hangingPunct="1">
                  <a:lnSpc>
                    <a:spcPct val="124000"/>
                  </a:lnSpc>
                  <a:spcBef>
                    <a:spcPts val="0"/>
                  </a:spcBef>
                  <a:spcAft>
                    <a:spcPts val="0"/>
                  </a:spcAft>
                  <a:buClrTx/>
                  <a:buSzTx/>
                  <a:buFontTx/>
                  <a:buNone/>
                  <a:tabLst/>
                  <a:defRPr/>
                </a:pPr>
                <a:r>
                  <a:rPr kumimoji="0" lang="vi-VN" sz="5400" b="1" i="0" u="none" strike="noStrike" kern="1200" cap="none" spc="0" normalizeH="0" baseline="0" noProof="0">
                    <a:ln>
                      <a:noFill/>
                    </a:ln>
                    <a:solidFill>
                      <a:srgbClr val="FC6E51">
                        <a:lumMod val="75000"/>
                      </a:srgbClr>
                    </a:solidFill>
                    <a:effectLst/>
                    <a:uLnTx/>
                    <a:uFillTx/>
                    <a:latin typeface="Cambria" panose="02040503050406030204" pitchFamily="18" charset="0"/>
                    <a:ea typeface="Cambria" panose="02040503050406030204" pitchFamily="18" charset="0"/>
                  </a:rPr>
                  <a:t>CẢM ƠN CÁC BẠN RẤT NHIỀU</a:t>
                </a:r>
                <a:endParaRPr kumimoji="0" lang="en-US" sz="5400" b="1" i="0" u="none" strike="noStrike" kern="1200" cap="none" spc="0" normalizeH="0" baseline="0" noProof="0">
                  <a:ln>
                    <a:noFill/>
                  </a:ln>
                  <a:solidFill>
                    <a:srgbClr val="FC6E51">
                      <a:lumMod val="75000"/>
                    </a:srgbClr>
                  </a:solidFill>
                  <a:effectLst/>
                  <a:uLnTx/>
                  <a:uFillTx/>
                  <a:latin typeface="Cambria" panose="02040503050406030204" pitchFamily="18" charset="0"/>
                  <a:ea typeface="Cambria" panose="02040503050406030204" pitchFamily="18" charset="0"/>
                </a:endParaRPr>
              </a:p>
            </p:txBody>
          </p:sp>
        </p:grpSp>
        <p:sp>
          <p:nvSpPr>
            <p:cNvPr id="3" name="Oval 2">
              <a:extLst>
                <a:ext uri="{FF2B5EF4-FFF2-40B4-BE49-F238E27FC236}">
                  <a16:creationId xmlns:a16="http://schemas.microsoft.com/office/drawing/2014/main" id="{A5A04E87-CE6A-49D6-381C-C5F98EA30AFF}"/>
                </a:ext>
              </a:extLst>
            </p:cNvPr>
            <p:cNvSpPr/>
            <p:nvPr/>
          </p:nvSpPr>
          <p:spPr>
            <a:xfrm>
              <a:off x="-4416090" y="-3579645"/>
              <a:ext cx="18741690" cy="187416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4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350" name="Group 349">
            <a:extLst>
              <a:ext uri="{FF2B5EF4-FFF2-40B4-BE49-F238E27FC236}">
                <a16:creationId xmlns:a16="http://schemas.microsoft.com/office/drawing/2014/main" id="{A0BDFF3E-C88E-E643-4192-CC4783B95DF1}"/>
              </a:ext>
            </a:extLst>
          </p:cNvPr>
          <p:cNvGrpSpPr/>
          <p:nvPr/>
        </p:nvGrpSpPr>
        <p:grpSpPr>
          <a:xfrm rot="21399583">
            <a:off x="2381224" y="2703835"/>
            <a:ext cx="3787267" cy="3787265"/>
            <a:chOff x="5716056" y="1382881"/>
            <a:chExt cx="4570944" cy="4570944"/>
          </a:xfrm>
        </p:grpSpPr>
        <p:grpSp>
          <p:nvGrpSpPr>
            <p:cNvPr id="351" name="Group 350">
              <a:extLst>
                <a:ext uri="{FF2B5EF4-FFF2-40B4-BE49-F238E27FC236}">
                  <a16:creationId xmlns:a16="http://schemas.microsoft.com/office/drawing/2014/main" id="{CE73012C-AD4A-F548-8A24-CD978B99FF2D}"/>
                </a:ext>
              </a:extLst>
            </p:cNvPr>
            <p:cNvGrpSpPr/>
            <p:nvPr/>
          </p:nvGrpSpPr>
          <p:grpSpPr>
            <a:xfrm rot="3655748" flipH="1" flipV="1">
              <a:off x="8574365" y="1986847"/>
              <a:ext cx="880564" cy="2056345"/>
              <a:chOff x="3810000" y="3100647"/>
              <a:chExt cx="880564" cy="2056345"/>
            </a:xfrm>
          </p:grpSpPr>
          <p:sp>
            <p:nvSpPr>
              <p:cNvPr id="353" name="Freeform: Shape 352">
                <a:extLst>
                  <a:ext uri="{FF2B5EF4-FFF2-40B4-BE49-F238E27FC236}">
                    <a16:creationId xmlns:a16="http://schemas.microsoft.com/office/drawing/2014/main" id="{E0077453-F72B-C4AF-B0A2-B313D77F62F2}"/>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54" name="Graphic 3">
                <a:extLst>
                  <a:ext uri="{FF2B5EF4-FFF2-40B4-BE49-F238E27FC236}">
                    <a16:creationId xmlns:a16="http://schemas.microsoft.com/office/drawing/2014/main" id="{5F68E8BC-F1E2-32D5-85F7-249FCC53D1B3}"/>
                  </a:ext>
                </a:extLst>
              </p:cNvPr>
              <p:cNvGrpSpPr/>
              <p:nvPr/>
            </p:nvGrpSpPr>
            <p:grpSpPr>
              <a:xfrm>
                <a:off x="3810000" y="4307544"/>
                <a:ext cx="880564" cy="849448"/>
                <a:chOff x="4757962" y="590549"/>
                <a:chExt cx="99726" cy="96202"/>
              </a:xfrm>
            </p:grpSpPr>
            <p:grpSp>
              <p:nvGrpSpPr>
                <p:cNvPr id="355" name="Graphic 3">
                  <a:extLst>
                    <a:ext uri="{FF2B5EF4-FFF2-40B4-BE49-F238E27FC236}">
                      <a16:creationId xmlns:a16="http://schemas.microsoft.com/office/drawing/2014/main" id="{5418A02D-D4A2-9634-D0E6-03B1E67D5A85}"/>
                    </a:ext>
                  </a:extLst>
                </p:cNvPr>
                <p:cNvGrpSpPr/>
                <p:nvPr/>
              </p:nvGrpSpPr>
              <p:grpSpPr>
                <a:xfrm>
                  <a:off x="4757962" y="590549"/>
                  <a:ext cx="99726" cy="96202"/>
                  <a:chOff x="4757962" y="590549"/>
                  <a:chExt cx="99726" cy="96202"/>
                </a:xfrm>
              </p:grpSpPr>
              <p:sp>
                <p:nvSpPr>
                  <p:cNvPr id="358" name="Freeform: Shape 357">
                    <a:extLst>
                      <a:ext uri="{FF2B5EF4-FFF2-40B4-BE49-F238E27FC236}">
                        <a16:creationId xmlns:a16="http://schemas.microsoft.com/office/drawing/2014/main" id="{81DABF28-7B84-3BBD-C4A1-5209F41A58C8}"/>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9" name="Freeform: Shape 358">
                    <a:extLst>
                      <a:ext uri="{FF2B5EF4-FFF2-40B4-BE49-F238E27FC236}">
                        <a16:creationId xmlns:a16="http://schemas.microsoft.com/office/drawing/2014/main" id="{46C0C3A6-747F-F35B-9085-C9EC83494B20}"/>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56" name="Freeform: Shape 355">
                  <a:extLst>
                    <a:ext uri="{FF2B5EF4-FFF2-40B4-BE49-F238E27FC236}">
                      <a16:creationId xmlns:a16="http://schemas.microsoft.com/office/drawing/2014/main" id="{CF6788DC-15EE-1BFC-169C-FB4E1B67B78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7" name="Freeform: Shape 356">
                  <a:extLst>
                    <a:ext uri="{FF2B5EF4-FFF2-40B4-BE49-F238E27FC236}">
                      <a16:creationId xmlns:a16="http://schemas.microsoft.com/office/drawing/2014/main" id="{190D5C3A-1076-A0C7-7943-1788F4F7EF2A}"/>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352" name="Oval 351">
              <a:extLst>
                <a:ext uri="{FF2B5EF4-FFF2-40B4-BE49-F238E27FC236}">
                  <a16:creationId xmlns:a16="http://schemas.microsoft.com/office/drawing/2014/main" id="{D214A176-1E1B-8047-D75E-CFC97D620540}"/>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370" name="Group 369">
            <a:extLst>
              <a:ext uri="{FF2B5EF4-FFF2-40B4-BE49-F238E27FC236}">
                <a16:creationId xmlns:a16="http://schemas.microsoft.com/office/drawing/2014/main" id="{CAF043AE-43EE-6D6A-4692-0C95942C517E}"/>
              </a:ext>
            </a:extLst>
          </p:cNvPr>
          <p:cNvGrpSpPr/>
          <p:nvPr/>
        </p:nvGrpSpPr>
        <p:grpSpPr>
          <a:xfrm>
            <a:off x="1067306" y="1695556"/>
            <a:ext cx="3774243" cy="5101242"/>
            <a:chOff x="4594696" y="3400942"/>
            <a:chExt cx="2412811" cy="3261140"/>
          </a:xfrm>
        </p:grpSpPr>
        <p:grpSp>
          <p:nvGrpSpPr>
            <p:cNvPr id="371" name="Group 370">
              <a:extLst>
                <a:ext uri="{FF2B5EF4-FFF2-40B4-BE49-F238E27FC236}">
                  <a16:creationId xmlns:a16="http://schemas.microsoft.com/office/drawing/2014/main" id="{4A307634-8F3D-0C01-F1C3-391DBD0F510E}"/>
                </a:ext>
              </a:extLst>
            </p:cNvPr>
            <p:cNvGrpSpPr/>
            <p:nvPr/>
          </p:nvGrpSpPr>
          <p:grpSpPr>
            <a:xfrm>
              <a:off x="4594696" y="3400942"/>
              <a:ext cx="2412811" cy="3261140"/>
              <a:chOff x="3954571" y="152400"/>
              <a:chExt cx="4555225" cy="6156815"/>
            </a:xfrm>
          </p:grpSpPr>
          <p:sp>
            <p:nvSpPr>
              <p:cNvPr id="379" name="Freeform: Shape 378">
                <a:extLst>
                  <a:ext uri="{FF2B5EF4-FFF2-40B4-BE49-F238E27FC236}">
                    <a16:creationId xmlns:a16="http://schemas.microsoft.com/office/drawing/2014/main" id="{53BB4E16-DF45-8265-1DBF-B3E1A71AA337}"/>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0" name="Freeform: Shape 379">
                <a:extLst>
                  <a:ext uri="{FF2B5EF4-FFF2-40B4-BE49-F238E27FC236}">
                    <a16:creationId xmlns:a16="http://schemas.microsoft.com/office/drawing/2014/main" id="{12697C79-F0B3-3A42-D775-FBAA52B8E47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81" name="Group 380">
                <a:extLst>
                  <a:ext uri="{FF2B5EF4-FFF2-40B4-BE49-F238E27FC236}">
                    <a16:creationId xmlns:a16="http://schemas.microsoft.com/office/drawing/2014/main" id="{3B24BF86-DC0D-A77F-A781-BFC304D0EC65}"/>
                  </a:ext>
                </a:extLst>
              </p:cNvPr>
              <p:cNvGrpSpPr/>
              <p:nvPr/>
            </p:nvGrpSpPr>
            <p:grpSpPr>
              <a:xfrm>
                <a:off x="3954571" y="152400"/>
                <a:ext cx="4555225" cy="6156815"/>
                <a:chOff x="3954571" y="152400"/>
                <a:chExt cx="4555225" cy="6156815"/>
              </a:xfrm>
            </p:grpSpPr>
            <p:grpSp>
              <p:nvGrpSpPr>
                <p:cNvPr id="382" name="Graphic 3">
                  <a:extLst>
                    <a:ext uri="{FF2B5EF4-FFF2-40B4-BE49-F238E27FC236}">
                      <a16:creationId xmlns:a16="http://schemas.microsoft.com/office/drawing/2014/main" id="{FC3CB167-ABFC-E055-16E5-860FC9AC047D}"/>
                    </a:ext>
                  </a:extLst>
                </p:cNvPr>
                <p:cNvGrpSpPr/>
                <p:nvPr/>
              </p:nvGrpSpPr>
              <p:grpSpPr>
                <a:xfrm>
                  <a:off x="5080093" y="152400"/>
                  <a:ext cx="1440279" cy="1228654"/>
                  <a:chOff x="4901803" y="119969"/>
                  <a:chExt cx="163115" cy="139148"/>
                </a:xfrm>
              </p:grpSpPr>
              <p:grpSp>
                <p:nvGrpSpPr>
                  <p:cNvPr id="415" name="Graphic 3">
                    <a:extLst>
                      <a:ext uri="{FF2B5EF4-FFF2-40B4-BE49-F238E27FC236}">
                        <a16:creationId xmlns:a16="http://schemas.microsoft.com/office/drawing/2014/main" id="{A968D5B3-113E-0BB2-DC1C-42B92CCF9555}"/>
                      </a:ext>
                    </a:extLst>
                  </p:cNvPr>
                  <p:cNvGrpSpPr/>
                  <p:nvPr/>
                </p:nvGrpSpPr>
                <p:grpSpPr>
                  <a:xfrm>
                    <a:off x="4901803" y="135254"/>
                    <a:ext cx="132159" cy="71437"/>
                    <a:chOff x="4901803" y="135254"/>
                    <a:chExt cx="132159" cy="71437"/>
                  </a:xfrm>
                </p:grpSpPr>
                <p:sp>
                  <p:nvSpPr>
                    <p:cNvPr id="419" name="Freeform: Shape 418">
                      <a:extLst>
                        <a:ext uri="{FF2B5EF4-FFF2-40B4-BE49-F238E27FC236}">
                          <a16:creationId xmlns:a16="http://schemas.microsoft.com/office/drawing/2014/main" id="{4981EABC-B2DF-3754-3F40-77EBE8A17293}"/>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0" name="Freeform: Shape 419">
                      <a:extLst>
                        <a:ext uri="{FF2B5EF4-FFF2-40B4-BE49-F238E27FC236}">
                          <a16:creationId xmlns:a16="http://schemas.microsoft.com/office/drawing/2014/main" id="{2C08C371-7D14-80A3-00A6-E37144463913}"/>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16" name="Freeform: Shape 415">
                    <a:extLst>
                      <a:ext uri="{FF2B5EF4-FFF2-40B4-BE49-F238E27FC236}">
                        <a16:creationId xmlns:a16="http://schemas.microsoft.com/office/drawing/2014/main" id="{FF8AD82F-80C4-6616-4E50-F02BCBA7A8F8}"/>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7" name="Freeform: Shape 416">
                    <a:extLst>
                      <a:ext uri="{FF2B5EF4-FFF2-40B4-BE49-F238E27FC236}">
                        <a16:creationId xmlns:a16="http://schemas.microsoft.com/office/drawing/2014/main" id="{2161FAEC-E1D2-51E4-8D56-B8BE4C5FBA72}"/>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8" name="Freeform: Shape 417">
                    <a:extLst>
                      <a:ext uri="{FF2B5EF4-FFF2-40B4-BE49-F238E27FC236}">
                        <a16:creationId xmlns:a16="http://schemas.microsoft.com/office/drawing/2014/main" id="{33A98939-65CD-665C-7C1E-55B1ADB35BB6}"/>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83" name="Graphic 3">
                  <a:extLst>
                    <a:ext uri="{FF2B5EF4-FFF2-40B4-BE49-F238E27FC236}">
                      <a16:creationId xmlns:a16="http://schemas.microsoft.com/office/drawing/2014/main" id="{B6FF9D43-4332-AC99-ED53-74131D0553FC}"/>
                    </a:ext>
                  </a:extLst>
                </p:cNvPr>
                <p:cNvGrpSpPr/>
                <p:nvPr/>
              </p:nvGrpSpPr>
              <p:grpSpPr>
                <a:xfrm>
                  <a:off x="4783622" y="5510230"/>
                  <a:ext cx="1187498" cy="798985"/>
                  <a:chOff x="4868227" y="726756"/>
                  <a:chExt cx="134487" cy="90487"/>
                </a:xfrm>
              </p:grpSpPr>
              <p:grpSp>
                <p:nvGrpSpPr>
                  <p:cNvPr id="410" name="Graphic 3">
                    <a:extLst>
                      <a:ext uri="{FF2B5EF4-FFF2-40B4-BE49-F238E27FC236}">
                        <a16:creationId xmlns:a16="http://schemas.microsoft.com/office/drawing/2014/main" id="{A58B8399-B57F-814A-D96D-E00D57089435}"/>
                      </a:ext>
                    </a:extLst>
                  </p:cNvPr>
                  <p:cNvGrpSpPr/>
                  <p:nvPr/>
                </p:nvGrpSpPr>
                <p:grpSpPr>
                  <a:xfrm>
                    <a:off x="4868227" y="726756"/>
                    <a:ext cx="134487" cy="90487"/>
                    <a:chOff x="4868227" y="726756"/>
                    <a:chExt cx="134487" cy="90487"/>
                  </a:xfrm>
                </p:grpSpPr>
                <p:sp>
                  <p:nvSpPr>
                    <p:cNvPr id="413" name="Freeform: Shape 412">
                      <a:extLst>
                        <a:ext uri="{FF2B5EF4-FFF2-40B4-BE49-F238E27FC236}">
                          <a16:creationId xmlns:a16="http://schemas.microsoft.com/office/drawing/2014/main" id="{69B05013-4FEE-CCA3-1E1C-74BC0A3460C7}"/>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4" name="Freeform: Shape 413">
                      <a:extLst>
                        <a:ext uri="{FF2B5EF4-FFF2-40B4-BE49-F238E27FC236}">
                          <a16:creationId xmlns:a16="http://schemas.microsoft.com/office/drawing/2014/main" id="{09805798-1726-96AC-4962-211FE1276A4D}"/>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11" name="Freeform: Shape 410">
                    <a:extLst>
                      <a:ext uri="{FF2B5EF4-FFF2-40B4-BE49-F238E27FC236}">
                        <a16:creationId xmlns:a16="http://schemas.microsoft.com/office/drawing/2014/main" id="{8D9B24B4-F149-229F-34E6-E43C4D14832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2" name="Freeform: Shape 411">
                    <a:extLst>
                      <a:ext uri="{FF2B5EF4-FFF2-40B4-BE49-F238E27FC236}">
                        <a16:creationId xmlns:a16="http://schemas.microsoft.com/office/drawing/2014/main" id="{B3599F28-DB97-22D0-4521-CD5B1B1ECF5D}"/>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84" name="Graphic 3">
                  <a:extLst>
                    <a:ext uri="{FF2B5EF4-FFF2-40B4-BE49-F238E27FC236}">
                      <a16:creationId xmlns:a16="http://schemas.microsoft.com/office/drawing/2014/main" id="{116901F9-0658-A910-E61A-2FA7FBEE4F92}"/>
                    </a:ext>
                  </a:extLst>
                </p:cNvPr>
                <p:cNvGrpSpPr/>
                <p:nvPr/>
              </p:nvGrpSpPr>
              <p:grpSpPr>
                <a:xfrm>
                  <a:off x="6826934" y="5463979"/>
                  <a:ext cx="1355115" cy="727499"/>
                  <a:chOff x="5099637" y="721518"/>
                  <a:chExt cx="153470" cy="82391"/>
                </a:xfrm>
              </p:grpSpPr>
              <p:grpSp>
                <p:nvGrpSpPr>
                  <p:cNvPr id="405" name="Graphic 3">
                    <a:extLst>
                      <a:ext uri="{FF2B5EF4-FFF2-40B4-BE49-F238E27FC236}">
                        <a16:creationId xmlns:a16="http://schemas.microsoft.com/office/drawing/2014/main" id="{1AB3E43B-F996-DA78-C0E8-6276315C83EF}"/>
                      </a:ext>
                    </a:extLst>
                  </p:cNvPr>
                  <p:cNvGrpSpPr/>
                  <p:nvPr/>
                </p:nvGrpSpPr>
                <p:grpSpPr>
                  <a:xfrm>
                    <a:off x="5099637" y="721518"/>
                    <a:ext cx="153470" cy="82391"/>
                    <a:chOff x="5099637" y="721518"/>
                    <a:chExt cx="153470" cy="82391"/>
                  </a:xfrm>
                </p:grpSpPr>
                <p:sp>
                  <p:nvSpPr>
                    <p:cNvPr id="408" name="Freeform: Shape 407">
                      <a:extLst>
                        <a:ext uri="{FF2B5EF4-FFF2-40B4-BE49-F238E27FC236}">
                          <a16:creationId xmlns:a16="http://schemas.microsoft.com/office/drawing/2014/main" id="{18DFEFA3-8A48-2A70-E111-FBD5AB8DA5FE}"/>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9" name="Freeform: Shape 408">
                      <a:extLst>
                        <a:ext uri="{FF2B5EF4-FFF2-40B4-BE49-F238E27FC236}">
                          <a16:creationId xmlns:a16="http://schemas.microsoft.com/office/drawing/2014/main" id="{39C61825-11E5-4846-885B-814BDEC439A2}"/>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06" name="Freeform: Shape 405">
                    <a:extLst>
                      <a:ext uri="{FF2B5EF4-FFF2-40B4-BE49-F238E27FC236}">
                        <a16:creationId xmlns:a16="http://schemas.microsoft.com/office/drawing/2014/main" id="{FD1C3CAA-E9D8-5858-8AD9-A35F37B6D1F9}"/>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7" name="Freeform: Shape 406">
                    <a:extLst>
                      <a:ext uri="{FF2B5EF4-FFF2-40B4-BE49-F238E27FC236}">
                        <a16:creationId xmlns:a16="http://schemas.microsoft.com/office/drawing/2014/main" id="{FE93C0AB-CE16-7B4A-DD6B-56163B348E66}"/>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85" name="Graphic 3">
                  <a:extLst>
                    <a:ext uri="{FF2B5EF4-FFF2-40B4-BE49-F238E27FC236}">
                      <a16:creationId xmlns:a16="http://schemas.microsoft.com/office/drawing/2014/main" id="{D6D72869-3C28-C1E6-F883-DA4E76DB899C}"/>
                    </a:ext>
                  </a:extLst>
                </p:cNvPr>
                <p:cNvGrpSpPr/>
                <p:nvPr/>
              </p:nvGrpSpPr>
              <p:grpSpPr>
                <a:xfrm>
                  <a:off x="3954571" y="977018"/>
                  <a:ext cx="4555225" cy="3666943"/>
                  <a:chOff x="4774335" y="213359"/>
                  <a:chExt cx="515890" cy="415290"/>
                </a:xfrm>
              </p:grpSpPr>
              <p:grpSp>
                <p:nvGrpSpPr>
                  <p:cNvPr id="386" name="Graphic 3">
                    <a:extLst>
                      <a:ext uri="{FF2B5EF4-FFF2-40B4-BE49-F238E27FC236}">
                        <a16:creationId xmlns:a16="http://schemas.microsoft.com/office/drawing/2014/main" id="{E6C14CC4-FDED-3592-8B89-7295086F00AB}"/>
                      </a:ext>
                    </a:extLst>
                  </p:cNvPr>
                  <p:cNvGrpSpPr/>
                  <p:nvPr/>
                </p:nvGrpSpPr>
                <p:grpSpPr>
                  <a:xfrm>
                    <a:off x="4774335" y="213359"/>
                    <a:ext cx="515890" cy="415290"/>
                    <a:chOff x="4774335" y="213359"/>
                    <a:chExt cx="515890" cy="415290"/>
                  </a:xfrm>
                </p:grpSpPr>
                <p:sp>
                  <p:nvSpPr>
                    <p:cNvPr id="403" name="Freeform: Shape 402">
                      <a:extLst>
                        <a:ext uri="{FF2B5EF4-FFF2-40B4-BE49-F238E27FC236}">
                          <a16:creationId xmlns:a16="http://schemas.microsoft.com/office/drawing/2014/main" id="{B95659A1-0C20-20D6-75B5-2A2F9878A890}"/>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4" name="Freeform: Shape 403">
                      <a:extLst>
                        <a:ext uri="{FF2B5EF4-FFF2-40B4-BE49-F238E27FC236}">
                          <a16:creationId xmlns:a16="http://schemas.microsoft.com/office/drawing/2014/main" id="{191250C7-2E5C-2A8A-D4A7-DD18DAB1C75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87" name="Freeform: Shape 386">
                    <a:extLst>
                      <a:ext uri="{FF2B5EF4-FFF2-40B4-BE49-F238E27FC236}">
                        <a16:creationId xmlns:a16="http://schemas.microsoft.com/office/drawing/2014/main" id="{FB501641-B5A7-B1B2-1CC1-1A1160BF4401}"/>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8" name="Freeform: Shape 387">
                    <a:extLst>
                      <a:ext uri="{FF2B5EF4-FFF2-40B4-BE49-F238E27FC236}">
                        <a16:creationId xmlns:a16="http://schemas.microsoft.com/office/drawing/2014/main" id="{4644B1F3-C231-B3B7-A51B-1DD112EDA461}"/>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9" name="Freeform: Shape 388">
                    <a:extLst>
                      <a:ext uri="{FF2B5EF4-FFF2-40B4-BE49-F238E27FC236}">
                        <a16:creationId xmlns:a16="http://schemas.microsoft.com/office/drawing/2014/main" id="{78493CA6-D8CA-0BBE-94A2-706B97D8C819}"/>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0" name="Freeform: Shape 389">
                    <a:extLst>
                      <a:ext uri="{FF2B5EF4-FFF2-40B4-BE49-F238E27FC236}">
                        <a16:creationId xmlns:a16="http://schemas.microsoft.com/office/drawing/2014/main" id="{676879D5-A763-1159-803D-BAA880088412}"/>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1" name="Freeform: Shape 390">
                    <a:extLst>
                      <a:ext uri="{FF2B5EF4-FFF2-40B4-BE49-F238E27FC236}">
                        <a16:creationId xmlns:a16="http://schemas.microsoft.com/office/drawing/2014/main" id="{2AE6535B-FD6E-FDF1-F2F5-CA2BE8088DD0}"/>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2" name="Freeform: Shape 391">
                    <a:extLst>
                      <a:ext uri="{FF2B5EF4-FFF2-40B4-BE49-F238E27FC236}">
                        <a16:creationId xmlns:a16="http://schemas.microsoft.com/office/drawing/2014/main" id="{5394358E-B014-765A-7C4C-C2C35944CED2}"/>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3" name="Freeform: Shape 392">
                    <a:extLst>
                      <a:ext uri="{FF2B5EF4-FFF2-40B4-BE49-F238E27FC236}">
                        <a16:creationId xmlns:a16="http://schemas.microsoft.com/office/drawing/2014/main" id="{DD92D243-421F-1E16-7F3E-D85C5F2C9526}"/>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4" name="Freeform: Shape 393">
                    <a:extLst>
                      <a:ext uri="{FF2B5EF4-FFF2-40B4-BE49-F238E27FC236}">
                        <a16:creationId xmlns:a16="http://schemas.microsoft.com/office/drawing/2014/main" id="{FA9DE79B-6933-9485-A84A-5F5AB8140005}"/>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5" name="Freeform: Shape 394">
                    <a:extLst>
                      <a:ext uri="{FF2B5EF4-FFF2-40B4-BE49-F238E27FC236}">
                        <a16:creationId xmlns:a16="http://schemas.microsoft.com/office/drawing/2014/main" id="{00997C17-6FAD-0539-6350-5ED013B11C4A}"/>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6" name="Freeform: Shape 395">
                    <a:extLst>
                      <a:ext uri="{FF2B5EF4-FFF2-40B4-BE49-F238E27FC236}">
                        <a16:creationId xmlns:a16="http://schemas.microsoft.com/office/drawing/2014/main" id="{E65D2900-FB00-6169-3A32-18E59B0055E8}"/>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7" name="Freeform: Shape 396">
                    <a:extLst>
                      <a:ext uri="{FF2B5EF4-FFF2-40B4-BE49-F238E27FC236}">
                        <a16:creationId xmlns:a16="http://schemas.microsoft.com/office/drawing/2014/main" id="{BD266CA6-0E04-DB21-2FA1-52477BD5FE36}"/>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8" name="Freeform: Shape 397">
                    <a:extLst>
                      <a:ext uri="{FF2B5EF4-FFF2-40B4-BE49-F238E27FC236}">
                        <a16:creationId xmlns:a16="http://schemas.microsoft.com/office/drawing/2014/main" id="{D06DCEE1-B40C-666E-C425-A4441255A56F}"/>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9" name="Freeform: Shape 398">
                    <a:extLst>
                      <a:ext uri="{FF2B5EF4-FFF2-40B4-BE49-F238E27FC236}">
                        <a16:creationId xmlns:a16="http://schemas.microsoft.com/office/drawing/2014/main" id="{2CF9E631-3D37-A40A-4769-A77B854BA70E}"/>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0" name="Freeform: Shape 399">
                    <a:extLst>
                      <a:ext uri="{FF2B5EF4-FFF2-40B4-BE49-F238E27FC236}">
                        <a16:creationId xmlns:a16="http://schemas.microsoft.com/office/drawing/2014/main" id="{DBDF58B6-0AD6-9607-ED09-7C29ED17DA36}"/>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1" name="Freeform: Shape 400">
                    <a:extLst>
                      <a:ext uri="{FF2B5EF4-FFF2-40B4-BE49-F238E27FC236}">
                        <a16:creationId xmlns:a16="http://schemas.microsoft.com/office/drawing/2014/main" id="{DE4A1228-A1C2-A7AA-5CAF-50D0D4098BFF}"/>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2" name="Freeform: Shape 401">
                    <a:extLst>
                      <a:ext uri="{FF2B5EF4-FFF2-40B4-BE49-F238E27FC236}">
                        <a16:creationId xmlns:a16="http://schemas.microsoft.com/office/drawing/2014/main" id="{A6ADAB44-D4A9-7296-3F82-7080729A7535}"/>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grpSp>
        <p:sp>
          <p:nvSpPr>
            <p:cNvPr id="372" name="Rectangle 371">
              <a:extLst>
                <a:ext uri="{FF2B5EF4-FFF2-40B4-BE49-F238E27FC236}">
                  <a16:creationId xmlns:a16="http://schemas.microsoft.com/office/drawing/2014/main" id="{B731D49E-1B77-FF9D-8284-CE766F31FFD8}"/>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373" name="Group 372">
              <a:extLst>
                <a:ext uri="{FF2B5EF4-FFF2-40B4-BE49-F238E27FC236}">
                  <a16:creationId xmlns:a16="http://schemas.microsoft.com/office/drawing/2014/main" id="{ED130428-0F2F-4493-0892-BB24CCC1F3B1}"/>
                </a:ext>
              </a:extLst>
            </p:cNvPr>
            <p:cNvGrpSpPr/>
            <p:nvPr/>
          </p:nvGrpSpPr>
          <p:grpSpPr>
            <a:xfrm rot="20223954">
              <a:off x="5728008" y="4964416"/>
              <a:ext cx="462890" cy="475249"/>
              <a:chOff x="13474835" y="-944466"/>
              <a:chExt cx="125555" cy="88582"/>
            </a:xfrm>
          </p:grpSpPr>
          <p:grpSp>
            <p:nvGrpSpPr>
              <p:cNvPr id="374" name="Graphic 23">
                <a:extLst>
                  <a:ext uri="{FF2B5EF4-FFF2-40B4-BE49-F238E27FC236}">
                    <a16:creationId xmlns:a16="http://schemas.microsoft.com/office/drawing/2014/main" id="{AB57F95E-B5F6-7CA1-4FF0-83D931B6A7C6}"/>
                  </a:ext>
                </a:extLst>
              </p:cNvPr>
              <p:cNvGrpSpPr/>
              <p:nvPr/>
            </p:nvGrpSpPr>
            <p:grpSpPr>
              <a:xfrm>
                <a:off x="13479520" y="-939703"/>
                <a:ext cx="117059" cy="79683"/>
                <a:chOff x="13131262" y="-840224"/>
                <a:chExt cx="117059" cy="79683"/>
              </a:xfrm>
            </p:grpSpPr>
            <p:sp>
              <p:nvSpPr>
                <p:cNvPr id="376" name="Freeform: Shape 375">
                  <a:extLst>
                    <a:ext uri="{FF2B5EF4-FFF2-40B4-BE49-F238E27FC236}">
                      <a16:creationId xmlns:a16="http://schemas.microsoft.com/office/drawing/2014/main" id="{2105F7E5-BBDE-8D4B-7D8D-D596EDD92AF7}"/>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7" name="Freeform: Shape 376">
                  <a:extLst>
                    <a:ext uri="{FF2B5EF4-FFF2-40B4-BE49-F238E27FC236}">
                      <a16:creationId xmlns:a16="http://schemas.microsoft.com/office/drawing/2014/main" id="{578CD55E-1756-FE79-8BC2-8601049A72CC}"/>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8" name="Freeform: Shape 377">
                  <a:extLst>
                    <a:ext uri="{FF2B5EF4-FFF2-40B4-BE49-F238E27FC236}">
                      <a16:creationId xmlns:a16="http://schemas.microsoft.com/office/drawing/2014/main" id="{4A5AA22E-DB8A-18D9-A333-D81B6210697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75" name="Freeform: Shape 374">
                <a:extLst>
                  <a:ext uri="{FF2B5EF4-FFF2-40B4-BE49-F238E27FC236}">
                    <a16:creationId xmlns:a16="http://schemas.microsoft.com/office/drawing/2014/main" id="{1649F7A9-F695-0FC4-7A58-175F677D20BC}"/>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pic>
        <p:nvPicPr>
          <p:cNvPr id="8" name="Tieng-yeah-tre-con-www_tiengdong_com">
            <a:hlinkClick r:id="" action="ppaction://media"/>
            <a:extLst>
              <a:ext uri="{FF2B5EF4-FFF2-40B4-BE49-F238E27FC236}">
                <a16:creationId xmlns:a16="http://schemas.microsoft.com/office/drawing/2014/main" id="{A44958CD-B586-ACA9-4B48-EE8441E78A56}"/>
              </a:ext>
            </a:extLst>
          </p:cNvPr>
          <p:cNvPicPr>
            <a:picLocks noChangeAspect="1"/>
          </p:cNvPicPr>
          <p:nvPr>
            <a:audioFile r:link="rId1"/>
            <p:extLst>
              <p:ext uri="{DAA4B4D4-6D71-4841-9C94-3DE7FCFB9230}">
                <p14:media xmlns:p14="http://schemas.microsoft.com/office/powerpoint/2010/main" r:embed="rId2">
                  <p14:trim st="271" end="510.6938"/>
                </p14:media>
              </p:ext>
            </p:extLst>
          </p:nvPr>
        </p:nvPicPr>
        <p:blipFill>
          <a:blip r:embed="rId6"/>
          <a:stretch>
            <a:fillRect/>
          </a:stretch>
        </p:blipFill>
        <p:spPr>
          <a:xfrm>
            <a:off x="-3451225" y="134938"/>
            <a:ext cx="406400" cy="406400"/>
          </a:xfrm>
          <a:prstGeom prst="rect">
            <a:avLst/>
          </a:prstGeom>
        </p:spPr>
      </p:pic>
    </p:spTree>
    <p:extLst>
      <p:ext uri="{BB962C8B-B14F-4D97-AF65-F5344CB8AC3E}">
        <p14:creationId xmlns:p14="http://schemas.microsoft.com/office/powerpoint/2010/main" val="363144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50" fill="hold">
                                          <p:stCondLst>
                                            <p:cond delay="0"/>
                                          </p:stCondLst>
                                        </p:cTn>
                                        <p:tgtEl>
                                          <p:spTgt spid="370"/>
                                        </p:tgtEl>
                                        <p:attrNameLst>
                                          <p:attrName>r</p:attrName>
                                        </p:attrNameLst>
                                      </p:cBhvr>
                                    </p:animRot>
                                    <p:animRot by="-240000">
                                      <p:cBhvr>
                                        <p:cTn id="7" dur="300" fill="hold">
                                          <p:stCondLst>
                                            <p:cond delay="300"/>
                                          </p:stCondLst>
                                        </p:cTn>
                                        <p:tgtEl>
                                          <p:spTgt spid="370"/>
                                        </p:tgtEl>
                                        <p:attrNameLst>
                                          <p:attrName>r</p:attrName>
                                        </p:attrNameLst>
                                      </p:cBhvr>
                                    </p:animRot>
                                    <p:animRot by="240000">
                                      <p:cBhvr>
                                        <p:cTn id="8" dur="300" fill="hold">
                                          <p:stCondLst>
                                            <p:cond delay="600"/>
                                          </p:stCondLst>
                                        </p:cTn>
                                        <p:tgtEl>
                                          <p:spTgt spid="370"/>
                                        </p:tgtEl>
                                        <p:attrNameLst>
                                          <p:attrName>r</p:attrName>
                                        </p:attrNameLst>
                                      </p:cBhvr>
                                    </p:animRot>
                                    <p:animRot by="-240000">
                                      <p:cBhvr>
                                        <p:cTn id="9" dur="300" fill="hold">
                                          <p:stCondLst>
                                            <p:cond delay="900"/>
                                          </p:stCondLst>
                                        </p:cTn>
                                        <p:tgtEl>
                                          <p:spTgt spid="370"/>
                                        </p:tgtEl>
                                        <p:attrNameLst>
                                          <p:attrName>r</p:attrName>
                                        </p:attrNameLst>
                                      </p:cBhvr>
                                    </p:animRot>
                                    <p:animRot by="120000">
                                      <p:cBhvr>
                                        <p:cTn id="10" dur="300" fill="hold">
                                          <p:stCondLst>
                                            <p:cond delay="1200"/>
                                          </p:stCondLst>
                                        </p:cTn>
                                        <p:tgtEl>
                                          <p:spTgt spid="370"/>
                                        </p:tgtEl>
                                        <p:attrNameLst>
                                          <p:attrName>r</p:attrName>
                                        </p:attrNameLst>
                                      </p:cBhvr>
                                    </p:animRot>
                                  </p:childTnLst>
                                </p:cTn>
                              </p:par>
                              <p:par>
                                <p:cTn id="11" presetID="8" presetClass="emph" presetSubtype="0" repeatCount="indefinite" autoRev="1" fill="hold" nodeType="withEffect">
                                  <p:stCondLst>
                                    <p:cond delay="0"/>
                                  </p:stCondLst>
                                  <p:childTnLst>
                                    <p:animRot by="900000">
                                      <p:cBhvr>
                                        <p:cTn id="12" dur="500" fill="hold"/>
                                        <p:tgtEl>
                                          <p:spTgt spid="360"/>
                                        </p:tgtEl>
                                        <p:attrNameLst>
                                          <p:attrName>r</p:attrName>
                                        </p:attrNameLst>
                                      </p:cBhvr>
                                    </p:animRot>
                                  </p:childTnLst>
                                </p:cTn>
                              </p:par>
                              <p:par>
                                <p:cTn id="13" presetID="8" presetClass="emph" presetSubtype="0" repeatCount="indefinite" autoRev="1" fill="hold" nodeType="withEffect">
                                  <p:stCondLst>
                                    <p:cond delay="0"/>
                                  </p:stCondLst>
                                  <p:childTnLst>
                                    <p:animRot by="-900000">
                                      <p:cBhvr>
                                        <p:cTn id="14" dur="500" fill="hold"/>
                                        <p:tgtEl>
                                          <p:spTgt spid="350"/>
                                        </p:tgtEl>
                                        <p:attrNameLst>
                                          <p:attrName>r</p:attrName>
                                        </p:attrNameLst>
                                      </p:cBhvr>
                                    </p:animRot>
                                  </p:childTnLst>
                                </p:cTn>
                              </p:par>
                              <p:par>
                                <p:cTn id="15" presetID="23" presetClass="entr" presetSubtype="16" fill="hold" nodeType="withEffect">
                                  <p:stCondLst>
                                    <p:cond delay="10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childTnLst>
                                </p:cTn>
                              </p:par>
                              <p:par>
                                <p:cTn id="19" presetID="1" presetClass="mediacall" presetSubtype="0" fill="hold" nodeType="withEffect">
                                  <p:stCondLst>
                                    <p:cond delay="100"/>
                                  </p:stCondLst>
                                  <p:childTnLst>
                                    <p:cmd type="call" cmd="playFrom(0.0)">
                                      <p:cBhvr>
                                        <p:cTn id="20" dur="363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CẨM DUYÊN"/>
          <p:cNvSpPr/>
          <p:nvPr/>
        </p:nvSpPr>
        <p:spPr>
          <a:xfrm flipH="1">
            <a:off x="-317619" y="3238689"/>
            <a:ext cx="2044403" cy="2957725"/>
          </a:xfrm>
          <a:custGeom>
            <a:avLst/>
            <a:gdLst/>
            <a:ahLst/>
            <a:cxnLst/>
            <a:rect l="l" t="t" r="r" b="b"/>
            <a:pathLst>
              <a:path w="2839595" h="4391126">
                <a:moveTo>
                  <a:pt x="2839595" y="0"/>
                </a:moveTo>
                <a:lnTo>
                  <a:pt x="0" y="0"/>
                </a:lnTo>
                <a:lnTo>
                  <a:pt x="0" y="4391126"/>
                </a:lnTo>
                <a:lnTo>
                  <a:pt x="2839595" y="4391126"/>
                </a:lnTo>
                <a:lnTo>
                  <a:pt x="2839595"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6" name="Freeform 6"/>
          <p:cNvSpPr/>
          <p:nvPr/>
        </p:nvSpPr>
        <p:spPr>
          <a:xfrm rot="218819">
            <a:off x="11431376" y="6628253"/>
            <a:ext cx="555969" cy="260611"/>
          </a:xfrm>
          <a:custGeom>
            <a:avLst/>
            <a:gdLst/>
            <a:ahLst/>
            <a:cxnLst/>
            <a:rect l="l" t="t" r="r" b="b"/>
            <a:pathLst>
              <a:path w="833954" h="390916">
                <a:moveTo>
                  <a:pt x="0" y="0"/>
                </a:moveTo>
                <a:lnTo>
                  <a:pt x="833954" y="0"/>
                </a:lnTo>
                <a:lnTo>
                  <a:pt x="833954" y="390916"/>
                </a:lnTo>
                <a:lnTo>
                  <a:pt x="0" y="3909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0710867" y="685800"/>
            <a:ext cx="907808" cy="913517"/>
          </a:xfrm>
          <a:custGeom>
            <a:avLst/>
            <a:gdLst/>
            <a:ahLst/>
            <a:cxnLst/>
            <a:rect l="l" t="t" r="r" b="b"/>
            <a:pathLst>
              <a:path w="1361712" h="1370276">
                <a:moveTo>
                  <a:pt x="0" y="0"/>
                </a:moveTo>
                <a:lnTo>
                  <a:pt x="1361712" y="0"/>
                </a:lnTo>
                <a:lnTo>
                  <a:pt x="1361712" y="1370276"/>
                </a:lnTo>
                <a:lnTo>
                  <a:pt x="0" y="13702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9801213" y="1010939"/>
            <a:ext cx="1819308" cy="752739"/>
          </a:xfrm>
          <a:custGeom>
            <a:avLst/>
            <a:gdLst/>
            <a:ahLst/>
            <a:cxnLst/>
            <a:rect l="l" t="t" r="r" b="b"/>
            <a:pathLst>
              <a:path w="2728962" h="1129108">
                <a:moveTo>
                  <a:pt x="0" y="0"/>
                </a:moveTo>
                <a:lnTo>
                  <a:pt x="2728962" y="0"/>
                </a:lnTo>
                <a:lnTo>
                  <a:pt x="2728962" y="1129108"/>
                </a:lnTo>
                <a:lnTo>
                  <a:pt x="0" y="1129108"/>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9" name="Freeform 9"/>
          <p:cNvSpPr/>
          <p:nvPr/>
        </p:nvSpPr>
        <p:spPr>
          <a:xfrm flipH="1">
            <a:off x="-423246" y="1599318"/>
            <a:ext cx="1529546" cy="632850"/>
          </a:xfrm>
          <a:custGeom>
            <a:avLst/>
            <a:gdLst/>
            <a:ahLst/>
            <a:cxnLst/>
            <a:rect l="l" t="t" r="r" b="b"/>
            <a:pathLst>
              <a:path w="2294319" h="949275">
                <a:moveTo>
                  <a:pt x="2294320" y="0"/>
                </a:moveTo>
                <a:lnTo>
                  <a:pt x="0" y="0"/>
                </a:lnTo>
                <a:lnTo>
                  <a:pt x="0" y="949275"/>
                </a:lnTo>
                <a:lnTo>
                  <a:pt x="2294320" y="949275"/>
                </a:lnTo>
                <a:lnTo>
                  <a:pt x="229432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13" name="Freeform 13"/>
          <p:cNvSpPr/>
          <p:nvPr/>
        </p:nvSpPr>
        <p:spPr>
          <a:xfrm rot="-2970721" flipH="1">
            <a:off x="1415874" y="3386182"/>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Freeform 16"/>
          <p:cNvSpPr/>
          <p:nvPr/>
        </p:nvSpPr>
        <p:spPr>
          <a:xfrm rot="-84510">
            <a:off x="3497760" y="5713018"/>
            <a:ext cx="9452430" cy="1972361"/>
          </a:xfrm>
          <a:custGeom>
            <a:avLst/>
            <a:gdLst/>
            <a:ahLst/>
            <a:cxnLst/>
            <a:rect l="l" t="t" r="r" b="b"/>
            <a:pathLst>
              <a:path w="14178645" h="2958541">
                <a:moveTo>
                  <a:pt x="0" y="0"/>
                </a:moveTo>
                <a:lnTo>
                  <a:pt x="14178645" y="0"/>
                </a:lnTo>
                <a:lnTo>
                  <a:pt x="14178645" y="2958541"/>
                </a:lnTo>
                <a:lnTo>
                  <a:pt x="0" y="2958541"/>
                </a:lnTo>
                <a:lnTo>
                  <a:pt x="0" y="0"/>
                </a:lnTo>
                <a:close/>
              </a:path>
            </a:pathLst>
          </a:custGeom>
          <a:blipFill>
            <a:blip r:embed="rId14">
              <a:extLst>
                <a:ext uri="{96DAC541-7B7A-43D3-8B79-37D633B846F1}">
                  <asvg:svgBlip xmlns:asvg="http://schemas.microsoft.com/office/drawing/2016/SVG/main" r:embed="rId15"/>
                </a:ext>
              </a:extLst>
            </a:blip>
            <a:stretch>
              <a:fillRect b="-40778"/>
            </a:stretch>
          </a:blipFill>
          <a:ln cap="sq">
            <a:noFill/>
            <a:prstDash val="solid"/>
            <a:miter/>
          </a:ln>
        </p:spPr>
      </p:sp>
      <p:sp>
        <p:nvSpPr>
          <p:cNvPr id="17" name="Freeform 17"/>
          <p:cNvSpPr/>
          <p:nvPr/>
        </p:nvSpPr>
        <p:spPr>
          <a:xfrm rot="249455">
            <a:off x="-1287516" y="5591512"/>
            <a:ext cx="9452430" cy="1972361"/>
          </a:xfrm>
          <a:custGeom>
            <a:avLst/>
            <a:gdLst/>
            <a:ahLst/>
            <a:cxnLst/>
            <a:rect l="l" t="t" r="r" b="b"/>
            <a:pathLst>
              <a:path w="14178645" h="2958541">
                <a:moveTo>
                  <a:pt x="0" y="0"/>
                </a:moveTo>
                <a:lnTo>
                  <a:pt x="14178646" y="0"/>
                </a:lnTo>
                <a:lnTo>
                  <a:pt x="14178646" y="2958541"/>
                </a:lnTo>
                <a:lnTo>
                  <a:pt x="0" y="2958541"/>
                </a:lnTo>
                <a:lnTo>
                  <a:pt x="0" y="0"/>
                </a:lnTo>
                <a:close/>
              </a:path>
            </a:pathLst>
          </a:custGeom>
          <a:blipFill>
            <a:blip r:embed="rId14">
              <a:extLst>
                <a:ext uri="{96DAC541-7B7A-43D3-8B79-37D633B846F1}">
                  <asvg:svgBlip xmlns:asvg="http://schemas.microsoft.com/office/drawing/2016/SVG/main" r:embed="rId15"/>
                </a:ext>
              </a:extLst>
            </a:blip>
            <a:stretch>
              <a:fillRect b="-40778"/>
            </a:stretch>
          </a:blipFill>
          <a:ln cap="sq">
            <a:noFill/>
            <a:prstDash val="solid"/>
            <a:miter/>
          </a:ln>
        </p:spPr>
      </p:sp>
      <p:sp>
        <p:nvSpPr>
          <p:cNvPr id="18" name="Freeform 18"/>
          <p:cNvSpPr/>
          <p:nvPr/>
        </p:nvSpPr>
        <p:spPr>
          <a:xfrm>
            <a:off x="-3913920" y="5610212"/>
            <a:ext cx="5263763" cy="1445342"/>
          </a:xfrm>
          <a:custGeom>
            <a:avLst/>
            <a:gdLst/>
            <a:ahLst/>
            <a:cxnLst/>
            <a:rect l="l" t="t" r="r" b="b"/>
            <a:pathLst>
              <a:path w="7895645" h="2168013">
                <a:moveTo>
                  <a:pt x="0" y="0"/>
                </a:moveTo>
                <a:lnTo>
                  <a:pt x="7895646" y="0"/>
                </a:lnTo>
                <a:lnTo>
                  <a:pt x="7895646" y="2168013"/>
                </a:lnTo>
                <a:lnTo>
                  <a:pt x="0" y="216801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9" name="Freeform 19"/>
          <p:cNvSpPr/>
          <p:nvPr/>
        </p:nvSpPr>
        <p:spPr>
          <a:xfrm rot="250174">
            <a:off x="4367020" y="5953998"/>
            <a:ext cx="482025" cy="225949"/>
          </a:xfrm>
          <a:custGeom>
            <a:avLst/>
            <a:gdLst/>
            <a:ahLst/>
            <a:cxnLst/>
            <a:rect l="l" t="t" r="r" b="b"/>
            <a:pathLst>
              <a:path w="723038" h="338924">
                <a:moveTo>
                  <a:pt x="0" y="0"/>
                </a:moveTo>
                <a:lnTo>
                  <a:pt x="723038" y="0"/>
                </a:lnTo>
                <a:lnTo>
                  <a:pt x="723038" y="338924"/>
                </a:lnTo>
                <a:lnTo>
                  <a:pt x="0" y="338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1" name="Freeform 21"/>
          <p:cNvSpPr/>
          <p:nvPr/>
        </p:nvSpPr>
        <p:spPr>
          <a:xfrm rot="250174">
            <a:off x="7634852" y="6465970"/>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2" name="Freeform 22"/>
          <p:cNvSpPr/>
          <p:nvPr/>
        </p:nvSpPr>
        <p:spPr>
          <a:xfrm rot="97780" flipH="1">
            <a:off x="7475016" y="5605693"/>
            <a:ext cx="615001" cy="963449"/>
          </a:xfrm>
          <a:custGeom>
            <a:avLst/>
            <a:gdLst/>
            <a:ahLst/>
            <a:cxnLst/>
            <a:rect l="l" t="t" r="r" b="b"/>
            <a:pathLst>
              <a:path w="922502" h="1445173">
                <a:moveTo>
                  <a:pt x="922502" y="0"/>
                </a:moveTo>
                <a:lnTo>
                  <a:pt x="0" y="0"/>
                </a:lnTo>
                <a:lnTo>
                  <a:pt x="0" y="1445173"/>
                </a:lnTo>
                <a:lnTo>
                  <a:pt x="922502" y="1445173"/>
                </a:lnTo>
                <a:lnTo>
                  <a:pt x="922502"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3" name="Freeform 23"/>
          <p:cNvSpPr/>
          <p:nvPr/>
        </p:nvSpPr>
        <p:spPr>
          <a:xfrm rot="250174">
            <a:off x="8477964" y="4106802"/>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0" name="Freeform 13"/>
          <p:cNvSpPr/>
          <p:nvPr/>
        </p:nvSpPr>
        <p:spPr>
          <a:xfrm rot="-2970721" flipH="1">
            <a:off x="7683959" y="952349"/>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1" name="Freeform 13"/>
          <p:cNvSpPr/>
          <p:nvPr/>
        </p:nvSpPr>
        <p:spPr>
          <a:xfrm rot="18629279" flipH="1">
            <a:off x="3247937" y="1810289"/>
            <a:ext cx="351866" cy="349331"/>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35" name="Picture 34"/>
          <p:cNvPicPr>
            <a:picLocks noChangeAspect="1"/>
          </p:cNvPicPr>
          <p:nvPr/>
        </p:nvPicPr>
        <p:blipFill rotWithShape="1">
          <a:blip r:embed="rId20">
            <a:extLst>
              <a:ext uri="{28A0092B-C50C-407E-A947-70E740481C1C}">
                <a14:useLocalDpi xmlns:a14="http://schemas.microsoft.com/office/drawing/2010/main" val="0"/>
              </a:ext>
            </a:extLst>
          </a:blip>
          <a:srcRect l="34460"/>
          <a:stretch/>
        </p:blipFill>
        <p:spPr>
          <a:xfrm>
            <a:off x="8696017" y="2571819"/>
            <a:ext cx="6225018" cy="5342638"/>
          </a:xfrm>
          <a:prstGeom prst="rect">
            <a:avLst/>
          </a:prstGeom>
        </p:spPr>
      </p:pic>
      <p:pic>
        <p:nvPicPr>
          <p:cNvPr id="4" name="Picture 3">
            <a:extLst>
              <a:ext uri="{FF2B5EF4-FFF2-40B4-BE49-F238E27FC236}">
                <a16:creationId xmlns:a16="http://schemas.microsoft.com/office/drawing/2014/main" id="{A338621E-1F70-9106-50B5-982214F51574}"/>
              </a:ext>
            </a:extLst>
          </p:cNvPr>
          <p:cNvPicPr>
            <a:picLocks noChangeAspect="1"/>
          </p:cNvPicPr>
          <p:nvPr/>
        </p:nvPicPr>
        <p:blipFill>
          <a:blip r:embed="rId21"/>
          <a:stretch>
            <a:fillRect/>
          </a:stretch>
        </p:blipFill>
        <p:spPr>
          <a:xfrm>
            <a:off x="94408" y="-91411"/>
            <a:ext cx="11540728" cy="1743607"/>
          </a:xfrm>
          <a:prstGeom prst="rect">
            <a:avLst/>
          </a:prstGeom>
        </p:spPr>
      </p:pic>
      <p:pic>
        <p:nvPicPr>
          <p:cNvPr id="10" name="Picture 9">
            <a:extLst>
              <a:ext uri="{FF2B5EF4-FFF2-40B4-BE49-F238E27FC236}">
                <a16:creationId xmlns:a16="http://schemas.microsoft.com/office/drawing/2014/main" id="{61E4D55E-BF1E-5B50-8C71-139AA2E46A2A}"/>
              </a:ext>
            </a:extLst>
          </p:cNvPr>
          <p:cNvPicPr>
            <a:picLocks noChangeAspect="1"/>
          </p:cNvPicPr>
          <p:nvPr/>
        </p:nvPicPr>
        <p:blipFill>
          <a:blip r:embed="rId22"/>
          <a:stretch>
            <a:fillRect/>
          </a:stretch>
        </p:blipFill>
        <p:spPr>
          <a:xfrm>
            <a:off x="543111" y="1130265"/>
            <a:ext cx="11168840" cy="5249111"/>
          </a:xfrm>
          <a:prstGeom prst="rect">
            <a:avLst/>
          </a:prstGeom>
        </p:spPr>
      </p:pic>
    </p:spTree>
    <p:extLst>
      <p:ext uri="{BB962C8B-B14F-4D97-AF65-F5344CB8AC3E}">
        <p14:creationId xmlns:p14="http://schemas.microsoft.com/office/powerpoint/2010/main" val="4423038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17651"/>
          <a:stretch/>
        </p:blipFill>
        <p:spPr>
          <a:xfrm>
            <a:off x="-1340515" y="2100552"/>
            <a:ext cx="5214015" cy="5049548"/>
          </a:xfrm>
          <a:prstGeom prst="rect">
            <a:avLst/>
          </a:prstGeom>
        </p:spPr>
      </p:pic>
      <p:grpSp>
        <p:nvGrpSpPr>
          <p:cNvPr id="10" name="Group 9"/>
          <p:cNvGrpSpPr/>
          <p:nvPr/>
        </p:nvGrpSpPr>
        <p:grpSpPr>
          <a:xfrm>
            <a:off x="3695700" y="2692184"/>
            <a:ext cx="7042150" cy="561757"/>
            <a:chOff x="3695700" y="2692184"/>
            <a:chExt cx="7042150" cy="561757"/>
          </a:xfrm>
        </p:grpSpPr>
        <p:sp>
          <p:nvSpPr>
            <p:cNvPr id="4" name="TextBox 3"/>
            <p:cNvSpPr txBox="1"/>
            <p:nvPr/>
          </p:nvSpPr>
          <p:spPr>
            <a:xfrm>
              <a:off x="3847124" y="2692184"/>
              <a:ext cx="6890726" cy="561757"/>
            </a:xfrm>
            <a:prstGeom prst="rect">
              <a:avLst/>
            </a:prstGeom>
            <a:noFill/>
          </p:spPr>
          <p:txBody>
            <a:bodyPr wrap="square" rtlCol="0">
              <a:spAutoFit/>
            </a:bodyPr>
            <a:lstStyle/>
            <a:p>
              <a:pPr marL="0" marR="0" indent="228600" algn="just">
                <a:lnSpc>
                  <a:spcPct val="120000"/>
                </a:lnSpc>
                <a:spcBef>
                  <a:spcPts val="0"/>
                </a:spcBef>
                <a:spcAft>
                  <a:spcPts val="0"/>
                </a:spcAft>
              </a:pPr>
              <a:r>
                <a:rPr lang="en-US" sz="2800" dirty="0" err="1">
                  <a:effectLst/>
                  <a:latin typeface="Cambria" panose="02040503050406030204" pitchFamily="18" charset="0"/>
                  <a:ea typeface="Cambria" panose="02040503050406030204" pitchFamily="18" charset="0"/>
                </a:rPr>
                <a:t>Ôn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tập</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về</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a:t>
              </a:r>
            </a:p>
          </p:txBody>
        </p:sp>
        <p:sp>
          <p:nvSpPr>
            <p:cNvPr id="7" name="Freeform 9"/>
            <p:cNvSpPr/>
            <p:nvPr/>
          </p:nvSpPr>
          <p:spPr>
            <a:xfrm rot="2503425">
              <a:off x="3695700" y="2736847"/>
              <a:ext cx="355600" cy="425232"/>
            </a:xfrm>
            <a:custGeom>
              <a:avLst/>
              <a:gdLst/>
              <a:ahLst/>
              <a:cxnLst/>
              <a:rect l="l" t="t" r="r" b="b"/>
              <a:pathLst>
                <a:path w="533400" h="637848">
                  <a:moveTo>
                    <a:pt x="0" y="0"/>
                  </a:moveTo>
                  <a:lnTo>
                    <a:pt x="533400" y="0"/>
                  </a:lnTo>
                  <a:lnTo>
                    <a:pt x="533400" y="637848"/>
                  </a:lnTo>
                  <a:lnTo>
                    <a:pt x="0" y="6378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11" name="Group 10"/>
          <p:cNvGrpSpPr/>
          <p:nvPr/>
        </p:nvGrpSpPr>
        <p:grpSpPr>
          <a:xfrm>
            <a:off x="3594100" y="3569970"/>
            <a:ext cx="7150100" cy="1560299"/>
            <a:chOff x="3695700" y="3905250"/>
            <a:chExt cx="7150100" cy="1560299"/>
          </a:xfrm>
        </p:grpSpPr>
        <p:sp>
          <p:nvSpPr>
            <p:cNvPr id="6" name="TextBox 5"/>
            <p:cNvSpPr txBox="1"/>
            <p:nvPr/>
          </p:nvSpPr>
          <p:spPr>
            <a:xfrm>
              <a:off x="4043974" y="3905250"/>
              <a:ext cx="6801826" cy="1560299"/>
            </a:xfrm>
            <a:prstGeom prst="rect">
              <a:avLst/>
            </a:prstGeom>
            <a:noFill/>
          </p:spPr>
          <p:txBody>
            <a:bodyPr wrap="square" rtlCol="0">
              <a:spAutoFit/>
            </a:bodyPr>
            <a:lstStyle/>
            <a:p>
              <a:pPr marL="0" marR="0" algn="just">
                <a:lnSpc>
                  <a:spcPct val="117000"/>
                </a:lnSpc>
                <a:spcBef>
                  <a:spcPts val="0"/>
                </a:spcBef>
                <a:spcAft>
                  <a:spcPts val="200"/>
                </a:spcAft>
                <a:tabLst>
                  <a:tab pos="236855" algn="l"/>
                </a:tabLst>
              </a:pPr>
              <a:r>
                <a:rPr lang="en-US" sz="2800" dirty="0" err="1">
                  <a:effectLst/>
                  <a:latin typeface="Cambria" panose="02040503050406030204" pitchFamily="18" charset="0"/>
                  <a:ea typeface="Cambria" panose="02040503050406030204" pitchFamily="18" charset="0"/>
                </a:rPr>
                <a:t>Luyện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tập</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về</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nhận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diện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sử</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dụng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đúng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trong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những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ngữ</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cảnh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cụ</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thể</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để</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nối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các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ngữ</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các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vế</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câu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với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nhau</a:t>
              </a:r>
              <a:r>
                <a:rPr lang="en-US" sz="2800" dirty="0">
                  <a:effectLst/>
                  <a:latin typeface="Cambria" panose="02040503050406030204" pitchFamily="18" charset="0"/>
                  <a:ea typeface="Cambria" panose="02040503050406030204" pitchFamily="18" charset="0"/>
                </a:rPr>
                <a:t>.</a:t>
              </a:r>
            </a:p>
          </p:txBody>
        </p:sp>
        <p:sp>
          <p:nvSpPr>
            <p:cNvPr id="8" name="Freeform 9"/>
            <p:cNvSpPr/>
            <p:nvPr/>
          </p:nvSpPr>
          <p:spPr>
            <a:xfrm rot="2503425">
              <a:off x="3695700" y="3931160"/>
              <a:ext cx="355600" cy="425232"/>
            </a:xfrm>
            <a:custGeom>
              <a:avLst/>
              <a:gdLst/>
              <a:ahLst/>
              <a:cxnLst/>
              <a:rect l="l" t="t" r="r" b="b"/>
              <a:pathLst>
                <a:path w="533400" h="637848">
                  <a:moveTo>
                    <a:pt x="0" y="0"/>
                  </a:moveTo>
                  <a:lnTo>
                    <a:pt x="533400" y="0"/>
                  </a:lnTo>
                  <a:lnTo>
                    <a:pt x="533400" y="637848"/>
                  </a:lnTo>
                  <a:lnTo>
                    <a:pt x="0" y="6378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Tree>
    <p:extLst>
      <p:ext uri="{BB962C8B-B14F-4D97-AF65-F5344CB8AC3E}">
        <p14:creationId xmlns:p14="http://schemas.microsoft.com/office/powerpoint/2010/main" val="201333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506375" y="407436"/>
            <a:ext cx="11359560" cy="6099690"/>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C7612B66-A6EC-3D59-CB8A-18F0E6D299E5}"/>
              </a:ext>
            </a:extLst>
          </p:cNvPr>
          <p:cNvGrpSpPr/>
          <p:nvPr/>
        </p:nvGrpSpPr>
        <p:grpSpPr>
          <a:xfrm>
            <a:off x="320249" y="381001"/>
            <a:ext cx="11617751" cy="1225965"/>
            <a:chOff x="963626" y="741622"/>
            <a:chExt cx="11617751" cy="1225965"/>
          </a:xfrm>
        </p:grpSpPr>
        <p:sp>
          <p:nvSpPr>
            <p:cNvPr id="6" name="Rectangle: Rounded Corners 5">
              <a:extLst>
                <a:ext uri="{FF2B5EF4-FFF2-40B4-BE49-F238E27FC236}">
                  <a16:creationId xmlns:a16="http://schemas.microsoft.com/office/drawing/2014/main" id="{F9318194-6974-49F6-4FEB-C1851B568114}"/>
                </a:ext>
              </a:extLst>
            </p:cNvPr>
            <p:cNvSpPr/>
            <p:nvPr/>
          </p:nvSpPr>
          <p:spPr>
            <a:xfrm>
              <a:off x="1532377" y="741622"/>
              <a:ext cx="11049000" cy="1108604"/>
            </a:xfrm>
            <a:prstGeom prst="roundRect">
              <a:avLst>
                <a:gd name="adj" fmla="val 50000"/>
              </a:avLst>
            </a:prstGeom>
            <a:solidFill>
              <a:srgbClr val="FF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1. </a:t>
              </a:r>
              <a:r>
                <a:rPr lang="vi-VN" sz="3200" b="1" dirty="0">
                  <a:solidFill>
                    <a:schemeClr val="tx1"/>
                  </a:solidFill>
                </a:rPr>
                <a:t>Chọn từ ngữ ở cột A phù hợp với từ ngữ ở cột B để tạo câu. Chỉ ra các kết từ trong mỗi câu.</a:t>
              </a:r>
            </a:p>
          </p:txBody>
        </p:sp>
        <p:pic>
          <p:nvPicPr>
            <p:cNvPr id="7" name="Picture 6">
              <a:extLst>
                <a:ext uri="{FF2B5EF4-FFF2-40B4-BE49-F238E27FC236}">
                  <a16:creationId xmlns:a16="http://schemas.microsoft.com/office/drawing/2014/main" id="{019E1B04-ADB5-9936-6511-B61C0F369AD5}"/>
                </a:ext>
              </a:extLst>
            </p:cNvPr>
            <p:cNvPicPr>
              <a:picLocks noChangeAspect="1"/>
            </p:cNvPicPr>
            <p:nvPr/>
          </p:nvPicPr>
          <p:blipFill>
            <a:blip r:embed="rId3"/>
            <a:stretch>
              <a:fillRect/>
            </a:stretch>
          </p:blipFill>
          <p:spPr>
            <a:xfrm>
              <a:off x="963626" y="900787"/>
              <a:ext cx="918458" cy="1066800"/>
            </a:xfrm>
            <a:prstGeom prst="rect">
              <a:avLst/>
            </a:prstGeom>
          </p:spPr>
        </p:pic>
      </p:grpSp>
      <p:sp>
        <p:nvSpPr>
          <p:cNvPr id="11" name="Oval 10">
            <a:extLst>
              <a:ext uri="{FF2B5EF4-FFF2-40B4-BE49-F238E27FC236}">
                <a16:creationId xmlns:a16="http://schemas.microsoft.com/office/drawing/2014/main" id="{8756B37A-8F67-57BE-213D-8F02703066B2}"/>
              </a:ext>
            </a:extLst>
          </p:cNvPr>
          <p:cNvSpPr/>
          <p:nvPr/>
        </p:nvSpPr>
        <p:spPr>
          <a:xfrm>
            <a:off x="2368403" y="1627077"/>
            <a:ext cx="736600" cy="6604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latin typeface="Cambria" panose="02040503050406030204" pitchFamily="18" charset="0"/>
                <a:ea typeface="Cambria" panose="02040503050406030204" pitchFamily="18" charset="0"/>
              </a:rPr>
              <a:t>A</a:t>
            </a:r>
          </a:p>
        </p:txBody>
      </p:sp>
      <p:sp>
        <p:nvSpPr>
          <p:cNvPr id="13" name="Oval 12">
            <a:extLst>
              <a:ext uri="{FF2B5EF4-FFF2-40B4-BE49-F238E27FC236}">
                <a16:creationId xmlns:a16="http://schemas.microsoft.com/office/drawing/2014/main" id="{9E3A9837-BE93-837D-1135-3CFC9F63F971}"/>
              </a:ext>
            </a:extLst>
          </p:cNvPr>
          <p:cNvSpPr/>
          <p:nvPr/>
        </p:nvSpPr>
        <p:spPr>
          <a:xfrm>
            <a:off x="8809960" y="1629144"/>
            <a:ext cx="736600" cy="6604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latin typeface="Cambria" panose="02040503050406030204" pitchFamily="18" charset="0"/>
                <a:ea typeface="Cambria" panose="02040503050406030204" pitchFamily="18" charset="0"/>
              </a:rPr>
              <a:t>B</a:t>
            </a:r>
          </a:p>
        </p:txBody>
      </p:sp>
      <p:sp>
        <p:nvSpPr>
          <p:cNvPr id="16" name="Rectangle: Rounded Corners 15">
            <a:extLst>
              <a:ext uri="{FF2B5EF4-FFF2-40B4-BE49-F238E27FC236}">
                <a16:creationId xmlns:a16="http://schemas.microsoft.com/office/drawing/2014/main" id="{327AE751-AA91-D1AD-E70D-AF0F9B3285B0}"/>
              </a:ext>
            </a:extLst>
          </p:cNvPr>
          <p:cNvSpPr/>
          <p:nvPr/>
        </p:nvSpPr>
        <p:spPr>
          <a:xfrm>
            <a:off x="797442" y="2551814"/>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a. Nước Áo được coi là đất nước của âm nhạc</a:t>
            </a:r>
          </a:p>
        </p:txBody>
      </p:sp>
      <p:sp>
        <p:nvSpPr>
          <p:cNvPr id="18" name="Rectangle: Rounded Corners 17">
            <a:extLst>
              <a:ext uri="{FF2B5EF4-FFF2-40B4-BE49-F238E27FC236}">
                <a16:creationId xmlns:a16="http://schemas.microsoft.com/office/drawing/2014/main" id="{D71B3C2B-646B-D434-01A8-736BBC911139}"/>
              </a:ext>
            </a:extLst>
          </p:cNvPr>
          <p:cNvSpPr/>
          <p:nvPr/>
        </p:nvSpPr>
        <p:spPr>
          <a:xfrm>
            <a:off x="797442" y="3625702"/>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b. Nếu không tính toán thật kĩ lưỡng và luyện tập tỉ mỉ trong mỗi cảnh quay</a:t>
            </a:r>
          </a:p>
        </p:txBody>
      </p:sp>
      <p:sp>
        <p:nvSpPr>
          <p:cNvPr id="21" name="Rectangle: Rounded Corners 20">
            <a:extLst>
              <a:ext uri="{FF2B5EF4-FFF2-40B4-BE49-F238E27FC236}">
                <a16:creationId xmlns:a16="http://schemas.microsoft.com/office/drawing/2014/main" id="{0BBE69FC-2601-9512-56C2-9DD664C9E1AB}"/>
              </a:ext>
            </a:extLst>
          </p:cNvPr>
          <p:cNvSpPr/>
          <p:nvPr/>
        </p:nvSpPr>
        <p:spPr>
          <a:xfrm>
            <a:off x="797442" y="4720855"/>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c. </a:t>
            </a:r>
            <a:r>
              <a:rPr lang="en-US" dirty="0">
                <a:solidFill>
                  <a:srgbClr val="002060"/>
                </a:solidFill>
              </a:rPr>
              <a:t>Â</a:t>
            </a:r>
            <a:r>
              <a:rPr lang="vi-VN" dirty="0">
                <a:solidFill>
                  <a:srgbClr val="002060"/>
                </a:solidFill>
              </a:rPr>
              <a:t>m nhạc không những làm tăng sự lạc quan</a:t>
            </a:r>
          </a:p>
        </p:txBody>
      </p:sp>
      <p:sp>
        <p:nvSpPr>
          <p:cNvPr id="23" name="Rectangle: Rounded Corners 22">
            <a:extLst>
              <a:ext uri="{FF2B5EF4-FFF2-40B4-BE49-F238E27FC236}">
                <a16:creationId xmlns:a16="http://schemas.microsoft.com/office/drawing/2014/main" id="{4D1B9D1F-1899-50E5-8B92-E90819C6A8BF}"/>
              </a:ext>
            </a:extLst>
          </p:cNvPr>
          <p:cNvSpPr/>
          <p:nvPr/>
        </p:nvSpPr>
        <p:spPr>
          <a:xfrm>
            <a:off x="797442" y="5709683"/>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d. Mặc dù nhiều bức tranh của Van Gốc có màu vàng chói chang đến nhức mắt</a:t>
            </a:r>
          </a:p>
        </p:txBody>
      </p:sp>
      <p:sp>
        <p:nvSpPr>
          <p:cNvPr id="24" name="Rectangle: Rounded Corners 23">
            <a:extLst>
              <a:ext uri="{FF2B5EF4-FFF2-40B4-BE49-F238E27FC236}">
                <a16:creationId xmlns:a16="http://schemas.microsoft.com/office/drawing/2014/main" id="{C3A61567-CB67-C7EE-D695-4AE07A6C2DB7}"/>
              </a:ext>
            </a:extLst>
          </p:cNvPr>
          <p:cNvSpPr/>
          <p:nvPr/>
        </p:nvSpPr>
        <p:spPr>
          <a:xfrm>
            <a:off x="6666614" y="2402958"/>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a:t>
            </a:r>
            <a:r>
              <a:rPr lang="en-US" dirty="0">
                <a:solidFill>
                  <a:srgbClr val="002060"/>
                </a:solidFill>
              </a:rPr>
              <a:t>1</a:t>
            </a:r>
            <a:r>
              <a:rPr lang="vi-VN" dirty="0">
                <a:solidFill>
                  <a:srgbClr val="002060"/>
                </a:solidFill>
              </a:rPr>
              <a:t>) nhưng đó vẫn là những bức tranh đắt nhất thế giới.</a:t>
            </a:r>
          </a:p>
        </p:txBody>
      </p:sp>
      <p:sp>
        <p:nvSpPr>
          <p:cNvPr id="25" name="Rectangle: Rounded Corners 24">
            <a:extLst>
              <a:ext uri="{FF2B5EF4-FFF2-40B4-BE49-F238E27FC236}">
                <a16:creationId xmlns:a16="http://schemas.microsoft.com/office/drawing/2014/main" id="{28E43E3C-1F67-176D-91B2-D2711159E817}"/>
              </a:ext>
            </a:extLst>
          </p:cNvPr>
          <p:cNvSpPr/>
          <p:nvPr/>
        </p:nvSpPr>
        <p:spPr>
          <a:xfrm>
            <a:off x="6666614" y="3476846"/>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(2) mà còn giúp ta ngủ sâu và hoàn toàn thư giãn.</a:t>
            </a:r>
          </a:p>
        </p:txBody>
      </p:sp>
      <p:sp>
        <p:nvSpPr>
          <p:cNvPr id="26" name="Rectangle: Rounded Corners 25">
            <a:extLst>
              <a:ext uri="{FF2B5EF4-FFF2-40B4-BE49-F238E27FC236}">
                <a16:creationId xmlns:a16="http://schemas.microsoft.com/office/drawing/2014/main" id="{51833DCF-A141-84D6-B5DC-9345588851FA}"/>
              </a:ext>
            </a:extLst>
          </p:cNvPr>
          <p:cNvSpPr/>
          <p:nvPr/>
        </p:nvSpPr>
        <p:spPr>
          <a:xfrm>
            <a:off x="6666614" y="4571999"/>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(3) thì các diễn viên đóng thế sẽ rất dễ gặp nguy hiểm.</a:t>
            </a:r>
          </a:p>
        </p:txBody>
      </p:sp>
      <p:sp>
        <p:nvSpPr>
          <p:cNvPr id="27" name="Rectangle: Rounded Corners 26">
            <a:extLst>
              <a:ext uri="{FF2B5EF4-FFF2-40B4-BE49-F238E27FC236}">
                <a16:creationId xmlns:a16="http://schemas.microsoft.com/office/drawing/2014/main" id="{8F878D1E-0851-0A91-814C-B9FCF5C9A957}"/>
              </a:ext>
            </a:extLst>
          </p:cNvPr>
          <p:cNvSpPr/>
          <p:nvPr/>
        </p:nvSpPr>
        <p:spPr>
          <a:xfrm>
            <a:off x="6666614" y="5560827"/>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(4) bởi nhiều nhạc sĩ nổi tiếng thế giới đều đã sống ở đây.</a:t>
            </a:r>
          </a:p>
        </p:txBody>
      </p:sp>
      <p:cxnSp>
        <p:nvCxnSpPr>
          <p:cNvPr id="30" name="Straight Connector 29">
            <a:extLst>
              <a:ext uri="{FF2B5EF4-FFF2-40B4-BE49-F238E27FC236}">
                <a16:creationId xmlns:a16="http://schemas.microsoft.com/office/drawing/2014/main" id="{ACEB6CC3-1A50-A75A-0594-ADA7F74E6880}"/>
              </a:ext>
            </a:extLst>
          </p:cNvPr>
          <p:cNvCxnSpPr>
            <a:stCxn id="16" idx="3"/>
          </p:cNvCxnSpPr>
          <p:nvPr/>
        </p:nvCxnSpPr>
        <p:spPr>
          <a:xfrm>
            <a:off x="5603358" y="2918637"/>
            <a:ext cx="1041991" cy="301433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398C14F-F854-EA70-56F0-EE82CDA068AD}"/>
              </a:ext>
            </a:extLst>
          </p:cNvPr>
          <p:cNvCxnSpPr>
            <a:cxnSpLocks/>
            <a:endCxn id="26" idx="1"/>
          </p:cNvCxnSpPr>
          <p:nvPr/>
        </p:nvCxnSpPr>
        <p:spPr>
          <a:xfrm>
            <a:off x="5603358" y="4003158"/>
            <a:ext cx="1063256" cy="93566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5A43860-913F-9B2B-3091-8FFE8D52BF33}"/>
              </a:ext>
            </a:extLst>
          </p:cNvPr>
          <p:cNvCxnSpPr>
            <a:cxnSpLocks/>
            <a:endCxn id="25" idx="1"/>
          </p:cNvCxnSpPr>
          <p:nvPr/>
        </p:nvCxnSpPr>
        <p:spPr>
          <a:xfrm flipV="1">
            <a:off x="5592725" y="3843669"/>
            <a:ext cx="1073889" cy="124401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C48BF68-07D7-54AA-0B45-6943F15A2A4E}"/>
              </a:ext>
            </a:extLst>
          </p:cNvPr>
          <p:cNvCxnSpPr>
            <a:cxnSpLocks/>
          </p:cNvCxnSpPr>
          <p:nvPr/>
        </p:nvCxnSpPr>
        <p:spPr>
          <a:xfrm flipV="1">
            <a:off x="5592725" y="2743200"/>
            <a:ext cx="1041991" cy="337583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609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1000"/>
                                        <p:tgtEl>
                                          <p:spTgt spid="25"/>
                                        </p:tgtEl>
                                      </p:cBhvr>
                                    </p:animEffect>
                                    <p:anim calcmode="lin" valueType="num">
                                      <p:cBhvr>
                                        <p:cTn id="53" dur="1000" fill="hold"/>
                                        <p:tgtEl>
                                          <p:spTgt spid="25"/>
                                        </p:tgtEl>
                                        <p:attrNameLst>
                                          <p:attrName>ppt_x</p:attrName>
                                        </p:attrNameLst>
                                      </p:cBhvr>
                                      <p:tavLst>
                                        <p:tav tm="0">
                                          <p:val>
                                            <p:strVal val="#ppt_x"/>
                                          </p:val>
                                        </p:tav>
                                        <p:tav tm="100000">
                                          <p:val>
                                            <p:strVal val="#ppt_x"/>
                                          </p:val>
                                        </p:tav>
                                      </p:tavLst>
                                    </p:anim>
                                    <p:anim calcmode="lin" valueType="num">
                                      <p:cBhvr>
                                        <p:cTn id="54" dur="1000" fill="hold"/>
                                        <p:tgtEl>
                                          <p:spTgt spid="25"/>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1000"/>
                                        <p:tgtEl>
                                          <p:spTgt spid="26"/>
                                        </p:tgtEl>
                                      </p:cBhvr>
                                    </p:animEffect>
                                    <p:anim calcmode="lin" valueType="num">
                                      <p:cBhvr>
                                        <p:cTn id="58" dur="1000" fill="hold"/>
                                        <p:tgtEl>
                                          <p:spTgt spid="26"/>
                                        </p:tgtEl>
                                        <p:attrNameLst>
                                          <p:attrName>ppt_x</p:attrName>
                                        </p:attrNameLst>
                                      </p:cBhvr>
                                      <p:tavLst>
                                        <p:tav tm="0">
                                          <p:val>
                                            <p:strVal val="#ppt_x"/>
                                          </p:val>
                                        </p:tav>
                                        <p:tav tm="100000">
                                          <p:val>
                                            <p:strVal val="#ppt_x"/>
                                          </p:val>
                                        </p:tav>
                                      </p:tavLst>
                                    </p:anim>
                                    <p:anim calcmode="lin" valueType="num">
                                      <p:cBhvr>
                                        <p:cTn id="59" dur="1000" fill="hold"/>
                                        <p:tgtEl>
                                          <p:spTgt spid="26"/>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1000"/>
                                        <p:tgtEl>
                                          <p:spTgt spid="27"/>
                                        </p:tgtEl>
                                      </p:cBhvr>
                                    </p:animEffect>
                                    <p:anim calcmode="lin" valueType="num">
                                      <p:cBhvr>
                                        <p:cTn id="63" dur="1000" fill="hold"/>
                                        <p:tgtEl>
                                          <p:spTgt spid="27"/>
                                        </p:tgtEl>
                                        <p:attrNameLst>
                                          <p:attrName>ppt_x</p:attrName>
                                        </p:attrNameLst>
                                      </p:cBhvr>
                                      <p:tavLst>
                                        <p:tav tm="0">
                                          <p:val>
                                            <p:strVal val="#ppt_x"/>
                                          </p:val>
                                        </p:tav>
                                        <p:tav tm="100000">
                                          <p:val>
                                            <p:strVal val="#ppt_x"/>
                                          </p:val>
                                        </p:tav>
                                      </p:tavLst>
                                    </p:anim>
                                    <p:anim calcmode="lin" valueType="num">
                                      <p:cBhvr>
                                        <p:cTn id="6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wipe(left)">
                                      <p:cBhvr>
                                        <p:cTn id="69" dur="500"/>
                                        <p:tgtEl>
                                          <p:spTgt spid="3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wipe(left)">
                                      <p:cBhvr>
                                        <p:cTn id="74" dur="500"/>
                                        <p:tgtEl>
                                          <p:spTgt spid="31"/>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wipe(left)">
                                      <p:cBhvr>
                                        <p:cTn id="79" dur="500"/>
                                        <p:tgtEl>
                                          <p:spTgt spid="34"/>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36"/>
                                        </p:tgtEl>
                                        <p:attrNameLst>
                                          <p:attrName>style.visibility</p:attrName>
                                        </p:attrNameLst>
                                      </p:cBhvr>
                                      <p:to>
                                        <p:strVal val="visible"/>
                                      </p:to>
                                    </p:set>
                                    <p:animEffect transition="in" filter="wipe(left)">
                                      <p:cBhvr>
                                        <p:cTn id="8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3" grpId="0" animBg="1"/>
      <p:bldP spid="16" grpId="0" animBg="1"/>
      <p:bldP spid="18" grpId="0" animBg="1"/>
      <p:bldP spid="21" grpId="0" animBg="1"/>
      <p:bldP spid="23" grpId="0" animBg="1"/>
      <p:bldP spid="24" grpId="0" animBg="1"/>
      <p:bldP spid="25" grpId="0" animBg="1"/>
      <p:bldP spid="26"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506375" y="407436"/>
            <a:ext cx="11359560" cy="6259178"/>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C7612B66-A6EC-3D59-CB8A-18F0E6D299E5}"/>
              </a:ext>
            </a:extLst>
          </p:cNvPr>
          <p:cNvGrpSpPr/>
          <p:nvPr/>
        </p:nvGrpSpPr>
        <p:grpSpPr>
          <a:xfrm>
            <a:off x="1000733" y="115187"/>
            <a:ext cx="9812579" cy="1225965"/>
            <a:chOff x="963626" y="741622"/>
            <a:chExt cx="9812579" cy="1225965"/>
          </a:xfrm>
        </p:grpSpPr>
        <p:sp>
          <p:nvSpPr>
            <p:cNvPr id="6" name="Rectangle: Rounded Corners 5">
              <a:extLst>
                <a:ext uri="{FF2B5EF4-FFF2-40B4-BE49-F238E27FC236}">
                  <a16:creationId xmlns:a16="http://schemas.microsoft.com/office/drawing/2014/main" id="{F9318194-6974-49F6-4FEB-C1851B568114}"/>
                </a:ext>
              </a:extLst>
            </p:cNvPr>
            <p:cNvSpPr/>
            <p:nvPr/>
          </p:nvSpPr>
          <p:spPr>
            <a:xfrm>
              <a:off x="1532377" y="741622"/>
              <a:ext cx="9243828" cy="979966"/>
            </a:xfrm>
            <a:prstGeom prst="roundRect">
              <a:avLst>
                <a:gd name="adj" fmla="val 50000"/>
              </a:avLst>
            </a:prstGeom>
            <a:solidFill>
              <a:srgbClr val="FF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2.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Chọn</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kết</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từ</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phù</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hợp</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thay</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cho</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bông</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hoa</a:t>
              </a:r>
              <a:r>
                <a:rPr kumimoji="0" lang="en-US" sz="3600" b="1" i="0" u="none" strike="noStrike" kern="1200" cap="none" spc="0" normalizeH="0" baseline="0" noProof="0" dirty="0">
                  <a:ln>
                    <a:noFill/>
                  </a:ln>
                  <a:solidFill>
                    <a:prstClr val="black"/>
                  </a:solidFill>
                  <a:effectLst/>
                  <a:uLnTx/>
                  <a:uFillTx/>
                  <a:latin typeface="Calibri"/>
                  <a:ea typeface="+mn-ea"/>
                  <a:cs typeface="+mn-cs"/>
                </a:rPr>
                <a:t>.</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019E1B04-ADB5-9936-6511-B61C0F369AD5}"/>
                </a:ext>
              </a:extLst>
            </p:cNvPr>
            <p:cNvPicPr>
              <a:picLocks noChangeAspect="1"/>
            </p:cNvPicPr>
            <p:nvPr/>
          </p:nvPicPr>
          <p:blipFill>
            <a:blip r:embed="rId3"/>
            <a:stretch>
              <a:fillRect/>
            </a:stretch>
          </p:blipFill>
          <p:spPr>
            <a:xfrm>
              <a:off x="963626" y="900787"/>
              <a:ext cx="918458" cy="1066800"/>
            </a:xfrm>
            <a:prstGeom prst="rect">
              <a:avLst/>
            </a:prstGeom>
          </p:spPr>
        </p:pic>
      </p:grpSp>
      <p:sp>
        <p:nvSpPr>
          <p:cNvPr id="2" name="Hexagon 1">
            <a:extLst>
              <a:ext uri="{FF2B5EF4-FFF2-40B4-BE49-F238E27FC236}">
                <a16:creationId xmlns:a16="http://schemas.microsoft.com/office/drawing/2014/main" id="{81AC8E4E-4A05-F501-6FF2-8B888497CADE}"/>
              </a:ext>
            </a:extLst>
          </p:cNvPr>
          <p:cNvSpPr/>
          <p:nvPr/>
        </p:nvSpPr>
        <p:spPr>
          <a:xfrm>
            <a:off x="914399" y="1477925"/>
            <a:ext cx="2222205" cy="999461"/>
          </a:xfrm>
          <a:prstGeom prst="hexag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cho</a:t>
            </a:r>
            <a:endParaRPr lang="en-US" sz="4400" dirty="0">
              <a:solidFill>
                <a:srgbClr val="002060"/>
              </a:solidFill>
            </a:endParaRPr>
          </a:p>
        </p:txBody>
      </p:sp>
      <p:sp>
        <p:nvSpPr>
          <p:cNvPr id="9" name="Hexagon 8">
            <a:extLst>
              <a:ext uri="{FF2B5EF4-FFF2-40B4-BE49-F238E27FC236}">
                <a16:creationId xmlns:a16="http://schemas.microsoft.com/office/drawing/2014/main" id="{19805AEF-02F8-538A-B1EC-A23F46B026B8}"/>
              </a:ext>
            </a:extLst>
          </p:cNvPr>
          <p:cNvSpPr/>
          <p:nvPr/>
        </p:nvSpPr>
        <p:spPr>
          <a:xfrm>
            <a:off x="3763925" y="1467292"/>
            <a:ext cx="2222205" cy="999461"/>
          </a:xfrm>
          <a:prstGeom prst="hexag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của</a:t>
            </a:r>
            <a:endParaRPr lang="en-US" sz="4400" dirty="0">
              <a:solidFill>
                <a:srgbClr val="002060"/>
              </a:solidFill>
            </a:endParaRPr>
          </a:p>
        </p:txBody>
      </p:sp>
      <p:sp>
        <p:nvSpPr>
          <p:cNvPr id="10" name="Hexagon 9">
            <a:extLst>
              <a:ext uri="{FF2B5EF4-FFF2-40B4-BE49-F238E27FC236}">
                <a16:creationId xmlns:a16="http://schemas.microsoft.com/office/drawing/2014/main" id="{9FDDE236-D07E-528B-A351-934741598003}"/>
              </a:ext>
            </a:extLst>
          </p:cNvPr>
          <p:cNvSpPr/>
          <p:nvPr/>
        </p:nvSpPr>
        <p:spPr>
          <a:xfrm>
            <a:off x="6741042" y="1456659"/>
            <a:ext cx="2222205" cy="999461"/>
          </a:xfrm>
          <a:prstGeom prst="hexag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mà</a:t>
            </a:r>
            <a:endParaRPr lang="en-US" sz="4400" dirty="0">
              <a:solidFill>
                <a:srgbClr val="002060"/>
              </a:solidFill>
            </a:endParaRPr>
          </a:p>
        </p:txBody>
      </p:sp>
      <p:sp>
        <p:nvSpPr>
          <p:cNvPr id="12" name="Hexagon 11">
            <a:extLst>
              <a:ext uri="{FF2B5EF4-FFF2-40B4-BE49-F238E27FC236}">
                <a16:creationId xmlns:a16="http://schemas.microsoft.com/office/drawing/2014/main" id="{30D92963-BDE2-4CC7-2D9B-E9694077CF39}"/>
              </a:ext>
            </a:extLst>
          </p:cNvPr>
          <p:cNvSpPr/>
          <p:nvPr/>
        </p:nvSpPr>
        <p:spPr>
          <a:xfrm>
            <a:off x="9548037" y="1414128"/>
            <a:ext cx="2222205" cy="999461"/>
          </a:xfrm>
          <a:prstGeom prst="hexag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và</a:t>
            </a:r>
            <a:endParaRPr lang="en-US" sz="4400" dirty="0">
              <a:solidFill>
                <a:srgbClr val="002060"/>
              </a:solidFill>
            </a:endParaRPr>
          </a:p>
        </p:txBody>
      </p:sp>
      <p:pic>
        <p:nvPicPr>
          <p:cNvPr id="15" name="Picture 14">
            <a:extLst>
              <a:ext uri="{FF2B5EF4-FFF2-40B4-BE49-F238E27FC236}">
                <a16:creationId xmlns:a16="http://schemas.microsoft.com/office/drawing/2014/main" id="{B8938E01-02F6-DE44-07A2-89FA43FF0FF1}"/>
              </a:ext>
            </a:extLst>
          </p:cNvPr>
          <p:cNvPicPr>
            <a:picLocks noChangeAspect="1"/>
          </p:cNvPicPr>
          <p:nvPr/>
        </p:nvPicPr>
        <p:blipFill>
          <a:blip r:embed="rId4"/>
          <a:stretch>
            <a:fillRect/>
          </a:stretch>
        </p:blipFill>
        <p:spPr>
          <a:xfrm>
            <a:off x="1233265" y="2591686"/>
            <a:ext cx="9172575" cy="3886200"/>
          </a:xfrm>
          <a:prstGeom prst="rect">
            <a:avLst/>
          </a:prstGeom>
        </p:spPr>
      </p:pic>
    </p:spTree>
    <p:extLst>
      <p:ext uri="{BB962C8B-B14F-4D97-AF65-F5344CB8AC3E}">
        <p14:creationId xmlns:p14="http://schemas.microsoft.com/office/powerpoint/2010/main" val="413277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506375" y="407436"/>
            <a:ext cx="11359560" cy="6259178"/>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0277ECB9-B558-D72F-AC1D-B60B1AF03A7E}"/>
              </a:ext>
            </a:extLst>
          </p:cNvPr>
          <p:cNvSpPr txBox="1"/>
          <p:nvPr/>
        </p:nvSpPr>
        <p:spPr>
          <a:xfrm>
            <a:off x="1158950" y="1148316"/>
            <a:ext cx="10090298" cy="4401205"/>
          </a:xfrm>
          <a:prstGeom prst="rect">
            <a:avLst/>
          </a:prstGeom>
          <a:noFill/>
        </p:spPr>
        <p:txBody>
          <a:bodyPr wrap="square" rtlCol="0">
            <a:spAutoFit/>
          </a:bodyPr>
          <a:lstStyle/>
          <a:p>
            <a:pPr algn="just"/>
            <a:r>
              <a:rPr lang="en-US" sz="4000" b="0" i="0" dirty="0">
                <a:solidFill>
                  <a:srgbClr val="000000"/>
                </a:solidFill>
                <a:effectLst/>
                <a:latin typeface="Cambria" panose="02040503050406030204" pitchFamily="18" charset="0"/>
                <a:ea typeface="Cambria" panose="02040503050406030204" pitchFamily="18" charset="0"/>
              </a:rPr>
              <a:t>   </a:t>
            </a:r>
            <a:r>
              <a:rPr lang="vi-VN" sz="4000" b="0" i="0" dirty="0">
                <a:solidFill>
                  <a:srgbClr val="000000"/>
                </a:solidFill>
                <a:effectLst/>
                <a:latin typeface="Cambria" panose="02040503050406030204" pitchFamily="18" charset="0"/>
                <a:ea typeface="Cambria" panose="02040503050406030204" pitchFamily="18" charset="0"/>
              </a:rPr>
              <a:t>Nghị lực phi thường, sự lãng mạn </a:t>
            </a:r>
            <a:r>
              <a:rPr lang="vi-VN" sz="4000" b="1" i="1" dirty="0">
                <a:solidFill>
                  <a:srgbClr val="000000"/>
                </a:solidFill>
                <a:effectLst/>
                <a:latin typeface="Cambria" panose="02040503050406030204" pitchFamily="18" charset="0"/>
                <a:ea typeface="Cambria" panose="02040503050406030204" pitchFamily="18" charset="0"/>
              </a:rPr>
              <a:t>và</a:t>
            </a:r>
            <a:r>
              <a:rPr lang="vi-VN" sz="4000" b="0" i="0" dirty="0">
                <a:solidFill>
                  <a:srgbClr val="000000"/>
                </a:solidFill>
                <a:effectLst/>
                <a:latin typeface="Cambria" panose="02040503050406030204" pitchFamily="18" charset="0"/>
                <a:ea typeface="Cambria" panose="02040503050406030204" pitchFamily="18" charset="0"/>
              </a:rPr>
              <a:t> lòng nhân ái đã chắp cánh ở tài năng âm nhạc </a:t>
            </a:r>
            <a:r>
              <a:rPr lang="vi-VN" sz="4000" b="1" i="1" dirty="0">
                <a:solidFill>
                  <a:srgbClr val="000000"/>
                </a:solidFill>
                <a:effectLst/>
                <a:latin typeface="Cambria" panose="02040503050406030204" pitchFamily="18" charset="0"/>
                <a:ea typeface="Cambria" panose="02040503050406030204" pitchFamily="18" charset="0"/>
              </a:rPr>
              <a:t>của</a:t>
            </a:r>
            <a:r>
              <a:rPr lang="vi-VN" sz="4000" b="0" i="0" dirty="0">
                <a:solidFill>
                  <a:srgbClr val="000000"/>
                </a:solidFill>
                <a:effectLst/>
                <a:latin typeface="Cambria" panose="02040503050406030204" pitchFamily="18" charset="0"/>
                <a:ea typeface="Cambria" panose="02040503050406030204" pitchFamily="18" charset="0"/>
              </a:rPr>
              <a:t> Mô-da. Di sản </a:t>
            </a:r>
            <a:r>
              <a:rPr lang="vi-VN" sz="4000" b="1" i="1" dirty="0">
                <a:solidFill>
                  <a:srgbClr val="000000"/>
                </a:solidFill>
                <a:effectLst/>
                <a:latin typeface="Cambria" panose="02040503050406030204" pitchFamily="18" charset="0"/>
                <a:ea typeface="Cambria" panose="02040503050406030204" pitchFamily="18" charset="0"/>
              </a:rPr>
              <a:t>mà</a:t>
            </a:r>
            <a:r>
              <a:rPr lang="vi-VN" sz="4000" b="0" i="0" dirty="0">
                <a:solidFill>
                  <a:srgbClr val="000000"/>
                </a:solidFill>
                <a:effectLst/>
                <a:latin typeface="Cambria" panose="02040503050406030204" pitchFamily="18" charset="0"/>
                <a:ea typeface="Cambria" panose="02040503050406030204" pitchFamily="18" charset="0"/>
              </a:rPr>
              <a:t> ông để lại </a:t>
            </a:r>
            <a:r>
              <a:rPr lang="vi-VN" sz="4000" b="1" i="1" dirty="0">
                <a:solidFill>
                  <a:srgbClr val="000000"/>
                </a:solidFill>
                <a:effectLst/>
                <a:latin typeface="Cambria" panose="02040503050406030204" pitchFamily="18" charset="0"/>
                <a:ea typeface="Cambria" panose="02040503050406030204" pitchFamily="18" charset="0"/>
              </a:rPr>
              <a:t>cho</a:t>
            </a:r>
            <a:r>
              <a:rPr lang="vi-VN" sz="4000" b="0" i="0" dirty="0">
                <a:solidFill>
                  <a:srgbClr val="000000"/>
                </a:solidFill>
                <a:effectLst/>
                <a:latin typeface="Cambria" panose="02040503050406030204" pitchFamily="18" charset="0"/>
                <a:ea typeface="Cambria" panose="02040503050406030204" pitchFamily="18" charset="0"/>
              </a:rPr>
              <a:t> nhân loại thật là vĩ đại: hơn 600 tác phẩm lớn nhỏ. Đây là một cống hiến vào mức kỉ lục </a:t>
            </a:r>
            <a:r>
              <a:rPr lang="vi-VN" sz="4000" b="1" i="1" dirty="0">
                <a:solidFill>
                  <a:srgbClr val="000000"/>
                </a:solidFill>
                <a:effectLst/>
                <a:latin typeface="Cambria" panose="02040503050406030204" pitchFamily="18" charset="0"/>
                <a:ea typeface="Cambria" panose="02040503050406030204" pitchFamily="18" charset="0"/>
              </a:rPr>
              <a:t>của</a:t>
            </a:r>
            <a:r>
              <a:rPr lang="vi-VN" sz="4000" b="0" i="0" dirty="0">
                <a:solidFill>
                  <a:srgbClr val="000000"/>
                </a:solidFill>
                <a:effectLst/>
                <a:latin typeface="Cambria" panose="02040503050406030204" pitchFamily="18" charset="0"/>
                <a:ea typeface="Cambria" panose="02040503050406030204" pitchFamily="18" charset="0"/>
              </a:rPr>
              <a:t> một con người chỉ sống trên đời có 35 năm.</a:t>
            </a:r>
            <a:endParaRPr lang="en-US" sz="4000" dirty="0">
              <a:latin typeface="Cambria" panose="02040503050406030204" pitchFamily="18" charset="0"/>
              <a:ea typeface="Cambria" panose="02040503050406030204" pitchFamily="18" charset="0"/>
            </a:endParaRPr>
          </a:p>
        </p:txBody>
      </p:sp>
      <p:pic>
        <p:nvPicPr>
          <p:cNvPr id="1026" name="Picture 2" descr="Hình ảnh Bằng Tay Hoa Trang Trí PNG , Bông Hoa, Năm Bông Hoa ...">
            <a:extLst>
              <a:ext uri="{FF2B5EF4-FFF2-40B4-BE49-F238E27FC236}">
                <a16:creationId xmlns:a16="http://schemas.microsoft.com/office/drawing/2014/main" id="{948EF987-D6F4-24B7-297F-19E1BA6D8DC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161721" y="848833"/>
            <a:ext cx="1235149" cy="123514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ảnh Bằng Tay Hoa Trang Trí PNG , Bông Hoa, Năm Bông Hoa ...">
            <a:extLst>
              <a:ext uri="{FF2B5EF4-FFF2-40B4-BE49-F238E27FC236}">
                <a16:creationId xmlns:a16="http://schemas.microsoft.com/office/drawing/2014/main" id="{6917D9C5-6347-9270-9EEA-548547CD696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69535" y="2092843"/>
            <a:ext cx="1235149" cy="123514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ảnh Bằng Tay Hoa Trang Trí PNG , Bông Hoa, Năm Bông Hoa ...">
            <a:extLst>
              <a:ext uri="{FF2B5EF4-FFF2-40B4-BE49-F238E27FC236}">
                <a16:creationId xmlns:a16="http://schemas.microsoft.com/office/drawing/2014/main" id="{282BED81-6080-B0BA-443F-2BF3222FBF4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896446" y="2114108"/>
            <a:ext cx="1235149" cy="123514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ình ảnh Bằng Tay Hoa Trang Trí PNG , Bông Hoa, Năm Bông Hoa ...">
            <a:extLst>
              <a:ext uri="{FF2B5EF4-FFF2-40B4-BE49-F238E27FC236}">
                <a16:creationId xmlns:a16="http://schemas.microsoft.com/office/drawing/2014/main" id="{CA27F1E8-5FDC-1BE6-F6AE-A5E0642674C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29562" y="2709531"/>
            <a:ext cx="1235149" cy="123514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ình ảnh Bằng Tay Hoa Trang Trí PNG , Bông Hoa, Năm Bông Hoa ...">
            <a:extLst>
              <a:ext uri="{FF2B5EF4-FFF2-40B4-BE49-F238E27FC236}">
                <a16:creationId xmlns:a16="http://schemas.microsoft.com/office/drawing/2014/main" id="{B1989B34-0BD1-99D6-C189-C1E0A8D20CA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335618" y="3953540"/>
            <a:ext cx="1235149" cy="1235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1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026"/>
                                        </p:tgtEl>
                                        <p:attrNameLst>
                                          <p:attrName>ppt_w</p:attrName>
                                        </p:attrNameLst>
                                      </p:cBhvr>
                                      <p:tavLst>
                                        <p:tav tm="0">
                                          <p:val>
                                            <p:strVal val="ppt_w"/>
                                          </p:val>
                                        </p:tav>
                                        <p:tav tm="100000">
                                          <p:val>
                                            <p:fltVal val="0"/>
                                          </p:val>
                                        </p:tav>
                                      </p:tavLst>
                                    </p:anim>
                                    <p:anim calcmode="lin" valueType="num">
                                      <p:cBhvr>
                                        <p:cTn id="7" dur="500"/>
                                        <p:tgtEl>
                                          <p:spTgt spid="1026"/>
                                        </p:tgtEl>
                                        <p:attrNameLst>
                                          <p:attrName>ppt_h</p:attrName>
                                        </p:attrNameLst>
                                      </p:cBhvr>
                                      <p:tavLst>
                                        <p:tav tm="0">
                                          <p:val>
                                            <p:strVal val="ppt_h"/>
                                          </p:val>
                                        </p:tav>
                                        <p:tav tm="100000">
                                          <p:val>
                                            <p:fltVal val="0"/>
                                          </p:val>
                                        </p:tav>
                                      </p:tavLst>
                                    </p:anim>
                                    <p:animEffect transition="out" filter="fade">
                                      <p:cBhvr>
                                        <p:cTn id="8" dur="500"/>
                                        <p:tgtEl>
                                          <p:spTgt spid="1026"/>
                                        </p:tgtEl>
                                      </p:cBhvr>
                                    </p:animEffect>
                                    <p:set>
                                      <p:cBhvr>
                                        <p:cTn id="9" dur="1" fill="hold">
                                          <p:stCondLst>
                                            <p:cond delay="499"/>
                                          </p:stCondLst>
                                        </p:cTn>
                                        <p:tgtEl>
                                          <p:spTgt spid="102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xit" presetSubtype="4" fill="hold" nodeType="clickEffect">
                                  <p:stCondLst>
                                    <p:cond delay="0"/>
                                  </p:stCondLst>
                                  <p:childTnLst>
                                    <p:animEffect transition="out" filter="wipe(down)">
                                      <p:cBhvr>
                                        <p:cTn id="13" dur="500"/>
                                        <p:tgtEl>
                                          <p:spTgt spid="13"/>
                                        </p:tgtEl>
                                      </p:cBhvr>
                                    </p:animEffect>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xit" presetSubtype="4" fill="hold" nodeType="clickEffect">
                                  <p:stCondLst>
                                    <p:cond delay="0"/>
                                  </p:stCondLst>
                                  <p:childTnLst>
                                    <p:animEffect transition="out" filter="wipe(down)">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xit" presetSubtype="4" fill="hold" nodeType="clickEffect">
                                  <p:stCondLst>
                                    <p:cond delay="0"/>
                                  </p:stCondLst>
                                  <p:childTnLst>
                                    <p:animEffect transition="out" filter="wipe(down)">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xit" presetSubtype="4" fill="hold" nodeType="clickEffect">
                                  <p:stCondLst>
                                    <p:cond delay="0"/>
                                  </p:stCondLst>
                                  <p:childTnLst>
                                    <p:animEffect transition="out" filter="wipe(down)">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308344" y="407436"/>
            <a:ext cx="11557591" cy="6259178"/>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C7612B66-A6EC-3D59-CB8A-18F0E6D299E5}"/>
              </a:ext>
            </a:extLst>
          </p:cNvPr>
          <p:cNvGrpSpPr/>
          <p:nvPr/>
        </p:nvGrpSpPr>
        <p:grpSpPr>
          <a:xfrm>
            <a:off x="1000733" y="115187"/>
            <a:ext cx="10631285" cy="1225965"/>
            <a:chOff x="963626" y="741622"/>
            <a:chExt cx="10631285" cy="1225965"/>
          </a:xfrm>
        </p:grpSpPr>
        <p:sp>
          <p:nvSpPr>
            <p:cNvPr id="6" name="Rectangle: Rounded Corners 5">
              <a:extLst>
                <a:ext uri="{FF2B5EF4-FFF2-40B4-BE49-F238E27FC236}">
                  <a16:creationId xmlns:a16="http://schemas.microsoft.com/office/drawing/2014/main" id="{F9318194-6974-49F6-4FEB-C1851B568114}"/>
                </a:ext>
              </a:extLst>
            </p:cNvPr>
            <p:cNvSpPr/>
            <p:nvPr/>
          </p:nvSpPr>
          <p:spPr>
            <a:xfrm>
              <a:off x="1532376" y="741622"/>
              <a:ext cx="10062535" cy="979966"/>
            </a:xfrm>
            <a:prstGeom prst="roundRect">
              <a:avLst>
                <a:gd name="adj" fmla="val 50000"/>
              </a:avLst>
            </a:prstGeom>
            <a:solidFill>
              <a:srgbClr val="FF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3. </a:t>
              </a:r>
              <a:r>
                <a:rPr kumimoji="0" lang="vi-VN" sz="3600" b="1" i="0" u="none" strike="noStrike" kern="1200" cap="none" spc="0" normalizeH="0" baseline="0" noProof="0" dirty="0">
                  <a:ln>
                    <a:noFill/>
                  </a:ln>
                  <a:solidFill>
                    <a:prstClr val="black"/>
                  </a:solidFill>
                  <a:effectLst/>
                  <a:uLnTx/>
                  <a:uFillTx/>
                  <a:latin typeface="Calibri"/>
                  <a:ea typeface="+mn-ea"/>
                  <a:cs typeface="+mn-cs"/>
                </a:rPr>
                <a:t>Hoàn thiện câu a hoặc b dưới đây với mỗi kết từ cho sẵn.</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019E1B04-ADB5-9936-6511-B61C0F369AD5}"/>
                </a:ext>
              </a:extLst>
            </p:cNvPr>
            <p:cNvPicPr>
              <a:picLocks noChangeAspect="1"/>
            </p:cNvPicPr>
            <p:nvPr/>
          </p:nvPicPr>
          <p:blipFill>
            <a:blip r:embed="rId3"/>
            <a:stretch>
              <a:fillRect/>
            </a:stretch>
          </p:blipFill>
          <p:spPr>
            <a:xfrm>
              <a:off x="963626" y="900787"/>
              <a:ext cx="918458" cy="1066800"/>
            </a:xfrm>
            <a:prstGeom prst="rect">
              <a:avLst/>
            </a:prstGeom>
          </p:spPr>
        </p:pic>
      </p:grpSp>
      <p:pic>
        <p:nvPicPr>
          <p:cNvPr id="13" name="Picture 12">
            <a:extLst>
              <a:ext uri="{FF2B5EF4-FFF2-40B4-BE49-F238E27FC236}">
                <a16:creationId xmlns:a16="http://schemas.microsoft.com/office/drawing/2014/main" id="{CF42FD75-0EB4-4DAF-701C-3A1DCFBC8F69}"/>
              </a:ext>
            </a:extLst>
          </p:cNvPr>
          <p:cNvPicPr>
            <a:picLocks noChangeAspect="1"/>
          </p:cNvPicPr>
          <p:nvPr/>
        </p:nvPicPr>
        <p:blipFill>
          <a:blip r:embed="rId4"/>
          <a:stretch>
            <a:fillRect/>
          </a:stretch>
        </p:blipFill>
        <p:spPr>
          <a:xfrm>
            <a:off x="624773" y="1971564"/>
            <a:ext cx="11100015" cy="2813087"/>
          </a:xfrm>
          <a:prstGeom prst="rect">
            <a:avLst/>
          </a:prstGeom>
        </p:spPr>
      </p:pic>
    </p:spTree>
    <p:extLst>
      <p:ext uri="{BB962C8B-B14F-4D97-AF65-F5344CB8AC3E}">
        <p14:creationId xmlns:p14="http://schemas.microsoft.com/office/powerpoint/2010/main" val="2834485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308344" y="407436"/>
            <a:ext cx="11557591" cy="6259178"/>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79AC7C2B-331B-0D2A-D2E7-51F262362C8C}"/>
              </a:ext>
            </a:extLst>
          </p:cNvPr>
          <p:cNvPicPr>
            <a:picLocks noChangeAspect="1"/>
          </p:cNvPicPr>
          <p:nvPr/>
        </p:nvPicPr>
        <p:blipFill>
          <a:blip r:embed="rId3"/>
          <a:stretch>
            <a:fillRect/>
          </a:stretch>
        </p:blipFill>
        <p:spPr>
          <a:xfrm>
            <a:off x="503717" y="1355207"/>
            <a:ext cx="7449571" cy="3992970"/>
          </a:xfrm>
          <a:prstGeom prst="rect">
            <a:avLst/>
          </a:prstGeom>
        </p:spPr>
      </p:pic>
      <p:sp>
        <p:nvSpPr>
          <p:cNvPr id="10" name="Rectangle: Rounded Corners 9">
            <a:extLst>
              <a:ext uri="{FF2B5EF4-FFF2-40B4-BE49-F238E27FC236}">
                <a16:creationId xmlns:a16="http://schemas.microsoft.com/office/drawing/2014/main" id="{5BA56B66-7021-455F-4135-5A712F6035FE}"/>
              </a:ext>
            </a:extLst>
          </p:cNvPr>
          <p:cNvSpPr/>
          <p:nvPr/>
        </p:nvSpPr>
        <p:spPr>
          <a:xfrm>
            <a:off x="6847367" y="1446028"/>
            <a:ext cx="3072810" cy="81870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solidFill>
                  <a:srgbClr val="FF0000"/>
                </a:solidFill>
              </a:rPr>
              <a:t>học</a:t>
            </a:r>
            <a:r>
              <a:rPr lang="en-US" sz="4000" dirty="0">
                <a:solidFill>
                  <a:srgbClr val="FF0000"/>
                </a:solidFill>
              </a:rPr>
              <a:t> </a:t>
            </a:r>
            <a:r>
              <a:rPr lang="en-US" sz="4000" dirty="0" err="1">
                <a:solidFill>
                  <a:srgbClr val="FF0000"/>
                </a:solidFill>
              </a:rPr>
              <a:t>khiêu</a:t>
            </a:r>
            <a:r>
              <a:rPr lang="en-US" sz="4000" dirty="0">
                <a:solidFill>
                  <a:srgbClr val="FF0000"/>
                </a:solidFill>
              </a:rPr>
              <a:t> </a:t>
            </a:r>
            <a:r>
              <a:rPr lang="en-US" sz="4000" dirty="0" err="1">
                <a:solidFill>
                  <a:srgbClr val="FF0000"/>
                </a:solidFill>
              </a:rPr>
              <a:t>vũ</a:t>
            </a:r>
            <a:r>
              <a:rPr lang="en-US" sz="4000" dirty="0">
                <a:solidFill>
                  <a:srgbClr val="FF0000"/>
                </a:solidFill>
              </a:rPr>
              <a:t>.</a:t>
            </a:r>
          </a:p>
        </p:txBody>
      </p:sp>
      <p:sp>
        <p:nvSpPr>
          <p:cNvPr id="11" name="Rectangle: Rounded Corners 10">
            <a:extLst>
              <a:ext uri="{FF2B5EF4-FFF2-40B4-BE49-F238E27FC236}">
                <a16:creationId xmlns:a16="http://schemas.microsoft.com/office/drawing/2014/main" id="{65F9EC1C-DF16-6EC7-FCA0-45C709A82321}"/>
              </a:ext>
            </a:extLst>
          </p:cNvPr>
          <p:cNvSpPr/>
          <p:nvPr/>
        </p:nvSpPr>
        <p:spPr>
          <a:xfrm>
            <a:off x="6900529" y="2711302"/>
            <a:ext cx="4816549" cy="98882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F0000"/>
                </a:solidFill>
              </a:rPr>
              <a:t>thoả</a:t>
            </a:r>
            <a:r>
              <a:rPr lang="en-US" sz="2800" dirty="0">
                <a:solidFill>
                  <a:srgbClr val="FF0000"/>
                </a:solidFill>
              </a:rPr>
              <a:t> </a:t>
            </a:r>
            <a:r>
              <a:rPr lang="en-US" sz="2800" dirty="0" err="1">
                <a:solidFill>
                  <a:srgbClr val="FF0000"/>
                </a:solidFill>
              </a:rPr>
              <a:t>mãn</a:t>
            </a:r>
            <a:r>
              <a:rPr lang="en-US" sz="2800" dirty="0">
                <a:solidFill>
                  <a:srgbClr val="FF0000"/>
                </a:solidFill>
              </a:rPr>
              <a:t> </a:t>
            </a:r>
            <a:r>
              <a:rPr lang="en-US" sz="2800" dirty="0" err="1">
                <a:solidFill>
                  <a:srgbClr val="FF0000"/>
                </a:solidFill>
              </a:rPr>
              <a:t>niềm</a:t>
            </a:r>
            <a:r>
              <a:rPr lang="en-US" sz="2800" dirty="0">
                <a:solidFill>
                  <a:srgbClr val="FF0000"/>
                </a:solidFill>
              </a:rPr>
              <a:t> </a:t>
            </a:r>
            <a:r>
              <a:rPr lang="en-US" sz="2800" dirty="0" err="1">
                <a:solidFill>
                  <a:srgbClr val="FF0000"/>
                </a:solidFill>
              </a:rPr>
              <a:t>đam</a:t>
            </a:r>
            <a:r>
              <a:rPr lang="en-US" sz="2800" dirty="0">
                <a:solidFill>
                  <a:srgbClr val="FF0000"/>
                </a:solidFill>
              </a:rPr>
              <a:t> </a:t>
            </a:r>
            <a:r>
              <a:rPr lang="en-US" sz="2800" dirty="0" err="1">
                <a:solidFill>
                  <a:srgbClr val="FF0000"/>
                </a:solidFill>
              </a:rPr>
              <a:t>mê</a:t>
            </a:r>
            <a:r>
              <a:rPr lang="en-US" sz="2800" dirty="0">
                <a:solidFill>
                  <a:srgbClr val="FF0000"/>
                </a:solidFill>
              </a:rPr>
              <a:t> </a:t>
            </a:r>
            <a:r>
              <a:rPr lang="en-US" sz="2800" dirty="0" err="1">
                <a:solidFill>
                  <a:srgbClr val="FF0000"/>
                </a:solidFill>
              </a:rPr>
              <a:t>âm</a:t>
            </a:r>
            <a:r>
              <a:rPr lang="en-US" sz="2800" dirty="0">
                <a:solidFill>
                  <a:srgbClr val="FF0000"/>
                </a:solidFill>
              </a:rPr>
              <a:t> </a:t>
            </a:r>
            <a:r>
              <a:rPr lang="en-US" sz="2800" dirty="0" err="1">
                <a:solidFill>
                  <a:srgbClr val="FF0000"/>
                </a:solidFill>
              </a:rPr>
              <a:t>nhạc</a:t>
            </a:r>
            <a:r>
              <a:rPr lang="en-US" sz="2800" dirty="0">
                <a:solidFill>
                  <a:srgbClr val="FF0000"/>
                </a:solidFill>
              </a:rPr>
              <a:t> </a:t>
            </a:r>
            <a:r>
              <a:rPr lang="en-US" sz="2800" dirty="0" err="1">
                <a:solidFill>
                  <a:srgbClr val="FF0000"/>
                </a:solidFill>
              </a:rPr>
              <a:t>của</a:t>
            </a:r>
            <a:r>
              <a:rPr lang="en-US" sz="2800" dirty="0">
                <a:solidFill>
                  <a:srgbClr val="FF0000"/>
                </a:solidFill>
              </a:rPr>
              <a:t> </a:t>
            </a:r>
            <a:r>
              <a:rPr lang="en-US" sz="2800" dirty="0" err="1">
                <a:solidFill>
                  <a:srgbClr val="FF0000"/>
                </a:solidFill>
              </a:rPr>
              <a:t>mình</a:t>
            </a:r>
            <a:r>
              <a:rPr lang="en-US" sz="2800" dirty="0">
                <a:solidFill>
                  <a:srgbClr val="FF0000"/>
                </a:solidFill>
              </a:rPr>
              <a:t>.</a:t>
            </a:r>
          </a:p>
        </p:txBody>
      </p:sp>
      <p:sp>
        <p:nvSpPr>
          <p:cNvPr id="12" name="Rectangle: Rounded Corners 11">
            <a:extLst>
              <a:ext uri="{FF2B5EF4-FFF2-40B4-BE49-F238E27FC236}">
                <a16:creationId xmlns:a16="http://schemas.microsoft.com/office/drawing/2014/main" id="{7A7D8819-751B-2B34-05C2-B3BB82E0A112}"/>
              </a:ext>
            </a:extLst>
          </p:cNvPr>
          <p:cNvSpPr/>
          <p:nvPr/>
        </p:nvSpPr>
        <p:spPr>
          <a:xfrm>
            <a:off x="6804836" y="4157330"/>
            <a:ext cx="4816549" cy="98882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F0000"/>
                </a:solidFill>
              </a:rPr>
              <a:t>nó</a:t>
            </a:r>
            <a:r>
              <a:rPr lang="en-US" sz="2800" dirty="0">
                <a:solidFill>
                  <a:srgbClr val="FF0000"/>
                </a:solidFill>
              </a:rPr>
              <a:t> </a:t>
            </a:r>
            <a:r>
              <a:rPr lang="en-US" sz="2800" dirty="0" err="1">
                <a:solidFill>
                  <a:srgbClr val="FF0000"/>
                </a:solidFill>
              </a:rPr>
              <a:t>giúp</a:t>
            </a:r>
            <a:r>
              <a:rPr lang="en-US" sz="2800" dirty="0">
                <a:solidFill>
                  <a:srgbClr val="FF0000"/>
                </a:solidFill>
              </a:rPr>
              <a:t> </a:t>
            </a:r>
            <a:r>
              <a:rPr lang="en-US" sz="2800" dirty="0" err="1">
                <a:solidFill>
                  <a:srgbClr val="FF0000"/>
                </a:solidFill>
              </a:rPr>
              <a:t>tôi</a:t>
            </a:r>
            <a:r>
              <a:rPr lang="en-US" sz="2800" dirty="0">
                <a:solidFill>
                  <a:srgbClr val="FF0000"/>
                </a:solidFill>
              </a:rPr>
              <a:t> </a:t>
            </a:r>
            <a:r>
              <a:rPr lang="en-US" sz="2800" dirty="0" err="1">
                <a:solidFill>
                  <a:srgbClr val="FF0000"/>
                </a:solidFill>
              </a:rPr>
              <a:t>giải</a:t>
            </a:r>
            <a:r>
              <a:rPr lang="en-US" sz="2800" dirty="0">
                <a:solidFill>
                  <a:srgbClr val="FF0000"/>
                </a:solidFill>
              </a:rPr>
              <a:t> </a:t>
            </a:r>
            <a:r>
              <a:rPr lang="en-US" sz="2800" dirty="0" err="1">
                <a:solidFill>
                  <a:srgbClr val="FF0000"/>
                </a:solidFill>
              </a:rPr>
              <a:t>toả</a:t>
            </a:r>
            <a:r>
              <a:rPr lang="en-US" sz="2800" dirty="0">
                <a:solidFill>
                  <a:srgbClr val="FF0000"/>
                </a:solidFill>
              </a:rPr>
              <a:t> </a:t>
            </a:r>
            <a:r>
              <a:rPr lang="en-US" sz="2800" dirty="0" err="1">
                <a:solidFill>
                  <a:srgbClr val="FF0000"/>
                </a:solidFill>
              </a:rPr>
              <a:t>căng</a:t>
            </a:r>
            <a:r>
              <a:rPr lang="en-US" sz="2800" dirty="0">
                <a:solidFill>
                  <a:srgbClr val="FF0000"/>
                </a:solidFill>
              </a:rPr>
              <a:t> </a:t>
            </a:r>
            <a:r>
              <a:rPr lang="en-US" sz="2800" dirty="0" err="1">
                <a:solidFill>
                  <a:srgbClr val="FF0000"/>
                </a:solidFill>
              </a:rPr>
              <a:t>thẳng</a:t>
            </a:r>
            <a:r>
              <a:rPr lang="en-US" sz="2800" dirty="0">
                <a:solidFill>
                  <a:srgbClr val="FF0000"/>
                </a:solidFill>
              </a:rPr>
              <a:t>.</a:t>
            </a:r>
          </a:p>
        </p:txBody>
      </p:sp>
    </p:spTree>
    <p:extLst>
      <p:ext uri="{BB962C8B-B14F-4D97-AF65-F5344CB8AC3E}">
        <p14:creationId xmlns:p14="http://schemas.microsoft.com/office/powerpoint/2010/main" val="338946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308344" y="407436"/>
            <a:ext cx="11557591" cy="6259178"/>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DACE21C8-776E-9E35-2066-C22C1FAACCB9}"/>
              </a:ext>
            </a:extLst>
          </p:cNvPr>
          <p:cNvPicPr>
            <a:picLocks noChangeAspect="1"/>
          </p:cNvPicPr>
          <p:nvPr/>
        </p:nvPicPr>
        <p:blipFill>
          <a:blip r:embed="rId3"/>
          <a:stretch>
            <a:fillRect/>
          </a:stretch>
        </p:blipFill>
        <p:spPr>
          <a:xfrm>
            <a:off x="548241" y="1643062"/>
            <a:ext cx="7259717" cy="3737013"/>
          </a:xfrm>
          <a:prstGeom prst="rect">
            <a:avLst/>
          </a:prstGeom>
        </p:spPr>
      </p:pic>
      <p:sp>
        <p:nvSpPr>
          <p:cNvPr id="6" name="Rectangle: Rounded Corners 5">
            <a:extLst>
              <a:ext uri="{FF2B5EF4-FFF2-40B4-BE49-F238E27FC236}">
                <a16:creationId xmlns:a16="http://schemas.microsoft.com/office/drawing/2014/main" id="{51C82845-D44B-9B4B-2593-FB0C5C393752}"/>
              </a:ext>
            </a:extLst>
          </p:cNvPr>
          <p:cNvSpPr/>
          <p:nvPr/>
        </p:nvSpPr>
        <p:spPr>
          <a:xfrm>
            <a:off x="6783572" y="1733107"/>
            <a:ext cx="4486940" cy="81870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a:solidFill>
                  <a:srgbClr val="FF0000"/>
                </a:solidFill>
              </a:rPr>
              <a:t>nó vô cùng bất ngờ.</a:t>
            </a:r>
            <a:endParaRPr lang="en-US" sz="4000" dirty="0">
              <a:solidFill>
                <a:srgbClr val="FF0000"/>
              </a:solidFill>
            </a:endParaRPr>
          </a:p>
        </p:txBody>
      </p:sp>
      <p:sp>
        <p:nvSpPr>
          <p:cNvPr id="7" name="Rectangle: Rounded Corners 6">
            <a:extLst>
              <a:ext uri="{FF2B5EF4-FFF2-40B4-BE49-F238E27FC236}">
                <a16:creationId xmlns:a16="http://schemas.microsoft.com/office/drawing/2014/main" id="{710702FD-BE03-A432-1D9F-81C8208E841A}"/>
              </a:ext>
            </a:extLst>
          </p:cNvPr>
          <p:cNvSpPr/>
          <p:nvPr/>
        </p:nvSpPr>
        <p:spPr>
          <a:xfrm>
            <a:off x="6772938" y="3062176"/>
            <a:ext cx="5029201" cy="81870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a:solidFill>
                  <a:srgbClr val="FF0000"/>
                </a:solidFill>
              </a:rPr>
              <a:t>nhiều người thích nó.</a:t>
            </a:r>
            <a:endParaRPr lang="en-US" sz="3600" dirty="0">
              <a:solidFill>
                <a:srgbClr val="FF0000"/>
              </a:solidFill>
            </a:endParaRPr>
          </a:p>
        </p:txBody>
      </p:sp>
      <p:sp>
        <p:nvSpPr>
          <p:cNvPr id="13" name="Rectangle: Rounded Corners 12">
            <a:extLst>
              <a:ext uri="{FF2B5EF4-FFF2-40B4-BE49-F238E27FC236}">
                <a16:creationId xmlns:a16="http://schemas.microsoft.com/office/drawing/2014/main" id="{CAAE9938-8783-173D-2650-CB9995A4A6E5}"/>
              </a:ext>
            </a:extLst>
          </p:cNvPr>
          <p:cNvSpPr/>
          <p:nvPr/>
        </p:nvSpPr>
        <p:spPr>
          <a:xfrm>
            <a:off x="6709143" y="4104168"/>
            <a:ext cx="5029201" cy="114831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solidFill>
                  <a:srgbClr val="FF0000"/>
                </a:solidFill>
              </a:rPr>
              <a:t>nhiều cung bậc cảm xúc khác nhau.</a:t>
            </a:r>
            <a:endParaRPr lang="en-US" sz="3600" dirty="0">
              <a:solidFill>
                <a:srgbClr val="FF0000"/>
              </a:solidFill>
            </a:endParaRPr>
          </a:p>
        </p:txBody>
      </p:sp>
    </p:spTree>
    <p:extLst>
      <p:ext uri="{BB962C8B-B14F-4D97-AF65-F5344CB8AC3E}">
        <p14:creationId xmlns:p14="http://schemas.microsoft.com/office/powerpoint/2010/main" val="428434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574" y="1857006"/>
            <a:ext cx="4773127" cy="4125923"/>
          </a:xfrm>
          <a:prstGeom prst="rect">
            <a:avLst/>
          </a:prstGeom>
        </p:spPr>
      </p:pic>
      <p:pic>
        <p:nvPicPr>
          <p:cNvPr id="5" name="Picture 4" descr="A green and red text on a black background&#10;&#10;Description automatically generated">
            <a:extLst>
              <a:ext uri="{FF2B5EF4-FFF2-40B4-BE49-F238E27FC236}">
                <a16:creationId xmlns:a16="http://schemas.microsoft.com/office/drawing/2014/main" id="{4785FA60-1BF1-8A77-C18A-7FAE1F364A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9021" y="1066298"/>
            <a:ext cx="7193903" cy="5791702"/>
          </a:xfrm>
          <a:prstGeom prst="rect">
            <a:avLst/>
          </a:prstGeom>
        </p:spPr>
      </p:pic>
    </p:spTree>
    <p:extLst>
      <p:ext uri="{BB962C8B-B14F-4D97-AF65-F5344CB8AC3E}">
        <p14:creationId xmlns:p14="http://schemas.microsoft.com/office/powerpoint/2010/main" val="200140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2" name="CẨM DUYÊNCẨM DUYÊN">
            <a:extLst>
              <a:ext uri="{FF2B5EF4-FFF2-40B4-BE49-F238E27FC236}">
                <a16:creationId xmlns:a16="http://schemas.microsoft.com/office/drawing/2014/main" id="{1909F510-78F2-4FD7-B73A-EDDFAB8F87A2}"/>
              </a:ext>
            </a:extLst>
          </p:cNvPr>
          <p:cNvPicPr>
            <a:picLocks noChangeAspect="1"/>
          </p:cNvPicPr>
          <p:nvPr/>
        </p:nvPicPr>
        <p:blipFill>
          <a:blip r:embed="rId3"/>
          <a:stretch>
            <a:fillRect/>
          </a:stretch>
        </p:blipFill>
        <p:spPr>
          <a:xfrm>
            <a:off x="3801328" y="2214873"/>
            <a:ext cx="7888908" cy="189602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691" y="1726377"/>
            <a:ext cx="4773127" cy="4125923"/>
          </a:xfrm>
          <a:prstGeom prst="rect">
            <a:avLst/>
          </a:prstGeom>
        </p:spPr>
      </p:pic>
    </p:spTree>
    <p:extLst>
      <p:ext uri="{BB962C8B-B14F-4D97-AF65-F5344CB8AC3E}">
        <p14:creationId xmlns:p14="http://schemas.microsoft.com/office/powerpoint/2010/main" val="193273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F8F2"/>
        </a:solidFill>
        <a:effectLst/>
      </p:bgPr>
    </p:bg>
    <p:spTree>
      <p:nvGrpSpPr>
        <p:cNvPr id="1" name=""/>
        <p:cNvGrpSpPr/>
        <p:nvPr/>
      </p:nvGrpSpPr>
      <p:grpSpPr>
        <a:xfrm>
          <a:off x="0" y="0"/>
          <a:ext cx="0" cy="0"/>
          <a:chOff x="0" y="0"/>
          <a:chExt cx="0" cy="0"/>
        </a:xfrm>
      </p:grpSpPr>
      <p:sp>
        <p:nvSpPr>
          <p:cNvPr id="2" name="Freeform 2"/>
          <p:cNvSpPr/>
          <p:nvPr/>
        </p:nvSpPr>
        <p:spPr>
          <a:xfrm rot="1201963">
            <a:off x="332120" y="-3607240"/>
            <a:ext cx="11824399" cy="12878058"/>
          </a:xfrm>
          <a:custGeom>
            <a:avLst/>
            <a:gdLst/>
            <a:ahLst/>
            <a:cxnLst/>
            <a:rect l="l" t="t" r="r" b="b"/>
            <a:pathLst>
              <a:path w="17736598" h="19317087">
                <a:moveTo>
                  <a:pt x="0" y="0"/>
                </a:moveTo>
                <a:lnTo>
                  <a:pt x="17736599" y="0"/>
                </a:lnTo>
                <a:lnTo>
                  <a:pt x="17736599" y="19317088"/>
                </a:lnTo>
                <a:lnTo>
                  <a:pt x="0" y="193170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10800000">
            <a:off x="7773616" y="5098359"/>
            <a:ext cx="1416337" cy="1073841"/>
          </a:xfrm>
          <a:custGeom>
            <a:avLst/>
            <a:gdLst/>
            <a:ahLst/>
            <a:cxnLst/>
            <a:rect l="l" t="t" r="r" b="b"/>
            <a:pathLst>
              <a:path w="2124506" h="1610762">
                <a:moveTo>
                  <a:pt x="0" y="0"/>
                </a:moveTo>
                <a:lnTo>
                  <a:pt x="2124506" y="0"/>
                </a:lnTo>
                <a:lnTo>
                  <a:pt x="2124506" y="1610762"/>
                </a:lnTo>
                <a:lnTo>
                  <a:pt x="0" y="16107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2863020" y="851647"/>
            <a:ext cx="1416337" cy="1073841"/>
          </a:xfrm>
          <a:custGeom>
            <a:avLst/>
            <a:gdLst/>
            <a:ahLst/>
            <a:cxnLst/>
            <a:rect l="l" t="t" r="r" b="b"/>
            <a:pathLst>
              <a:path w="2124506" h="1610762">
                <a:moveTo>
                  <a:pt x="0" y="0"/>
                </a:moveTo>
                <a:lnTo>
                  <a:pt x="2124506" y="0"/>
                </a:lnTo>
                <a:lnTo>
                  <a:pt x="2124506" y="1610762"/>
                </a:lnTo>
                <a:lnTo>
                  <a:pt x="0" y="16107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grpSp>
        <p:nvGrpSpPr>
          <p:cNvPr id="5" name="Group 5"/>
          <p:cNvGrpSpPr/>
          <p:nvPr/>
        </p:nvGrpSpPr>
        <p:grpSpPr>
          <a:xfrm>
            <a:off x="5322338" y="182760"/>
            <a:ext cx="6816699" cy="6675240"/>
            <a:chOff x="0" y="0"/>
            <a:chExt cx="13633397" cy="13350480"/>
          </a:xfrm>
        </p:grpSpPr>
        <p:grpSp>
          <p:nvGrpSpPr>
            <p:cNvPr id="6" name="Group 6"/>
            <p:cNvGrpSpPr>
              <a:grpSpLocks noChangeAspect="1"/>
            </p:cNvGrpSpPr>
            <p:nvPr/>
          </p:nvGrpSpPr>
          <p:grpSpPr>
            <a:xfrm>
              <a:off x="0" y="0"/>
              <a:ext cx="13633397" cy="13350480"/>
              <a:chOff x="-72390" y="7620"/>
              <a:chExt cx="6487160" cy="6352540"/>
            </a:xfrm>
          </p:grpSpPr>
          <p:sp>
            <p:nvSpPr>
              <p:cNvPr id="7" name="Freeform 7"/>
              <p:cNvSpPr/>
              <p:nvPr/>
            </p:nvSpPr>
            <p:spPr>
              <a:xfrm>
                <a:off x="-72390" y="7620"/>
                <a:ext cx="6487160" cy="6352540"/>
              </a:xfrm>
              <a:custGeom>
                <a:avLst/>
                <a:gdLst/>
                <a:ahLst/>
                <a:cxnLst/>
                <a:rect l="l" t="t" r="r" b="b"/>
                <a:pathLst>
                  <a:path w="6487160" h="635254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8B5CB4"/>
              </a:solidFill>
            </p:spPr>
            <p:txBody>
              <a:bodyPr/>
              <a:lstStyle/>
              <a:p>
                <a:pPr defTabSz="609630"/>
                <a:endParaRPr lang="en-US" sz="1200">
                  <a:solidFill>
                    <a:prstClr val="black"/>
                  </a:solidFill>
                  <a:latin typeface="Calibri"/>
                </a:endParaRPr>
              </a:p>
            </p:txBody>
          </p:sp>
        </p:grpSp>
        <p:grpSp>
          <p:nvGrpSpPr>
            <p:cNvPr id="8" name="Group 8"/>
            <p:cNvGrpSpPr>
              <a:grpSpLocks noChangeAspect="1"/>
            </p:cNvGrpSpPr>
            <p:nvPr/>
          </p:nvGrpSpPr>
          <p:grpSpPr>
            <a:xfrm>
              <a:off x="0" y="343460"/>
              <a:ext cx="12931920" cy="12663560"/>
              <a:chOff x="-72390" y="7620"/>
              <a:chExt cx="6487160" cy="6352540"/>
            </a:xfrm>
          </p:grpSpPr>
          <p:sp>
            <p:nvSpPr>
              <p:cNvPr id="9" name="Freeform 9"/>
              <p:cNvSpPr/>
              <p:nvPr/>
            </p:nvSpPr>
            <p:spPr>
              <a:xfrm>
                <a:off x="-72390" y="7620"/>
                <a:ext cx="6487160" cy="6352540"/>
              </a:xfrm>
              <a:custGeom>
                <a:avLst/>
                <a:gdLst/>
                <a:ahLst/>
                <a:cxnLst/>
                <a:rect l="l" t="t" r="r" b="b"/>
                <a:pathLst>
                  <a:path w="6487160" h="635254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FEF8F2"/>
              </a:solidFill>
            </p:spPr>
            <p:txBody>
              <a:bodyPr/>
              <a:lstStyle/>
              <a:p>
                <a:pPr defTabSz="609630"/>
                <a:endParaRPr lang="en-US" sz="1200">
                  <a:solidFill>
                    <a:prstClr val="black"/>
                  </a:solidFill>
                  <a:latin typeface="Calibri"/>
                </a:endParaRPr>
              </a:p>
            </p:txBody>
          </p:sp>
        </p:grpSp>
      </p:grpSp>
      <p:sp>
        <p:nvSpPr>
          <p:cNvPr id="11" name="Freeform 11"/>
          <p:cNvSpPr/>
          <p:nvPr/>
        </p:nvSpPr>
        <p:spPr>
          <a:xfrm rot="-2618668" flipH="1">
            <a:off x="634308" y="-149416"/>
            <a:ext cx="1502229" cy="2706720"/>
          </a:xfrm>
          <a:custGeom>
            <a:avLst/>
            <a:gdLst/>
            <a:ahLst/>
            <a:cxnLst/>
            <a:rect l="l" t="t" r="r" b="b"/>
            <a:pathLst>
              <a:path w="2253344" h="4060080">
                <a:moveTo>
                  <a:pt x="2253344" y="0"/>
                </a:moveTo>
                <a:lnTo>
                  <a:pt x="0" y="0"/>
                </a:lnTo>
                <a:lnTo>
                  <a:pt x="0" y="4060080"/>
                </a:lnTo>
                <a:lnTo>
                  <a:pt x="2253344" y="4060080"/>
                </a:lnTo>
                <a:lnTo>
                  <a:pt x="2253344"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447294" y="2105666"/>
            <a:ext cx="7029509" cy="4703913"/>
          </a:xfrm>
          <a:custGeom>
            <a:avLst/>
            <a:gdLst/>
            <a:ahLst/>
            <a:cxnLst/>
            <a:rect l="l" t="t" r="r" b="b"/>
            <a:pathLst>
              <a:path w="10544263" h="7055869">
                <a:moveTo>
                  <a:pt x="0" y="0"/>
                </a:moveTo>
                <a:lnTo>
                  <a:pt x="10544263" y="0"/>
                </a:lnTo>
                <a:lnTo>
                  <a:pt x="10544263" y="7055869"/>
                </a:lnTo>
                <a:lnTo>
                  <a:pt x="0" y="7055869"/>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pic>
        <p:nvPicPr>
          <p:cNvPr id="13" name="Picture 12">
            <a:extLst>
              <a:ext uri="{FF2B5EF4-FFF2-40B4-BE49-F238E27FC236}">
                <a16:creationId xmlns:a16="http://schemas.microsoft.com/office/drawing/2014/main" id="{5D582C4A-125F-C09A-6576-7515A4252944}"/>
              </a:ext>
            </a:extLst>
          </p:cNvPr>
          <p:cNvPicPr>
            <a:picLocks noChangeAspect="1"/>
          </p:cNvPicPr>
          <p:nvPr/>
        </p:nvPicPr>
        <p:blipFill>
          <a:blip r:embed="rId8"/>
          <a:stretch>
            <a:fillRect/>
          </a:stretch>
        </p:blipFill>
        <p:spPr>
          <a:xfrm>
            <a:off x="5656522" y="1782792"/>
            <a:ext cx="6535478" cy="337747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6" presetClass="emph" presetSubtype="0" repeatCount="indefinite" fill="hold" nodeType="withEffect">
                                  <p:stCondLst>
                                    <p:cond delay="0"/>
                                  </p:stCondLst>
                                  <p:childTnLst>
                                    <p:animEffect transition="out" filter="fade">
                                      <p:cBhvr>
                                        <p:cTn id="10" dur="1000" tmFilter="0, 0; .2, .5; .8, .5; 1, 0"/>
                                        <p:tgtEl>
                                          <p:spTgt spid="11"/>
                                        </p:tgtEl>
                                      </p:cBhvr>
                                    </p:animEffect>
                                    <p:animScale>
                                      <p:cBhvr>
                                        <p:cTn id="11" dur="500" autoRev="1" fill="hold"/>
                                        <p:tgtEl>
                                          <p:spTgt spid="11"/>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4A43D9"/>
        </a:solidFill>
        <a:effectLst/>
      </p:bgPr>
    </p:bg>
    <p:spTree>
      <p:nvGrpSpPr>
        <p:cNvPr id="1" name=""/>
        <p:cNvGrpSpPr/>
        <p:nvPr/>
      </p:nvGrpSpPr>
      <p:grpSpPr>
        <a:xfrm>
          <a:off x="0" y="0"/>
          <a:ext cx="0" cy="0"/>
          <a:chOff x="0" y="0"/>
          <a:chExt cx="0" cy="0"/>
        </a:xfrm>
      </p:grpSpPr>
      <p:grpSp>
        <p:nvGrpSpPr>
          <p:cNvPr id="2" name="Group 2"/>
          <p:cNvGrpSpPr/>
          <p:nvPr/>
        </p:nvGrpSpPr>
        <p:grpSpPr>
          <a:xfrm>
            <a:off x="-1193800" y="-780943"/>
            <a:ext cx="14579600" cy="9105900"/>
            <a:chOff x="0" y="0"/>
            <a:chExt cx="29159200" cy="18211800"/>
          </a:xfrm>
        </p:grpSpPr>
        <p:sp>
          <p:nvSpPr>
            <p:cNvPr id="3" name="Freeform 3"/>
            <p:cNvSpPr/>
            <p:nvPr/>
          </p:nvSpPr>
          <p:spPr>
            <a:xfrm>
              <a:off x="0" y="0"/>
              <a:ext cx="14579600" cy="14528800"/>
            </a:xfrm>
            <a:custGeom>
              <a:avLst/>
              <a:gdLst/>
              <a:ahLst/>
              <a:cxnLst/>
              <a:rect l="l" t="t" r="r" b="b"/>
              <a:pathLst>
                <a:path w="14579600" h="14528800">
                  <a:moveTo>
                    <a:pt x="0" y="0"/>
                  </a:moveTo>
                  <a:lnTo>
                    <a:pt x="14579600" y="0"/>
                  </a:lnTo>
                  <a:lnTo>
                    <a:pt x="14579600" y="14528800"/>
                  </a:lnTo>
                  <a:lnTo>
                    <a:pt x="0" y="14528800"/>
                  </a:lnTo>
                  <a:lnTo>
                    <a:pt x="0" y="0"/>
                  </a:lnTo>
                  <a:close/>
                </a:path>
              </a:pathLst>
            </a:custGeom>
            <a:blipFill>
              <a:blip r:embed="rId4">
                <a:extLst>
                  <a:ext uri="{96DAC541-7B7A-43D3-8B79-37D633B846F1}">
                    <asvg:svgBlip xmlns:asvg="http://schemas.microsoft.com/office/drawing/2016/SVG/main" r:embed="rId5"/>
                  </a:ext>
                </a:extLst>
              </a:blip>
              <a:stretch>
                <a:fillRect r="-348" b="-699"/>
              </a:stretch>
            </a:blipFill>
          </p:spPr>
          <p:txBody>
            <a:bodyPr/>
            <a:lstStyle/>
            <a:p>
              <a:pPr defTabSz="609630"/>
              <a:endParaRPr lang="en-US" sz="1200">
                <a:solidFill>
                  <a:prstClr val="black"/>
                </a:solidFill>
                <a:latin typeface="Calibri"/>
              </a:endParaRPr>
            </a:p>
          </p:txBody>
        </p:sp>
        <p:sp>
          <p:nvSpPr>
            <p:cNvPr id="4" name="Freeform 4"/>
            <p:cNvSpPr/>
            <p:nvPr/>
          </p:nvSpPr>
          <p:spPr>
            <a:xfrm>
              <a:off x="14579600" y="50800"/>
              <a:ext cx="14579600" cy="14528800"/>
            </a:xfrm>
            <a:custGeom>
              <a:avLst/>
              <a:gdLst/>
              <a:ahLst/>
              <a:cxnLst/>
              <a:rect l="l" t="t" r="r" b="b"/>
              <a:pathLst>
                <a:path w="14579600" h="14528800">
                  <a:moveTo>
                    <a:pt x="0" y="0"/>
                  </a:moveTo>
                  <a:lnTo>
                    <a:pt x="14579600" y="0"/>
                  </a:lnTo>
                  <a:lnTo>
                    <a:pt x="14579600" y="14528800"/>
                  </a:lnTo>
                  <a:lnTo>
                    <a:pt x="0" y="14528800"/>
                  </a:lnTo>
                  <a:lnTo>
                    <a:pt x="0" y="0"/>
                  </a:lnTo>
                  <a:close/>
                </a:path>
              </a:pathLst>
            </a:custGeom>
            <a:blipFill>
              <a:blip r:embed="rId4">
                <a:extLst>
                  <a:ext uri="{96DAC541-7B7A-43D3-8B79-37D633B846F1}">
                    <asvg:svgBlip xmlns:asvg="http://schemas.microsoft.com/office/drawing/2016/SVG/main" r:embed="rId5"/>
                  </a:ext>
                </a:extLst>
              </a:blip>
              <a:stretch>
                <a:fillRect r="-348" b="-699"/>
              </a:stretch>
            </a:blipFill>
          </p:spPr>
          <p:txBody>
            <a:bodyPr/>
            <a:lstStyle/>
            <a:p>
              <a:pPr defTabSz="609630"/>
              <a:endParaRPr lang="en-US" sz="1200">
                <a:solidFill>
                  <a:prstClr val="black"/>
                </a:solidFill>
                <a:latin typeface="Calibri"/>
              </a:endParaRPr>
            </a:p>
          </p:txBody>
        </p:sp>
        <p:sp>
          <p:nvSpPr>
            <p:cNvPr id="5" name="Freeform 5"/>
            <p:cNvSpPr/>
            <p:nvPr/>
          </p:nvSpPr>
          <p:spPr>
            <a:xfrm>
              <a:off x="2387600" y="10083800"/>
              <a:ext cx="8128000" cy="8128000"/>
            </a:xfrm>
            <a:custGeom>
              <a:avLst/>
              <a:gdLst/>
              <a:ahLst/>
              <a:cxnLst/>
              <a:rect l="l" t="t" r="r" b="b"/>
              <a:pathLst>
                <a:path w="8128000" h="8128000">
                  <a:moveTo>
                    <a:pt x="0" y="0"/>
                  </a:moveTo>
                  <a:lnTo>
                    <a:pt x="8128000" y="0"/>
                  </a:lnTo>
                  <a:lnTo>
                    <a:pt x="8128000" y="8128000"/>
                  </a:lnTo>
                  <a:lnTo>
                    <a:pt x="0" y="8128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0515600" y="10083800"/>
              <a:ext cx="8128000" cy="8128000"/>
            </a:xfrm>
            <a:custGeom>
              <a:avLst/>
              <a:gdLst/>
              <a:ahLst/>
              <a:cxnLst/>
              <a:rect l="l" t="t" r="r" b="b"/>
              <a:pathLst>
                <a:path w="8128000" h="8128000">
                  <a:moveTo>
                    <a:pt x="0" y="0"/>
                  </a:moveTo>
                  <a:lnTo>
                    <a:pt x="8128000" y="0"/>
                  </a:lnTo>
                  <a:lnTo>
                    <a:pt x="8128000" y="8128000"/>
                  </a:lnTo>
                  <a:lnTo>
                    <a:pt x="0" y="8128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8643600" y="10083800"/>
              <a:ext cx="8128000" cy="8128000"/>
            </a:xfrm>
            <a:custGeom>
              <a:avLst/>
              <a:gdLst/>
              <a:ahLst/>
              <a:cxnLst/>
              <a:rect l="l" t="t" r="r" b="b"/>
              <a:pathLst>
                <a:path w="8128000" h="8128000">
                  <a:moveTo>
                    <a:pt x="0" y="0"/>
                  </a:moveTo>
                  <a:lnTo>
                    <a:pt x="8128000" y="0"/>
                  </a:lnTo>
                  <a:lnTo>
                    <a:pt x="8128000" y="8128000"/>
                  </a:lnTo>
                  <a:lnTo>
                    <a:pt x="0" y="8128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grpSp>
      <p:sp>
        <p:nvSpPr>
          <p:cNvPr id="8" name="Freeform 8"/>
          <p:cNvSpPr/>
          <p:nvPr/>
        </p:nvSpPr>
        <p:spPr>
          <a:xfrm>
            <a:off x="93853" y="5511744"/>
            <a:ext cx="12900571" cy="4409649"/>
          </a:xfrm>
          <a:custGeom>
            <a:avLst/>
            <a:gdLst/>
            <a:ahLst/>
            <a:cxnLst/>
            <a:rect l="l" t="t" r="r" b="b"/>
            <a:pathLst>
              <a:path w="19350856" h="6614474">
                <a:moveTo>
                  <a:pt x="0" y="0"/>
                </a:moveTo>
                <a:lnTo>
                  <a:pt x="19350856" y="0"/>
                </a:lnTo>
                <a:lnTo>
                  <a:pt x="19350856" y="6614475"/>
                </a:lnTo>
                <a:lnTo>
                  <a:pt x="0" y="66144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9044178" y="2768544"/>
            <a:ext cx="4924044" cy="5486400"/>
          </a:xfrm>
          <a:custGeom>
            <a:avLst/>
            <a:gdLst/>
            <a:ahLst/>
            <a:cxnLst/>
            <a:rect l="l" t="t" r="r" b="b"/>
            <a:pathLst>
              <a:path w="7386066" h="8229600">
                <a:moveTo>
                  <a:pt x="0" y="0"/>
                </a:moveTo>
                <a:lnTo>
                  <a:pt x="7386066" y="0"/>
                </a:lnTo>
                <a:lnTo>
                  <a:pt x="7386066" y="8229600"/>
                </a:lnTo>
                <a:lnTo>
                  <a:pt x="0" y="8229600"/>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1517193" y="4341337"/>
            <a:ext cx="2598726" cy="2948909"/>
          </a:xfrm>
          <a:custGeom>
            <a:avLst/>
            <a:gdLst/>
            <a:ahLst/>
            <a:cxnLst/>
            <a:rect l="l" t="t" r="r" b="b"/>
            <a:pathLst>
              <a:path w="3898089" h="4423363">
                <a:moveTo>
                  <a:pt x="0" y="0"/>
                </a:moveTo>
                <a:lnTo>
                  <a:pt x="3898089" y="0"/>
                </a:lnTo>
                <a:lnTo>
                  <a:pt x="3898089" y="4423364"/>
                </a:lnTo>
                <a:lnTo>
                  <a:pt x="0" y="4423364"/>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7037387" y="-1449224"/>
            <a:ext cx="5957036" cy="3328494"/>
          </a:xfrm>
          <a:custGeom>
            <a:avLst/>
            <a:gdLst/>
            <a:ahLst/>
            <a:cxnLst/>
            <a:rect l="l" t="t" r="r" b="b"/>
            <a:pathLst>
              <a:path w="8935554" h="4992741">
                <a:moveTo>
                  <a:pt x="0" y="0"/>
                </a:moveTo>
                <a:lnTo>
                  <a:pt x="8935555" y="0"/>
                </a:lnTo>
                <a:lnTo>
                  <a:pt x="8935555" y="4992741"/>
                </a:lnTo>
                <a:lnTo>
                  <a:pt x="0" y="4992741"/>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grpSp>
        <p:nvGrpSpPr>
          <p:cNvPr id="12" name="Group 12"/>
          <p:cNvGrpSpPr/>
          <p:nvPr/>
        </p:nvGrpSpPr>
        <p:grpSpPr>
          <a:xfrm rot="-10800000">
            <a:off x="-1093586" y="999995"/>
            <a:ext cx="10137764" cy="12352324"/>
            <a:chOff x="0" y="0"/>
            <a:chExt cx="20275527" cy="24704647"/>
          </a:xfrm>
        </p:grpSpPr>
        <p:grpSp>
          <p:nvGrpSpPr>
            <p:cNvPr id="13" name="Group 13"/>
            <p:cNvGrpSpPr/>
            <p:nvPr/>
          </p:nvGrpSpPr>
          <p:grpSpPr>
            <a:xfrm>
              <a:off x="0" y="0"/>
              <a:ext cx="20275527" cy="24704647"/>
              <a:chOff x="0" y="0"/>
              <a:chExt cx="2354580" cy="2868930"/>
            </a:xfrm>
          </p:grpSpPr>
          <p:sp>
            <p:nvSpPr>
              <p:cNvPr id="14" name="Freeform 14"/>
              <p:cNvSpPr/>
              <p:nvPr/>
            </p:nvSpPr>
            <p:spPr>
              <a:xfrm>
                <a:off x="0" y="0"/>
                <a:ext cx="2353310" cy="2868930"/>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4D62B7"/>
              </a:solidFill>
            </p:spPr>
            <p:txBody>
              <a:bodyPr/>
              <a:lstStyle/>
              <a:p>
                <a:pPr defTabSz="609630"/>
                <a:endParaRPr lang="en-US" sz="1200">
                  <a:solidFill>
                    <a:prstClr val="black"/>
                  </a:solidFill>
                  <a:latin typeface="Calibri"/>
                </a:endParaRPr>
              </a:p>
            </p:txBody>
          </p:sp>
        </p:grpSp>
        <p:grpSp>
          <p:nvGrpSpPr>
            <p:cNvPr id="15" name="Group 15"/>
            <p:cNvGrpSpPr/>
            <p:nvPr/>
          </p:nvGrpSpPr>
          <p:grpSpPr>
            <a:xfrm>
              <a:off x="493422" y="601208"/>
              <a:ext cx="19288683" cy="23502231"/>
              <a:chOff x="0" y="0"/>
              <a:chExt cx="2354580" cy="2868930"/>
            </a:xfrm>
          </p:grpSpPr>
          <p:sp>
            <p:nvSpPr>
              <p:cNvPr id="16" name="Freeform 16"/>
              <p:cNvSpPr/>
              <p:nvPr/>
            </p:nvSpPr>
            <p:spPr>
              <a:xfrm>
                <a:off x="0" y="0"/>
                <a:ext cx="2353310" cy="2868930"/>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EF8F2"/>
              </a:solidFill>
            </p:spPr>
            <p:txBody>
              <a:bodyPr/>
              <a:lstStyle/>
              <a:p>
                <a:pPr defTabSz="609630"/>
                <a:endParaRPr lang="en-US" sz="1200">
                  <a:solidFill>
                    <a:prstClr val="black"/>
                  </a:solidFill>
                  <a:latin typeface="Calibri"/>
                </a:endParaRPr>
              </a:p>
            </p:txBody>
          </p:sp>
        </p:grpSp>
      </p:grpSp>
      <p:sp>
        <p:nvSpPr>
          <p:cNvPr id="17" name="Freeform 17"/>
          <p:cNvSpPr/>
          <p:nvPr/>
        </p:nvSpPr>
        <p:spPr>
          <a:xfrm>
            <a:off x="346442" y="364059"/>
            <a:ext cx="7275363" cy="1862448"/>
          </a:xfrm>
          <a:custGeom>
            <a:avLst/>
            <a:gdLst/>
            <a:ahLst/>
            <a:cxnLst/>
            <a:rect l="l" t="t" r="r" b="b"/>
            <a:pathLst>
              <a:path w="10913045" h="2793672">
                <a:moveTo>
                  <a:pt x="0" y="0"/>
                </a:moveTo>
                <a:lnTo>
                  <a:pt x="10913045" y="0"/>
                </a:lnTo>
                <a:lnTo>
                  <a:pt x="10913045" y="2793672"/>
                </a:lnTo>
                <a:lnTo>
                  <a:pt x="0" y="2793672"/>
                </a:lnTo>
                <a:lnTo>
                  <a:pt x="0" y="0"/>
                </a:lnTo>
                <a:close/>
              </a:path>
            </a:pathLst>
          </a:custGeom>
          <a:blipFill>
            <a:blip r:embed="rId13"/>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a:off x="7524925" y="2226507"/>
            <a:ext cx="4957888" cy="4631493"/>
          </a:xfrm>
          <a:custGeom>
            <a:avLst/>
            <a:gdLst/>
            <a:ahLst/>
            <a:cxnLst/>
            <a:rect l="l" t="t" r="r" b="b"/>
            <a:pathLst>
              <a:path w="7436832" h="6947240">
                <a:moveTo>
                  <a:pt x="0" y="0"/>
                </a:moveTo>
                <a:lnTo>
                  <a:pt x="7436832" y="0"/>
                </a:lnTo>
                <a:lnTo>
                  <a:pt x="7436832" y="6947240"/>
                </a:lnTo>
                <a:lnTo>
                  <a:pt x="0" y="6947240"/>
                </a:lnTo>
                <a:lnTo>
                  <a:pt x="0" y="0"/>
                </a:lnTo>
                <a:close/>
              </a:path>
            </a:pathLst>
          </a:custGeom>
          <a:blipFill>
            <a:blip r:embed="rId14"/>
            <a:stretch>
              <a:fillRect/>
            </a:stretch>
          </a:blipFill>
        </p:spPr>
        <p:txBody>
          <a:bodyPr/>
          <a:lstStyle/>
          <a:p>
            <a:pPr defTabSz="609630"/>
            <a:endParaRPr lang="en-US" sz="1200">
              <a:solidFill>
                <a:prstClr val="black"/>
              </a:solidFill>
              <a:latin typeface="Calibri"/>
            </a:endParaRPr>
          </a:p>
        </p:txBody>
      </p:sp>
      <p:pic>
        <p:nvPicPr>
          <p:cNvPr id="19" name="Picture 1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rcRect/>
          <a:stretch>
            <a:fillRect/>
          </a:stretch>
        </p:blipFill>
        <p:spPr>
          <a:xfrm>
            <a:off x="8143100" y="-51000"/>
            <a:ext cx="4048901" cy="2277507"/>
          </a:xfrm>
          <a:prstGeom prst="rect">
            <a:avLst/>
          </a:prstGeom>
        </p:spPr>
      </p:pic>
      <p:sp>
        <p:nvSpPr>
          <p:cNvPr id="20" name="TextBox 20"/>
          <p:cNvSpPr txBox="1"/>
          <p:nvPr/>
        </p:nvSpPr>
        <p:spPr>
          <a:xfrm>
            <a:off x="532776" y="2620599"/>
            <a:ext cx="6902694" cy="3896772"/>
          </a:xfrm>
          <a:prstGeom prst="rect">
            <a:avLst/>
          </a:prstGeom>
        </p:spPr>
        <p:txBody>
          <a:bodyPr lIns="0" tIns="0" rIns="0" bIns="0" rtlCol="0" anchor="t">
            <a:spAutoFit/>
          </a:bodyPr>
          <a:lstStyle/>
          <a:p>
            <a:pPr algn="just" defTabSz="609630">
              <a:lnSpc>
                <a:spcPts val="3360"/>
              </a:lnSpc>
            </a:pPr>
            <a:r>
              <a:rPr lang="vi-VN" sz="2800" dirty="0">
                <a:solidFill>
                  <a:srgbClr val="000000"/>
                </a:solidFill>
                <a:latin typeface="Cambria" panose="02040503050406030204" pitchFamily="18" charset="0"/>
                <a:ea typeface="Cambria" panose="02040503050406030204" pitchFamily="18" charset="0"/>
              </a:rPr>
              <a:t>+ GV chuẩn bị một số mảnh giấy ghi câu có sử dụng kết từ và không sử dụng kết từ để lẫn lộn trong hộp.</a:t>
            </a:r>
          </a:p>
          <a:p>
            <a:pPr algn="just" defTabSz="609630">
              <a:lnSpc>
                <a:spcPts val="3360"/>
              </a:lnSpc>
            </a:pPr>
            <a:r>
              <a:rPr lang="vi-VN" sz="2800" dirty="0">
                <a:solidFill>
                  <a:srgbClr val="000000"/>
                </a:solidFill>
                <a:latin typeface="Cambria" panose="02040503050406030204" pitchFamily="18" charset="0"/>
                <a:ea typeface="Cambria" panose="02040503050406030204" pitchFamily="18" charset="0"/>
              </a:rPr>
              <a:t>+ Chia lớp thành 2 nhóm, của một số đại diện tham gia </a:t>
            </a:r>
            <a:endParaRPr lang="en-US" sz="2800" dirty="0">
              <a:solidFill>
                <a:srgbClr val="000000"/>
              </a:solidFill>
              <a:latin typeface="Cambria" panose="02040503050406030204" pitchFamily="18" charset="0"/>
              <a:ea typeface="Cambria" panose="02040503050406030204" pitchFamily="18" charset="0"/>
            </a:endParaRPr>
          </a:p>
          <a:p>
            <a:pPr algn="just" defTabSz="609630">
              <a:lnSpc>
                <a:spcPts val="3360"/>
              </a:lnSpc>
            </a:pPr>
            <a:r>
              <a:rPr lang="vi-VN" sz="2800" dirty="0">
                <a:solidFill>
                  <a:srgbClr val="000000"/>
                </a:solidFill>
                <a:latin typeface="Cambria" panose="02040503050406030204" pitchFamily="18" charset="0"/>
                <a:ea typeface="Cambria" panose="02040503050406030204" pitchFamily="18" charset="0"/>
              </a:rPr>
              <a:t>+ Yêu cầu các nhóm cùng nhau tìm những câu nào có chứa kết từ có trong hộp đưa lên dán trên bảng. Đội nào tìm được nhiều hơn sẽ thắng cuộc.</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0" fill="hold" display="0">
                  <p:stCondLst>
                    <p:cond delay="indefinite"/>
                  </p:stCondLst>
                </p:cTn>
                <p:tgtEl>
                  <p:spTgt spid="19"/>
                </p:tgtEl>
              </p:cMediaNode>
            </p:video>
          </p:childTnLst>
        </p:cTn>
      </p:par>
    </p:tnLst>
    <p:bldLst>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5437671" y="5310905"/>
            <a:ext cx="21502491" cy="2616796"/>
            <a:chOff x="0" y="0"/>
            <a:chExt cx="8494811" cy="1033796"/>
          </a:xfrm>
        </p:grpSpPr>
        <p:sp>
          <p:nvSpPr>
            <p:cNvPr id="3" name="Freeform 3"/>
            <p:cNvSpPr/>
            <p:nvPr/>
          </p:nvSpPr>
          <p:spPr>
            <a:xfrm>
              <a:off x="0" y="0"/>
              <a:ext cx="8494812" cy="1033796"/>
            </a:xfrm>
            <a:custGeom>
              <a:avLst/>
              <a:gdLst/>
              <a:ahLst/>
              <a:cxnLst/>
              <a:rect l="l" t="t" r="r" b="b"/>
              <a:pathLst>
                <a:path w="8494812" h="1033796">
                  <a:moveTo>
                    <a:pt x="0" y="0"/>
                  </a:moveTo>
                  <a:lnTo>
                    <a:pt x="8494812" y="0"/>
                  </a:lnTo>
                  <a:lnTo>
                    <a:pt x="8494812" y="1033796"/>
                  </a:lnTo>
                  <a:lnTo>
                    <a:pt x="0" y="1033796"/>
                  </a:lnTo>
                  <a:close/>
                </a:path>
              </a:pathLst>
            </a:custGeom>
            <a:solidFill>
              <a:srgbClr val="34674D"/>
            </a:solidFill>
            <a:ln cap="sq">
              <a:noFill/>
              <a:prstDash val="solid"/>
              <a:miter/>
            </a:ln>
          </p:spPr>
        </p:sp>
        <p:sp>
          <p:nvSpPr>
            <p:cNvPr id="4" name="TextBox 4"/>
            <p:cNvSpPr txBox="1"/>
            <p:nvPr/>
          </p:nvSpPr>
          <p:spPr>
            <a:xfrm>
              <a:off x="0" y="-28575"/>
              <a:ext cx="8494811" cy="1062371"/>
            </a:xfrm>
            <a:prstGeom prst="rect">
              <a:avLst/>
            </a:prstGeom>
          </p:spPr>
          <p:txBody>
            <a:bodyPr lIns="33867" tIns="33867" rIns="33867" bIns="33867" rtlCol="0" anchor="ctr"/>
            <a:lstStyle/>
            <a:p>
              <a:pPr algn="ctr" defTabSz="609630">
                <a:lnSpc>
                  <a:spcPts val="1401"/>
                </a:lnSpc>
              </a:pPr>
              <a:endParaRPr sz="1200">
                <a:solidFill>
                  <a:prstClr val="black"/>
                </a:solidFill>
                <a:latin typeface="Calibri"/>
              </a:endParaRPr>
            </a:p>
          </p:txBody>
        </p:sp>
      </p:grpSp>
      <p:grpSp>
        <p:nvGrpSpPr>
          <p:cNvPr id="5" name="Group 5"/>
          <p:cNvGrpSpPr/>
          <p:nvPr/>
        </p:nvGrpSpPr>
        <p:grpSpPr>
          <a:xfrm>
            <a:off x="1592400" y="1592972"/>
            <a:ext cx="8992403" cy="4288286"/>
            <a:chOff x="0" y="0"/>
            <a:chExt cx="3306146" cy="1576631"/>
          </a:xfrm>
        </p:grpSpPr>
        <p:sp>
          <p:nvSpPr>
            <p:cNvPr id="6" name="Freeform 6"/>
            <p:cNvSpPr/>
            <p:nvPr/>
          </p:nvSpPr>
          <p:spPr>
            <a:xfrm>
              <a:off x="0" y="0"/>
              <a:ext cx="3306145" cy="1576631"/>
            </a:xfrm>
            <a:custGeom>
              <a:avLst/>
              <a:gdLst/>
              <a:ahLst/>
              <a:cxnLst/>
              <a:rect l="l" t="t" r="r" b="b"/>
              <a:pathLst>
                <a:path w="3306145" h="1576631">
                  <a:moveTo>
                    <a:pt x="17793" y="0"/>
                  </a:moveTo>
                  <a:lnTo>
                    <a:pt x="3288353" y="0"/>
                  </a:lnTo>
                  <a:cubicBezTo>
                    <a:pt x="3293071" y="0"/>
                    <a:pt x="3297597" y="1875"/>
                    <a:pt x="3300934" y="5211"/>
                  </a:cubicBezTo>
                  <a:cubicBezTo>
                    <a:pt x="3304271" y="8548"/>
                    <a:pt x="3306145" y="13074"/>
                    <a:pt x="3306145" y="17793"/>
                  </a:cubicBezTo>
                  <a:lnTo>
                    <a:pt x="3306145" y="1558838"/>
                  </a:lnTo>
                  <a:cubicBezTo>
                    <a:pt x="3306145" y="1568665"/>
                    <a:pt x="3298179" y="1576631"/>
                    <a:pt x="3288353" y="1576631"/>
                  </a:cubicBezTo>
                  <a:lnTo>
                    <a:pt x="17793" y="1576631"/>
                  </a:lnTo>
                  <a:cubicBezTo>
                    <a:pt x="7966" y="1576631"/>
                    <a:pt x="0" y="1568665"/>
                    <a:pt x="0" y="1558838"/>
                  </a:cubicBezTo>
                  <a:lnTo>
                    <a:pt x="0" y="17793"/>
                  </a:lnTo>
                  <a:cubicBezTo>
                    <a:pt x="0" y="7966"/>
                    <a:pt x="7966" y="0"/>
                    <a:pt x="17793" y="0"/>
                  </a:cubicBezTo>
                  <a:close/>
                </a:path>
              </a:pathLst>
            </a:custGeom>
            <a:solidFill>
              <a:srgbClr val="FEFEFE"/>
            </a:solidFill>
            <a:ln w="57150" cap="rnd">
              <a:solidFill>
                <a:srgbClr val="7D4C2A"/>
              </a:solidFill>
              <a:prstDash val="solid"/>
              <a:round/>
            </a:ln>
          </p:spPr>
        </p:sp>
        <p:sp>
          <p:nvSpPr>
            <p:cNvPr id="7" name="TextBox 7"/>
            <p:cNvSpPr txBox="1"/>
            <p:nvPr/>
          </p:nvSpPr>
          <p:spPr>
            <a:xfrm>
              <a:off x="0" y="-38100"/>
              <a:ext cx="3306146" cy="1614731"/>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8" name="Freeform 8"/>
          <p:cNvSpPr/>
          <p:nvPr/>
        </p:nvSpPr>
        <p:spPr>
          <a:xfrm flipH="1">
            <a:off x="-276629" y="2260331"/>
            <a:ext cx="2222521" cy="2494879"/>
          </a:xfrm>
          <a:custGeom>
            <a:avLst/>
            <a:gdLst/>
            <a:ahLst/>
            <a:cxnLst/>
            <a:rect l="l" t="t" r="r" b="b"/>
            <a:pathLst>
              <a:path w="3333782" h="3742318">
                <a:moveTo>
                  <a:pt x="3333782" y="0"/>
                </a:moveTo>
                <a:lnTo>
                  <a:pt x="0" y="0"/>
                </a:lnTo>
                <a:lnTo>
                  <a:pt x="0" y="3742318"/>
                </a:lnTo>
                <a:lnTo>
                  <a:pt x="3333782" y="3742318"/>
                </a:lnTo>
                <a:lnTo>
                  <a:pt x="3333782"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9" name="Freeform 9"/>
          <p:cNvSpPr/>
          <p:nvPr/>
        </p:nvSpPr>
        <p:spPr>
          <a:xfrm>
            <a:off x="-556812" y="4167244"/>
            <a:ext cx="2597241" cy="685022"/>
          </a:xfrm>
          <a:custGeom>
            <a:avLst/>
            <a:gdLst/>
            <a:ahLst/>
            <a:cxnLst/>
            <a:rect l="l" t="t" r="r" b="b"/>
            <a:pathLst>
              <a:path w="3895861" h="1027533">
                <a:moveTo>
                  <a:pt x="0" y="0"/>
                </a:moveTo>
                <a:lnTo>
                  <a:pt x="3895861" y="0"/>
                </a:lnTo>
                <a:lnTo>
                  <a:pt x="3895861" y="1027533"/>
                </a:lnTo>
                <a:lnTo>
                  <a:pt x="0" y="10275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rot="119034" flipH="1">
            <a:off x="-2673563" y="4499507"/>
            <a:ext cx="10338331" cy="2157215"/>
          </a:xfrm>
          <a:custGeom>
            <a:avLst/>
            <a:gdLst/>
            <a:ahLst/>
            <a:cxnLst/>
            <a:rect l="l" t="t" r="r" b="b"/>
            <a:pathLst>
              <a:path w="15507497" h="3235822">
                <a:moveTo>
                  <a:pt x="15507497" y="0"/>
                </a:moveTo>
                <a:lnTo>
                  <a:pt x="0" y="0"/>
                </a:lnTo>
                <a:lnTo>
                  <a:pt x="0" y="3235821"/>
                </a:lnTo>
                <a:lnTo>
                  <a:pt x="15507497" y="3235821"/>
                </a:lnTo>
                <a:lnTo>
                  <a:pt x="15507497" y="0"/>
                </a:lnTo>
                <a:close/>
              </a:path>
            </a:pathLst>
          </a:custGeom>
          <a:blipFill>
            <a:blip r:embed="rId6">
              <a:extLst>
                <a:ext uri="{96DAC541-7B7A-43D3-8B79-37D633B846F1}">
                  <asvg:svgBlip xmlns:asvg="http://schemas.microsoft.com/office/drawing/2016/SVG/main" r:embed="rId7"/>
                </a:ext>
              </a:extLst>
            </a:blip>
            <a:stretch>
              <a:fillRect b="-40778"/>
            </a:stretch>
          </a:blipFill>
          <a:ln cap="sq">
            <a:noFill/>
            <a:prstDash val="solid"/>
            <a:miter/>
          </a:ln>
        </p:spPr>
      </p:sp>
      <p:sp>
        <p:nvSpPr>
          <p:cNvPr id="11" name="Freeform 11"/>
          <p:cNvSpPr/>
          <p:nvPr/>
        </p:nvSpPr>
        <p:spPr>
          <a:xfrm>
            <a:off x="10901622" y="2411228"/>
            <a:ext cx="1625145" cy="2513110"/>
          </a:xfrm>
          <a:custGeom>
            <a:avLst/>
            <a:gdLst/>
            <a:ahLst/>
            <a:cxnLst/>
            <a:rect l="l" t="t" r="r" b="b"/>
            <a:pathLst>
              <a:path w="2437717" h="3769665">
                <a:moveTo>
                  <a:pt x="0" y="0"/>
                </a:moveTo>
                <a:lnTo>
                  <a:pt x="2437717" y="0"/>
                </a:lnTo>
                <a:lnTo>
                  <a:pt x="2437717" y="3769665"/>
                </a:lnTo>
                <a:lnTo>
                  <a:pt x="0" y="37696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5501316" y="4605263"/>
            <a:ext cx="9385534" cy="1958402"/>
          </a:xfrm>
          <a:custGeom>
            <a:avLst/>
            <a:gdLst/>
            <a:ahLst/>
            <a:cxnLst/>
            <a:rect l="l" t="t" r="r" b="b"/>
            <a:pathLst>
              <a:path w="14078301" h="2937603">
                <a:moveTo>
                  <a:pt x="0" y="0"/>
                </a:moveTo>
                <a:lnTo>
                  <a:pt x="14078302" y="0"/>
                </a:lnTo>
                <a:lnTo>
                  <a:pt x="14078302" y="2937603"/>
                </a:lnTo>
                <a:lnTo>
                  <a:pt x="0" y="2937603"/>
                </a:lnTo>
                <a:lnTo>
                  <a:pt x="0" y="0"/>
                </a:lnTo>
                <a:close/>
              </a:path>
            </a:pathLst>
          </a:custGeom>
          <a:blipFill>
            <a:blip r:embed="rId6">
              <a:extLst>
                <a:ext uri="{96DAC541-7B7A-43D3-8B79-37D633B846F1}">
                  <asvg:svgBlip xmlns:asvg="http://schemas.microsoft.com/office/drawing/2016/SVG/main" r:embed="rId7"/>
                </a:ext>
              </a:extLst>
            </a:blip>
            <a:stretch>
              <a:fillRect b="-40778"/>
            </a:stretch>
          </a:blipFill>
          <a:ln cap="sq">
            <a:noFill/>
            <a:prstDash val="solid"/>
            <a:miter/>
          </a:ln>
        </p:spPr>
      </p:sp>
      <p:sp>
        <p:nvSpPr>
          <p:cNvPr id="13" name="Freeform 13"/>
          <p:cNvSpPr/>
          <p:nvPr/>
        </p:nvSpPr>
        <p:spPr>
          <a:xfrm rot="-322812">
            <a:off x="4135098" y="632299"/>
            <a:ext cx="851829" cy="327723"/>
          </a:xfrm>
          <a:custGeom>
            <a:avLst/>
            <a:gdLst/>
            <a:ahLst/>
            <a:cxnLst/>
            <a:rect l="l" t="t" r="r" b="b"/>
            <a:pathLst>
              <a:path w="1277744" h="491585">
                <a:moveTo>
                  <a:pt x="0" y="0"/>
                </a:moveTo>
                <a:lnTo>
                  <a:pt x="1277744" y="0"/>
                </a:lnTo>
                <a:lnTo>
                  <a:pt x="1277744" y="491585"/>
                </a:lnTo>
                <a:lnTo>
                  <a:pt x="0" y="491585"/>
                </a:lnTo>
                <a:lnTo>
                  <a:pt x="0" y="0"/>
                </a:lnTo>
                <a:close/>
              </a:path>
            </a:pathLst>
          </a:custGeom>
          <a:blipFill>
            <a:blip r:embed="rId10">
              <a:extLst>
                <a:ext uri="{96DAC541-7B7A-43D3-8B79-37D633B846F1}">
                  <asvg:svgBlip xmlns:asvg="http://schemas.microsoft.com/office/drawing/2016/SVG/main" r:embed="rId11"/>
                </a:ext>
              </a:extLst>
            </a:blip>
            <a:stretch>
              <a:fillRect t="-38654"/>
            </a:stretch>
          </a:blipFill>
        </p:spPr>
      </p:sp>
      <p:sp>
        <p:nvSpPr>
          <p:cNvPr id="14" name="Freeform 14"/>
          <p:cNvSpPr/>
          <p:nvPr/>
        </p:nvSpPr>
        <p:spPr>
          <a:xfrm rot="-259417" flipH="1">
            <a:off x="710164" y="4427638"/>
            <a:ext cx="1669066" cy="709353"/>
          </a:xfrm>
          <a:custGeom>
            <a:avLst/>
            <a:gdLst/>
            <a:ahLst/>
            <a:cxnLst/>
            <a:rect l="l" t="t" r="r" b="b"/>
            <a:pathLst>
              <a:path w="2503599" h="1064030">
                <a:moveTo>
                  <a:pt x="2503599" y="0"/>
                </a:moveTo>
                <a:lnTo>
                  <a:pt x="0" y="0"/>
                </a:lnTo>
                <a:lnTo>
                  <a:pt x="0" y="1064030"/>
                </a:lnTo>
                <a:lnTo>
                  <a:pt x="2503599" y="1064030"/>
                </a:lnTo>
                <a:lnTo>
                  <a:pt x="2503599"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5"/>
          <p:cNvSpPr/>
          <p:nvPr/>
        </p:nvSpPr>
        <p:spPr>
          <a:xfrm>
            <a:off x="10952777" y="4450671"/>
            <a:ext cx="1290378" cy="638151"/>
          </a:xfrm>
          <a:custGeom>
            <a:avLst/>
            <a:gdLst/>
            <a:ahLst/>
            <a:cxnLst/>
            <a:rect l="l" t="t" r="r" b="b"/>
            <a:pathLst>
              <a:path w="1935567" h="957226">
                <a:moveTo>
                  <a:pt x="0" y="0"/>
                </a:moveTo>
                <a:lnTo>
                  <a:pt x="1935566" y="0"/>
                </a:lnTo>
                <a:lnTo>
                  <a:pt x="1935566" y="957226"/>
                </a:lnTo>
                <a:lnTo>
                  <a:pt x="0" y="957226"/>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sp>
      <p:sp>
        <p:nvSpPr>
          <p:cNvPr id="16" name="Freeform 16"/>
          <p:cNvSpPr/>
          <p:nvPr/>
        </p:nvSpPr>
        <p:spPr>
          <a:xfrm rot="132446" flipH="1">
            <a:off x="8294346" y="-350105"/>
            <a:ext cx="2963520" cy="2593080"/>
          </a:xfrm>
          <a:custGeom>
            <a:avLst/>
            <a:gdLst/>
            <a:ahLst/>
            <a:cxnLst/>
            <a:rect l="l" t="t" r="r" b="b"/>
            <a:pathLst>
              <a:path w="4445280" h="3889620">
                <a:moveTo>
                  <a:pt x="4445280" y="0"/>
                </a:moveTo>
                <a:lnTo>
                  <a:pt x="0" y="0"/>
                </a:lnTo>
                <a:lnTo>
                  <a:pt x="0" y="3889620"/>
                </a:lnTo>
                <a:lnTo>
                  <a:pt x="4445280" y="3889620"/>
                </a:lnTo>
                <a:lnTo>
                  <a:pt x="444528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7" name="Freeform 17"/>
          <p:cNvSpPr/>
          <p:nvPr/>
        </p:nvSpPr>
        <p:spPr>
          <a:xfrm flipH="1">
            <a:off x="3389858" y="5836388"/>
            <a:ext cx="517906" cy="310096"/>
          </a:xfrm>
          <a:custGeom>
            <a:avLst/>
            <a:gdLst/>
            <a:ahLst/>
            <a:cxnLst/>
            <a:rect l="l" t="t" r="r" b="b"/>
            <a:pathLst>
              <a:path w="776859" h="465144">
                <a:moveTo>
                  <a:pt x="776859" y="0"/>
                </a:moveTo>
                <a:lnTo>
                  <a:pt x="0" y="0"/>
                </a:lnTo>
                <a:lnTo>
                  <a:pt x="0" y="465144"/>
                </a:lnTo>
                <a:lnTo>
                  <a:pt x="776859" y="465144"/>
                </a:lnTo>
                <a:lnTo>
                  <a:pt x="776859"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sp>
      <p:sp>
        <p:nvSpPr>
          <p:cNvPr id="18" name="Freeform 18"/>
          <p:cNvSpPr/>
          <p:nvPr/>
        </p:nvSpPr>
        <p:spPr>
          <a:xfrm>
            <a:off x="9619610" y="5732496"/>
            <a:ext cx="432469" cy="258941"/>
          </a:xfrm>
          <a:custGeom>
            <a:avLst/>
            <a:gdLst/>
            <a:ahLst/>
            <a:cxnLst/>
            <a:rect l="l" t="t" r="r" b="b"/>
            <a:pathLst>
              <a:path w="648703" h="388411">
                <a:moveTo>
                  <a:pt x="0" y="0"/>
                </a:moveTo>
                <a:lnTo>
                  <a:pt x="648703" y="0"/>
                </a:lnTo>
                <a:lnTo>
                  <a:pt x="648703" y="388411"/>
                </a:lnTo>
                <a:lnTo>
                  <a:pt x="0" y="388411"/>
                </a:lnTo>
                <a:lnTo>
                  <a:pt x="0"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sp>
      <p:sp>
        <p:nvSpPr>
          <p:cNvPr id="19" name="Freeform 19"/>
          <p:cNvSpPr/>
          <p:nvPr/>
        </p:nvSpPr>
        <p:spPr>
          <a:xfrm>
            <a:off x="6489540" y="5991436"/>
            <a:ext cx="661539" cy="310096"/>
          </a:xfrm>
          <a:custGeom>
            <a:avLst/>
            <a:gdLst/>
            <a:ahLst/>
            <a:cxnLst/>
            <a:rect l="l" t="t" r="r" b="b"/>
            <a:pathLst>
              <a:path w="992308" h="465144">
                <a:moveTo>
                  <a:pt x="0" y="0"/>
                </a:moveTo>
                <a:lnTo>
                  <a:pt x="992307" y="0"/>
                </a:lnTo>
                <a:lnTo>
                  <a:pt x="992307" y="465144"/>
                </a:lnTo>
                <a:lnTo>
                  <a:pt x="0" y="46514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0" name="Freeform 20"/>
          <p:cNvSpPr/>
          <p:nvPr/>
        </p:nvSpPr>
        <p:spPr>
          <a:xfrm>
            <a:off x="1206935" y="4945623"/>
            <a:ext cx="580108" cy="271925"/>
          </a:xfrm>
          <a:custGeom>
            <a:avLst/>
            <a:gdLst/>
            <a:ahLst/>
            <a:cxnLst/>
            <a:rect l="l" t="t" r="r" b="b"/>
            <a:pathLst>
              <a:path w="870162" h="407888">
                <a:moveTo>
                  <a:pt x="0" y="0"/>
                </a:moveTo>
                <a:lnTo>
                  <a:pt x="870162" y="0"/>
                </a:lnTo>
                <a:lnTo>
                  <a:pt x="870162" y="407888"/>
                </a:lnTo>
                <a:lnTo>
                  <a:pt x="0" y="40788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1" name="Freeform 21"/>
          <p:cNvSpPr/>
          <p:nvPr/>
        </p:nvSpPr>
        <p:spPr>
          <a:xfrm flipH="1">
            <a:off x="11169085" y="816080"/>
            <a:ext cx="1504409" cy="622449"/>
          </a:xfrm>
          <a:custGeom>
            <a:avLst/>
            <a:gdLst/>
            <a:ahLst/>
            <a:cxnLst/>
            <a:rect l="l" t="t" r="r" b="b"/>
            <a:pathLst>
              <a:path w="2256613" h="933674">
                <a:moveTo>
                  <a:pt x="2256613" y="0"/>
                </a:moveTo>
                <a:lnTo>
                  <a:pt x="0" y="0"/>
                </a:lnTo>
                <a:lnTo>
                  <a:pt x="0" y="933673"/>
                </a:lnTo>
                <a:lnTo>
                  <a:pt x="2256613" y="933673"/>
                </a:lnTo>
                <a:lnTo>
                  <a:pt x="2256613" y="0"/>
                </a:lnTo>
                <a:close/>
              </a:path>
            </a:pathLst>
          </a:custGeom>
          <a:blipFill>
            <a:blip r:embed="rId22">
              <a:extLst>
                <a:ext uri="{96DAC541-7B7A-43D3-8B79-37D633B846F1}">
                  <asvg:svgBlip xmlns:asvg="http://schemas.microsoft.com/office/drawing/2016/SVG/main" r:embed="rId23"/>
                </a:ext>
              </a:extLst>
            </a:blip>
            <a:stretch>
              <a:fillRect/>
            </a:stretch>
          </a:blipFill>
          <a:ln cap="sq">
            <a:noFill/>
            <a:prstDash val="solid"/>
            <a:miter/>
          </a:ln>
        </p:spPr>
      </p:sp>
      <p:sp>
        <p:nvSpPr>
          <p:cNvPr id="22" name="Freeform 22"/>
          <p:cNvSpPr/>
          <p:nvPr/>
        </p:nvSpPr>
        <p:spPr>
          <a:xfrm>
            <a:off x="577368" y="328846"/>
            <a:ext cx="842833" cy="848134"/>
          </a:xfrm>
          <a:custGeom>
            <a:avLst/>
            <a:gdLst/>
            <a:ahLst/>
            <a:cxnLst/>
            <a:rect l="l" t="t" r="r" b="b"/>
            <a:pathLst>
              <a:path w="1264250" h="1272201">
                <a:moveTo>
                  <a:pt x="0" y="0"/>
                </a:moveTo>
                <a:lnTo>
                  <a:pt x="1264250" y="0"/>
                </a:lnTo>
                <a:lnTo>
                  <a:pt x="1264250" y="1272201"/>
                </a:lnTo>
                <a:lnTo>
                  <a:pt x="0" y="127220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23" name="Freeform 23"/>
          <p:cNvSpPr/>
          <p:nvPr/>
        </p:nvSpPr>
        <p:spPr>
          <a:xfrm>
            <a:off x="-409738" y="506010"/>
            <a:ext cx="1906727" cy="788908"/>
          </a:xfrm>
          <a:custGeom>
            <a:avLst/>
            <a:gdLst/>
            <a:ahLst/>
            <a:cxnLst/>
            <a:rect l="l" t="t" r="r" b="b"/>
            <a:pathLst>
              <a:path w="2860090" h="1183362">
                <a:moveTo>
                  <a:pt x="0" y="0"/>
                </a:moveTo>
                <a:lnTo>
                  <a:pt x="2860090" y="0"/>
                </a:lnTo>
                <a:lnTo>
                  <a:pt x="2860090" y="1183363"/>
                </a:lnTo>
                <a:lnTo>
                  <a:pt x="0" y="1183363"/>
                </a:lnTo>
                <a:lnTo>
                  <a:pt x="0" y="0"/>
                </a:lnTo>
                <a:close/>
              </a:path>
            </a:pathLst>
          </a:custGeom>
          <a:blipFill>
            <a:blip r:embed="rId22">
              <a:extLst>
                <a:ext uri="{96DAC541-7B7A-43D3-8B79-37D633B846F1}">
                  <asvg:svgBlip xmlns:asvg="http://schemas.microsoft.com/office/drawing/2016/SVG/main" r:embed="rId23"/>
                </a:ext>
              </a:extLst>
            </a:blip>
            <a:stretch>
              <a:fillRect/>
            </a:stretch>
          </a:blipFill>
          <a:ln cap="sq">
            <a:noFill/>
            <a:prstDash val="solid"/>
            <a:miter/>
          </a:ln>
        </p:spPr>
      </p:sp>
      <p:sp>
        <p:nvSpPr>
          <p:cNvPr id="27" name="Freeform 27"/>
          <p:cNvSpPr/>
          <p:nvPr/>
        </p:nvSpPr>
        <p:spPr>
          <a:xfrm rot="99228">
            <a:off x="-3535464" y="5634020"/>
            <a:ext cx="4603650" cy="1264085"/>
          </a:xfrm>
          <a:custGeom>
            <a:avLst/>
            <a:gdLst/>
            <a:ahLst/>
            <a:cxnLst/>
            <a:rect l="l" t="t" r="r" b="b"/>
            <a:pathLst>
              <a:path w="6905475" h="1896128">
                <a:moveTo>
                  <a:pt x="0" y="0"/>
                </a:moveTo>
                <a:lnTo>
                  <a:pt x="6905475" y="0"/>
                </a:lnTo>
                <a:lnTo>
                  <a:pt x="6905475" y="1896128"/>
                </a:lnTo>
                <a:lnTo>
                  <a:pt x="0" y="1896128"/>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pic>
        <p:nvPicPr>
          <p:cNvPr id="29" name="Picture 28"/>
          <p:cNvPicPr>
            <a:picLocks noChangeAspect="1"/>
          </p:cNvPicPr>
          <p:nvPr/>
        </p:nvPicPr>
        <p:blipFill rotWithShape="1">
          <a:blip r:embed="rId28"/>
          <a:srcRect l="52480" t="-2980" r="-52480" b="2980"/>
          <a:stretch/>
        </p:blipFill>
        <p:spPr>
          <a:xfrm>
            <a:off x="8491313" y="3193538"/>
            <a:ext cx="4922927" cy="3409356"/>
          </a:xfrm>
          <a:prstGeom prst="rect">
            <a:avLst/>
          </a:prstGeom>
        </p:spPr>
      </p:pic>
      <p:pic>
        <p:nvPicPr>
          <p:cNvPr id="30" name="Picture 29"/>
          <p:cNvPicPr>
            <a:picLocks noChangeAspect="1"/>
          </p:cNvPicPr>
          <p:nvPr/>
        </p:nvPicPr>
        <p:blipFill rotWithShape="1">
          <a:blip r:embed="rId28"/>
          <a:srcRect l="-48057" t="-5534" r="48057" b="5534"/>
          <a:stretch/>
        </p:blipFill>
        <p:spPr>
          <a:xfrm>
            <a:off x="-1114350" y="3262931"/>
            <a:ext cx="4922927" cy="3409356"/>
          </a:xfrm>
          <a:prstGeom prst="rect">
            <a:avLst/>
          </a:prstGeom>
        </p:spPr>
      </p:pic>
      <p:pic>
        <p:nvPicPr>
          <p:cNvPr id="24" name="Picture 23">
            <a:extLst>
              <a:ext uri="{FF2B5EF4-FFF2-40B4-BE49-F238E27FC236}">
                <a16:creationId xmlns:a16="http://schemas.microsoft.com/office/drawing/2014/main" id="{4BE18E32-70BA-E2AC-8F7E-1FC75977623C}"/>
              </a:ext>
            </a:extLst>
          </p:cNvPr>
          <p:cNvPicPr>
            <a:picLocks noChangeAspect="1"/>
          </p:cNvPicPr>
          <p:nvPr/>
        </p:nvPicPr>
        <p:blipFill>
          <a:blip r:embed="rId29"/>
          <a:stretch>
            <a:fillRect/>
          </a:stretch>
        </p:blipFill>
        <p:spPr>
          <a:xfrm>
            <a:off x="3122527" y="2076298"/>
            <a:ext cx="5883150" cy="2280102"/>
          </a:xfrm>
          <a:prstGeom prst="rect">
            <a:avLst/>
          </a:prstGeom>
        </p:spPr>
      </p:pic>
    </p:spTree>
    <p:extLst>
      <p:ext uri="{BB962C8B-B14F-4D97-AF65-F5344CB8AC3E}">
        <p14:creationId xmlns:p14="http://schemas.microsoft.com/office/powerpoint/2010/main" val="228099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350"/>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grpSp>
        <p:nvGrpSpPr>
          <p:cNvPr id="29" name="Group 28">
            <a:extLst>
              <a:ext uri="{FF2B5EF4-FFF2-40B4-BE49-F238E27FC236}">
                <a16:creationId xmlns:a16="http://schemas.microsoft.com/office/drawing/2014/main" id="{B1A80F24-7576-CDFD-3E1E-E30F92965DE1}"/>
              </a:ext>
            </a:extLst>
          </p:cNvPr>
          <p:cNvGrpSpPr/>
          <p:nvPr/>
        </p:nvGrpSpPr>
        <p:grpSpPr>
          <a:xfrm>
            <a:off x="1686263" y="-330596"/>
            <a:ext cx="4513670" cy="4513670"/>
            <a:chOff x="1686263" y="-282403"/>
            <a:chExt cx="4513670" cy="4513670"/>
          </a:xfrm>
        </p:grpSpPr>
        <p:pic>
          <p:nvPicPr>
            <p:cNvPr id="11" name="Picture 10">
              <a:extLst>
                <a:ext uri="{FF2B5EF4-FFF2-40B4-BE49-F238E27FC236}">
                  <a16:creationId xmlns:a16="http://schemas.microsoft.com/office/drawing/2014/main" id="{30AFF97F-6F1E-4DAC-2719-709342B84D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662423">
              <a:off x="2267112" y="531551"/>
              <a:ext cx="1526818" cy="1709605"/>
            </a:xfrm>
            <a:prstGeom prst="rect">
              <a:avLst/>
            </a:prstGeom>
          </p:spPr>
        </p:pic>
        <p:sp>
          <p:nvSpPr>
            <p:cNvPr id="28" name="Oval 27">
              <a:extLst>
                <a:ext uri="{FF2B5EF4-FFF2-40B4-BE49-F238E27FC236}">
                  <a16:creationId xmlns:a16="http://schemas.microsoft.com/office/drawing/2014/main" id="{ADDE798D-99CA-7B5E-36E4-12D8D6573B01}"/>
                </a:ext>
              </a:extLst>
            </p:cNvPr>
            <p:cNvSpPr/>
            <p:nvPr/>
          </p:nvSpPr>
          <p:spPr>
            <a:xfrm>
              <a:off x="1686263" y="-282403"/>
              <a:ext cx="4513670" cy="45136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1" name="Group 30">
            <a:extLst>
              <a:ext uri="{FF2B5EF4-FFF2-40B4-BE49-F238E27FC236}">
                <a16:creationId xmlns:a16="http://schemas.microsoft.com/office/drawing/2014/main" id="{8DA9BCC5-B498-2E62-47D4-58122F10E37C}"/>
              </a:ext>
            </a:extLst>
          </p:cNvPr>
          <p:cNvGrpSpPr/>
          <p:nvPr/>
        </p:nvGrpSpPr>
        <p:grpSpPr>
          <a:xfrm>
            <a:off x="2271620" y="656839"/>
            <a:ext cx="2225844" cy="2225844"/>
            <a:chOff x="2271620" y="705032"/>
            <a:chExt cx="2225844" cy="2225844"/>
          </a:xfrm>
        </p:grpSpPr>
        <p:pic>
          <p:nvPicPr>
            <p:cNvPr id="17" name="Picture 16">
              <a:extLst>
                <a:ext uri="{FF2B5EF4-FFF2-40B4-BE49-F238E27FC236}">
                  <a16:creationId xmlns:a16="http://schemas.microsoft.com/office/drawing/2014/main" id="{63B83B32-3CFE-C51F-208F-6886479F87C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48412"/>
            <a:stretch/>
          </p:blipFill>
          <p:spPr>
            <a:xfrm>
              <a:off x="2470301" y="950507"/>
              <a:ext cx="872367" cy="867448"/>
            </a:xfrm>
            <a:prstGeom prst="rect">
              <a:avLst/>
            </a:prstGeom>
          </p:spPr>
        </p:pic>
        <p:sp>
          <p:nvSpPr>
            <p:cNvPr id="30" name="Oval 29">
              <a:extLst>
                <a:ext uri="{FF2B5EF4-FFF2-40B4-BE49-F238E27FC236}">
                  <a16:creationId xmlns:a16="http://schemas.microsoft.com/office/drawing/2014/main" id="{D364068E-6008-11A4-CFEA-4D3AD5849E20}"/>
                </a:ext>
              </a:extLst>
            </p:cNvPr>
            <p:cNvSpPr/>
            <p:nvPr/>
          </p:nvSpPr>
          <p:spPr>
            <a:xfrm>
              <a:off x="2271620" y="705032"/>
              <a:ext cx="2225844" cy="22258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3" name="Group 32">
            <a:extLst>
              <a:ext uri="{FF2B5EF4-FFF2-40B4-BE49-F238E27FC236}">
                <a16:creationId xmlns:a16="http://schemas.microsoft.com/office/drawing/2014/main" id="{C7E4998E-AE22-6583-9B08-CBF716B6A015}"/>
              </a:ext>
            </a:extLst>
          </p:cNvPr>
          <p:cNvGrpSpPr/>
          <p:nvPr/>
        </p:nvGrpSpPr>
        <p:grpSpPr>
          <a:xfrm rot="21055247">
            <a:off x="1216899" y="-123902"/>
            <a:ext cx="4759374" cy="4759374"/>
            <a:chOff x="1031826" y="-39714"/>
            <a:chExt cx="4759374" cy="4759374"/>
          </a:xfrm>
        </p:grpSpPr>
        <p:pic>
          <p:nvPicPr>
            <p:cNvPr id="10" name="Picture 9">
              <a:extLst>
                <a:ext uri="{FF2B5EF4-FFF2-40B4-BE49-F238E27FC236}">
                  <a16:creationId xmlns:a16="http://schemas.microsoft.com/office/drawing/2014/main" id="{62F19E26-2501-F2DD-9981-DE92CAB986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73521" y="1315114"/>
              <a:ext cx="2111021" cy="978453"/>
            </a:xfrm>
            <a:prstGeom prst="rect">
              <a:avLst/>
            </a:prstGeom>
          </p:spPr>
        </p:pic>
        <p:sp>
          <p:nvSpPr>
            <p:cNvPr id="32" name="Oval 31">
              <a:extLst>
                <a:ext uri="{FF2B5EF4-FFF2-40B4-BE49-F238E27FC236}">
                  <a16:creationId xmlns:a16="http://schemas.microsoft.com/office/drawing/2014/main" id="{BF71CCD0-38B0-7561-39AF-C57B5875FF8B}"/>
                </a:ext>
              </a:extLst>
            </p:cNvPr>
            <p:cNvSpPr/>
            <p:nvPr/>
          </p:nvSpPr>
          <p:spPr>
            <a:xfrm>
              <a:off x="1031826" y="-39714"/>
              <a:ext cx="4759374" cy="475937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7" name="Group 36">
            <a:extLst>
              <a:ext uri="{FF2B5EF4-FFF2-40B4-BE49-F238E27FC236}">
                <a16:creationId xmlns:a16="http://schemas.microsoft.com/office/drawing/2014/main" id="{BCCD906B-7341-5A7B-0F41-95FFE4A5CEA1}"/>
              </a:ext>
            </a:extLst>
          </p:cNvPr>
          <p:cNvGrpSpPr/>
          <p:nvPr/>
        </p:nvGrpSpPr>
        <p:grpSpPr>
          <a:xfrm rot="21280755">
            <a:off x="1770089" y="1035382"/>
            <a:ext cx="4417280" cy="4417280"/>
            <a:chOff x="1615615" y="888283"/>
            <a:chExt cx="4417280" cy="4417280"/>
          </a:xfrm>
        </p:grpSpPr>
        <p:pic>
          <p:nvPicPr>
            <p:cNvPr id="12" name="Picture 11">
              <a:extLst>
                <a:ext uri="{FF2B5EF4-FFF2-40B4-BE49-F238E27FC236}">
                  <a16:creationId xmlns:a16="http://schemas.microsoft.com/office/drawing/2014/main" id="{7BAD4EB7-6DF2-5BCD-13DB-7F17F931501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4599">
              <a:off x="1715877" y="2003435"/>
              <a:ext cx="2078764" cy="1014294"/>
            </a:xfrm>
            <a:prstGeom prst="rect">
              <a:avLst/>
            </a:prstGeom>
          </p:spPr>
        </p:pic>
        <p:sp>
          <p:nvSpPr>
            <p:cNvPr id="36" name="Oval 35">
              <a:extLst>
                <a:ext uri="{FF2B5EF4-FFF2-40B4-BE49-F238E27FC236}">
                  <a16:creationId xmlns:a16="http://schemas.microsoft.com/office/drawing/2014/main" id="{79784B16-98A3-D017-A784-31514B2D465D}"/>
                </a:ext>
              </a:extLst>
            </p:cNvPr>
            <p:cNvSpPr/>
            <p:nvPr/>
          </p:nvSpPr>
          <p:spPr>
            <a:xfrm>
              <a:off x="1615615" y="888283"/>
              <a:ext cx="4417280" cy="44172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5" name="Group 34">
            <a:extLst>
              <a:ext uri="{FF2B5EF4-FFF2-40B4-BE49-F238E27FC236}">
                <a16:creationId xmlns:a16="http://schemas.microsoft.com/office/drawing/2014/main" id="{3E759DAE-BFF7-2986-AF46-25DB88AD0868}"/>
              </a:ext>
            </a:extLst>
          </p:cNvPr>
          <p:cNvGrpSpPr/>
          <p:nvPr/>
        </p:nvGrpSpPr>
        <p:grpSpPr>
          <a:xfrm rot="21280755">
            <a:off x="2488757" y="1779534"/>
            <a:ext cx="2016770" cy="2016770"/>
            <a:chOff x="2334283" y="1632435"/>
            <a:chExt cx="2016770" cy="2016770"/>
          </a:xfrm>
        </p:grpSpPr>
        <p:pic>
          <p:nvPicPr>
            <p:cNvPr id="15" name="Picture 14">
              <a:extLst>
                <a:ext uri="{FF2B5EF4-FFF2-40B4-BE49-F238E27FC236}">
                  <a16:creationId xmlns:a16="http://schemas.microsoft.com/office/drawing/2014/main" id="{AE42B444-8ADC-81B0-4842-99D03C3C32C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2239"/>
            <a:stretch/>
          </p:blipFill>
          <p:spPr>
            <a:xfrm>
              <a:off x="2470301" y="2165207"/>
              <a:ext cx="872367" cy="466798"/>
            </a:xfrm>
            <a:prstGeom prst="rect">
              <a:avLst/>
            </a:prstGeom>
          </p:spPr>
        </p:pic>
        <p:sp>
          <p:nvSpPr>
            <p:cNvPr id="34" name="Oval 33">
              <a:extLst>
                <a:ext uri="{FF2B5EF4-FFF2-40B4-BE49-F238E27FC236}">
                  <a16:creationId xmlns:a16="http://schemas.microsoft.com/office/drawing/2014/main" id="{CBF9A5B1-4AE8-658F-D6A3-DCA660DA2D5E}"/>
                </a:ext>
              </a:extLst>
            </p:cNvPr>
            <p:cNvSpPr/>
            <p:nvPr/>
          </p:nvSpPr>
          <p:spPr>
            <a:xfrm>
              <a:off x="2334283" y="1632435"/>
              <a:ext cx="2016770" cy="20167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0" name="Group 39">
            <a:extLst>
              <a:ext uri="{FF2B5EF4-FFF2-40B4-BE49-F238E27FC236}">
                <a16:creationId xmlns:a16="http://schemas.microsoft.com/office/drawing/2014/main" id="{D02F3A2D-F64B-8DB1-A640-D394480FD7A0}"/>
              </a:ext>
            </a:extLst>
          </p:cNvPr>
          <p:cNvGrpSpPr/>
          <p:nvPr/>
        </p:nvGrpSpPr>
        <p:grpSpPr>
          <a:xfrm flipH="1">
            <a:off x="5895090" y="-469602"/>
            <a:ext cx="4513670" cy="4513670"/>
            <a:chOff x="1686263" y="-282403"/>
            <a:chExt cx="4513670" cy="4513670"/>
          </a:xfrm>
        </p:grpSpPr>
        <p:pic>
          <p:nvPicPr>
            <p:cNvPr id="53" name="Picture 52">
              <a:extLst>
                <a:ext uri="{FF2B5EF4-FFF2-40B4-BE49-F238E27FC236}">
                  <a16:creationId xmlns:a16="http://schemas.microsoft.com/office/drawing/2014/main" id="{CD3B4841-0003-2B0B-B612-25D0870CF7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662423">
              <a:off x="2267112" y="531551"/>
              <a:ext cx="1526818" cy="1709605"/>
            </a:xfrm>
            <a:prstGeom prst="rect">
              <a:avLst/>
            </a:prstGeom>
          </p:spPr>
        </p:pic>
        <p:sp>
          <p:nvSpPr>
            <p:cNvPr id="54" name="Oval 53">
              <a:extLst>
                <a:ext uri="{FF2B5EF4-FFF2-40B4-BE49-F238E27FC236}">
                  <a16:creationId xmlns:a16="http://schemas.microsoft.com/office/drawing/2014/main" id="{AB1216B9-05AC-CA76-1276-737DC06D73B2}"/>
                </a:ext>
              </a:extLst>
            </p:cNvPr>
            <p:cNvSpPr/>
            <p:nvPr/>
          </p:nvSpPr>
          <p:spPr>
            <a:xfrm>
              <a:off x="1686263" y="-282403"/>
              <a:ext cx="4513670" cy="45136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1" name="Group 40">
            <a:extLst>
              <a:ext uri="{FF2B5EF4-FFF2-40B4-BE49-F238E27FC236}">
                <a16:creationId xmlns:a16="http://schemas.microsoft.com/office/drawing/2014/main" id="{CCD6C0FD-283E-7B7E-6908-AE7052D9367E}"/>
              </a:ext>
            </a:extLst>
          </p:cNvPr>
          <p:cNvGrpSpPr/>
          <p:nvPr/>
        </p:nvGrpSpPr>
        <p:grpSpPr>
          <a:xfrm flipH="1">
            <a:off x="7597559" y="517833"/>
            <a:ext cx="2225844" cy="2225844"/>
            <a:chOff x="2271620" y="705032"/>
            <a:chExt cx="2225844" cy="2225844"/>
          </a:xfrm>
        </p:grpSpPr>
        <p:pic>
          <p:nvPicPr>
            <p:cNvPr id="51" name="Picture 50">
              <a:extLst>
                <a:ext uri="{FF2B5EF4-FFF2-40B4-BE49-F238E27FC236}">
                  <a16:creationId xmlns:a16="http://schemas.microsoft.com/office/drawing/2014/main" id="{48C8B42C-8871-EE39-D462-966FB01E1A4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48412"/>
            <a:stretch/>
          </p:blipFill>
          <p:spPr>
            <a:xfrm>
              <a:off x="2470301" y="950507"/>
              <a:ext cx="872367" cy="867448"/>
            </a:xfrm>
            <a:prstGeom prst="rect">
              <a:avLst/>
            </a:prstGeom>
          </p:spPr>
        </p:pic>
        <p:sp>
          <p:nvSpPr>
            <p:cNvPr id="52" name="Oval 51">
              <a:extLst>
                <a:ext uri="{FF2B5EF4-FFF2-40B4-BE49-F238E27FC236}">
                  <a16:creationId xmlns:a16="http://schemas.microsoft.com/office/drawing/2014/main" id="{F5D77BB6-A036-8C47-CF86-D3E023C41EC9}"/>
                </a:ext>
              </a:extLst>
            </p:cNvPr>
            <p:cNvSpPr/>
            <p:nvPr/>
          </p:nvSpPr>
          <p:spPr>
            <a:xfrm>
              <a:off x="2271620" y="705032"/>
              <a:ext cx="2225844" cy="22258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2" name="Group 41">
            <a:extLst>
              <a:ext uri="{FF2B5EF4-FFF2-40B4-BE49-F238E27FC236}">
                <a16:creationId xmlns:a16="http://schemas.microsoft.com/office/drawing/2014/main" id="{F1233918-8792-B3BD-3827-DE1600CC24D3}"/>
              </a:ext>
            </a:extLst>
          </p:cNvPr>
          <p:cNvGrpSpPr/>
          <p:nvPr/>
        </p:nvGrpSpPr>
        <p:grpSpPr>
          <a:xfrm flipH="1">
            <a:off x="6294367" y="-174273"/>
            <a:ext cx="4759374" cy="4759374"/>
            <a:chOff x="1031826" y="-39714"/>
            <a:chExt cx="4759374" cy="4759374"/>
          </a:xfrm>
        </p:grpSpPr>
        <p:pic>
          <p:nvPicPr>
            <p:cNvPr id="49" name="Picture 48">
              <a:extLst>
                <a:ext uri="{FF2B5EF4-FFF2-40B4-BE49-F238E27FC236}">
                  <a16:creationId xmlns:a16="http://schemas.microsoft.com/office/drawing/2014/main" id="{63061FEB-57C5-E157-08D3-C53FE8D9B0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73521" y="1315114"/>
              <a:ext cx="2111021" cy="978453"/>
            </a:xfrm>
            <a:prstGeom prst="rect">
              <a:avLst/>
            </a:prstGeom>
          </p:spPr>
        </p:pic>
        <p:sp>
          <p:nvSpPr>
            <p:cNvPr id="50" name="Oval 49">
              <a:extLst>
                <a:ext uri="{FF2B5EF4-FFF2-40B4-BE49-F238E27FC236}">
                  <a16:creationId xmlns:a16="http://schemas.microsoft.com/office/drawing/2014/main" id="{03C32AE1-7B99-6903-18D7-10A229C66433}"/>
                </a:ext>
              </a:extLst>
            </p:cNvPr>
            <p:cNvSpPr/>
            <p:nvPr/>
          </p:nvSpPr>
          <p:spPr>
            <a:xfrm>
              <a:off x="1031826" y="-39714"/>
              <a:ext cx="4759374" cy="475937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3" name="Group 42">
            <a:extLst>
              <a:ext uri="{FF2B5EF4-FFF2-40B4-BE49-F238E27FC236}">
                <a16:creationId xmlns:a16="http://schemas.microsoft.com/office/drawing/2014/main" id="{AB3CCD47-9E70-9DAC-C324-ECFB2EB1BCD3}"/>
              </a:ext>
            </a:extLst>
          </p:cNvPr>
          <p:cNvGrpSpPr/>
          <p:nvPr/>
        </p:nvGrpSpPr>
        <p:grpSpPr>
          <a:xfrm rot="631900" flipH="1">
            <a:off x="6062128" y="840090"/>
            <a:ext cx="4417280" cy="4417280"/>
            <a:chOff x="1615615" y="888283"/>
            <a:chExt cx="4417280" cy="4417280"/>
          </a:xfrm>
        </p:grpSpPr>
        <p:pic>
          <p:nvPicPr>
            <p:cNvPr id="47" name="Picture 46">
              <a:extLst>
                <a:ext uri="{FF2B5EF4-FFF2-40B4-BE49-F238E27FC236}">
                  <a16:creationId xmlns:a16="http://schemas.microsoft.com/office/drawing/2014/main" id="{3F92EBEB-49B4-2A77-2896-5263088A19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4599">
              <a:off x="1715877" y="2003435"/>
              <a:ext cx="2078764" cy="1014294"/>
            </a:xfrm>
            <a:prstGeom prst="rect">
              <a:avLst/>
            </a:prstGeom>
          </p:spPr>
        </p:pic>
        <p:sp>
          <p:nvSpPr>
            <p:cNvPr id="48" name="Oval 47">
              <a:extLst>
                <a:ext uri="{FF2B5EF4-FFF2-40B4-BE49-F238E27FC236}">
                  <a16:creationId xmlns:a16="http://schemas.microsoft.com/office/drawing/2014/main" id="{92947210-8ACC-C1F3-DFED-54BA16208644}"/>
                </a:ext>
              </a:extLst>
            </p:cNvPr>
            <p:cNvSpPr/>
            <p:nvPr/>
          </p:nvSpPr>
          <p:spPr>
            <a:xfrm>
              <a:off x="1615615" y="888283"/>
              <a:ext cx="4417280" cy="44172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4" name="Group 43">
            <a:extLst>
              <a:ext uri="{FF2B5EF4-FFF2-40B4-BE49-F238E27FC236}">
                <a16:creationId xmlns:a16="http://schemas.microsoft.com/office/drawing/2014/main" id="{22CC7D9C-4478-3F10-91E1-A4FEC1BA9829}"/>
              </a:ext>
            </a:extLst>
          </p:cNvPr>
          <p:cNvGrpSpPr/>
          <p:nvPr/>
        </p:nvGrpSpPr>
        <p:grpSpPr>
          <a:xfrm rot="631900" flipH="1">
            <a:off x="7743970" y="1584242"/>
            <a:ext cx="2016770" cy="2016770"/>
            <a:chOff x="2334283" y="1632435"/>
            <a:chExt cx="2016770" cy="2016770"/>
          </a:xfrm>
        </p:grpSpPr>
        <p:pic>
          <p:nvPicPr>
            <p:cNvPr id="45" name="Picture 44">
              <a:extLst>
                <a:ext uri="{FF2B5EF4-FFF2-40B4-BE49-F238E27FC236}">
                  <a16:creationId xmlns:a16="http://schemas.microsoft.com/office/drawing/2014/main" id="{C038E613-449B-EAF0-35D9-EAECDF87F95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2239"/>
            <a:stretch/>
          </p:blipFill>
          <p:spPr>
            <a:xfrm>
              <a:off x="2470301" y="2165207"/>
              <a:ext cx="872367" cy="466798"/>
            </a:xfrm>
            <a:prstGeom prst="rect">
              <a:avLst/>
            </a:prstGeom>
          </p:spPr>
        </p:pic>
        <p:sp>
          <p:nvSpPr>
            <p:cNvPr id="46" name="Oval 45">
              <a:extLst>
                <a:ext uri="{FF2B5EF4-FFF2-40B4-BE49-F238E27FC236}">
                  <a16:creationId xmlns:a16="http://schemas.microsoft.com/office/drawing/2014/main" id="{ECC569A9-2B34-1BD6-04EB-D6899F806139}"/>
                </a:ext>
              </a:extLst>
            </p:cNvPr>
            <p:cNvSpPr/>
            <p:nvPr/>
          </p:nvSpPr>
          <p:spPr>
            <a:xfrm>
              <a:off x="2334283" y="1632435"/>
              <a:ext cx="2016770" cy="20167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8" name="Picture 7">
            <a:extLst>
              <a:ext uri="{FF2B5EF4-FFF2-40B4-BE49-F238E27FC236}">
                <a16:creationId xmlns:a16="http://schemas.microsoft.com/office/drawing/2014/main" id="{741F3F45-DE73-E330-A7F2-927A18BB480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61411" y="793096"/>
            <a:ext cx="6172200" cy="2061138"/>
          </a:xfrm>
          <a:prstGeom prst="rect">
            <a:avLst/>
          </a:prstGeom>
        </p:spPr>
      </p:pic>
      <p:grpSp>
        <p:nvGrpSpPr>
          <p:cNvPr id="75" name="Group 74">
            <a:extLst>
              <a:ext uri="{FF2B5EF4-FFF2-40B4-BE49-F238E27FC236}">
                <a16:creationId xmlns:a16="http://schemas.microsoft.com/office/drawing/2014/main" id="{E883B225-981E-AFD7-DC01-2AA89CFECF35}"/>
              </a:ext>
            </a:extLst>
          </p:cNvPr>
          <p:cNvGrpSpPr/>
          <p:nvPr/>
        </p:nvGrpSpPr>
        <p:grpSpPr>
          <a:xfrm rot="21399583">
            <a:off x="5434662" y="4045518"/>
            <a:ext cx="2421137" cy="2421136"/>
            <a:chOff x="5716056" y="1382881"/>
            <a:chExt cx="4570944" cy="4570944"/>
          </a:xfrm>
        </p:grpSpPr>
        <p:grpSp>
          <p:nvGrpSpPr>
            <p:cNvPr id="76" name="Group 75">
              <a:extLst>
                <a:ext uri="{FF2B5EF4-FFF2-40B4-BE49-F238E27FC236}">
                  <a16:creationId xmlns:a16="http://schemas.microsoft.com/office/drawing/2014/main" id="{D742EE79-75B9-F099-D255-D1E770B16BB5}"/>
                </a:ext>
              </a:extLst>
            </p:cNvPr>
            <p:cNvGrpSpPr/>
            <p:nvPr/>
          </p:nvGrpSpPr>
          <p:grpSpPr>
            <a:xfrm rot="3655748" flipH="1" flipV="1">
              <a:off x="8574365" y="1986847"/>
              <a:ext cx="880564" cy="2056345"/>
              <a:chOff x="3810000" y="3100647"/>
              <a:chExt cx="880564" cy="2056345"/>
            </a:xfrm>
          </p:grpSpPr>
          <p:sp>
            <p:nvSpPr>
              <p:cNvPr id="78" name="Freeform: Shape 77">
                <a:extLst>
                  <a:ext uri="{FF2B5EF4-FFF2-40B4-BE49-F238E27FC236}">
                    <a16:creationId xmlns:a16="http://schemas.microsoft.com/office/drawing/2014/main" id="{0625307E-7CE8-CC83-FD38-A7A40225FB97}"/>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79" name="Graphic 3">
                <a:extLst>
                  <a:ext uri="{FF2B5EF4-FFF2-40B4-BE49-F238E27FC236}">
                    <a16:creationId xmlns:a16="http://schemas.microsoft.com/office/drawing/2014/main" id="{3F58B8B2-692C-3D1C-2BF4-D71B17943EE6}"/>
                  </a:ext>
                </a:extLst>
              </p:cNvPr>
              <p:cNvGrpSpPr/>
              <p:nvPr/>
            </p:nvGrpSpPr>
            <p:grpSpPr>
              <a:xfrm>
                <a:off x="3810000" y="4307544"/>
                <a:ext cx="880564" cy="849448"/>
                <a:chOff x="4757962" y="590549"/>
                <a:chExt cx="99726" cy="96202"/>
              </a:xfrm>
            </p:grpSpPr>
            <p:grpSp>
              <p:nvGrpSpPr>
                <p:cNvPr id="80" name="Graphic 3">
                  <a:extLst>
                    <a:ext uri="{FF2B5EF4-FFF2-40B4-BE49-F238E27FC236}">
                      <a16:creationId xmlns:a16="http://schemas.microsoft.com/office/drawing/2014/main" id="{78739D6C-807E-E2DC-295F-38E7B5240869}"/>
                    </a:ext>
                  </a:extLst>
                </p:cNvPr>
                <p:cNvGrpSpPr/>
                <p:nvPr/>
              </p:nvGrpSpPr>
              <p:grpSpPr>
                <a:xfrm>
                  <a:off x="4757962" y="590549"/>
                  <a:ext cx="99726" cy="96202"/>
                  <a:chOff x="4757962" y="590549"/>
                  <a:chExt cx="99726" cy="96202"/>
                </a:xfrm>
              </p:grpSpPr>
              <p:sp>
                <p:nvSpPr>
                  <p:cNvPr id="83" name="Freeform: Shape 82">
                    <a:extLst>
                      <a:ext uri="{FF2B5EF4-FFF2-40B4-BE49-F238E27FC236}">
                        <a16:creationId xmlns:a16="http://schemas.microsoft.com/office/drawing/2014/main" id="{2CEC05E4-1A88-4F4E-A4D9-76E23AE36C5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4" name="Freeform: Shape 83">
                    <a:extLst>
                      <a:ext uri="{FF2B5EF4-FFF2-40B4-BE49-F238E27FC236}">
                        <a16:creationId xmlns:a16="http://schemas.microsoft.com/office/drawing/2014/main" id="{1F17A5C4-19CC-5310-3396-C7A96A3CA138}"/>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81" name="Freeform: Shape 80">
                  <a:extLst>
                    <a:ext uri="{FF2B5EF4-FFF2-40B4-BE49-F238E27FC236}">
                      <a16:creationId xmlns:a16="http://schemas.microsoft.com/office/drawing/2014/main" id="{4969BC64-5AA1-86BD-AA90-D221BEE4F89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2" name="Freeform: Shape 81">
                  <a:extLst>
                    <a:ext uri="{FF2B5EF4-FFF2-40B4-BE49-F238E27FC236}">
                      <a16:creationId xmlns:a16="http://schemas.microsoft.com/office/drawing/2014/main" id="{A98B18D7-1163-9FFD-B8DE-50E09F66B832}"/>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77" name="Oval 76">
              <a:extLst>
                <a:ext uri="{FF2B5EF4-FFF2-40B4-BE49-F238E27FC236}">
                  <a16:creationId xmlns:a16="http://schemas.microsoft.com/office/drawing/2014/main" id="{CD9E8C68-5627-D839-5BAB-C5BB685AE868}"/>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85" name="Group 84">
            <a:extLst>
              <a:ext uri="{FF2B5EF4-FFF2-40B4-BE49-F238E27FC236}">
                <a16:creationId xmlns:a16="http://schemas.microsoft.com/office/drawing/2014/main" id="{6374DA0B-C371-DB98-49DD-6AD45FFAD53B}"/>
              </a:ext>
            </a:extLst>
          </p:cNvPr>
          <p:cNvGrpSpPr/>
          <p:nvPr/>
        </p:nvGrpSpPr>
        <p:grpSpPr>
          <a:xfrm rot="21313856">
            <a:off x="3734933" y="4004870"/>
            <a:ext cx="2485115" cy="2485114"/>
            <a:chOff x="2134403" y="1322488"/>
            <a:chExt cx="4691730" cy="4691730"/>
          </a:xfrm>
        </p:grpSpPr>
        <p:grpSp>
          <p:nvGrpSpPr>
            <p:cNvPr id="86" name="Group 85">
              <a:extLst>
                <a:ext uri="{FF2B5EF4-FFF2-40B4-BE49-F238E27FC236}">
                  <a16:creationId xmlns:a16="http://schemas.microsoft.com/office/drawing/2014/main" id="{80104C8D-D886-DAC6-F08A-2C7C61480A26}"/>
                </a:ext>
              </a:extLst>
            </p:cNvPr>
            <p:cNvGrpSpPr/>
            <p:nvPr/>
          </p:nvGrpSpPr>
          <p:grpSpPr>
            <a:xfrm rot="17944252" flipV="1">
              <a:off x="3065919" y="2077983"/>
              <a:ext cx="880564" cy="2056345"/>
              <a:chOff x="3810000" y="3100647"/>
              <a:chExt cx="880564" cy="2056345"/>
            </a:xfrm>
          </p:grpSpPr>
          <p:sp>
            <p:nvSpPr>
              <p:cNvPr id="88" name="Freeform: Shape 87">
                <a:extLst>
                  <a:ext uri="{FF2B5EF4-FFF2-40B4-BE49-F238E27FC236}">
                    <a16:creationId xmlns:a16="http://schemas.microsoft.com/office/drawing/2014/main" id="{A338CB42-6FCF-168A-E247-7D952D94B5FD}"/>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89" name="Graphic 3">
                <a:extLst>
                  <a:ext uri="{FF2B5EF4-FFF2-40B4-BE49-F238E27FC236}">
                    <a16:creationId xmlns:a16="http://schemas.microsoft.com/office/drawing/2014/main" id="{5A0695D4-6D3F-871C-B901-6C457102BD98}"/>
                  </a:ext>
                </a:extLst>
              </p:cNvPr>
              <p:cNvGrpSpPr/>
              <p:nvPr/>
            </p:nvGrpSpPr>
            <p:grpSpPr>
              <a:xfrm>
                <a:off x="3810000" y="4307544"/>
                <a:ext cx="880564" cy="849448"/>
                <a:chOff x="4757962" y="590549"/>
                <a:chExt cx="99726" cy="96202"/>
              </a:xfrm>
            </p:grpSpPr>
            <p:grpSp>
              <p:nvGrpSpPr>
                <p:cNvPr id="90" name="Graphic 3">
                  <a:extLst>
                    <a:ext uri="{FF2B5EF4-FFF2-40B4-BE49-F238E27FC236}">
                      <a16:creationId xmlns:a16="http://schemas.microsoft.com/office/drawing/2014/main" id="{A146A49E-2D79-3BB4-4336-47B80DA5E18E}"/>
                    </a:ext>
                  </a:extLst>
                </p:cNvPr>
                <p:cNvGrpSpPr/>
                <p:nvPr/>
              </p:nvGrpSpPr>
              <p:grpSpPr>
                <a:xfrm>
                  <a:off x="4757962" y="590549"/>
                  <a:ext cx="99726" cy="96202"/>
                  <a:chOff x="4757962" y="590549"/>
                  <a:chExt cx="99726" cy="96202"/>
                </a:xfrm>
              </p:grpSpPr>
              <p:sp>
                <p:nvSpPr>
                  <p:cNvPr id="93" name="Freeform: Shape 92">
                    <a:extLst>
                      <a:ext uri="{FF2B5EF4-FFF2-40B4-BE49-F238E27FC236}">
                        <a16:creationId xmlns:a16="http://schemas.microsoft.com/office/drawing/2014/main" id="{1CA0627F-538C-8E01-A94F-CAA067158240}"/>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4" name="Freeform: Shape 93">
                    <a:extLst>
                      <a:ext uri="{FF2B5EF4-FFF2-40B4-BE49-F238E27FC236}">
                        <a16:creationId xmlns:a16="http://schemas.microsoft.com/office/drawing/2014/main" id="{6187FF2F-ECC6-611A-01E8-AD2C0B682CC1}"/>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91" name="Freeform: Shape 90">
                  <a:extLst>
                    <a:ext uri="{FF2B5EF4-FFF2-40B4-BE49-F238E27FC236}">
                      <a16:creationId xmlns:a16="http://schemas.microsoft.com/office/drawing/2014/main" id="{255C9EEE-014F-7D29-5744-414F9C6E5B8A}"/>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2" name="Freeform: Shape 91">
                  <a:extLst>
                    <a:ext uri="{FF2B5EF4-FFF2-40B4-BE49-F238E27FC236}">
                      <a16:creationId xmlns:a16="http://schemas.microsoft.com/office/drawing/2014/main" id="{5EC17CFF-553F-5CC1-9A58-0A20571C2409}"/>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87" name="Oval 86">
              <a:extLst>
                <a:ext uri="{FF2B5EF4-FFF2-40B4-BE49-F238E27FC236}">
                  <a16:creationId xmlns:a16="http://schemas.microsoft.com/office/drawing/2014/main" id="{ECB9D8BF-A4C7-A44A-F2BA-2E229A4E6E3A}"/>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56" name="Group 455">
            <a:extLst>
              <a:ext uri="{FF2B5EF4-FFF2-40B4-BE49-F238E27FC236}">
                <a16:creationId xmlns:a16="http://schemas.microsoft.com/office/drawing/2014/main" id="{5763438B-D63D-F978-0E75-B859C9E89E3C}"/>
              </a:ext>
            </a:extLst>
          </p:cNvPr>
          <p:cNvGrpSpPr/>
          <p:nvPr/>
        </p:nvGrpSpPr>
        <p:grpSpPr>
          <a:xfrm>
            <a:off x="4594696" y="3400942"/>
            <a:ext cx="2412811" cy="3261140"/>
            <a:chOff x="4594696" y="3400942"/>
            <a:chExt cx="2412811" cy="3261140"/>
          </a:xfrm>
        </p:grpSpPr>
        <p:grpSp>
          <p:nvGrpSpPr>
            <p:cNvPr id="95" name="Group 94">
              <a:extLst>
                <a:ext uri="{FF2B5EF4-FFF2-40B4-BE49-F238E27FC236}">
                  <a16:creationId xmlns:a16="http://schemas.microsoft.com/office/drawing/2014/main" id="{437517C4-531E-1FA3-90A9-FC914C4AA952}"/>
                </a:ext>
              </a:extLst>
            </p:cNvPr>
            <p:cNvGrpSpPr/>
            <p:nvPr/>
          </p:nvGrpSpPr>
          <p:grpSpPr>
            <a:xfrm>
              <a:off x="4594696" y="3400942"/>
              <a:ext cx="2412811" cy="3261140"/>
              <a:chOff x="3954571" y="152400"/>
              <a:chExt cx="4555225" cy="6156815"/>
            </a:xfrm>
          </p:grpSpPr>
          <p:sp>
            <p:nvSpPr>
              <p:cNvPr id="96" name="Freeform: Shape 95">
                <a:extLst>
                  <a:ext uri="{FF2B5EF4-FFF2-40B4-BE49-F238E27FC236}">
                    <a16:creationId xmlns:a16="http://schemas.microsoft.com/office/drawing/2014/main" id="{0492D0FA-9082-9DCC-1385-B8B0D6487DB6}"/>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7" name="Freeform: Shape 96">
                <a:extLst>
                  <a:ext uri="{FF2B5EF4-FFF2-40B4-BE49-F238E27FC236}">
                    <a16:creationId xmlns:a16="http://schemas.microsoft.com/office/drawing/2014/main" id="{83BB6086-FF48-5BAC-2E1B-ABEA43D3BB9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98" name="Group 97">
                <a:extLst>
                  <a:ext uri="{FF2B5EF4-FFF2-40B4-BE49-F238E27FC236}">
                    <a16:creationId xmlns:a16="http://schemas.microsoft.com/office/drawing/2014/main" id="{0537E0B0-F9D2-0EDB-6FF6-5416CEA031C7}"/>
                  </a:ext>
                </a:extLst>
              </p:cNvPr>
              <p:cNvGrpSpPr/>
              <p:nvPr/>
            </p:nvGrpSpPr>
            <p:grpSpPr>
              <a:xfrm>
                <a:off x="3954571" y="152400"/>
                <a:ext cx="4555225" cy="6156815"/>
                <a:chOff x="3954571" y="152400"/>
                <a:chExt cx="4555225" cy="6156815"/>
              </a:xfrm>
            </p:grpSpPr>
            <p:grpSp>
              <p:nvGrpSpPr>
                <p:cNvPr id="99" name="Graphic 3">
                  <a:extLst>
                    <a:ext uri="{FF2B5EF4-FFF2-40B4-BE49-F238E27FC236}">
                      <a16:creationId xmlns:a16="http://schemas.microsoft.com/office/drawing/2014/main" id="{32536C49-6C95-21FD-E6E1-FC43D3E5CE86}"/>
                    </a:ext>
                  </a:extLst>
                </p:cNvPr>
                <p:cNvGrpSpPr/>
                <p:nvPr/>
              </p:nvGrpSpPr>
              <p:grpSpPr>
                <a:xfrm>
                  <a:off x="5080093" y="152400"/>
                  <a:ext cx="1440279" cy="1228654"/>
                  <a:chOff x="4901803" y="119969"/>
                  <a:chExt cx="163115" cy="139148"/>
                </a:xfrm>
              </p:grpSpPr>
              <p:grpSp>
                <p:nvGrpSpPr>
                  <p:cNvPr id="132" name="Graphic 3">
                    <a:extLst>
                      <a:ext uri="{FF2B5EF4-FFF2-40B4-BE49-F238E27FC236}">
                        <a16:creationId xmlns:a16="http://schemas.microsoft.com/office/drawing/2014/main" id="{E8FC0696-51CF-238E-B4DA-7A5CE8357E27}"/>
                      </a:ext>
                    </a:extLst>
                  </p:cNvPr>
                  <p:cNvGrpSpPr/>
                  <p:nvPr/>
                </p:nvGrpSpPr>
                <p:grpSpPr>
                  <a:xfrm>
                    <a:off x="4901803" y="135254"/>
                    <a:ext cx="132159" cy="71437"/>
                    <a:chOff x="4901803" y="135254"/>
                    <a:chExt cx="132159" cy="71437"/>
                  </a:xfrm>
                </p:grpSpPr>
                <p:sp>
                  <p:nvSpPr>
                    <p:cNvPr id="136" name="Freeform: Shape 135">
                      <a:extLst>
                        <a:ext uri="{FF2B5EF4-FFF2-40B4-BE49-F238E27FC236}">
                          <a16:creationId xmlns:a16="http://schemas.microsoft.com/office/drawing/2014/main" id="{B2920BBC-B8BD-5873-3710-DCB0B5902A69}"/>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7" name="Freeform: Shape 136">
                      <a:extLst>
                        <a:ext uri="{FF2B5EF4-FFF2-40B4-BE49-F238E27FC236}">
                          <a16:creationId xmlns:a16="http://schemas.microsoft.com/office/drawing/2014/main" id="{A6D978B1-B1A6-3EA3-E2F1-5C0C3F658FF2}"/>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33" name="Freeform: Shape 132">
                    <a:extLst>
                      <a:ext uri="{FF2B5EF4-FFF2-40B4-BE49-F238E27FC236}">
                        <a16:creationId xmlns:a16="http://schemas.microsoft.com/office/drawing/2014/main" id="{DA0887A2-2636-3FB7-F67C-5AC77044E52A}"/>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4" name="Freeform: Shape 133">
                    <a:extLst>
                      <a:ext uri="{FF2B5EF4-FFF2-40B4-BE49-F238E27FC236}">
                        <a16:creationId xmlns:a16="http://schemas.microsoft.com/office/drawing/2014/main" id="{9C789B51-89F3-57C2-4C39-57667AD5FDFC}"/>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5" name="Freeform: Shape 134">
                    <a:extLst>
                      <a:ext uri="{FF2B5EF4-FFF2-40B4-BE49-F238E27FC236}">
                        <a16:creationId xmlns:a16="http://schemas.microsoft.com/office/drawing/2014/main" id="{04C239E8-E3AF-C5E8-2270-5661E50174D1}"/>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0" name="Graphic 3">
                  <a:extLst>
                    <a:ext uri="{FF2B5EF4-FFF2-40B4-BE49-F238E27FC236}">
                      <a16:creationId xmlns:a16="http://schemas.microsoft.com/office/drawing/2014/main" id="{43D36616-78AF-9975-01D0-04BE0E0BD795}"/>
                    </a:ext>
                  </a:extLst>
                </p:cNvPr>
                <p:cNvGrpSpPr/>
                <p:nvPr/>
              </p:nvGrpSpPr>
              <p:grpSpPr>
                <a:xfrm>
                  <a:off x="4783622" y="5510230"/>
                  <a:ext cx="1187498" cy="798985"/>
                  <a:chOff x="4868227" y="726756"/>
                  <a:chExt cx="134487" cy="90487"/>
                </a:xfrm>
              </p:grpSpPr>
              <p:grpSp>
                <p:nvGrpSpPr>
                  <p:cNvPr id="127" name="Graphic 3">
                    <a:extLst>
                      <a:ext uri="{FF2B5EF4-FFF2-40B4-BE49-F238E27FC236}">
                        <a16:creationId xmlns:a16="http://schemas.microsoft.com/office/drawing/2014/main" id="{A0E4197E-AA09-267F-EA85-54DF821160D3}"/>
                      </a:ext>
                    </a:extLst>
                  </p:cNvPr>
                  <p:cNvGrpSpPr/>
                  <p:nvPr/>
                </p:nvGrpSpPr>
                <p:grpSpPr>
                  <a:xfrm>
                    <a:off x="4868227" y="726756"/>
                    <a:ext cx="134487" cy="90487"/>
                    <a:chOff x="4868227" y="726756"/>
                    <a:chExt cx="134487" cy="90487"/>
                  </a:xfrm>
                </p:grpSpPr>
                <p:sp>
                  <p:nvSpPr>
                    <p:cNvPr id="130" name="Freeform: Shape 129">
                      <a:extLst>
                        <a:ext uri="{FF2B5EF4-FFF2-40B4-BE49-F238E27FC236}">
                          <a16:creationId xmlns:a16="http://schemas.microsoft.com/office/drawing/2014/main" id="{25A8654E-C44A-FFFB-1691-35C45E9172AB}"/>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1" name="Freeform: Shape 130">
                      <a:extLst>
                        <a:ext uri="{FF2B5EF4-FFF2-40B4-BE49-F238E27FC236}">
                          <a16:creationId xmlns:a16="http://schemas.microsoft.com/office/drawing/2014/main" id="{5BEB9F70-A725-D59F-B9EE-788009E3DEC4}"/>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28" name="Freeform: Shape 127">
                    <a:extLst>
                      <a:ext uri="{FF2B5EF4-FFF2-40B4-BE49-F238E27FC236}">
                        <a16:creationId xmlns:a16="http://schemas.microsoft.com/office/drawing/2014/main" id="{8646C393-B8D2-0B88-356A-E94D20F3967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9" name="Freeform: Shape 128">
                    <a:extLst>
                      <a:ext uri="{FF2B5EF4-FFF2-40B4-BE49-F238E27FC236}">
                        <a16:creationId xmlns:a16="http://schemas.microsoft.com/office/drawing/2014/main" id="{7940173E-8675-A99B-FBFB-3D3E578A9EBA}"/>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1" name="Graphic 3">
                  <a:extLst>
                    <a:ext uri="{FF2B5EF4-FFF2-40B4-BE49-F238E27FC236}">
                      <a16:creationId xmlns:a16="http://schemas.microsoft.com/office/drawing/2014/main" id="{AC7F0A56-9288-5548-9775-DCCAF6FD0B25}"/>
                    </a:ext>
                  </a:extLst>
                </p:cNvPr>
                <p:cNvGrpSpPr/>
                <p:nvPr/>
              </p:nvGrpSpPr>
              <p:grpSpPr>
                <a:xfrm>
                  <a:off x="6826934" y="5463979"/>
                  <a:ext cx="1355115" cy="727499"/>
                  <a:chOff x="5099637" y="721518"/>
                  <a:chExt cx="153470" cy="82391"/>
                </a:xfrm>
              </p:grpSpPr>
              <p:grpSp>
                <p:nvGrpSpPr>
                  <p:cNvPr id="122" name="Graphic 3">
                    <a:extLst>
                      <a:ext uri="{FF2B5EF4-FFF2-40B4-BE49-F238E27FC236}">
                        <a16:creationId xmlns:a16="http://schemas.microsoft.com/office/drawing/2014/main" id="{A9C132C1-7DFF-E669-609C-E643AA55D38F}"/>
                      </a:ext>
                    </a:extLst>
                  </p:cNvPr>
                  <p:cNvGrpSpPr/>
                  <p:nvPr/>
                </p:nvGrpSpPr>
                <p:grpSpPr>
                  <a:xfrm>
                    <a:off x="5099637" y="721518"/>
                    <a:ext cx="153470" cy="82391"/>
                    <a:chOff x="5099637" y="721518"/>
                    <a:chExt cx="153470" cy="82391"/>
                  </a:xfrm>
                </p:grpSpPr>
                <p:sp>
                  <p:nvSpPr>
                    <p:cNvPr id="125" name="Freeform: Shape 124">
                      <a:extLst>
                        <a:ext uri="{FF2B5EF4-FFF2-40B4-BE49-F238E27FC236}">
                          <a16:creationId xmlns:a16="http://schemas.microsoft.com/office/drawing/2014/main" id="{5D7DFC65-76D3-A298-B6DA-B0F90AC46989}"/>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6" name="Freeform: Shape 125">
                      <a:extLst>
                        <a:ext uri="{FF2B5EF4-FFF2-40B4-BE49-F238E27FC236}">
                          <a16:creationId xmlns:a16="http://schemas.microsoft.com/office/drawing/2014/main" id="{FAE956F6-2D65-5DA6-E838-75F9446F60A4}"/>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23" name="Freeform: Shape 122">
                    <a:extLst>
                      <a:ext uri="{FF2B5EF4-FFF2-40B4-BE49-F238E27FC236}">
                        <a16:creationId xmlns:a16="http://schemas.microsoft.com/office/drawing/2014/main" id="{4779CB65-FF23-4B6E-2EC9-F0010815F42D}"/>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4" name="Freeform: Shape 123">
                    <a:extLst>
                      <a:ext uri="{FF2B5EF4-FFF2-40B4-BE49-F238E27FC236}">
                        <a16:creationId xmlns:a16="http://schemas.microsoft.com/office/drawing/2014/main" id="{0CF206D2-7136-C400-3051-F1E33636FA97}"/>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2" name="Graphic 3">
                  <a:extLst>
                    <a:ext uri="{FF2B5EF4-FFF2-40B4-BE49-F238E27FC236}">
                      <a16:creationId xmlns:a16="http://schemas.microsoft.com/office/drawing/2014/main" id="{70765E87-4F86-9886-F920-D5BCA00CDD57}"/>
                    </a:ext>
                  </a:extLst>
                </p:cNvPr>
                <p:cNvGrpSpPr/>
                <p:nvPr/>
              </p:nvGrpSpPr>
              <p:grpSpPr>
                <a:xfrm>
                  <a:off x="3954571" y="977018"/>
                  <a:ext cx="4555225" cy="3666943"/>
                  <a:chOff x="4774335" y="213359"/>
                  <a:chExt cx="515890" cy="415290"/>
                </a:xfrm>
              </p:grpSpPr>
              <p:grpSp>
                <p:nvGrpSpPr>
                  <p:cNvPr id="103" name="Graphic 3">
                    <a:extLst>
                      <a:ext uri="{FF2B5EF4-FFF2-40B4-BE49-F238E27FC236}">
                        <a16:creationId xmlns:a16="http://schemas.microsoft.com/office/drawing/2014/main" id="{20062B78-14F1-02A7-3168-E9E0E2340AC0}"/>
                      </a:ext>
                    </a:extLst>
                  </p:cNvPr>
                  <p:cNvGrpSpPr/>
                  <p:nvPr/>
                </p:nvGrpSpPr>
                <p:grpSpPr>
                  <a:xfrm>
                    <a:off x="4774335" y="213359"/>
                    <a:ext cx="515890" cy="415290"/>
                    <a:chOff x="4774335" y="213359"/>
                    <a:chExt cx="515890" cy="415290"/>
                  </a:xfrm>
                </p:grpSpPr>
                <p:sp>
                  <p:nvSpPr>
                    <p:cNvPr id="120" name="Freeform: Shape 119">
                      <a:extLst>
                        <a:ext uri="{FF2B5EF4-FFF2-40B4-BE49-F238E27FC236}">
                          <a16:creationId xmlns:a16="http://schemas.microsoft.com/office/drawing/2014/main" id="{284F4C00-D011-8B06-AF41-C4D6327D2264}"/>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1" name="Freeform: Shape 120">
                      <a:extLst>
                        <a:ext uri="{FF2B5EF4-FFF2-40B4-BE49-F238E27FC236}">
                          <a16:creationId xmlns:a16="http://schemas.microsoft.com/office/drawing/2014/main" id="{8A0AA083-F118-3176-F11A-FFCFBC27481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04" name="Freeform: Shape 103">
                    <a:extLst>
                      <a:ext uri="{FF2B5EF4-FFF2-40B4-BE49-F238E27FC236}">
                        <a16:creationId xmlns:a16="http://schemas.microsoft.com/office/drawing/2014/main" id="{2766339A-8765-634F-A292-2698C59A0D0B}"/>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5" name="Freeform: Shape 104">
                    <a:extLst>
                      <a:ext uri="{FF2B5EF4-FFF2-40B4-BE49-F238E27FC236}">
                        <a16:creationId xmlns:a16="http://schemas.microsoft.com/office/drawing/2014/main" id="{990EE98D-5967-0586-F4E1-5079E707E950}"/>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6" name="Freeform: Shape 105">
                    <a:extLst>
                      <a:ext uri="{FF2B5EF4-FFF2-40B4-BE49-F238E27FC236}">
                        <a16:creationId xmlns:a16="http://schemas.microsoft.com/office/drawing/2014/main" id="{982B63D7-07E8-ABC5-C528-64508BCB2A9C}"/>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7" name="Freeform: Shape 106">
                    <a:extLst>
                      <a:ext uri="{FF2B5EF4-FFF2-40B4-BE49-F238E27FC236}">
                        <a16:creationId xmlns:a16="http://schemas.microsoft.com/office/drawing/2014/main" id="{E9BE0F1D-364F-8E1A-BD0E-9F5F94A258A0}"/>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8" name="Freeform: Shape 107">
                    <a:extLst>
                      <a:ext uri="{FF2B5EF4-FFF2-40B4-BE49-F238E27FC236}">
                        <a16:creationId xmlns:a16="http://schemas.microsoft.com/office/drawing/2014/main" id="{4661934E-7695-CB68-4E77-2ADA13854D1B}"/>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9" name="Freeform: Shape 108">
                    <a:extLst>
                      <a:ext uri="{FF2B5EF4-FFF2-40B4-BE49-F238E27FC236}">
                        <a16:creationId xmlns:a16="http://schemas.microsoft.com/office/drawing/2014/main" id="{37FDB546-4983-9D81-C955-898011587CDE}"/>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0" name="Freeform: Shape 109">
                    <a:extLst>
                      <a:ext uri="{FF2B5EF4-FFF2-40B4-BE49-F238E27FC236}">
                        <a16:creationId xmlns:a16="http://schemas.microsoft.com/office/drawing/2014/main" id="{88C4B98D-75B9-58EB-849F-1BE242F1B4DD}"/>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1" name="Freeform: Shape 110">
                    <a:extLst>
                      <a:ext uri="{FF2B5EF4-FFF2-40B4-BE49-F238E27FC236}">
                        <a16:creationId xmlns:a16="http://schemas.microsoft.com/office/drawing/2014/main" id="{D757998A-66BF-8F95-3E77-35EAD761FD87}"/>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2" name="Freeform: Shape 111">
                    <a:extLst>
                      <a:ext uri="{FF2B5EF4-FFF2-40B4-BE49-F238E27FC236}">
                        <a16:creationId xmlns:a16="http://schemas.microsoft.com/office/drawing/2014/main" id="{764EBC12-C25A-02EC-72B8-B28ED2639D39}"/>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3" name="Freeform: Shape 112">
                    <a:extLst>
                      <a:ext uri="{FF2B5EF4-FFF2-40B4-BE49-F238E27FC236}">
                        <a16:creationId xmlns:a16="http://schemas.microsoft.com/office/drawing/2014/main" id="{D112554B-8EBD-4549-8A1A-76C37E9D8343}"/>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4" name="Freeform: Shape 113">
                    <a:extLst>
                      <a:ext uri="{FF2B5EF4-FFF2-40B4-BE49-F238E27FC236}">
                        <a16:creationId xmlns:a16="http://schemas.microsoft.com/office/drawing/2014/main" id="{9DB749AF-A028-E732-6CC4-A2A1E9DC564C}"/>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5" name="Freeform: Shape 114">
                    <a:extLst>
                      <a:ext uri="{FF2B5EF4-FFF2-40B4-BE49-F238E27FC236}">
                        <a16:creationId xmlns:a16="http://schemas.microsoft.com/office/drawing/2014/main" id="{6CF5DC1E-8104-68DD-991E-87780BA17AB6}"/>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6" name="Freeform: Shape 115">
                    <a:extLst>
                      <a:ext uri="{FF2B5EF4-FFF2-40B4-BE49-F238E27FC236}">
                        <a16:creationId xmlns:a16="http://schemas.microsoft.com/office/drawing/2014/main" id="{A5F22205-5D2E-A425-39E9-8EF8A2739B06}"/>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7" name="Freeform: Shape 116">
                    <a:extLst>
                      <a:ext uri="{FF2B5EF4-FFF2-40B4-BE49-F238E27FC236}">
                        <a16:creationId xmlns:a16="http://schemas.microsoft.com/office/drawing/2014/main" id="{DB806107-8269-0D83-F31C-99E100A9DD31}"/>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8" name="Freeform: Shape 117">
                    <a:extLst>
                      <a:ext uri="{FF2B5EF4-FFF2-40B4-BE49-F238E27FC236}">
                        <a16:creationId xmlns:a16="http://schemas.microsoft.com/office/drawing/2014/main" id="{1C337792-A95D-DCCF-7CEF-2E1DE06FA623}"/>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9" name="Freeform: Shape 118">
                    <a:extLst>
                      <a:ext uri="{FF2B5EF4-FFF2-40B4-BE49-F238E27FC236}">
                        <a16:creationId xmlns:a16="http://schemas.microsoft.com/office/drawing/2014/main" id="{88BE06EC-6C15-0944-8AA5-624F1B58FFBD}"/>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grpSp>
        <p:sp>
          <p:nvSpPr>
            <p:cNvPr id="202" name="Rectangle 201">
              <a:extLst>
                <a:ext uri="{FF2B5EF4-FFF2-40B4-BE49-F238E27FC236}">
                  <a16:creationId xmlns:a16="http://schemas.microsoft.com/office/drawing/2014/main" id="{1D7DFC4B-A6CD-FAF5-56B6-A24F1DE68386}"/>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03" name="Group 202">
              <a:extLst>
                <a:ext uri="{FF2B5EF4-FFF2-40B4-BE49-F238E27FC236}">
                  <a16:creationId xmlns:a16="http://schemas.microsoft.com/office/drawing/2014/main" id="{995FB514-85CF-F702-D162-C7B63D643C83}"/>
                </a:ext>
              </a:extLst>
            </p:cNvPr>
            <p:cNvGrpSpPr/>
            <p:nvPr/>
          </p:nvGrpSpPr>
          <p:grpSpPr>
            <a:xfrm rot="20223954">
              <a:off x="5728008" y="4964416"/>
              <a:ext cx="462890" cy="475249"/>
              <a:chOff x="13474835" y="-944466"/>
              <a:chExt cx="125555" cy="88582"/>
            </a:xfrm>
          </p:grpSpPr>
          <p:grpSp>
            <p:nvGrpSpPr>
              <p:cNvPr id="204" name="Graphic 23">
                <a:extLst>
                  <a:ext uri="{FF2B5EF4-FFF2-40B4-BE49-F238E27FC236}">
                    <a16:creationId xmlns:a16="http://schemas.microsoft.com/office/drawing/2014/main" id="{989B4F70-46AD-6811-F005-E3B3E8D56DA7}"/>
                  </a:ext>
                </a:extLst>
              </p:cNvPr>
              <p:cNvGrpSpPr/>
              <p:nvPr/>
            </p:nvGrpSpPr>
            <p:grpSpPr>
              <a:xfrm>
                <a:off x="13479520" y="-939703"/>
                <a:ext cx="117059" cy="79683"/>
                <a:chOff x="13131262" y="-840224"/>
                <a:chExt cx="117059" cy="79683"/>
              </a:xfrm>
            </p:grpSpPr>
            <p:sp>
              <p:nvSpPr>
                <p:cNvPr id="206" name="Freeform: Shape 205">
                  <a:extLst>
                    <a:ext uri="{FF2B5EF4-FFF2-40B4-BE49-F238E27FC236}">
                      <a16:creationId xmlns:a16="http://schemas.microsoft.com/office/drawing/2014/main" id="{2342CA4D-2BA8-EBE0-07BD-D128B5D46719}"/>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07" name="Freeform: Shape 206">
                  <a:extLst>
                    <a:ext uri="{FF2B5EF4-FFF2-40B4-BE49-F238E27FC236}">
                      <a16:creationId xmlns:a16="http://schemas.microsoft.com/office/drawing/2014/main" id="{A919F389-653A-329C-7570-8C09CD69AA67}"/>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08" name="Freeform: Shape 207">
                  <a:extLst>
                    <a:ext uri="{FF2B5EF4-FFF2-40B4-BE49-F238E27FC236}">
                      <a16:creationId xmlns:a16="http://schemas.microsoft.com/office/drawing/2014/main" id="{9EF7EDB4-F328-54FC-FAB9-DD796AEE055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205" name="Freeform: Shape 204">
                <a:extLst>
                  <a:ext uri="{FF2B5EF4-FFF2-40B4-BE49-F238E27FC236}">
                    <a16:creationId xmlns:a16="http://schemas.microsoft.com/office/drawing/2014/main" id="{5952AAAC-DC0E-C2B1-9EA0-C849109ADBB5}"/>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pic>
        <p:nvPicPr>
          <p:cNvPr id="2" name="back-to-school-163151">
            <a:hlinkClick r:id="" action="ppaction://media"/>
            <a:extLst>
              <a:ext uri="{FF2B5EF4-FFF2-40B4-BE49-F238E27FC236}">
                <a16:creationId xmlns:a16="http://schemas.microsoft.com/office/drawing/2014/main" id="{F52D3065-5CBF-F20D-F109-3EA5F2A5A6A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047146" y="-611783"/>
            <a:ext cx="406400" cy="406400"/>
          </a:xfrm>
          <a:prstGeom prst="rect">
            <a:avLst/>
          </a:prstGeom>
        </p:spPr>
      </p:pic>
      <p:pic>
        <p:nvPicPr>
          <p:cNvPr id="3" name="Picture 2">
            <a:extLst>
              <a:ext uri="{FF2B5EF4-FFF2-40B4-BE49-F238E27FC236}">
                <a16:creationId xmlns:a16="http://schemas.microsoft.com/office/drawing/2014/main" id="{98044D97-F5E4-5B02-ABC3-D777E02D2C93}"/>
              </a:ext>
            </a:extLst>
          </p:cNvPr>
          <p:cNvPicPr>
            <a:picLocks noChangeAspect="1"/>
          </p:cNvPicPr>
          <p:nvPr/>
        </p:nvPicPr>
        <p:blipFill>
          <a:blip r:embed="rId12"/>
          <a:stretch>
            <a:fillRect/>
          </a:stretch>
        </p:blipFill>
        <p:spPr>
          <a:xfrm>
            <a:off x="3295693" y="879321"/>
            <a:ext cx="5663675" cy="1841152"/>
          </a:xfrm>
          <a:prstGeom prst="rect">
            <a:avLst/>
          </a:prstGeom>
        </p:spPr>
      </p:pic>
    </p:spTree>
    <p:extLst>
      <p:ext uri="{BB962C8B-B14F-4D97-AF65-F5344CB8AC3E}">
        <p14:creationId xmlns:p14="http://schemas.microsoft.com/office/powerpoint/2010/main" val="380609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1" fill="hold" nodeType="withEffect" p14:presetBounceEnd="40000">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14:bounceEnd="40000">
                                          <p:cBhvr additive="base">
                                            <p:cTn id="9" dur="750" fill="hold"/>
                                            <p:tgtEl>
                                              <p:spTgt spid="29"/>
                                            </p:tgtEl>
                                            <p:attrNameLst>
                                              <p:attrName>ppt_x</p:attrName>
                                            </p:attrNameLst>
                                          </p:cBhvr>
                                          <p:tavLst>
                                            <p:tav tm="0">
                                              <p:val>
                                                <p:strVal val="#ppt_x"/>
                                              </p:val>
                                            </p:tav>
                                            <p:tav tm="100000">
                                              <p:val>
                                                <p:strVal val="#ppt_x"/>
                                              </p:val>
                                            </p:tav>
                                          </p:tavLst>
                                        </p:anim>
                                        <p:anim calcmode="lin" valueType="num" p14:bounceEnd="40000">
                                          <p:cBhvr additive="base">
                                            <p:cTn id="10" dur="750" fill="hold"/>
                                            <p:tgtEl>
                                              <p:spTgt spid="29"/>
                                            </p:tgtEl>
                                            <p:attrNameLst>
                                              <p:attrName>ppt_y</p:attrName>
                                            </p:attrNameLst>
                                          </p:cBhvr>
                                          <p:tavLst>
                                            <p:tav tm="0">
                                              <p:val>
                                                <p:strVal val="0-#ppt_h/2"/>
                                              </p:val>
                                            </p:tav>
                                            <p:tav tm="100000">
                                              <p:val>
                                                <p:strVal val="#ppt_y"/>
                                              </p:val>
                                            </p:tav>
                                          </p:tavLst>
                                        </p:anim>
                                      </p:childTnLst>
                                    </p:cTn>
                                  </p:par>
                                  <p:par>
                                    <p:cTn id="11" presetID="2" presetClass="entr" presetSubtype="1" fill="hold" nodeType="withEffect" p14:presetBounceEnd="40000">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14:bounceEnd="40000">
                                          <p:cBhvr additive="base">
                                            <p:cTn id="13" dur="750" fill="hold"/>
                                            <p:tgtEl>
                                              <p:spTgt spid="31"/>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31"/>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14:presetBounceEnd="40000">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14:bounceEnd="40000">
                                          <p:cBhvr additive="base">
                                            <p:cTn id="17"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35"/>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14:presetBounceEnd="40000">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14:bounceEnd="40000">
                                          <p:cBhvr additive="base">
                                            <p:cTn id="21" dur="750" fill="hold"/>
                                            <p:tgtEl>
                                              <p:spTgt spid="40"/>
                                            </p:tgtEl>
                                            <p:attrNameLst>
                                              <p:attrName>ppt_x</p:attrName>
                                            </p:attrNameLst>
                                          </p:cBhvr>
                                          <p:tavLst>
                                            <p:tav tm="0">
                                              <p:val>
                                                <p:strVal val="#ppt_x"/>
                                              </p:val>
                                            </p:tav>
                                            <p:tav tm="100000">
                                              <p:val>
                                                <p:strVal val="#ppt_x"/>
                                              </p:val>
                                            </p:tav>
                                          </p:tavLst>
                                        </p:anim>
                                        <p:anim calcmode="lin" valueType="num" p14:bounceEnd="40000">
                                          <p:cBhvr additive="base">
                                            <p:cTn id="22" dur="750" fill="hold"/>
                                            <p:tgtEl>
                                              <p:spTgt spid="40"/>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14:presetBounceEnd="40000">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14:bounceEnd="40000">
                                          <p:cBhvr additive="base">
                                            <p:cTn id="25" dur="750" fill="hold"/>
                                            <p:tgtEl>
                                              <p:spTgt spid="41"/>
                                            </p:tgtEl>
                                            <p:attrNameLst>
                                              <p:attrName>ppt_x</p:attrName>
                                            </p:attrNameLst>
                                          </p:cBhvr>
                                          <p:tavLst>
                                            <p:tav tm="0">
                                              <p:val>
                                                <p:strVal val="#ppt_x"/>
                                              </p:val>
                                            </p:tav>
                                            <p:tav tm="100000">
                                              <p:val>
                                                <p:strVal val="#ppt_x"/>
                                              </p:val>
                                            </p:tav>
                                          </p:tavLst>
                                        </p:anim>
                                        <p:anim calcmode="lin" valueType="num" p14:bounceEnd="40000">
                                          <p:cBhvr additive="base">
                                            <p:cTn id="26" dur="750" fill="hold"/>
                                            <p:tgtEl>
                                              <p:spTgt spid="41"/>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14:presetBounceEnd="40000">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14:bounceEnd="40000">
                                          <p:cBhvr additive="base">
                                            <p:cTn id="29" dur="750" fill="hold"/>
                                            <p:tgtEl>
                                              <p:spTgt spid="44"/>
                                            </p:tgtEl>
                                            <p:attrNameLst>
                                              <p:attrName>ppt_x</p:attrName>
                                            </p:attrNameLst>
                                          </p:cBhvr>
                                          <p:tavLst>
                                            <p:tav tm="0">
                                              <p:val>
                                                <p:strVal val="#ppt_x"/>
                                              </p:val>
                                            </p:tav>
                                            <p:tav tm="100000">
                                              <p:val>
                                                <p:strVal val="#ppt_x"/>
                                              </p:val>
                                            </p:tav>
                                          </p:tavLst>
                                        </p:anim>
                                        <p:anim calcmode="lin" valueType="num" p14:bounceEnd="40000">
                                          <p:cBhvr additive="base">
                                            <p:cTn id="30" dur="750" fill="hold"/>
                                            <p:tgtEl>
                                              <p:spTgt spid="44"/>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14:presetBounceEnd="40000">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14:bounceEnd="40000">
                                          <p:cBhvr additive="base">
                                            <p:cTn id="33" dur="75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34" dur="750" fill="hold"/>
                                            <p:tgtEl>
                                              <p:spTgt spid="8"/>
                                            </p:tgtEl>
                                            <p:attrNameLst>
                                              <p:attrName>ppt_y</p:attrName>
                                            </p:attrNameLst>
                                          </p:cBhvr>
                                          <p:tavLst>
                                            <p:tav tm="0">
                                              <p:val>
                                                <p:strVal val="0-#ppt_h/2"/>
                                              </p:val>
                                            </p:tav>
                                            <p:tav tm="100000">
                                              <p:val>
                                                <p:strVal val="#ppt_y"/>
                                              </p:val>
                                            </p:tav>
                                          </p:tavLst>
                                        </p:anim>
                                      </p:childTnLst>
                                    </p:cTn>
                                  </p:par>
                                  <p:par>
                                    <p:cTn id="35" presetID="2" presetClass="entr" presetSubtype="4" fill="hold" nodeType="withEffect" p14:presetBounceEnd="40000">
                                      <p:stCondLst>
                                        <p:cond delay="0"/>
                                      </p:stCondLst>
                                      <p:childTnLst>
                                        <p:set>
                                          <p:cBhvr>
                                            <p:cTn id="36" dur="1" fill="hold">
                                              <p:stCondLst>
                                                <p:cond delay="0"/>
                                              </p:stCondLst>
                                            </p:cTn>
                                            <p:tgtEl>
                                              <p:spTgt spid="75"/>
                                            </p:tgtEl>
                                            <p:attrNameLst>
                                              <p:attrName>style.visibility</p:attrName>
                                            </p:attrNameLst>
                                          </p:cBhvr>
                                          <p:to>
                                            <p:strVal val="visible"/>
                                          </p:to>
                                        </p:set>
                                        <p:anim calcmode="lin" valueType="num" p14:bounceEnd="40000">
                                          <p:cBhvr additive="base">
                                            <p:cTn id="37" dur="750" fill="hold"/>
                                            <p:tgtEl>
                                              <p:spTgt spid="75"/>
                                            </p:tgtEl>
                                            <p:attrNameLst>
                                              <p:attrName>ppt_x</p:attrName>
                                            </p:attrNameLst>
                                          </p:cBhvr>
                                          <p:tavLst>
                                            <p:tav tm="0">
                                              <p:val>
                                                <p:strVal val="#ppt_x"/>
                                              </p:val>
                                            </p:tav>
                                            <p:tav tm="100000">
                                              <p:val>
                                                <p:strVal val="#ppt_x"/>
                                              </p:val>
                                            </p:tav>
                                          </p:tavLst>
                                        </p:anim>
                                        <p:anim calcmode="lin" valueType="num" p14:bounceEnd="40000">
                                          <p:cBhvr additive="base">
                                            <p:cTn id="38" dur="750" fill="hold"/>
                                            <p:tgtEl>
                                              <p:spTgt spid="7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40000">
                                      <p:stCondLst>
                                        <p:cond delay="0"/>
                                      </p:stCondLst>
                                      <p:childTnLst>
                                        <p:set>
                                          <p:cBhvr>
                                            <p:cTn id="40" dur="1" fill="hold">
                                              <p:stCondLst>
                                                <p:cond delay="0"/>
                                              </p:stCondLst>
                                            </p:cTn>
                                            <p:tgtEl>
                                              <p:spTgt spid="85"/>
                                            </p:tgtEl>
                                            <p:attrNameLst>
                                              <p:attrName>style.visibility</p:attrName>
                                            </p:attrNameLst>
                                          </p:cBhvr>
                                          <p:to>
                                            <p:strVal val="visible"/>
                                          </p:to>
                                        </p:set>
                                        <p:anim calcmode="lin" valueType="num" p14:bounceEnd="40000">
                                          <p:cBhvr additive="base">
                                            <p:cTn id="41" dur="750" fill="hold"/>
                                            <p:tgtEl>
                                              <p:spTgt spid="85"/>
                                            </p:tgtEl>
                                            <p:attrNameLst>
                                              <p:attrName>ppt_x</p:attrName>
                                            </p:attrNameLst>
                                          </p:cBhvr>
                                          <p:tavLst>
                                            <p:tav tm="0">
                                              <p:val>
                                                <p:strVal val="#ppt_x"/>
                                              </p:val>
                                            </p:tav>
                                            <p:tav tm="100000">
                                              <p:val>
                                                <p:strVal val="#ppt_x"/>
                                              </p:val>
                                            </p:tav>
                                          </p:tavLst>
                                        </p:anim>
                                        <p:anim calcmode="lin" valueType="num" p14:bounceEnd="40000">
                                          <p:cBhvr additive="base">
                                            <p:cTn id="42" dur="750" fill="hold"/>
                                            <p:tgtEl>
                                              <p:spTgt spid="8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40000">
                                      <p:stCondLst>
                                        <p:cond delay="0"/>
                                      </p:stCondLst>
                                      <p:childTnLst>
                                        <p:set>
                                          <p:cBhvr>
                                            <p:cTn id="44" dur="1" fill="hold">
                                              <p:stCondLst>
                                                <p:cond delay="0"/>
                                              </p:stCondLst>
                                            </p:cTn>
                                            <p:tgtEl>
                                              <p:spTgt spid="456"/>
                                            </p:tgtEl>
                                            <p:attrNameLst>
                                              <p:attrName>style.visibility</p:attrName>
                                            </p:attrNameLst>
                                          </p:cBhvr>
                                          <p:to>
                                            <p:strVal val="visible"/>
                                          </p:to>
                                        </p:set>
                                        <p:anim calcmode="lin" valueType="num" p14:bounceEnd="40000">
                                          <p:cBhvr additive="base">
                                            <p:cTn id="45" dur="750" fill="hold"/>
                                            <p:tgtEl>
                                              <p:spTgt spid="456"/>
                                            </p:tgtEl>
                                            <p:attrNameLst>
                                              <p:attrName>ppt_x</p:attrName>
                                            </p:attrNameLst>
                                          </p:cBhvr>
                                          <p:tavLst>
                                            <p:tav tm="0">
                                              <p:val>
                                                <p:strVal val="#ppt_x"/>
                                              </p:val>
                                            </p:tav>
                                            <p:tav tm="100000">
                                              <p:val>
                                                <p:strVal val="#ppt_x"/>
                                              </p:val>
                                            </p:tav>
                                          </p:tavLst>
                                        </p:anim>
                                        <p:anim calcmode="lin" valueType="num" p14:bounceEnd="40000">
                                          <p:cBhvr additive="base">
                                            <p:cTn id="46" dur="750" fill="hold"/>
                                            <p:tgtEl>
                                              <p:spTgt spid="456"/>
                                            </p:tgtEl>
                                            <p:attrNameLst>
                                              <p:attrName>ppt_y</p:attrName>
                                            </p:attrNameLst>
                                          </p:cBhvr>
                                          <p:tavLst>
                                            <p:tav tm="0">
                                              <p:val>
                                                <p:strVal val="1+#ppt_h/2"/>
                                              </p:val>
                                            </p:tav>
                                            <p:tav tm="100000">
                                              <p:val>
                                                <p:strVal val="#ppt_y"/>
                                              </p:val>
                                            </p:tav>
                                          </p:tavLst>
                                        </p:anim>
                                      </p:childTnLst>
                                    </p:cTn>
                                  </p:par>
                                  <p:par>
                                    <p:cTn id="47" presetID="2" presetClass="entr" presetSubtype="1" fill="hold" nodeType="withEffect" p14:presetBounceEnd="40000">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14:bounceEnd="40000">
                                          <p:cBhvr additive="base">
                                            <p:cTn id="49"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50" dur="750" fill="hold"/>
                                            <p:tgtEl>
                                              <p:spTgt spid="33"/>
                                            </p:tgtEl>
                                            <p:attrNameLst>
                                              <p:attrName>ppt_y</p:attrName>
                                            </p:attrNameLst>
                                          </p:cBhvr>
                                          <p:tavLst>
                                            <p:tav tm="0">
                                              <p:val>
                                                <p:strVal val="0-#ppt_h/2"/>
                                              </p:val>
                                            </p:tav>
                                            <p:tav tm="100000">
                                              <p:val>
                                                <p:strVal val="#ppt_y"/>
                                              </p:val>
                                            </p:tav>
                                          </p:tavLst>
                                        </p:anim>
                                      </p:childTnLst>
                                    </p:cTn>
                                  </p:par>
                                  <p:par>
                                    <p:cTn id="51" presetID="2" presetClass="entr" presetSubtype="1" fill="hold" nodeType="withEffect" p14:presetBounceEnd="40000">
                                      <p:stCondLst>
                                        <p:cond delay="0"/>
                                      </p:stCondLst>
                                      <p:childTnLst>
                                        <p:set>
                                          <p:cBhvr>
                                            <p:cTn id="52" dur="1" fill="hold">
                                              <p:stCondLst>
                                                <p:cond delay="0"/>
                                              </p:stCondLst>
                                            </p:cTn>
                                            <p:tgtEl>
                                              <p:spTgt spid="37"/>
                                            </p:tgtEl>
                                            <p:attrNameLst>
                                              <p:attrName>style.visibility</p:attrName>
                                            </p:attrNameLst>
                                          </p:cBhvr>
                                          <p:to>
                                            <p:strVal val="visible"/>
                                          </p:to>
                                        </p:set>
                                        <p:anim calcmode="lin" valueType="num" p14:bounceEnd="40000">
                                          <p:cBhvr additive="base">
                                            <p:cTn id="53" dur="750" fill="hold"/>
                                            <p:tgtEl>
                                              <p:spTgt spid="37"/>
                                            </p:tgtEl>
                                            <p:attrNameLst>
                                              <p:attrName>ppt_x</p:attrName>
                                            </p:attrNameLst>
                                          </p:cBhvr>
                                          <p:tavLst>
                                            <p:tav tm="0">
                                              <p:val>
                                                <p:strVal val="#ppt_x"/>
                                              </p:val>
                                            </p:tav>
                                            <p:tav tm="100000">
                                              <p:val>
                                                <p:strVal val="#ppt_x"/>
                                              </p:val>
                                            </p:tav>
                                          </p:tavLst>
                                        </p:anim>
                                        <p:anim calcmode="lin" valueType="num" p14:bounceEnd="40000">
                                          <p:cBhvr additive="base">
                                            <p:cTn id="54" dur="750" fill="hold"/>
                                            <p:tgtEl>
                                              <p:spTgt spid="37"/>
                                            </p:tgtEl>
                                            <p:attrNameLst>
                                              <p:attrName>ppt_y</p:attrName>
                                            </p:attrNameLst>
                                          </p:cBhvr>
                                          <p:tavLst>
                                            <p:tav tm="0">
                                              <p:val>
                                                <p:strVal val="0-#ppt_h/2"/>
                                              </p:val>
                                            </p:tav>
                                            <p:tav tm="100000">
                                              <p:val>
                                                <p:strVal val="#ppt_y"/>
                                              </p:val>
                                            </p:tav>
                                          </p:tavLst>
                                        </p:anim>
                                      </p:childTnLst>
                                    </p:cTn>
                                  </p:par>
                                  <p:par>
                                    <p:cTn id="55" presetID="2" presetClass="entr" presetSubtype="1" fill="hold" nodeType="withEffect" p14:presetBounceEnd="40000">
                                      <p:stCondLst>
                                        <p:cond delay="0"/>
                                      </p:stCondLst>
                                      <p:childTnLst>
                                        <p:set>
                                          <p:cBhvr>
                                            <p:cTn id="56" dur="1" fill="hold">
                                              <p:stCondLst>
                                                <p:cond delay="0"/>
                                              </p:stCondLst>
                                            </p:cTn>
                                            <p:tgtEl>
                                              <p:spTgt spid="42"/>
                                            </p:tgtEl>
                                            <p:attrNameLst>
                                              <p:attrName>style.visibility</p:attrName>
                                            </p:attrNameLst>
                                          </p:cBhvr>
                                          <p:to>
                                            <p:strVal val="visible"/>
                                          </p:to>
                                        </p:set>
                                        <p:anim calcmode="lin" valueType="num" p14:bounceEnd="40000">
                                          <p:cBhvr additive="base">
                                            <p:cTn id="57" dur="750" fill="hold"/>
                                            <p:tgtEl>
                                              <p:spTgt spid="42"/>
                                            </p:tgtEl>
                                            <p:attrNameLst>
                                              <p:attrName>ppt_x</p:attrName>
                                            </p:attrNameLst>
                                          </p:cBhvr>
                                          <p:tavLst>
                                            <p:tav tm="0">
                                              <p:val>
                                                <p:strVal val="#ppt_x"/>
                                              </p:val>
                                            </p:tav>
                                            <p:tav tm="100000">
                                              <p:val>
                                                <p:strVal val="#ppt_x"/>
                                              </p:val>
                                            </p:tav>
                                          </p:tavLst>
                                        </p:anim>
                                        <p:anim calcmode="lin" valueType="num" p14:bounceEnd="40000">
                                          <p:cBhvr additive="base">
                                            <p:cTn id="58" dur="750" fill="hold"/>
                                            <p:tgtEl>
                                              <p:spTgt spid="42"/>
                                            </p:tgtEl>
                                            <p:attrNameLst>
                                              <p:attrName>ppt_y</p:attrName>
                                            </p:attrNameLst>
                                          </p:cBhvr>
                                          <p:tavLst>
                                            <p:tav tm="0">
                                              <p:val>
                                                <p:strVal val="0-#ppt_h/2"/>
                                              </p:val>
                                            </p:tav>
                                            <p:tav tm="100000">
                                              <p:val>
                                                <p:strVal val="#ppt_y"/>
                                              </p:val>
                                            </p:tav>
                                          </p:tavLst>
                                        </p:anim>
                                      </p:childTnLst>
                                    </p:cTn>
                                  </p:par>
                                  <p:par>
                                    <p:cTn id="59" presetID="2" presetClass="entr" presetSubtype="1" fill="hold" nodeType="withEffect" p14:presetBounceEnd="40000">
                                      <p:stCondLst>
                                        <p:cond delay="0"/>
                                      </p:stCondLst>
                                      <p:childTnLst>
                                        <p:set>
                                          <p:cBhvr>
                                            <p:cTn id="60" dur="1" fill="hold">
                                              <p:stCondLst>
                                                <p:cond delay="0"/>
                                              </p:stCondLst>
                                            </p:cTn>
                                            <p:tgtEl>
                                              <p:spTgt spid="43"/>
                                            </p:tgtEl>
                                            <p:attrNameLst>
                                              <p:attrName>style.visibility</p:attrName>
                                            </p:attrNameLst>
                                          </p:cBhvr>
                                          <p:to>
                                            <p:strVal val="visible"/>
                                          </p:to>
                                        </p:set>
                                        <p:anim calcmode="lin" valueType="num" p14:bounceEnd="40000">
                                          <p:cBhvr additive="base">
                                            <p:cTn id="61" dur="750" fill="hold"/>
                                            <p:tgtEl>
                                              <p:spTgt spid="43"/>
                                            </p:tgtEl>
                                            <p:attrNameLst>
                                              <p:attrName>ppt_x</p:attrName>
                                            </p:attrNameLst>
                                          </p:cBhvr>
                                          <p:tavLst>
                                            <p:tav tm="0">
                                              <p:val>
                                                <p:strVal val="#ppt_x"/>
                                              </p:val>
                                            </p:tav>
                                            <p:tav tm="100000">
                                              <p:val>
                                                <p:strVal val="#ppt_x"/>
                                              </p:val>
                                            </p:tav>
                                          </p:tavLst>
                                        </p:anim>
                                        <p:anim calcmode="lin" valueType="num" p14:bounceEnd="40000">
                                          <p:cBhvr additive="base">
                                            <p:cTn id="62" dur="750" fill="hold"/>
                                            <p:tgtEl>
                                              <p:spTgt spid="43"/>
                                            </p:tgtEl>
                                            <p:attrNameLst>
                                              <p:attrName>ppt_y</p:attrName>
                                            </p:attrNameLst>
                                          </p:cBhvr>
                                          <p:tavLst>
                                            <p:tav tm="0">
                                              <p:val>
                                                <p:strVal val="0-#ppt_h/2"/>
                                              </p:val>
                                            </p:tav>
                                            <p:tav tm="100000">
                                              <p:val>
                                                <p:strVal val="#ppt_y"/>
                                              </p:val>
                                            </p:tav>
                                          </p:tavLst>
                                        </p:anim>
                                      </p:childTnLst>
                                    </p:cTn>
                                  </p:par>
                                  <p:par>
                                    <p:cTn id="63" presetID="8" presetClass="emph" presetSubtype="0" repeatCount="indefinite" autoRev="1" fill="hold" nodeType="withEffect">
                                      <p:stCondLst>
                                        <p:cond delay="750"/>
                                      </p:stCondLst>
                                      <p:childTnLst>
                                        <p:animRot by="-600000">
                                          <p:cBhvr>
                                            <p:cTn id="64" dur="2000" fill="hold"/>
                                            <p:tgtEl>
                                              <p:spTgt spid="29"/>
                                            </p:tgtEl>
                                            <p:attrNameLst>
                                              <p:attrName>r</p:attrName>
                                            </p:attrNameLst>
                                          </p:cBhvr>
                                        </p:animRot>
                                      </p:childTnLst>
                                    </p:cTn>
                                  </p:par>
                                  <p:par>
                                    <p:cTn id="65" presetID="8" presetClass="emph" presetSubtype="0" repeatCount="indefinite" autoRev="1" fill="hold" nodeType="withEffect">
                                      <p:stCondLst>
                                        <p:cond delay="750"/>
                                      </p:stCondLst>
                                      <p:childTnLst>
                                        <p:animRot by="-600000">
                                          <p:cBhvr>
                                            <p:cTn id="66" dur="2000" fill="hold"/>
                                            <p:tgtEl>
                                              <p:spTgt spid="31"/>
                                            </p:tgtEl>
                                            <p:attrNameLst>
                                              <p:attrName>r</p:attrName>
                                            </p:attrNameLst>
                                          </p:cBhvr>
                                        </p:animRot>
                                      </p:childTnLst>
                                    </p:cTn>
                                  </p:par>
                                  <p:par>
                                    <p:cTn id="67" presetID="8" presetClass="emph" presetSubtype="0" repeatCount="indefinite" autoRev="1" fill="hold" nodeType="withEffect">
                                      <p:stCondLst>
                                        <p:cond delay="750"/>
                                      </p:stCondLst>
                                      <p:childTnLst>
                                        <p:animRot by="-600000">
                                          <p:cBhvr>
                                            <p:cTn id="68" dur="2000" fill="hold"/>
                                            <p:tgtEl>
                                              <p:spTgt spid="33"/>
                                            </p:tgtEl>
                                            <p:attrNameLst>
                                              <p:attrName>r</p:attrName>
                                            </p:attrNameLst>
                                          </p:cBhvr>
                                        </p:animRot>
                                      </p:childTnLst>
                                    </p:cTn>
                                  </p:par>
                                  <p:par>
                                    <p:cTn id="69" presetID="8" presetClass="emph" presetSubtype="0" repeatCount="indefinite" autoRev="1" fill="hold" nodeType="withEffect">
                                      <p:stCondLst>
                                        <p:cond delay="750"/>
                                      </p:stCondLst>
                                      <p:childTnLst>
                                        <p:animRot by="-600000">
                                          <p:cBhvr>
                                            <p:cTn id="70" dur="2000" fill="hold"/>
                                            <p:tgtEl>
                                              <p:spTgt spid="35"/>
                                            </p:tgtEl>
                                            <p:attrNameLst>
                                              <p:attrName>r</p:attrName>
                                            </p:attrNameLst>
                                          </p:cBhvr>
                                        </p:animRot>
                                      </p:childTnLst>
                                    </p:cTn>
                                  </p:par>
                                  <p:par>
                                    <p:cTn id="71" presetID="8" presetClass="emph" presetSubtype="0" repeatCount="indefinite" autoRev="1" fill="hold" nodeType="withEffect">
                                      <p:stCondLst>
                                        <p:cond delay="750"/>
                                      </p:stCondLst>
                                      <p:childTnLst>
                                        <p:animRot by="-600000">
                                          <p:cBhvr>
                                            <p:cTn id="72" dur="2000" fill="hold"/>
                                            <p:tgtEl>
                                              <p:spTgt spid="37"/>
                                            </p:tgtEl>
                                            <p:attrNameLst>
                                              <p:attrName>r</p:attrName>
                                            </p:attrNameLst>
                                          </p:cBhvr>
                                        </p:animRot>
                                      </p:childTnLst>
                                    </p:cTn>
                                  </p:par>
                                  <p:par>
                                    <p:cTn id="73" presetID="8" presetClass="emph" presetSubtype="0" repeatCount="indefinite" autoRev="1" fill="hold" nodeType="withEffect">
                                      <p:stCondLst>
                                        <p:cond delay="750"/>
                                      </p:stCondLst>
                                      <p:childTnLst>
                                        <p:animRot by="-900000">
                                          <p:cBhvr>
                                            <p:cTn id="74" dur="500" fill="hold"/>
                                            <p:tgtEl>
                                              <p:spTgt spid="75"/>
                                            </p:tgtEl>
                                            <p:attrNameLst>
                                              <p:attrName>r</p:attrName>
                                            </p:attrNameLst>
                                          </p:cBhvr>
                                        </p:animRot>
                                      </p:childTnLst>
                                    </p:cTn>
                                  </p:par>
                                  <p:par>
                                    <p:cTn id="75" presetID="8" presetClass="emph" presetSubtype="0" repeatCount="indefinite" autoRev="1" fill="hold" nodeType="withEffect">
                                      <p:stCondLst>
                                        <p:cond delay="750"/>
                                      </p:stCondLst>
                                      <p:childTnLst>
                                        <p:animRot by="900000">
                                          <p:cBhvr>
                                            <p:cTn id="76" dur="500" fill="hold"/>
                                            <p:tgtEl>
                                              <p:spTgt spid="85"/>
                                            </p:tgtEl>
                                            <p:attrNameLst>
                                              <p:attrName>r</p:attrName>
                                            </p:attrNameLst>
                                          </p:cBhvr>
                                        </p:animRot>
                                      </p:childTnLst>
                                    </p:cTn>
                                  </p:par>
                                  <p:par>
                                    <p:cTn id="77" presetID="32" presetClass="emph" presetSubtype="0" repeatCount="indefinite" fill="hold" nodeType="withEffect">
                                      <p:stCondLst>
                                        <p:cond delay="750"/>
                                      </p:stCondLst>
                                      <p:childTnLst>
                                        <p:animRot by="120000">
                                          <p:cBhvr>
                                            <p:cTn id="78" dur="150" fill="hold">
                                              <p:stCondLst>
                                                <p:cond delay="0"/>
                                              </p:stCondLst>
                                            </p:cTn>
                                            <p:tgtEl>
                                              <p:spTgt spid="456"/>
                                            </p:tgtEl>
                                            <p:attrNameLst>
                                              <p:attrName>r</p:attrName>
                                            </p:attrNameLst>
                                          </p:cBhvr>
                                        </p:animRot>
                                        <p:animRot by="-240000">
                                          <p:cBhvr>
                                            <p:cTn id="79" dur="300" fill="hold">
                                              <p:stCondLst>
                                                <p:cond delay="300"/>
                                              </p:stCondLst>
                                            </p:cTn>
                                            <p:tgtEl>
                                              <p:spTgt spid="456"/>
                                            </p:tgtEl>
                                            <p:attrNameLst>
                                              <p:attrName>r</p:attrName>
                                            </p:attrNameLst>
                                          </p:cBhvr>
                                        </p:animRot>
                                        <p:animRot by="240000">
                                          <p:cBhvr>
                                            <p:cTn id="80" dur="300" fill="hold">
                                              <p:stCondLst>
                                                <p:cond delay="600"/>
                                              </p:stCondLst>
                                            </p:cTn>
                                            <p:tgtEl>
                                              <p:spTgt spid="456"/>
                                            </p:tgtEl>
                                            <p:attrNameLst>
                                              <p:attrName>r</p:attrName>
                                            </p:attrNameLst>
                                          </p:cBhvr>
                                        </p:animRot>
                                        <p:animRot by="-240000">
                                          <p:cBhvr>
                                            <p:cTn id="81" dur="300" fill="hold">
                                              <p:stCondLst>
                                                <p:cond delay="900"/>
                                              </p:stCondLst>
                                            </p:cTn>
                                            <p:tgtEl>
                                              <p:spTgt spid="456"/>
                                            </p:tgtEl>
                                            <p:attrNameLst>
                                              <p:attrName>r</p:attrName>
                                            </p:attrNameLst>
                                          </p:cBhvr>
                                        </p:animRot>
                                        <p:animRot by="120000">
                                          <p:cBhvr>
                                            <p:cTn id="82" dur="300" fill="hold">
                                              <p:stCondLst>
                                                <p:cond delay="1200"/>
                                              </p:stCondLst>
                                            </p:cTn>
                                            <p:tgtEl>
                                              <p:spTgt spid="456"/>
                                            </p:tgtEl>
                                            <p:attrNameLst>
                                              <p:attrName>r</p:attrName>
                                            </p:attrNameLst>
                                          </p:cBhvr>
                                        </p:animRot>
                                      </p:childTnLst>
                                    </p:cTn>
                                  </p:par>
                                  <p:par>
                                    <p:cTn id="83" presetID="8" presetClass="emph" presetSubtype="0" repeatCount="indefinite" autoRev="1" fill="hold" nodeType="withEffect">
                                      <p:stCondLst>
                                        <p:cond delay="750"/>
                                      </p:stCondLst>
                                      <p:childTnLst>
                                        <p:animRot by="-600000">
                                          <p:cBhvr>
                                            <p:cTn id="84" dur="2000" fill="hold"/>
                                            <p:tgtEl>
                                              <p:spTgt spid="40"/>
                                            </p:tgtEl>
                                            <p:attrNameLst>
                                              <p:attrName>r</p:attrName>
                                            </p:attrNameLst>
                                          </p:cBhvr>
                                        </p:animRot>
                                      </p:childTnLst>
                                    </p:cTn>
                                  </p:par>
                                  <p:par>
                                    <p:cTn id="85" presetID="8" presetClass="emph" presetSubtype="0" repeatCount="indefinite" autoRev="1" fill="hold" nodeType="withEffect">
                                      <p:stCondLst>
                                        <p:cond delay="750"/>
                                      </p:stCondLst>
                                      <p:childTnLst>
                                        <p:animRot by="-600000">
                                          <p:cBhvr>
                                            <p:cTn id="86" dur="2000" fill="hold"/>
                                            <p:tgtEl>
                                              <p:spTgt spid="42"/>
                                            </p:tgtEl>
                                            <p:attrNameLst>
                                              <p:attrName>r</p:attrName>
                                            </p:attrNameLst>
                                          </p:cBhvr>
                                        </p:animRot>
                                      </p:childTnLst>
                                    </p:cTn>
                                  </p:par>
                                  <p:par>
                                    <p:cTn id="87" presetID="8" presetClass="emph" presetSubtype="0" repeatCount="indefinite" autoRev="1" fill="hold" nodeType="withEffect">
                                      <p:stCondLst>
                                        <p:cond delay="750"/>
                                      </p:stCondLst>
                                      <p:childTnLst>
                                        <p:animRot by="-600000">
                                          <p:cBhvr>
                                            <p:cTn id="88" dur="2000" fill="hold"/>
                                            <p:tgtEl>
                                              <p:spTgt spid="41"/>
                                            </p:tgtEl>
                                            <p:attrNameLst>
                                              <p:attrName>r</p:attrName>
                                            </p:attrNameLst>
                                          </p:cBhvr>
                                        </p:animRot>
                                      </p:childTnLst>
                                    </p:cTn>
                                  </p:par>
                                  <p:par>
                                    <p:cTn id="89" presetID="8" presetClass="emph" presetSubtype="0" repeatCount="indefinite" autoRev="1" fill="hold" nodeType="withEffect">
                                      <p:stCondLst>
                                        <p:cond delay="750"/>
                                      </p:stCondLst>
                                      <p:childTnLst>
                                        <p:animRot by="-600000">
                                          <p:cBhvr>
                                            <p:cTn id="90" dur="2000" fill="hold"/>
                                            <p:tgtEl>
                                              <p:spTgt spid="43"/>
                                            </p:tgtEl>
                                            <p:attrNameLst>
                                              <p:attrName>r</p:attrName>
                                            </p:attrNameLst>
                                          </p:cBhvr>
                                        </p:animRot>
                                      </p:childTnLst>
                                    </p:cTn>
                                  </p:par>
                                  <p:par>
                                    <p:cTn id="91" presetID="8" presetClass="emph" presetSubtype="0" repeatCount="indefinite" autoRev="1" fill="hold" nodeType="withEffect">
                                      <p:stCondLst>
                                        <p:cond delay="750"/>
                                      </p:stCondLst>
                                      <p:childTnLst>
                                        <p:animRot by="-600000">
                                          <p:cBhvr>
                                            <p:cTn id="92" dur="2000" fill="hold"/>
                                            <p:tgtEl>
                                              <p:spTgt spid="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93" fill="hold" display="0">
                      <p:stCondLst>
                        <p:cond delay="indefinite"/>
                      </p:stCondLst>
                      <p:endCondLst>
                        <p:cond evt="onStopAudio" delay="0">
                          <p:tgtEl>
                            <p:sldTgt/>
                          </p:tgtEl>
                        </p:cond>
                      </p:endCondLst>
                    </p:cTn>
                    <p:tgtEl>
                      <p:spTgt spid="2"/>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1" fill="hold"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additive="base">
                                            <p:cTn id="9" dur="750" fill="hold"/>
                                            <p:tgtEl>
                                              <p:spTgt spid="29"/>
                                            </p:tgtEl>
                                            <p:attrNameLst>
                                              <p:attrName>ppt_x</p:attrName>
                                            </p:attrNameLst>
                                          </p:cBhvr>
                                          <p:tavLst>
                                            <p:tav tm="0">
                                              <p:val>
                                                <p:strVal val="#ppt_x"/>
                                              </p:val>
                                            </p:tav>
                                            <p:tav tm="100000">
                                              <p:val>
                                                <p:strVal val="#ppt_x"/>
                                              </p:val>
                                            </p:tav>
                                          </p:tavLst>
                                        </p:anim>
                                        <p:anim calcmode="lin" valueType="num">
                                          <p:cBhvr additive="base">
                                            <p:cTn id="10" dur="750" fill="hold"/>
                                            <p:tgtEl>
                                              <p:spTgt spid="29"/>
                                            </p:tgtEl>
                                            <p:attrNameLst>
                                              <p:attrName>ppt_y</p:attrName>
                                            </p:attrNameLst>
                                          </p:cBhvr>
                                          <p:tavLst>
                                            <p:tav tm="0">
                                              <p:val>
                                                <p:strVal val="0-#ppt_h/2"/>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750" fill="hold"/>
                                            <p:tgtEl>
                                              <p:spTgt spid="31"/>
                                            </p:tgtEl>
                                            <p:attrNameLst>
                                              <p:attrName>ppt_x</p:attrName>
                                            </p:attrNameLst>
                                          </p:cBhvr>
                                          <p:tavLst>
                                            <p:tav tm="0">
                                              <p:val>
                                                <p:strVal val="#ppt_x"/>
                                              </p:val>
                                            </p:tav>
                                            <p:tav tm="100000">
                                              <p:val>
                                                <p:strVal val="#ppt_x"/>
                                              </p:val>
                                            </p:tav>
                                          </p:tavLst>
                                        </p:anim>
                                        <p:anim calcmode="lin" valueType="num">
                                          <p:cBhvr additive="base">
                                            <p:cTn id="14" dur="750" fill="hold"/>
                                            <p:tgtEl>
                                              <p:spTgt spid="31"/>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750" fill="hold"/>
                                            <p:tgtEl>
                                              <p:spTgt spid="35"/>
                                            </p:tgtEl>
                                            <p:attrNameLst>
                                              <p:attrName>ppt_x</p:attrName>
                                            </p:attrNameLst>
                                          </p:cBhvr>
                                          <p:tavLst>
                                            <p:tav tm="0">
                                              <p:val>
                                                <p:strVal val="#ppt_x"/>
                                              </p:val>
                                            </p:tav>
                                            <p:tav tm="100000">
                                              <p:val>
                                                <p:strVal val="#ppt_x"/>
                                              </p:val>
                                            </p:tav>
                                          </p:tavLst>
                                        </p:anim>
                                        <p:anim calcmode="lin" valueType="num">
                                          <p:cBhvr additive="base">
                                            <p:cTn id="18" dur="750" fill="hold"/>
                                            <p:tgtEl>
                                              <p:spTgt spid="35"/>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cBhvr additive="base">
                                            <p:cTn id="21" dur="750" fill="hold"/>
                                            <p:tgtEl>
                                              <p:spTgt spid="40"/>
                                            </p:tgtEl>
                                            <p:attrNameLst>
                                              <p:attrName>ppt_x</p:attrName>
                                            </p:attrNameLst>
                                          </p:cBhvr>
                                          <p:tavLst>
                                            <p:tav tm="0">
                                              <p:val>
                                                <p:strVal val="#ppt_x"/>
                                              </p:val>
                                            </p:tav>
                                            <p:tav tm="100000">
                                              <p:val>
                                                <p:strVal val="#ppt_x"/>
                                              </p:val>
                                            </p:tav>
                                          </p:tavLst>
                                        </p:anim>
                                        <p:anim calcmode="lin" valueType="num">
                                          <p:cBhvr additive="base">
                                            <p:cTn id="22" dur="750" fill="hold"/>
                                            <p:tgtEl>
                                              <p:spTgt spid="40"/>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750" fill="hold"/>
                                            <p:tgtEl>
                                              <p:spTgt spid="41"/>
                                            </p:tgtEl>
                                            <p:attrNameLst>
                                              <p:attrName>ppt_x</p:attrName>
                                            </p:attrNameLst>
                                          </p:cBhvr>
                                          <p:tavLst>
                                            <p:tav tm="0">
                                              <p:val>
                                                <p:strVal val="#ppt_x"/>
                                              </p:val>
                                            </p:tav>
                                            <p:tav tm="100000">
                                              <p:val>
                                                <p:strVal val="#ppt_x"/>
                                              </p:val>
                                            </p:tav>
                                          </p:tavLst>
                                        </p:anim>
                                        <p:anim calcmode="lin" valueType="num">
                                          <p:cBhvr additive="base">
                                            <p:cTn id="26" dur="750" fill="hold"/>
                                            <p:tgtEl>
                                              <p:spTgt spid="41"/>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750" fill="hold"/>
                                            <p:tgtEl>
                                              <p:spTgt spid="44"/>
                                            </p:tgtEl>
                                            <p:attrNameLst>
                                              <p:attrName>ppt_x</p:attrName>
                                            </p:attrNameLst>
                                          </p:cBhvr>
                                          <p:tavLst>
                                            <p:tav tm="0">
                                              <p:val>
                                                <p:strVal val="#ppt_x"/>
                                              </p:val>
                                            </p:tav>
                                            <p:tav tm="100000">
                                              <p:val>
                                                <p:strVal val="#ppt_x"/>
                                              </p:val>
                                            </p:tav>
                                          </p:tavLst>
                                        </p:anim>
                                        <p:anim calcmode="lin" valueType="num">
                                          <p:cBhvr additive="base">
                                            <p:cTn id="30" dur="750" fill="hold"/>
                                            <p:tgtEl>
                                              <p:spTgt spid="44"/>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750" fill="hold"/>
                                            <p:tgtEl>
                                              <p:spTgt spid="8"/>
                                            </p:tgtEl>
                                            <p:attrNameLst>
                                              <p:attrName>ppt_x</p:attrName>
                                            </p:attrNameLst>
                                          </p:cBhvr>
                                          <p:tavLst>
                                            <p:tav tm="0">
                                              <p:val>
                                                <p:strVal val="#ppt_x"/>
                                              </p:val>
                                            </p:tav>
                                            <p:tav tm="100000">
                                              <p:val>
                                                <p:strVal val="#ppt_x"/>
                                              </p:val>
                                            </p:tav>
                                          </p:tavLst>
                                        </p:anim>
                                        <p:anim calcmode="lin" valueType="num">
                                          <p:cBhvr additive="base">
                                            <p:cTn id="34" dur="750" fill="hold"/>
                                            <p:tgtEl>
                                              <p:spTgt spid="8"/>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stCondLst>
                                        <p:cond delay="0"/>
                                      </p:stCondLst>
                                      <p:childTnLst>
                                        <p:set>
                                          <p:cBhvr>
                                            <p:cTn id="36" dur="1" fill="hold">
                                              <p:stCondLst>
                                                <p:cond delay="0"/>
                                              </p:stCondLst>
                                            </p:cTn>
                                            <p:tgtEl>
                                              <p:spTgt spid="74"/>
                                            </p:tgtEl>
                                            <p:attrNameLst>
                                              <p:attrName>style.visibility</p:attrName>
                                            </p:attrNameLst>
                                          </p:cBhvr>
                                          <p:to>
                                            <p:strVal val="visible"/>
                                          </p:to>
                                        </p:set>
                                        <p:anim calcmode="lin" valueType="num">
                                          <p:cBhvr additive="base">
                                            <p:cTn id="37" dur="750" fill="hold"/>
                                            <p:tgtEl>
                                              <p:spTgt spid="74"/>
                                            </p:tgtEl>
                                            <p:attrNameLst>
                                              <p:attrName>ppt_x</p:attrName>
                                            </p:attrNameLst>
                                          </p:cBhvr>
                                          <p:tavLst>
                                            <p:tav tm="0">
                                              <p:val>
                                                <p:strVal val="#ppt_x"/>
                                              </p:val>
                                            </p:tav>
                                            <p:tav tm="100000">
                                              <p:val>
                                                <p:strVal val="#ppt_x"/>
                                              </p:val>
                                            </p:tav>
                                          </p:tavLst>
                                        </p:anim>
                                        <p:anim calcmode="lin" valueType="num">
                                          <p:cBhvr additive="base">
                                            <p:cTn id="38" dur="750" fill="hold"/>
                                            <p:tgtEl>
                                              <p:spTgt spid="74"/>
                                            </p:tgtEl>
                                            <p:attrNameLst>
                                              <p:attrName>ppt_y</p:attrName>
                                            </p:attrNameLst>
                                          </p:cBhvr>
                                          <p:tavLst>
                                            <p:tav tm="0">
                                              <p:val>
                                                <p:strVal val="0-#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75"/>
                                            </p:tgtEl>
                                            <p:attrNameLst>
                                              <p:attrName>style.visibility</p:attrName>
                                            </p:attrNameLst>
                                          </p:cBhvr>
                                          <p:to>
                                            <p:strVal val="visible"/>
                                          </p:to>
                                        </p:set>
                                        <p:anim calcmode="lin" valueType="num">
                                          <p:cBhvr additive="base">
                                            <p:cTn id="41" dur="750" fill="hold"/>
                                            <p:tgtEl>
                                              <p:spTgt spid="75"/>
                                            </p:tgtEl>
                                            <p:attrNameLst>
                                              <p:attrName>ppt_x</p:attrName>
                                            </p:attrNameLst>
                                          </p:cBhvr>
                                          <p:tavLst>
                                            <p:tav tm="0">
                                              <p:val>
                                                <p:strVal val="#ppt_x"/>
                                              </p:val>
                                            </p:tav>
                                            <p:tav tm="100000">
                                              <p:val>
                                                <p:strVal val="#ppt_x"/>
                                              </p:val>
                                            </p:tav>
                                          </p:tavLst>
                                        </p:anim>
                                        <p:anim calcmode="lin" valueType="num">
                                          <p:cBhvr additive="base">
                                            <p:cTn id="42" dur="750" fill="hold"/>
                                            <p:tgtEl>
                                              <p:spTgt spid="7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85"/>
                                            </p:tgtEl>
                                            <p:attrNameLst>
                                              <p:attrName>style.visibility</p:attrName>
                                            </p:attrNameLst>
                                          </p:cBhvr>
                                          <p:to>
                                            <p:strVal val="visible"/>
                                          </p:to>
                                        </p:set>
                                        <p:anim calcmode="lin" valueType="num">
                                          <p:cBhvr additive="base">
                                            <p:cTn id="45" dur="750" fill="hold"/>
                                            <p:tgtEl>
                                              <p:spTgt spid="85"/>
                                            </p:tgtEl>
                                            <p:attrNameLst>
                                              <p:attrName>ppt_x</p:attrName>
                                            </p:attrNameLst>
                                          </p:cBhvr>
                                          <p:tavLst>
                                            <p:tav tm="0">
                                              <p:val>
                                                <p:strVal val="#ppt_x"/>
                                              </p:val>
                                            </p:tav>
                                            <p:tav tm="100000">
                                              <p:val>
                                                <p:strVal val="#ppt_x"/>
                                              </p:val>
                                            </p:tav>
                                          </p:tavLst>
                                        </p:anim>
                                        <p:anim calcmode="lin" valueType="num">
                                          <p:cBhvr additive="base">
                                            <p:cTn id="46" dur="750" fill="hold"/>
                                            <p:tgtEl>
                                              <p:spTgt spid="85"/>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456"/>
                                            </p:tgtEl>
                                            <p:attrNameLst>
                                              <p:attrName>style.visibility</p:attrName>
                                            </p:attrNameLst>
                                          </p:cBhvr>
                                          <p:to>
                                            <p:strVal val="visible"/>
                                          </p:to>
                                        </p:set>
                                        <p:anim calcmode="lin" valueType="num">
                                          <p:cBhvr additive="base">
                                            <p:cTn id="49" dur="750" fill="hold"/>
                                            <p:tgtEl>
                                              <p:spTgt spid="456"/>
                                            </p:tgtEl>
                                            <p:attrNameLst>
                                              <p:attrName>ppt_x</p:attrName>
                                            </p:attrNameLst>
                                          </p:cBhvr>
                                          <p:tavLst>
                                            <p:tav tm="0">
                                              <p:val>
                                                <p:strVal val="#ppt_x"/>
                                              </p:val>
                                            </p:tav>
                                            <p:tav tm="100000">
                                              <p:val>
                                                <p:strVal val="#ppt_x"/>
                                              </p:val>
                                            </p:tav>
                                          </p:tavLst>
                                        </p:anim>
                                        <p:anim calcmode="lin" valueType="num">
                                          <p:cBhvr additive="base">
                                            <p:cTn id="50" dur="750" fill="hold"/>
                                            <p:tgtEl>
                                              <p:spTgt spid="456"/>
                                            </p:tgtEl>
                                            <p:attrNameLst>
                                              <p:attrName>ppt_y</p:attrName>
                                            </p:attrNameLst>
                                          </p:cBhvr>
                                          <p:tavLst>
                                            <p:tav tm="0">
                                              <p:val>
                                                <p:strVal val="1+#ppt_h/2"/>
                                              </p:val>
                                            </p:tav>
                                            <p:tav tm="100000">
                                              <p:val>
                                                <p:strVal val="#ppt_y"/>
                                              </p:val>
                                            </p:tav>
                                          </p:tavLst>
                                        </p:anim>
                                      </p:childTnLst>
                                    </p:cTn>
                                  </p:par>
                                  <p:par>
                                    <p:cTn id="51" presetID="2" presetClass="entr" presetSubtype="1" fill="hold" nodeType="withEffect">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cBhvr additive="base">
                                            <p:cTn id="53" dur="750" fill="hold"/>
                                            <p:tgtEl>
                                              <p:spTgt spid="33"/>
                                            </p:tgtEl>
                                            <p:attrNameLst>
                                              <p:attrName>ppt_x</p:attrName>
                                            </p:attrNameLst>
                                          </p:cBhvr>
                                          <p:tavLst>
                                            <p:tav tm="0">
                                              <p:val>
                                                <p:strVal val="#ppt_x"/>
                                              </p:val>
                                            </p:tav>
                                            <p:tav tm="100000">
                                              <p:val>
                                                <p:strVal val="#ppt_x"/>
                                              </p:val>
                                            </p:tav>
                                          </p:tavLst>
                                        </p:anim>
                                        <p:anim calcmode="lin" valueType="num">
                                          <p:cBhvr additive="base">
                                            <p:cTn id="54" dur="750" fill="hold"/>
                                            <p:tgtEl>
                                              <p:spTgt spid="33"/>
                                            </p:tgtEl>
                                            <p:attrNameLst>
                                              <p:attrName>ppt_y</p:attrName>
                                            </p:attrNameLst>
                                          </p:cBhvr>
                                          <p:tavLst>
                                            <p:tav tm="0">
                                              <p:val>
                                                <p:strVal val="0-#ppt_h/2"/>
                                              </p:val>
                                            </p:tav>
                                            <p:tav tm="100000">
                                              <p:val>
                                                <p:strVal val="#ppt_y"/>
                                              </p:val>
                                            </p:tav>
                                          </p:tavLst>
                                        </p:anim>
                                      </p:childTnLst>
                                    </p:cTn>
                                  </p:par>
                                  <p:par>
                                    <p:cTn id="55" presetID="2" presetClass="entr" presetSubtype="1"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additive="base">
                                            <p:cTn id="57" dur="750" fill="hold"/>
                                            <p:tgtEl>
                                              <p:spTgt spid="37"/>
                                            </p:tgtEl>
                                            <p:attrNameLst>
                                              <p:attrName>ppt_x</p:attrName>
                                            </p:attrNameLst>
                                          </p:cBhvr>
                                          <p:tavLst>
                                            <p:tav tm="0">
                                              <p:val>
                                                <p:strVal val="#ppt_x"/>
                                              </p:val>
                                            </p:tav>
                                            <p:tav tm="100000">
                                              <p:val>
                                                <p:strVal val="#ppt_x"/>
                                              </p:val>
                                            </p:tav>
                                          </p:tavLst>
                                        </p:anim>
                                        <p:anim calcmode="lin" valueType="num">
                                          <p:cBhvr additive="base">
                                            <p:cTn id="58" dur="750" fill="hold"/>
                                            <p:tgtEl>
                                              <p:spTgt spid="37"/>
                                            </p:tgtEl>
                                            <p:attrNameLst>
                                              <p:attrName>ppt_y</p:attrName>
                                            </p:attrNameLst>
                                          </p:cBhvr>
                                          <p:tavLst>
                                            <p:tav tm="0">
                                              <p:val>
                                                <p:strVal val="0-#ppt_h/2"/>
                                              </p:val>
                                            </p:tav>
                                            <p:tav tm="100000">
                                              <p:val>
                                                <p:strVal val="#ppt_y"/>
                                              </p:val>
                                            </p:tav>
                                          </p:tavLst>
                                        </p:anim>
                                      </p:childTnLst>
                                    </p:cTn>
                                  </p:par>
                                  <p:par>
                                    <p:cTn id="59" presetID="2" presetClass="entr" presetSubtype="1"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 calcmode="lin" valueType="num">
                                          <p:cBhvr additive="base">
                                            <p:cTn id="61" dur="750" fill="hold"/>
                                            <p:tgtEl>
                                              <p:spTgt spid="42"/>
                                            </p:tgtEl>
                                            <p:attrNameLst>
                                              <p:attrName>ppt_x</p:attrName>
                                            </p:attrNameLst>
                                          </p:cBhvr>
                                          <p:tavLst>
                                            <p:tav tm="0">
                                              <p:val>
                                                <p:strVal val="#ppt_x"/>
                                              </p:val>
                                            </p:tav>
                                            <p:tav tm="100000">
                                              <p:val>
                                                <p:strVal val="#ppt_x"/>
                                              </p:val>
                                            </p:tav>
                                          </p:tavLst>
                                        </p:anim>
                                        <p:anim calcmode="lin" valueType="num">
                                          <p:cBhvr additive="base">
                                            <p:cTn id="62" dur="750" fill="hold"/>
                                            <p:tgtEl>
                                              <p:spTgt spid="42"/>
                                            </p:tgtEl>
                                            <p:attrNameLst>
                                              <p:attrName>ppt_y</p:attrName>
                                            </p:attrNameLst>
                                          </p:cBhvr>
                                          <p:tavLst>
                                            <p:tav tm="0">
                                              <p:val>
                                                <p:strVal val="0-#ppt_h/2"/>
                                              </p:val>
                                            </p:tav>
                                            <p:tav tm="100000">
                                              <p:val>
                                                <p:strVal val="#ppt_y"/>
                                              </p:val>
                                            </p:tav>
                                          </p:tavLst>
                                        </p:anim>
                                      </p:childTnLst>
                                    </p:cTn>
                                  </p:par>
                                  <p:par>
                                    <p:cTn id="63" presetID="2" presetClass="entr" presetSubtype="1" fill="hold" nodeType="withEffect">
                                      <p:stCondLst>
                                        <p:cond delay="0"/>
                                      </p:stCondLst>
                                      <p:childTnLst>
                                        <p:set>
                                          <p:cBhvr>
                                            <p:cTn id="64" dur="1" fill="hold">
                                              <p:stCondLst>
                                                <p:cond delay="0"/>
                                              </p:stCondLst>
                                            </p:cTn>
                                            <p:tgtEl>
                                              <p:spTgt spid="43"/>
                                            </p:tgtEl>
                                            <p:attrNameLst>
                                              <p:attrName>style.visibility</p:attrName>
                                            </p:attrNameLst>
                                          </p:cBhvr>
                                          <p:to>
                                            <p:strVal val="visible"/>
                                          </p:to>
                                        </p:set>
                                        <p:anim calcmode="lin" valueType="num">
                                          <p:cBhvr additive="base">
                                            <p:cTn id="65" dur="750" fill="hold"/>
                                            <p:tgtEl>
                                              <p:spTgt spid="43"/>
                                            </p:tgtEl>
                                            <p:attrNameLst>
                                              <p:attrName>ppt_x</p:attrName>
                                            </p:attrNameLst>
                                          </p:cBhvr>
                                          <p:tavLst>
                                            <p:tav tm="0">
                                              <p:val>
                                                <p:strVal val="#ppt_x"/>
                                              </p:val>
                                            </p:tav>
                                            <p:tav tm="100000">
                                              <p:val>
                                                <p:strVal val="#ppt_x"/>
                                              </p:val>
                                            </p:tav>
                                          </p:tavLst>
                                        </p:anim>
                                        <p:anim calcmode="lin" valueType="num">
                                          <p:cBhvr additive="base">
                                            <p:cTn id="66" dur="750" fill="hold"/>
                                            <p:tgtEl>
                                              <p:spTgt spid="43"/>
                                            </p:tgtEl>
                                            <p:attrNameLst>
                                              <p:attrName>ppt_y</p:attrName>
                                            </p:attrNameLst>
                                          </p:cBhvr>
                                          <p:tavLst>
                                            <p:tav tm="0">
                                              <p:val>
                                                <p:strVal val="0-#ppt_h/2"/>
                                              </p:val>
                                            </p:tav>
                                            <p:tav tm="100000">
                                              <p:val>
                                                <p:strVal val="#ppt_y"/>
                                              </p:val>
                                            </p:tav>
                                          </p:tavLst>
                                        </p:anim>
                                      </p:childTnLst>
                                    </p:cTn>
                                  </p:par>
                                  <p:par>
                                    <p:cTn id="67" presetID="8" presetClass="emph" presetSubtype="0" repeatCount="indefinite" autoRev="1" fill="hold" nodeType="withEffect">
                                      <p:stCondLst>
                                        <p:cond delay="750"/>
                                      </p:stCondLst>
                                      <p:childTnLst>
                                        <p:animRot by="-600000">
                                          <p:cBhvr>
                                            <p:cTn id="68" dur="2000" fill="hold"/>
                                            <p:tgtEl>
                                              <p:spTgt spid="29"/>
                                            </p:tgtEl>
                                            <p:attrNameLst>
                                              <p:attrName>r</p:attrName>
                                            </p:attrNameLst>
                                          </p:cBhvr>
                                        </p:animRot>
                                      </p:childTnLst>
                                    </p:cTn>
                                  </p:par>
                                  <p:par>
                                    <p:cTn id="69" presetID="8" presetClass="emph" presetSubtype="0" repeatCount="indefinite" autoRev="1" fill="hold" nodeType="withEffect">
                                      <p:stCondLst>
                                        <p:cond delay="750"/>
                                      </p:stCondLst>
                                      <p:childTnLst>
                                        <p:animRot by="-600000">
                                          <p:cBhvr>
                                            <p:cTn id="70" dur="2000" fill="hold"/>
                                            <p:tgtEl>
                                              <p:spTgt spid="31"/>
                                            </p:tgtEl>
                                            <p:attrNameLst>
                                              <p:attrName>r</p:attrName>
                                            </p:attrNameLst>
                                          </p:cBhvr>
                                        </p:animRot>
                                      </p:childTnLst>
                                    </p:cTn>
                                  </p:par>
                                  <p:par>
                                    <p:cTn id="71" presetID="8" presetClass="emph" presetSubtype="0" repeatCount="indefinite" autoRev="1" fill="hold" nodeType="withEffect">
                                      <p:stCondLst>
                                        <p:cond delay="750"/>
                                      </p:stCondLst>
                                      <p:childTnLst>
                                        <p:animRot by="-600000">
                                          <p:cBhvr>
                                            <p:cTn id="72" dur="2000" fill="hold"/>
                                            <p:tgtEl>
                                              <p:spTgt spid="33"/>
                                            </p:tgtEl>
                                            <p:attrNameLst>
                                              <p:attrName>r</p:attrName>
                                            </p:attrNameLst>
                                          </p:cBhvr>
                                        </p:animRot>
                                      </p:childTnLst>
                                    </p:cTn>
                                  </p:par>
                                  <p:par>
                                    <p:cTn id="73" presetID="8" presetClass="emph" presetSubtype="0" repeatCount="indefinite" autoRev="1" fill="hold" nodeType="withEffect">
                                      <p:stCondLst>
                                        <p:cond delay="750"/>
                                      </p:stCondLst>
                                      <p:childTnLst>
                                        <p:animRot by="-600000">
                                          <p:cBhvr>
                                            <p:cTn id="74" dur="2000" fill="hold"/>
                                            <p:tgtEl>
                                              <p:spTgt spid="35"/>
                                            </p:tgtEl>
                                            <p:attrNameLst>
                                              <p:attrName>r</p:attrName>
                                            </p:attrNameLst>
                                          </p:cBhvr>
                                        </p:animRot>
                                      </p:childTnLst>
                                    </p:cTn>
                                  </p:par>
                                  <p:par>
                                    <p:cTn id="75" presetID="8" presetClass="emph" presetSubtype="0" repeatCount="indefinite" autoRev="1" fill="hold" nodeType="withEffect">
                                      <p:stCondLst>
                                        <p:cond delay="750"/>
                                      </p:stCondLst>
                                      <p:childTnLst>
                                        <p:animRot by="-600000">
                                          <p:cBhvr>
                                            <p:cTn id="76" dur="2000" fill="hold"/>
                                            <p:tgtEl>
                                              <p:spTgt spid="37"/>
                                            </p:tgtEl>
                                            <p:attrNameLst>
                                              <p:attrName>r</p:attrName>
                                            </p:attrNameLst>
                                          </p:cBhvr>
                                        </p:animRot>
                                      </p:childTnLst>
                                    </p:cTn>
                                  </p:par>
                                  <p:par>
                                    <p:cTn id="77" presetID="8" presetClass="emph" presetSubtype="0" repeatCount="indefinite" autoRev="1" fill="hold" nodeType="withEffect">
                                      <p:stCondLst>
                                        <p:cond delay="750"/>
                                      </p:stCondLst>
                                      <p:childTnLst>
                                        <p:animRot by="-900000">
                                          <p:cBhvr>
                                            <p:cTn id="78" dur="500" fill="hold"/>
                                            <p:tgtEl>
                                              <p:spTgt spid="75"/>
                                            </p:tgtEl>
                                            <p:attrNameLst>
                                              <p:attrName>r</p:attrName>
                                            </p:attrNameLst>
                                          </p:cBhvr>
                                        </p:animRot>
                                      </p:childTnLst>
                                    </p:cTn>
                                  </p:par>
                                  <p:par>
                                    <p:cTn id="79" presetID="8" presetClass="emph" presetSubtype="0" repeatCount="indefinite" autoRev="1" fill="hold" nodeType="withEffect">
                                      <p:stCondLst>
                                        <p:cond delay="750"/>
                                      </p:stCondLst>
                                      <p:childTnLst>
                                        <p:animRot by="900000">
                                          <p:cBhvr>
                                            <p:cTn id="80" dur="500" fill="hold"/>
                                            <p:tgtEl>
                                              <p:spTgt spid="85"/>
                                            </p:tgtEl>
                                            <p:attrNameLst>
                                              <p:attrName>r</p:attrName>
                                            </p:attrNameLst>
                                          </p:cBhvr>
                                        </p:animRot>
                                      </p:childTnLst>
                                    </p:cTn>
                                  </p:par>
                                  <p:par>
                                    <p:cTn id="81" presetID="32" presetClass="emph" presetSubtype="0" repeatCount="indefinite" fill="hold" nodeType="withEffect">
                                      <p:stCondLst>
                                        <p:cond delay="750"/>
                                      </p:stCondLst>
                                      <p:childTnLst>
                                        <p:animRot by="120000">
                                          <p:cBhvr>
                                            <p:cTn id="82" dur="150" fill="hold">
                                              <p:stCondLst>
                                                <p:cond delay="0"/>
                                              </p:stCondLst>
                                            </p:cTn>
                                            <p:tgtEl>
                                              <p:spTgt spid="456"/>
                                            </p:tgtEl>
                                            <p:attrNameLst>
                                              <p:attrName>r</p:attrName>
                                            </p:attrNameLst>
                                          </p:cBhvr>
                                        </p:animRot>
                                        <p:animRot by="-240000">
                                          <p:cBhvr>
                                            <p:cTn id="83" dur="300" fill="hold">
                                              <p:stCondLst>
                                                <p:cond delay="300"/>
                                              </p:stCondLst>
                                            </p:cTn>
                                            <p:tgtEl>
                                              <p:spTgt spid="456"/>
                                            </p:tgtEl>
                                            <p:attrNameLst>
                                              <p:attrName>r</p:attrName>
                                            </p:attrNameLst>
                                          </p:cBhvr>
                                        </p:animRot>
                                        <p:animRot by="240000">
                                          <p:cBhvr>
                                            <p:cTn id="84" dur="300" fill="hold">
                                              <p:stCondLst>
                                                <p:cond delay="600"/>
                                              </p:stCondLst>
                                            </p:cTn>
                                            <p:tgtEl>
                                              <p:spTgt spid="456"/>
                                            </p:tgtEl>
                                            <p:attrNameLst>
                                              <p:attrName>r</p:attrName>
                                            </p:attrNameLst>
                                          </p:cBhvr>
                                        </p:animRot>
                                        <p:animRot by="-240000">
                                          <p:cBhvr>
                                            <p:cTn id="85" dur="300" fill="hold">
                                              <p:stCondLst>
                                                <p:cond delay="900"/>
                                              </p:stCondLst>
                                            </p:cTn>
                                            <p:tgtEl>
                                              <p:spTgt spid="456"/>
                                            </p:tgtEl>
                                            <p:attrNameLst>
                                              <p:attrName>r</p:attrName>
                                            </p:attrNameLst>
                                          </p:cBhvr>
                                        </p:animRot>
                                        <p:animRot by="120000">
                                          <p:cBhvr>
                                            <p:cTn id="86" dur="300" fill="hold">
                                              <p:stCondLst>
                                                <p:cond delay="1200"/>
                                              </p:stCondLst>
                                            </p:cTn>
                                            <p:tgtEl>
                                              <p:spTgt spid="456"/>
                                            </p:tgtEl>
                                            <p:attrNameLst>
                                              <p:attrName>r</p:attrName>
                                            </p:attrNameLst>
                                          </p:cBhvr>
                                        </p:animRot>
                                      </p:childTnLst>
                                    </p:cTn>
                                  </p:par>
                                  <p:par>
                                    <p:cTn id="87" presetID="8" presetClass="emph" presetSubtype="0" repeatCount="indefinite" autoRev="1" fill="hold" nodeType="withEffect">
                                      <p:stCondLst>
                                        <p:cond delay="750"/>
                                      </p:stCondLst>
                                      <p:childTnLst>
                                        <p:animRot by="-600000">
                                          <p:cBhvr>
                                            <p:cTn id="88" dur="2000" fill="hold"/>
                                            <p:tgtEl>
                                              <p:spTgt spid="40"/>
                                            </p:tgtEl>
                                            <p:attrNameLst>
                                              <p:attrName>r</p:attrName>
                                            </p:attrNameLst>
                                          </p:cBhvr>
                                        </p:animRot>
                                      </p:childTnLst>
                                    </p:cTn>
                                  </p:par>
                                  <p:par>
                                    <p:cTn id="89" presetID="8" presetClass="emph" presetSubtype="0" repeatCount="indefinite" autoRev="1" fill="hold" nodeType="withEffect">
                                      <p:stCondLst>
                                        <p:cond delay="750"/>
                                      </p:stCondLst>
                                      <p:childTnLst>
                                        <p:animRot by="-600000">
                                          <p:cBhvr>
                                            <p:cTn id="90" dur="2000" fill="hold"/>
                                            <p:tgtEl>
                                              <p:spTgt spid="42"/>
                                            </p:tgtEl>
                                            <p:attrNameLst>
                                              <p:attrName>r</p:attrName>
                                            </p:attrNameLst>
                                          </p:cBhvr>
                                        </p:animRot>
                                      </p:childTnLst>
                                    </p:cTn>
                                  </p:par>
                                  <p:par>
                                    <p:cTn id="91" presetID="8" presetClass="emph" presetSubtype="0" repeatCount="indefinite" autoRev="1" fill="hold" nodeType="withEffect">
                                      <p:stCondLst>
                                        <p:cond delay="750"/>
                                      </p:stCondLst>
                                      <p:childTnLst>
                                        <p:animRot by="-600000">
                                          <p:cBhvr>
                                            <p:cTn id="92" dur="2000" fill="hold"/>
                                            <p:tgtEl>
                                              <p:spTgt spid="41"/>
                                            </p:tgtEl>
                                            <p:attrNameLst>
                                              <p:attrName>r</p:attrName>
                                            </p:attrNameLst>
                                          </p:cBhvr>
                                        </p:animRot>
                                      </p:childTnLst>
                                    </p:cTn>
                                  </p:par>
                                  <p:par>
                                    <p:cTn id="93" presetID="8" presetClass="emph" presetSubtype="0" repeatCount="indefinite" autoRev="1" fill="hold" nodeType="withEffect">
                                      <p:stCondLst>
                                        <p:cond delay="750"/>
                                      </p:stCondLst>
                                      <p:childTnLst>
                                        <p:animRot by="-600000">
                                          <p:cBhvr>
                                            <p:cTn id="94" dur="2000" fill="hold"/>
                                            <p:tgtEl>
                                              <p:spTgt spid="43"/>
                                            </p:tgtEl>
                                            <p:attrNameLst>
                                              <p:attrName>r</p:attrName>
                                            </p:attrNameLst>
                                          </p:cBhvr>
                                        </p:animRot>
                                      </p:childTnLst>
                                    </p:cTn>
                                  </p:par>
                                  <p:par>
                                    <p:cTn id="95" presetID="8" presetClass="emph" presetSubtype="0" repeatCount="indefinite" autoRev="1" fill="hold" nodeType="withEffect">
                                      <p:stCondLst>
                                        <p:cond delay="750"/>
                                      </p:stCondLst>
                                      <p:childTnLst>
                                        <p:animRot by="-600000">
                                          <p:cBhvr>
                                            <p:cTn id="96" dur="2000" fill="hold"/>
                                            <p:tgtEl>
                                              <p:spTgt spid="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97" fill="hold" display="0">
                      <p:stCondLst>
                        <p:cond delay="indefinite"/>
                      </p:stCondLst>
                      <p:endCondLst>
                        <p:cond evt="onStopAudio" delay="0">
                          <p:tgtEl>
                            <p:sldTgt/>
                          </p:tgtEl>
                        </p:cond>
                      </p:endCondLst>
                    </p:cTn>
                    <p:tgtEl>
                      <p:spTgt spid="2"/>
                    </p:tgtEl>
                  </p:cMediaNode>
                </p:audio>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351"/>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sp>
        <p:nvSpPr>
          <p:cNvPr id="36" name="Oval 35">
            <a:extLst>
              <a:ext uri="{FF2B5EF4-FFF2-40B4-BE49-F238E27FC236}">
                <a16:creationId xmlns:a16="http://schemas.microsoft.com/office/drawing/2014/main" id="{79784B16-98A3-D017-A784-31514B2D465D}"/>
              </a:ext>
            </a:extLst>
          </p:cNvPr>
          <p:cNvSpPr/>
          <p:nvPr/>
        </p:nvSpPr>
        <p:spPr>
          <a:xfrm rot="21280755">
            <a:off x="3243631" y="542622"/>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8" name="Oval 47">
            <a:extLst>
              <a:ext uri="{FF2B5EF4-FFF2-40B4-BE49-F238E27FC236}">
                <a16:creationId xmlns:a16="http://schemas.microsoft.com/office/drawing/2014/main" id="{92947210-8ACC-C1F3-DFED-54BA16208644}"/>
              </a:ext>
            </a:extLst>
          </p:cNvPr>
          <p:cNvSpPr/>
          <p:nvPr/>
        </p:nvSpPr>
        <p:spPr>
          <a:xfrm rot="631900" flipH="1">
            <a:off x="6048174" y="415013"/>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360" name="Group 359">
            <a:extLst>
              <a:ext uri="{FF2B5EF4-FFF2-40B4-BE49-F238E27FC236}">
                <a16:creationId xmlns:a16="http://schemas.microsoft.com/office/drawing/2014/main" id="{F2402D3F-C2C7-E843-616C-6C030B1E4C14}"/>
              </a:ext>
            </a:extLst>
          </p:cNvPr>
          <p:cNvGrpSpPr/>
          <p:nvPr/>
        </p:nvGrpSpPr>
        <p:grpSpPr>
          <a:xfrm rot="21313856">
            <a:off x="-113286" y="2563181"/>
            <a:ext cx="3887344" cy="3887342"/>
            <a:chOff x="2134403" y="1322488"/>
            <a:chExt cx="4691730" cy="4691730"/>
          </a:xfrm>
        </p:grpSpPr>
        <p:grpSp>
          <p:nvGrpSpPr>
            <p:cNvPr id="361" name="Group 360">
              <a:extLst>
                <a:ext uri="{FF2B5EF4-FFF2-40B4-BE49-F238E27FC236}">
                  <a16:creationId xmlns:a16="http://schemas.microsoft.com/office/drawing/2014/main" id="{3D00A7C0-178F-F1AA-A70B-2F1DEB9F5860}"/>
                </a:ext>
              </a:extLst>
            </p:cNvPr>
            <p:cNvGrpSpPr/>
            <p:nvPr/>
          </p:nvGrpSpPr>
          <p:grpSpPr>
            <a:xfrm rot="17944252" flipV="1">
              <a:off x="3065919" y="2077983"/>
              <a:ext cx="880564" cy="2056345"/>
              <a:chOff x="3810000" y="3100647"/>
              <a:chExt cx="880564" cy="2056345"/>
            </a:xfrm>
          </p:grpSpPr>
          <p:sp>
            <p:nvSpPr>
              <p:cNvPr id="363" name="Freeform: Shape 362">
                <a:extLst>
                  <a:ext uri="{FF2B5EF4-FFF2-40B4-BE49-F238E27FC236}">
                    <a16:creationId xmlns:a16="http://schemas.microsoft.com/office/drawing/2014/main" id="{DDC5BD6C-1048-2B2F-5AA0-8D95D448ADF6}"/>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64" name="Graphic 3">
                <a:extLst>
                  <a:ext uri="{FF2B5EF4-FFF2-40B4-BE49-F238E27FC236}">
                    <a16:creationId xmlns:a16="http://schemas.microsoft.com/office/drawing/2014/main" id="{EDA5D502-5180-DCA0-93D9-C59619C0F030}"/>
                  </a:ext>
                </a:extLst>
              </p:cNvPr>
              <p:cNvGrpSpPr/>
              <p:nvPr/>
            </p:nvGrpSpPr>
            <p:grpSpPr>
              <a:xfrm>
                <a:off x="3810000" y="4307544"/>
                <a:ext cx="880564" cy="849448"/>
                <a:chOff x="4757962" y="590549"/>
                <a:chExt cx="99726" cy="96202"/>
              </a:xfrm>
            </p:grpSpPr>
            <p:grpSp>
              <p:nvGrpSpPr>
                <p:cNvPr id="365" name="Graphic 3">
                  <a:extLst>
                    <a:ext uri="{FF2B5EF4-FFF2-40B4-BE49-F238E27FC236}">
                      <a16:creationId xmlns:a16="http://schemas.microsoft.com/office/drawing/2014/main" id="{B118416E-2E75-5083-5319-7906AEC260DE}"/>
                    </a:ext>
                  </a:extLst>
                </p:cNvPr>
                <p:cNvGrpSpPr/>
                <p:nvPr/>
              </p:nvGrpSpPr>
              <p:grpSpPr>
                <a:xfrm>
                  <a:off x="4757962" y="590549"/>
                  <a:ext cx="99726" cy="96202"/>
                  <a:chOff x="4757962" y="590549"/>
                  <a:chExt cx="99726" cy="96202"/>
                </a:xfrm>
              </p:grpSpPr>
              <p:sp>
                <p:nvSpPr>
                  <p:cNvPr id="368" name="Freeform: Shape 367">
                    <a:extLst>
                      <a:ext uri="{FF2B5EF4-FFF2-40B4-BE49-F238E27FC236}">
                        <a16:creationId xmlns:a16="http://schemas.microsoft.com/office/drawing/2014/main" id="{0E7B2B0A-77E1-36FC-43EE-1AF0C7BFE9F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69" name="Freeform: Shape 368">
                    <a:extLst>
                      <a:ext uri="{FF2B5EF4-FFF2-40B4-BE49-F238E27FC236}">
                        <a16:creationId xmlns:a16="http://schemas.microsoft.com/office/drawing/2014/main" id="{7C6F530D-3A36-6386-B5E6-FBCFCA690AE6}"/>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66" name="Freeform: Shape 365">
                  <a:extLst>
                    <a:ext uri="{FF2B5EF4-FFF2-40B4-BE49-F238E27FC236}">
                      <a16:creationId xmlns:a16="http://schemas.microsoft.com/office/drawing/2014/main" id="{F1C2A8F6-0660-11E2-A38D-B7F6DBC07DB6}"/>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67" name="Freeform: Shape 366">
                  <a:extLst>
                    <a:ext uri="{FF2B5EF4-FFF2-40B4-BE49-F238E27FC236}">
                      <a16:creationId xmlns:a16="http://schemas.microsoft.com/office/drawing/2014/main" id="{69B3B7B8-9165-F71D-188A-E10B845B833B}"/>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362" name="Oval 361">
              <a:extLst>
                <a:ext uri="{FF2B5EF4-FFF2-40B4-BE49-F238E27FC236}">
                  <a16:creationId xmlns:a16="http://schemas.microsoft.com/office/drawing/2014/main" id="{BF06A612-2D43-6937-0F56-B7F13F144019}"/>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7" name="Group 6">
            <a:extLst>
              <a:ext uri="{FF2B5EF4-FFF2-40B4-BE49-F238E27FC236}">
                <a16:creationId xmlns:a16="http://schemas.microsoft.com/office/drawing/2014/main" id="{50F0F740-48D2-4FBA-62DC-3557FBB3F0E5}"/>
              </a:ext>
            </a:extLst>
          </p:cNvPr>
          <p:cNvGrpSpPr/>
          <p:nvPr/>
        </p:nvGrpSpPr>
        <p:grpSpPr>
          <a:xfrm>
            <a:off x="-4416090" y="-3579645"/>
            <a:ext cx="18741690" cy="18741690"/>
            <a:chOff x="-4416090" y="-3579645"/>
            <a:chExt cx="18741690" cy="18741690"/>
          </a:xfrm>
        </p:grpSpPr>
        <p:grpSp>
          <p:nvGrpSpPr>
            <p:cNvPr id="2" name="Group 1">
              <a:extLst>
                <a:ext uri="{FF2B5EF4-FFF2-40B4-BE49-F238E27FC236}">
                  <a16:creationId xmlns:a16="http://schemas.microsoft.com/office/drawing/2014/main" id="{31C2348C-7FCD-4033-F7A7-A31B98C3284A}"/>
                </a:ext>
              </a:extLst>
            </p:cNvPr>
            <p:cNvGrpSpPr/>
            <p:nvPr/>
          </p:nvGrpSpPr>
          <p:grpSpPr>
            <a:xfrm>
              <a:off x="5129626" y="344758"/>
              <a:ext cx="6383691" cy="5265106"/>
              <a:chOff x="5129626" y="344758"/>
              <a:chExt cx="6383691" cy="5265106"/>
            </a:xfrm>
          </p:grpSpPr>
          <p:sp>
            <p:nvSpPr>
              <p:cNvPr id="4" name="Graphic 2">
                <a:extLst>
                  <a:ext uri="{FF2B5EF4-FFF2-40B4-BE49-F238E27FC236}">
                    <a16:creationId xmlns:a16="http://schemas.microsoft.com/office/drawing/2014/main" id="{468D7D59-F157-747E-B694-B3721795CDB5}"/>
                  </a:ext>
                </a:extLst>
              </p:cNvPr>
              <p:cNvSpPr/>
              <p:nvPr/>
            </p:nvSpPr>
            <p:spPr>
              <a:xfrm>
                <a:off x="5129626" y="344758"/>
                <a:ext cx="6383691" cy="5265106"/>
              </a:xfrm>
              <a:custGeom>
                <a:avLst/>
                <a:gdLst>
                  <a:gd name="connsiteX0" fmla="*/ 5133978 w 6383691"/>
                  <a:gd name="connsiteY0" fmla="*/ 353647 h 5265106"/>
                  <a:gd name="connsiteX1" fmla="*/ 2429359 w 6383691"/>
                  <a:gd name="connsiteY1" fmla="*/ 13072 h 5265106"/>
                  <a:gd name="connsiteX2" fmla="*/ 254392 w 6383691"/>
                  <a:gd name="connsiteY2" fmla="*/ 712148 h 5265106"/>
                  <a:gd name="connsiteX3" fmla="*/ 688259 w 6383691"/>
                  <a:gd name="connsiteY3" fmla="*/ 4094004 h 5265106"/>
                  <a:gd name="connsiteX4" fmla="*/ 1420761 w 6383691"/>
                  <a:gd name="connsiteY4" fmla="*/ 4416655 h 5265106"/>
                  <a:gd name="connsiteX5" fmla="*/ 1060145 w 6383691"/>
                  <a:gd name="connsiteY5" fmla="*/ 5265107 h 5265106"/>
                  <a:gd name="connsiteX6" fmla="*/ 2496974 w 6383691"/>
                  <a:gd name="connsiteY6" fmla="*/ 4488355 h 5265106"/>
                  <a:gd name="connsiteX7" fmla="*/ 3635168 w 6383691"/>
                  <a:gd name="connsiteY7" fmla="*/ 4452505 h 5265106"/>
                  <a:gd name="connsiteX8" fmla="*/ 6244000 w 6383691"/>
                  <a:gd name="connsiteY8" fmla="*/ 3173853 h 5265106"/>
                  <a:gd name="connsiteX9" fmla="*/ 5133978 w 6383691"/>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3691" h="5265106" fill="none" extrusionOk="0">
                    <a:moveTo>
                      <a:pt x="5133978" y="353647"/>
                    </a:moveTo>
                    <a:cubicBezTo>
                      <a:pt x="3835893" y="96777"/>
                      <a:pt x="3494381" y="277933"/>
                      <a:pt x="2429359" y="13072"/>
                    </a:cubicBezTo>
                    <a:cubicBezTo>
                      <a:pt x="1634053" y="-36911"/>
                      <a:pt x="824712" y="176062"/>
                      <a:pt x="254392" y="712148"/>
                    </a:cubicBezTo>
                    <a:cubicBezTo>
                      <a:pt x="-359114" y="1502416"/>
                      <a:pt x="116649" y="3678340"/>
                      <a:pt x="688259" y="4094004"/>
                    </a:cubicBezTo>
                    <a:cubicBezTo>
                      <a:pt x="859065" y="4247517"/>
                      <a:pt x="1140313" y="4394619"/>
                      <a:pt x="1420761" y="4416655"/>
                    </a:cubicBezTo>
                    <a:cubicBezTo>
                      <a:pt x="1475955" y="4708596"/>
                      <a:pt x="1443157" y="5036268"/>
                      <a:pt x="1060145" y="5265107"/>
                    </a:cubicBezTo>
                    <a:cubicBezTo>
                      <a:pt x="961490" y="5292400"/>
                      <a:pt x="2104941" y="5217779"/>
                      <a:pt x="2496974" y="4488355"/>
                    </a:cubicBezTo>
                    <a:cubicBezTo>
                      <a:pt x="2956619" y="4474965"/>
                      <a:pt x="3346022" y="4452225"/>
                      <a:pt x="3635168" y="4452505"/>
                    </a:cubicBezTo>
                    <a:cubicBezTo>
                      <a:pt x="4586929" y="4262947"/>
                      <a:pt x="5942272" y="4549987"/>
                      <a:pt x="6244000" y="3173853"/>
                    </a:cubicBezTo>
                    <a:cubicBezTo>
                      <a:pt x="6459596" y="2194791"/>
                      <a:pt x="6268846" y="502648"/>
                      <a:pt x="5133978" y="353647"/>
                    </a:cubicBezTo>
                    <a:close/>
                  </a:path>
                  <a:path w="6383691" h="5265106" stroke="0" extrusionOk="0">
                    <a:moveTo>
                      <a:pt x="5133978" y="353647"/>
                    </a:moveTo>
                    <a:cubicBezTo>
                      <a:pt x="4653849" y="229745"/>
                      <a:pt x="3521841" y="285092"/>
                      <a:pt x="2429359" y="13072"/>
                    </a:cubicBezTo>
                    <a:cubicBezTo>
                      <a:pt x="1851510" y="44108"/>
                      <a:pt x="664849" y="-28692"/>
                      <a:pt x="254392" y="712148"/>
                    </a:cubicBezTo>
                    <a:cubicBezTo>
                      <a:pt x="-252524" y="1474496"/>
                      <a:pt x="133452" y="3522010"/>
                      <a:pt x="688259" y="4094004"/>
                    </a:cubicBezTo>
                    <a:cubicBezTo>
                      <a:pt x="863080" y="4256716"/>
                      <a:pt x="1139062" y="4409594"/>
                      <a:pt x="1420761" y="4416655"/>
                    </a:cubicBezTo>
                    <a:cubicBezTo>
                      <a:pt x="1427349" y="4766017"/>
                      <a:pt x="1376585" y="5085713"/>
                      <a:pt x="1060145" y="5265107"/>
                    </a:cubicBezTo>
                    <a:cubicBezTo>
                      <a:pt x="1048206" y="5240800"/>
                      <a:pt x="1964724" y="5241492"/>
                      <a:pt x="2496974" y="4488355"/>
                    </a:cubicBezTo>
                    <a:cubicBezTo>
                      <a:pt x="2875233" y="4486348"/>
                      <a:pt x="3336180" y="4413213"/>
                      <a:pt x="3635168" y="4452505"/>
                    </a:cubicBezTo>
                    <a:cubicBezTo>
                      <a:pt x="4671014" y="4578990"/>
                      <a:pt x="5811850" y="4324486"/>
                      <a:pt x="6244000" y="3173853"/>
                    </a:cubicBezTo>
                    <a:cubicBezTo>
                      <a:pt x="6593548" y="2178974"/>
                      <a:pt x="6251147" y="813540"/>
                      <a:pt x="5133978" y="353647"/>
                    </a:cubicBezTo>
                    <a:close/>
                  </a:path>
                </a:pathLst>
              </a:custGeom>
              <a:solidFill>
                <a:srgbClr val="FFFFFF"/>
              </a:solidFill>
              <a:ln w="38100" cap="flat">
                <a:solidFill>
                  <a:srgbClr val="5E250C"/>
                </a:solidFill>
                <a:prstDash val="solid"/>
                <a:miter/>
                <a:extLst>
                  <a:ext uri="{C807C97D-BFC1-408E-A445-0C87EB9F89A2}">
                    <ask:lineSketchStyleProps xmlns:ask="http://schemas.microsoft.com/office/drawing/2018/sketchyshapes" sd="3574239762">
                      <a:custGeom>
                        <a:avLst/>
                        <a:gdLst>
                          <a:gd name="connsiteX0" fmla="*/ 5444125 w 6769333"/>
                          <a:gd name="connsiteY0" fmla="*/ 353647 h 5265106"/>
                          <a:gd name="connsiteX1" fmla="*/ 2576118 w 6769333"/>
                          <a:gd name="connsiteY1" fmla="*/ 13072 h 5265106"/>
                          <a:gd name="connsiteX2" fmla="*/ 269761 w 6769333"/>
                          <a:gd name="connsiteY2" fmla="*/ 712148 h 5265106"/>
                          <a:gd name="connsiteX3" fmla="*/ 729838 w 6769333"/>
                          <a:gd name="connsiteY3" fmla="*/ 4094004 h 5265106"/>
                          <a:gd name="connsiteX4" fmla="*/ 1506590 w 6769333"/>
                          <a:gd name="connsiteY4" fmla="*/ 4416655 h 5265106"/>
                          <a:gd name="connsiteX5" fmla="*/ 1124189 w 6769333"/>
                          <a:gd name="connsiteY5" fmla="*/ 5265107 h 5265106"/>
                          <a:gd name="connsiteX6" fmla="*/ 2647818 w 6769333"/>
                          <a:gd name="connsiteY6" fmla="*/ 4488355 h 5265106"/>
                          <a:gd name="connsiteX7" fmla="*/ 3854771 w 6769333"/>
                          <a:gd name="connsiteY7" fmla="*/ 4452505 h 5265106"/>
                          <a:gd name="connsiteX8" fmla="*/ 6621204 w 6769333"/>
                          <a:gd name="connsiteY8" fmla="*/ 3173853 h 5265106"/>
                          <a:gd name="connsiteX9" fmla="*/ 5444125 w 6769333"/>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69333" h="5265106">
                            <a:moveTo>
                              <a:pt x="5444125" y="353647"/>
                            </a:moveTo>
                            <a:lnTo>
                              <a:pt x="2576118" y="13072"/>
                            </a:lnTo>
                            <a:cubicBezTo>
                              <a:pt x="1859116" y="-40704"/>
                              <a:pt x="783613" y="48922"/>
                              <a:pt x="269761" y="712148"/>
                            </a:cubicBezTo>
                            <a:cubicBezTo>
                              <a:pt x="-297865" y="1482924"/>
                              <a:pt x="114411" y="3532353"/>
                              <a:pt x="729838" y="4094004"/>
                            </a:cubicBezTo>
                            <a:cubicBezTo>
                              <a:pt x="909088" y="4261305"/>
                              <a:pt x="1189914" y="4362880"/>
                              <a:pt x="1506590" y="4416655"/>
                            </a:cubicBezTo>
                            <a:cubicBezTo>
                              <a:pt x="1518540" y="4703456"/>
                              <a:pt x="1464765" y="5073906"/>
                              <a:pt x="1124189" y="5265107"/>
                            </a:cubicBezTo>
                            <a:cubicBezTo>
                              <a:pt x="1124189" y="5265107"/>
                              <a:pt x="2229567" y="5229257"/>
                              <a:pt x="2647818" y="4488355"/>
                            </a:cubicBezTo>
                            <a:cubicBezTo>
                              <a:pt x="3101919" y="4482380"/>
                              <a:pt x="3544070" y="4452505"/>
                              <a:pt x="3854771" y="4452505"/>
                            </a:cubicBezTo>
                            <a:cubicBezTo>
                              <a:pt x="4882474" y="4452505"/>
                              <a:pt x="6208928" y="4350930"/>
                              <a:pt x="6621204" y="3173853"/>
                            </a:cubicBezTo>
                            <a:cubicBezTo>
                              <a:pt x="7033479" y="2098351"/>
                              <a:pt x="6567428" y="664348"/>
                              <a:pt x="5444125" y="353647"/>
                            </a:cubicBezTo>
                            <a:close/>
                          </a:path>
                        </a:pathLst>
                      </a:custGeom>
                      <ask:type>
                        <ask:lineSketchCurved/>
                      </ask:type>
                    </ask:lineSketchStyleProps>
                  </a:ext>
                </a:extLst>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2" name="TextBox 21">
                <a:extLst>
                  <a:ext uri="{FF2B5EF4-FFF2-40B4-BE49-F238E27FC236}">
                    <a16:creationId xmlns:a16="http://schemas.microsoft.com/office/drawing/2014/main" id="{EF68D279-FBCA-80C3-E728-5980E8576592}"/>
                  </a:ext>
                </a:extLst>
              </p:cNvPr>
              <p:cNvSpPr txBox="1"/>
              <p:nvPr/>
            </p:nvSpPr>
            <p:spPr>
              <a:xfrm>
                <a:off x="5976692" y="910901"/>
                <a:ext cx="4688661" cy="34470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ysClr val="windowText" lastClr="000000"/>
                    </a:solidFill>
                    <a:effectLst/>
                    <a:uLnTx/>
                    <a:uFillTx/>
                    <a:latin typeface="Mali" panose="00000500000000000000" pitchFamily="2" charset="-34"/>
                    <a:ea typeface="+mn-ea"/>
                    <a:cs typeface="Mali" panose="00000500000000000000" pitchFamily="2" charset="-34"/>
                  </a:rPr>
                  <a:t>Mình đang trên đường phiêu lưu đến vùng đất thần kì. Nhưng trên đường đi mình gặp rất nhiều chướng ngại vật. Các bạn hãy giải đáp những câu hỏi để loại bỏ các chướng ngại vật đó giúp mình nhé!</a:t>
                </a:r>
                <a:endParaRPr kumimoji="0" lang="en-US" sz="2800" b="0" i="0" u="none" strike="noStrike" kern="1200" cap="none" spc="0" normalizeH="0" baseline="0" noProof="0">
                  <a:ln>
                    <a:noFill/>
                  </a:ln>
                  <a:solidFill>
                    <a:sysClr val="windowText" lastClr="000000"/>
                  </a:solidFill>
                  <a:effectLst/>
                  <a:uLnTx/>
                  <a:uFillTx/>
                  <a:latin typeface="Mali" panose="00000500000000000000" pitchFamily="2" charset="-34"/>
                  <a:ea typeface="+mn-ea"/>
                  <a:cs typeface="Mali" panose="00000500000000000000" pitchFamily="2" charset="-34"/>
                </a:endParaRPr>
              </a:p>
            </p:txBody>
          </p:sp>
        </p:grpSp>
        <p:sp>
          <p:nvSpPr>
            <p:cNvPr id="3" name="Oval 2">
              <a:extLst>
                <a:ext uri="{FF2B5EF4-FFF2-40B4-BE49-F238E27FC236}">
                  <a16:creationId xmlns:a16="http://schemas.microsoft.com/office/drawing/2014/main" id="{A5A04E87-CE6A-49D6-381C-C5F98EA30AFF}"/>
                </a:ext>
              </a:extLst>
            </p:cNvPr>
            <p:cNvSpPr/>
            <p:nvPr/>
          </p:nvSpPr>
          <p:spPr>
            <a:xfrm>
              <a:off x="-4416090" y="-3579645"/>
              <a:ext cx="18741690" cy="187416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50" name="Group 349">
            <a:extLst>
              <a:ext uri="{FF2B5EF4-FFF2-40B4-BE49-F238E27FC236}">
                <a16:creationId xmlns:a16="http://schemas.microsoft.com/office/drawing/2014/main" id="{A0BDFF3E-C88E-E643-4192-CC4783B95DF1}"/>
              </a:ext>
            </a:extLst>
          </p:cNvPr>
          <p:cNvGrpSpPr/>
          <p:nvPr/>
        </p:nvGrpSpPr>
        <p:grpSpPr>
          <a:xfrm rot="21399583">
            <a:off x="2545517" y="2626765"/>
            <a:ext cx="3787267" cy="3787265"/>
            <a:chOff x="5716056" y="1382881"/>
            <a:chExt cx="4570944" cy="4570944"/>
          </a:xfrm>
        </p:grpSpPr>
        <p:grpSp>
          <p:nvGrpSpPr>
            <p:cNvPr id="351" name="Group 350">
              <a:extLst>
                <a:ext uri="{FF2B5EF4-FFF2-40B4-BE49-F238E27FC236}">
                  <a16:creationId xmlns:a16="http://schemas.microsoft.com/office/drawing/2014/main" id="{CE73012C-AD4A-F548-8A24-CD978B99FF2D}"/>
                </a:ext>
              </a:extLst>
            </p:cNvPr>
            <p:cNvGrpSpPr/>
            <p:nvPr/>
          </p:nvGrpSpPr>
          <p:grpSpPr>
            <a:xfrm rot="3655748" flipH="1" flipV="1">
              <a:off x="8574365" y="1986847"/>
              <a:ext cx="880564" cy="2056345"/>
              <a:chOff x="3810000" y="3100647"/>
              <a:chExt cx="880564" cy="2056345"/>
            </a:xfrm>
          </p:grpSpPr>
          <p:sp>
            <p:nvSpPr>
              <p:cNvPr id="353" name="Freeform: Shape 352">
                <a:extLst>
                  <a:ext uri="{FF2B5EF4-FFF2-40B4-BE49-F238E27FC236}">
                    <a16:creationId xmlns:a16="http://schemas.microsoft.com/office/drawing/2014/main" id="{E0077453-F72B-C4AF-B0A2-B313D77F62F2}"/>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54" name="Graphic 3">
                <a:extLst>
                  <a:ext uri="{FF2B5EF4-FFF2-40B4-BE49-F238E27FC236}">
                    <a16:creationId xmlns:a16="http://schemas.microsoft.com/office/drawing/2014/main" id="{5F68E8BC-F1E2-32D5-85F7-249FCC53D1B3}"/>
                  </a:ext>
                </a:extLst>
              </p:cNvPr>
              <p:cNvGrpSpPr/>
              <p:nvPr/>
            </p:nvGrpSpPr>
            <p:grpSpPr>
              <a:xfrm>
                <a:off x="3810000" y="4307544"/>
                <a:ext cx="880564" cy="849448"/>
                <a:chOff x="4757962" y="590549"/>
                <a:chExt cx="99726" cy="96202"/>
              </a:xfrm>
            </p:grpSpPr>
            <p:grpSp>
              <p:nvGrpSpPr>
                <p:cNvPr id="355" name="Graphic 3">
                  <a:extLst>
                    <a:ext uri="{FF2B5EF4-FFF2-40B4-BE49-F238E27FC236}">
                      <a16:creationId xmlns:a16="http://schemas.microsoft.com/office/drawing/2014/main" id="{5418A02D-D4A2-9634-D0E6-03B1E67D5A85}"/>
                    </a:ext>
                  </a:extLst>
                </p:cNvPr>
                <p:cNvGrpSpPr/>
                <p:nvPr/>
              </p:nvGrpSpPr>
              <p:grpSpPr>
                <a:xfrm>
                  <a:off x="4757962" y="590549"/>
                  <a:ext cx="99726" cy="96202"/>
                  <a:chOff x="4757962" y="590549"/>
                  <a:chExt cx="99726" cy="96202"/>
                </a:xfrm>
              </p:grpSpPr>
              <p:sp>
                <p:nvSpPr>
                  <p:cNvPr id="358" name="Freeform: Shape 357">
                    <a:extLst>
                      <a:ext uri="{FF2B5EF4-FFF2-40B4-BE49-F238E27FC236}">
                        <a16:creationId xmlns:a16="http://schemas.microsoft.com/office/drawing/2014/main" id="{81DABF28-7B84-3BBD-C4A1-5209F41A58C8}"/>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59" name="Freeform: Shape 358">
                    <a:extLst>
                      <a:ext uri="{FF2B5EF4-FFF2-40B4-BE49-F238E27FC236}">
                        <a16:creationId xmlns:a16="http://schemas.microsoft.com/office/drawing/2014/main" id="{46C0C3A6-747F-F35B-9085-C9EC83494B20}"/>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56" name="Freeform: Shape 355">
                  <a:extLst>
                    <a:ext uri="{FF2B5EF4-FFF2-40B4-BE49-F238E27FC236}">
                      <a16:creationId xmlns:a16="http://schemas.microsoft.com/office/drawing/2014/main" id="{CF6788DC-15EE-1BFC-169C-FB4E1B67B78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57" name="Freeform: Shape 356">
                  <a:extLst>
                    <a:ext uri="{FF2B5EF4-FFF2-40B4-BE49-F238E27FC236}">
                      <a16:creationId xmlns:a16="http://schemas.microsoft.com/office/drawing/2014/main" id="{190D5C3A-1076-A0C7-7943-1788F4F7EF2A}"/>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352" name="Oval 351">
              <a:extLst>
                <a:ext uri="{FF2B5EF4-FFF2-40B4-BE49-F238E27FC236}">
                  <a16:creationId xmlns:a16="http://schemas.microsoft.com/office/drawing/2014/main" id="{D214A176-1E1B-8047-D75E-CFC97D620540}"/>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70" name="Group 369">
            <a:extLst>
              <a:ext uri="{FF2B5EF4-FFF2-40B4-BE49-F238E27FC236}">
                <a16:creationId xmlns:a16="http://schemas.microsoft.com/office/drawing/2014/main" id="{CAF043AE-43EE-6D6A-4692-0C95942C517E}"/>
              </a:ext>
            </a:extLst>
          </p:cNvPr>
          <p:cNvGrpSpPr/>
          <p:nvPr/>
        </p:nvGrpSpPr>
        <p:grpSpPr>
          <a:xfrm>
            <a:off x="1231599" y="1618486"/>
            <a:ext cx="3774243" cy="5101242"/>
            <a:chOff x="4594696" y="3400942"/>
            <a:chExt cx="2412811" cy="3261140"/>
          </a:xfrm>
        </p:grpSpPr>
        <p:grpSp>
          <p:nvGrpSpPr>
            <p:cNvPr id="371" name="Group 370">
              <a:extLst>
                <a:ext uri="{FF2B5EF4-FFF2-40B4-BE49-F238E27FC236}">
                  <a16:creationId xmlns:a16="http://schemas.microsoft.com/office/drawing/2014/main" id="{4A307634-8F3D-0C01-F1C3-391DBD0F510E}"/>
                </a:ext>
              </a:extLst>
            </p:cNvPr>
            <p:cNvGrpSpPr/>
            <p:nvPr/>
          </p:nvGrpSpPr>
          <p:grpSpPr>
            <a:xfrm>
              <a:off x="4594696" y="3400942"/>
              <a:ext cx="2412811" cy="3261140"/>
              <a:chOff x="3954571" y="152400"/>
              <a:chExt cx="4555225" cy="6156815"/>
            </a:xfrm>
          </p:grpSpPr>
          <p:sp>
            <p:nvSpPr>
              <p:cNvPr id="379" name="Freeform: Shape 378">
                <a:extLst>
                  <a:ext uri="{FF2B5EF4-FFF2-40B4-BE49-F238E27FC236}">
                    <a16:creationId xmlns:a16="http://schemas.microsoft.com/office/drawing/2014/main" id="{53BB4E16-DF45-8265-1DBF-B3E1A71AA337}"/>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0" name="Freeform: Shape 379">
                <a:extLst>
                  <a:ext uri="{FF2B5EF4-FFF2-40B4-BE49-F238E27FC236}">
                    <a16:creationId xmlns:a16="http://schemas.microsoft.com/office/drawing/2014/main" id="{12697C79-F0B3-3A42-D775-FBAA52B8E47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81" name="Group 380">
                <a:extLst>
                  <a:ext uri="{FF2B5EF4-FFF2-40B4-BE49-F238E27FC236}">
                    <a16:creationId xmlns:a16="http://schemas.microsoft.com/office/drawing/2014/main" id="{3B24BF86-DC0D-A77F-A781-BFC304D0EC65}"/>
                  </a:ext>
                </a:extLst>
              </p:cNvPr>
              <p:cNvGrpSpPr/>
              <p:nvPr/>
            </p:nvGrpSpPr>
            <p:grpSpPr>
              <a:xfrm>
                <a:off x="3954571" y="152400"/>
                <a:ext cx="4555225" cy="6156815"/>
                <a:chOff x="3954571" y="152400"/>
                <a:chExt cx="4555225" cy="6156815"/>
              </a:xfrm>
            </p:grpSpPr>
            <p:grpSp>
              <p:nvGrpSpPr>
                <p:cNvPr id="382" name="Graphic 3">
                  <a:extLst>
                    <a:ext uri="{FF2B5EF4-FFF2-40B4-BE49-F238E27FC236}">
                      <a16:creationId xmlns:a16="http://schemas.microsoft.com/office/drawing/2014/main" id="{FC3CB167-ABFC-E055-16E5-860FC9AC047D}"/>
                    </a:ext>
                  </a:extLst>
                </p:cNvPr>
                <p:cNvGrpSpPr/>
                <p:nvPr/>
              </p:nvGrpSpPr>
              <p:grpSpPr>
                <a:xfrm>
                  <a:off x="5080093" y="152400"/>
                  <a:ext cx="1440279" cy="1228654"/>
                  <a:chOff x="4901803" y="119969"/>
                  <a:chExt cx="163115" cy="139148"/>
                </a:xfrm>
              </p:grpSpPr>
              <p:grpSp>
                <p:nvGrpSpPr>
                  <p:cNvPr id="415" name="Graphic 3">
                    <a:extLst>
                      <a:ext uri="{FF2B5EF4-FFF2-40B4-BE49-F238E27FC236}">
                        <a16:creationId xmlns:a16="http://schemas.microsoft.com/office/drawing/2014/main" id="{A968D5B3-113E-0BB2-DC1C-42B92CCF9555}"/>
                      </a:ext>
                    </a:extLst>
                  </p:cNvPr>
                  <p:cNvGrpSpPr/>
                  <p:nvPr/>
                </p:nvGrpSpPr>
                <p:grpSpPr>
                  <a:xfrm>
                    <a:off x="4901803" y="135254"/>
                    <a:ext cx="132159" cy="71437"/>
                    <a:chOff x="4901803" y="135254"/>
                    <a:chExt cx="132159" cy="71437"/>
                  </a:xfrm>
                </p:grpSpPr>
                <p:sp>
                  <p:nvSpPr>
                    <p:cNvPr id="419" name="Freeform: Shape 418">
                      <a:extLst>
                        <a:ext uri="{FF2B5EF4-FFF2-40B4-BE49-F238E27FC236}">
                          <a16:creationId xmlns:a16="http://schemas.microsoft.com/office/drawing/2014/main" id="{4981EABC-B2DF-3754-3F40-77EBE8A17293}"/>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20" name="Freeform: Shape 419">
                      <a:extLst>
                        <a:ext uri="{FF2B5EF4-FFF2-40B4-BE49-F238E27FC236}">
                          <a16:creationId xmlns:a16="http://schemas.microsoft.com/office/drawing/2014/main" id="{2C08C371-7D14-80A3-00A6-E37144463913}"/>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16" name="Freeform: Shape 415">
                    <a:extLst>
                      <a:ext uri="{FF2B5EF4-FFF2-40B4-BE49-F238E27FC236}">
                        <a16:creationId xmlns:a16="http://schemas.microsoft.com/office/drawing/2014/main" id="{FF8AD82F-80C4-6616-4E50-F02BCBA7A8F8}"/>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7" name="Freeform: Shape 416">
                    <a:extLst>
                      <a:ext uri="{FF2B5EF4-FFF2-40B4-BE49-F238E27FC236}">
                        <a16:creationId xmlns:a16="http://schemas.microsoft.com/office/drawing/2014/main" id="{2161FAEC-E1D2-51E4-8D56-B8BE4C5FBA72}"/>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8" name="Freeform: Shape 417">
                    <a:extLst>
                      <a:ext uri="{FF2B5EF4-FFF2-40B4-BE49-F238E27FC236}">
                        <a16:creationId xmlns:a16="http://schemas.microsoft.com/office/drawing/2014/main" id="{33A98939-65CD-665C-7C1E-55B1ADB35BB6}"/>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3" name="Graphic 3">
                  <a:extLst>
                    <a:ext uri="{FF2B5EF4-FFF2-40B4-BE49-F238E27FC236}">
                      <a16:creationId xmlns:a16="http://schemas.microsoft.com/office/drawing/2014/main" id="{B6FF9D43-4332-AC99-ED53-74131D0553FC}"/>
                    </a:ext>
                  </a:extLst>
                </p:cNvPr>
                <p:cNvGrpSpPr/>
                <p:nvPr/>
              </p:nvGrpSpPr>
              <p:grpSpPr>
                <a:xfrm>
                  <a:off x="4783622" y="5510230"/>
                  <a:ext cx="1187498" cy="798985"/>
                  <a:chOff x="4868227" y="726756"/>
                  <a:chExt cx="134487" cy="90487"/>
                </a:xfrm>
              </p:grpSpPr>
              <p:grpSp>
                <p:nvGrpSpPr>
                  <p:cNvPr id="410" name="Graphic 3">
                    <a:extLst>
                      <a:ext uri="{FF2B5EF4-FFF2-40B4-BE49-F238E27FC236}">
                        <a16:creationId xmlns:a16="http://schemas.microsoft.com/office/drawing/2014/main" id="{A58B8399-B57F-814A-D96D-E00D57089435}"/>
                      </a:ext>
                    </a:extLst>
                  </p:cNvPr>
                  <p:cNvGrpSpPr/>
                  <p:nvPr/>
                </p:nvGrpSpPr>
                <p:grpSpPr>
                  <a:xfrm>
                    <a:off x="4868227" y="726756"/>
                    <a:ext cx="134487" cy="90487"/>
                    <a:chOff x="4868227" y="726756"/>
                    <a:chExt cx="134487" cy="90487"/>
                  </a:xfrm>
                </p:grpSpPr>
                <p:sp>
                  <p:nvSpPr>
                    <p:cNvPr id="413" name="Freeform: Shape 412">
                      <a:extLst>
                        <a:ext uri="{FF2B5EF4-FFF2-40B4-BE49-F238E27FC236}">
                          <a16:creationId xmlns:a16="http://schemas.microsoft.com/office/drawing/2014/main" id="{69B05013-4FEE-CCA3-1E1C-74BC0A3460C7}"/>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4" name="Freeform: Shape 413">
                      <a:extLst>
                        <a:ext uri="{FF2B5EF4-FFF2-40B4-BE49-F238E27FC236}">
                          <a16:creationId xmlns:a16="http://schemas.microsoft.com/office/drawing/2014/main" id="{09805798-1726-96AC-4962-211FE1276A4D}"/>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11" name="Freeform: Shape 410">
                    <a:extLst>
                      <a:ext uri="{FF2B5EF4-FFF2-40B4-BE49-F238E27FC236}">
                        <a16:creationId xmlns:a16="http://schemas.microsoft.com/office/drawing/2014/main" id="{8D9B24B4-F149-229F-34E6-E43C4D14832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2" name="Freeform: Shape 411">
                    <a:extLst>
                      <a:ext uri="{FF2B5EF4-FFF2-40B4-BE49-F238E27FC236}">
                        <a16:creationId xmlns:a16="http://schemas.microsoft.com/office/drawing/2014/main" id="{B3599F28-DB97-22D0-4521-CD5B1B1ECF5D}"/>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4" name="Graphic 3">
                  <a:extLst>
                    <a:ext uri="{FF2B5EF4-FFF2-40B4-BE49-F238E27FC236}">
                      <a16:creationId xmlns:a16="http://schemas.microsoft.com/office/drawing/2014/main" id="{116901F9-0658-A910-E61A-2FA7FBEE4F92}"/>
                    </a:ext>
                  </a:extLst>
                </p:cNvPr>
                <p:cNvGrpSpPr/>
                <p:nvPr/>
              </p:nvGrpSpPr>
              <p:grpSpPr>
                <a:xfrm>
                  <a:off x="6826934" y="5463979"/>
                  <a:ext cx="1355115" cy="727499"/>
                  <a:chOff x="5099637" y="721518"/>
                  <a:chExt cx="153470" cy="82391"/>
                </a:xfrm>
              </p:grpSpPr>
              <p:grpSp>
                <p:nvGrpSpPr>
                  <p:cNvPr id="405" name="Graphic 3">
                    <a:extLst>
                      <a:ext uri="{FF2B5EF4-FFF2-40B4-BE49-F238E27FC236}">
                        <a16:creationId xmlns:a16="http://schemas.microsoft.com/office/drawing/2014/main" id="{1AB3E43B-F996-DA78-C0E8-6276315C83EF}"/>
                      </a:ext>
                    </a:extLst>
                  </p:cNvPr>
                  <p:cNvGrpSpPr/>
                  <p:nvPr/>
                </p:nvGrpSpPr>
                <p:grpSpPr>
                  <a:xfrm>
                    <a:off x="5099637" y="721518"/>
                    <a:ext cx="153470" cy="82391"/>
                    <a:chOff x="5099637" y="721518"/>
                    <a:chExt cx="153470" cy="82391"/>
                  </a:xfrm>
                </p:grpSpPr>
                <p:sp>
                  <p:nvSpPr>
                    <p:cNvPr id="408" name="Freeform: Shape 407">
                      <a:extLst>
                        <a:ext uri="{FF2B5EF4-FFF2-40B4-BE49-F238E27FC236}">
                          <a16:creationId xmlns:a16="http://schemas.microsoft.com/office/drawing/2014/main" id="{18DFEFA3-8A48-2A70-E111-FBD5AB8DA5FE}"/>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9" name="Freeform: Shape 408">
                      <a:extLst>
                        <a:ext uri="{FF2B5EF4-FFF2-40B4-BE49-F238E27FC236}">
                          <a16:creationId xmlns:a16="http://schemas.microsoft.com/office/drawing/2014/main" id="{39C61825-11E5-4846-885B-814BDEC439A2}"/>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06" name="Freeform: Shape 405">
                    <a:extLst>
                      <a:ext uri="{FF2B5EF4-FFF2-40B4-BE49-F238E27FC236}">
                        <a16:creationId xmlns:a16="http://schemas.microsoft.com/office/drawing/2014/main" id="{FD1C3CAA-E9D8-5858-8AD9-A35F37B6D1F9}"/>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7" name="Freeform: Shape 406">
                    <a:extLst>
                      <a:ext uri="{FF2B5EF4-FFF2-40B4-BE49-F238E27FC236}">
                        <a16:creationId xmlns:a16="http://schemas.microsoft.com/office/drawing/2014/main" id="{FE93C0AB-CE16-7B4A-DD6B-56163B348E66}"/>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5" name="Graphic 3">
                  <a:extLst>
                    <a:ext uri="{FF2B5EF4-FFF2-40B4-BE49-F238E27FC236}">
                      <a16:creationId xmlns:a16="http://schemas.microsoft.com/office/drawing/2014/main" id="{D6D72869-3C28-C1E6-F883-DA4E76DB899C}"/>
                    </a:ext>
                  </a:extLst>
                </p:cNvPr>
                <p:cNvGrpSpPr/>
                <p:nvPr/>
              </p:nvGrpSpPr>
              <p:grpSpPr>
                <a:xfrm>
                  <a:off x="3954571" y="977018"/>
                  <a:ext cx="4555225" cy="3666943"/>
                  <a:chOff x="4774335" y="213359"/>
                  <a:chExt cx="515890" cy="415290"/>
                </a:xfrm>
              </p:grpSpPr>
              <p:grpSp>
                <p:nvGrpSpPr>
                  <p:cNvPr id="386" name="Graphic 3">
                    <a:extLst>
                      <a:ext uri="{FF2B5EF4-FFF2-40B4-BE49-F238E27FC236}">
                        <a16:creationId xmlns:a16="http://schemas.microsoft.com/office/drawing/2014/main" id="{E6C14CC4-FDED-3592-8B89-7295086F00AB}"/>
                      </a:ext>
                    </a:extLst>
                  </p:cNvPr>
                  <p:cNvGrpSpPr/>
                  <p:nvPr/>
                </p:nvGrpSpPr>
                <p:grpSpPr>
                  <a:xfrm>
                    <a:off x="4774335" y="213359"/>
                    <a:ext cx="515890" cy="415290"/>
                    <a:chOff x="4774335" y="213359"/>
                    <a:chExt cx="515890" cy="415290"/>
                  </a:xfrm>
                </p:grpSpPr>
                <p:sp>
                  <p:nvSpPr>
                    <p:cNvPr id="403" name="Freeform: Shape 402">
                      <a:extLst>
                        <a:ext uri="{FF2B5EF4-FFF2-40B4-BE49-F238E27FC236}">
                          <a16:creationId xmlns:a16="http://schemas.microsoft.com/office/drawing/2014/main" id="{B95659A1-0C20-20D6-75B5-2A2F9878A890}"/>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4" name="Freeform: Shape 403">
                      <a:extLst>
                        <a:ext uri="{FF2B5EF4-FFF2-40B4-BE49-F238E27FC236}">
                          <a16:creationId xmlns:a16="http://schemas.microsoft.com/office/drawing/2014/main" id="{191250C7-2E5C-2A8A-D4A7-DD18DAB1C75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87" name="Freeform: Shape 386">
                    <a:extLst>
                      <a:ext uri="{FF2B5EF4-FFF2-40B4-BE49-F238E27FC236}">
                        <a16:creationId xmlns:a16="http://schemas.microsoft.com/office/drawing/2014/main" id="{FB501641-B5A7-B1B2-1CC1-1A1160BF4401}"/>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8" name="Freeform: Shape 387">
                    <a:extLst>
                      <a:ext uri="{FF2B5EF4-FFF2-40B4-BE49-F238E27FC236}">
                        <a16:creationId xmlns:a16="http://schemas.microsoft.com/office/drawing/2014/main" id="{4644B1F3-C231-B3B7-A51B-1DD112EDA461}"/>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9" name="Freeform: Shape 388">
                    <a:extLst>
                      <a:ext uri="{FF2B5EF4-FFF2-40B4-BE49-F238E27FC236}">
                        <a16:creationId xmlns:a16="http://schemas.microsoft.com/office/drawing/2014/main" id="{78493CA6-D8CA-0BBE-94A2-706B97D8C819}"/>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0" name="Freeform: Shape 389">
                    <a:extLst>
                      <a:ext uri="{FF2B5EF4-FFF2-40B4-BE49-F238E27FC236}">
                        <a16:creationId xmlns:a16="http://schemas.microsoft.com/office/drawing/2014/main" id="{676879D5-A763-1159-803D-BAA880088412}"/>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1" name="Freeform: Shape 390">
                    <a:extLst>
                      <a:ext uri="{FF2B5EF4-FFF2-40B4-BE49-F238E27FC236}">
                        <a16:creationId xmlns:a16="http://schemas.microsoft.com/office/drawing/2014/main" id="{2AE6535B-FD6E-FDF1-F2F5-CA2BE8088DD0}"/>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2" name="Freeform: Shape 391">
                    <a:extLst>
                      <a:ext uri="{FF2B5EF4-FFF2-40B4-BE49-F238E27FC236}">
                        <a16:creationId xmlns:a16="http://schemas.microsoft.com/office/drawing/2014/main" id="{5394358E-B014-765A-7C4C-C2C35944CED2}"/>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3" name="Freeform: Shape 392">
                    <a:extLst>
                      <a:ext uri="{FF2B5EF4-FFF2-40B4-BE49-F238E27FC236}">
                        <a16:creationId xmlns:a16="http://schemas.microsoft.com/office/drawing/2014/main" id="{DD92D243-421F-1E16-7F3E-D85C5F2C9526}"/>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4" name="Freeform: Shape 393">
                    <a:extLst>
                      <a:ext uri="{FF2B5EF4-FFF2-40B4-BE49-F238E27FC236}">
                        <a16:creationId xmlns:a16="http://schemas.microsoft.com/office/drawing/2014/main" id="{FA9DE79B-6933-9485-A84A-5F5AB8140005}"/>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5" name="Freeform: Shape 394">
                    <a:extLst>
                      <a:ext uri="{FF2B5EF4-FFF2-40B4-BE49-F238E27FC236}">
                        <a16:creationId xmlns:a16="http://schemas.microsoft.com/office/drawing/2014/main" id="{00997C17-6FAD-0539-6350-5ED013B11C4A}"/>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6" name="Freeform: Shape 395">
                    <a:extLst>
                      <a:ext uri="{FF2B5EF4-FFF2-40B4-BE49-F238E27FC236}">
                        <a16:creationId xmlns:a16="http://schemas.microsoft.com/office/drawing/2014/main" id="{E65D2900-FB00-6169-3A32-18E59B0055E8}"/>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7" name="Freeform: Shape 396">
                    <a:extLst>
                      <a:ext uri="{FF2B5EF4-FFF2-40B4-BE49-F238E27FC236}">
                        <a16:creationId xmlns:a16="http://schemas.microsoft.com/office/drawing/2014/main" id="{BD266CA6-0E04-DB21-2FA1-52477BD5FE36}"/>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8" name="Freeform: Shape 397">
                    <a:extLst>
                      <a:ext uri="{FF2B5EF4-FFF2-40B4-BE49-F238E27FC236}">
                        <a16:creationId xmlns:a16="http://schemas.microsoft.com/office/drawing/2014/main" id="{D06DCEE1-B40C-666E-C425-A4441255A56F}"/>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9" name="Freeform: Shape 398">
                    <a:extLst>
                      <a:ext uri="{FF2B5EF4-FFF2-40B4-BE49-F238E27FC236}">
                        <a16:creationId xmlns:a16="http://schemas.microsoft.com/office/drawing/2014/main" id="{2CF9E631-3D37-A40A-4769-A77B854BA70E}"/>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0" name="Freeform: Shape 399">
                    <a:extLst>
                      <a:ext uri="{FF2B5EF4-FFF2-40B4-BE49-F238E27FC236}">
                        <a16:creationId xmlns:a16="http://schemas.microsoft.com/office/drawing/2014/main" id="{DBDF58B6-0AD6-9607-ED09-7C29ED17DA36}"/>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1" name="Freeform: Shape 400">
                    <a:extLst>
                      <a:ext uri="{FF2B5EF4-FFF2-40B4-BE49-F238E27FC236}">
                        <a16:creationId xmlns:a16="http://schemas.microsoft.com/office/drawing/2014/main" id="{DE4A1228-A1C2-A7AA-5CAF-50D0D4098BFF}"/>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2" name="Freeform: Shape 401">
                    <a:extLst>
                      <a:ext uri="{FF2B5EF4-FFF2-40B4-BE49-F238E27FC236}">
                        <a16:creationId xmlns:a16="http://schemas.microsoft.com/office/drawing/2014/main" id="{A6ADAB44-D4A9-7296-3F82-7080729A7535}"/>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grpSp>
        <p:sp>
          <p:nvSpPr>
            <p:cNvPr id="372" name="Rectangle 371">
              <a:extLst>
                <a:ext uri="{FF2B5EF4-FFF2-40B4-BE49-F238E27FC236}">
                  <a16:creationId xmlns:a16="http://schemas.microsoft.com/office/drawing/2014/main" id="{B731D49E-1B77-FF9D-8284-CE766F31FFD8}"/>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373" name="Group 372">
              <a:extLst>
                <a:ext uri="{FF2B5EF4-FFF2-40B4-BE49-F238E27FC236}">
                  <a16:creationId xmlns:a16="http://schemas.microsoft.com/office/drawing/2014/main" id="{ED130428-0F2F-4493-0892-BB24CCC1F3B1}"/>
                </a:ext>
              </a:extLst>
            </p:cNvPr>
            <p:cNvGrpSpPr/>
            <p:nvPr/>
          </p:nvGrpSpPr>
          <p:grpSpPr>
            <a:xfrm rot="20223954">
              <a:off x="5728008" y="4964416"/>
              <a:ext cx="462890" cy="475249"/>
              <a:chOff x="13474835" y="-944466"/>
              <a:chExt cx="125555" cy="88582"/>
            </a:xfrm>
          </p:grpSpPr>
          <p:grpSp>
            <p:nvGrpSpPr>
              <p:cNvPr id="374" name="Graphic 23">
                <a:extLst>
                  <a:ext uri="{FF2B5EF4-FFF2-40B4-BE49-F238E27FC236}">
                    <a16:creationId xmlns:a16="http://schemas.microsoft.com/office/drawing/2014/main" id="{AB57F95E-B5F6-7CA1-4FF0-83D931B6A7C6}"/>
                  </a:ext>
                </a:extLst>
              </p:cNvPr>
              <p:cNvGrpSpPr/>
              <p:nvPr/>
            </p:nvGrpSpPr>
            <p:grpSpPr>
              <a:xfrm>
                <a:off x="13479520" y="-939703"/>
                <a:ext cx="117059" cy="79683"/>
                <a:chOff x="13131262" y="-840224"/>
                <a:chExt cx="117059" cy="79683"/>
              </a:xfrm>
            </p:grpSpPr>
            <p:sp>
              <p:nvSpPr>
                <p:cNvPr id="376" name="Freeform: Shape 375">
                  <a:extLst>
                    <a:ext uri="{FF2B5EF4-FFF2-40B4-BE49-F238E27FC236}">
                      <a16:creationId xmlns:a16="http://schemas.microsoft.com/office/drawing/2014/main" id="{2105F7E5-BBDE-8D4B-7D8D-D596EDD92AF7}"/>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77" name="Freeform: Shape 376">
                  <a:extLst>
                    <a:ext uri="{FF2B5EF4-FFF2-40B4-BE49-F238E27FC236}">
                      <a16:creationId xmlns:a16="http://schemas.microsoft.com/office/drawing/2014/main" id="{578CD55E-1756-FE79-8BC2-8601049A72CC}"/>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78" name="Freeform: Shape 377">
                  <a:extLst>
                    <a:ext uri="{FF2B5EF4-FFF2-40B4-BE49-F238E27FC236}">
                      <a16:creationId xmlns:a16="http://schemas.microsoft.com/office/drawing/2014/main" id="{4A5AA22E-DB8A-18D9-A333-D81B6210697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75" name="Freeform: Shape 374">
                <a:extLst>
                  <a:ext uri="{FF2B5EF4-FFF2-40B4-BE49-F238E27FC236}">
                    <a16:creationId xmlns:a16="http://schemas.microsoft.com/office/drawing/2014/main" id="{1649F7A9-F695-0FC4-7A58-175F677D20BC}"/>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Tree>
    <p:extLst>
      <p:ext uri="{BB962C8B-B14F-4D97-AF65-F5344CB8AC3E}">
        <p14:creationId xmlns:p14="http://schemas.microsoft.com/office/powerpoint/2010/main" val="399770424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50" fill="hold">
                                          <p:stCondLst>
                                            <p:cond delay="0"/>
                                          </p:stCondLst>
                                        </p:cTn>
                                        <p:tgtEl>
                                          <p:spTgt spid="370"/>
                                        </p:tgtEl>
                                        <p:attrNameLst>
                                          <p:attrName>r</p:attrName>
                                        </p:attrNameLst>
                                      </p:cBhvr>
                                    </p:animRot>
                                    <p:animRot by="-240000">
                                      <p:cBhvr>
                                        <p:cTn id="7" dur="300" fill="hold">
                                          <p:stCondLst>
                                            <p:cond delay="300"/>
                                          </p:stCondLst>
                                        </p:cTn>
                                        <p:tgtEl>
                                          <p:spTgt spid="370"/>
                                        </p:tgtEl>
                                        <p:attrNameLst>
                                          <p:attrName>r</p:attrName>
                                        </p:attrNameLst>
                                      </p:cBhvr>
                                    </p:animRot>
                                    <p:animRot by="240000">
                                      <p:cBhvr>
                                        <p:cTn id="8" dur="300" fill="hold">
                                          <p:stCondLst>
                                            <p:cond delay="600"/>
                                          </p:stCondLst>
                                        </p:cTn>
                                        <p:tgtEl>
                                          <p:spTgt spid="370"/>
                                        </p:tgtEl>
                                        <p:attrNameLst>
                                          <p:attrName>r</p:attrName>
                                        </p:attrNameLst>
                                      </p:cBhvr>
                                    </p:animRot>
                                    <p:animRot by="-240000">
                                      <p:cBhvr>
                                        <p:cTn id="9" dur="300" fill="hold">
                                          <p:stCondLst>
                                            <p:cond delay="900"/>
                                          </p:stCondLst>
                                        </p:cTn>
                                        <p:tgtEl>
                                          <p:spTgt spid="370"/>
                                        </p:tgtEl>
                                        <p:attrNameLst>
                                          <p:attrName>r</p:attrName>
                                        </p:attrNameLst>
                                      </p:cBhvr>
                                    </p:animRot>
                                    <p:animRot by="120000">
                                      <p:cBhvr>
                                        <p:cTn id="10" dur="300" fill="hold">
                                          <p:stCondLst>
                                            <p:cond delay="1200"/>
                                          </p:stCondLst>
                                        </p:cTn>
                                        <p:tgtEl>
                                          <p:spTgt spid="370"/>
                                        </p:tgtEl>
                                        <p:attrNameLst>
                                          <p:attrName>r</p:attrName>
                                        </p:attrNameLst>
                                      </p:cBhvr>
                                    </p:animRot>
                                  </p:childTnLst>
                                </p:cTn>
                              </p:par>
                              <p:par>
                                <p:cTn id="11" presetID="8" presetClass="emph" presetSubtype="0" repeatCount="indefinite" autoRev="1" fill="hold" nodeType="withEffect">
                                  <p:stCondLst>
                                    <p:cond delay="0"/>
                                  </p:stCondLst>
                                  <p:childTnLst>
                                    <p:animRot by="900000">
                                      <p:cBhvr>
                                        <p:cTn id="12" dur="500" fill="hold"/>
                                        <p:tgtEl>
                                          <p:spTgt spid="360"/>
                                        </p:tgtEl>
                                        <p:attrNameLst>
                                          <p:attrName>r</p:attrName>
                                        </p:attrNameLst>
                                      </p:cBhvr>
                                    </p:animRot>
                                  </p:childTnLst>
                                </p:cTn>
                              </p:par>
                              <p:par>
                                <p:cTn id="13" presetID="8" presetClass="emph" presetSubtype="0" repeatCount="indefinite" autoRev="1" fill="hold" nodeType="withEffect">
                                  <p:stCondLst>
                                    <p:cond delay="0"/>
                                  </p:stCondLst>
                                  <p:childTnLst>
                                    <p:animRot by="-900000">
                                      <p:cBhvr>
                                        <p:cTn id="14" dur="500" fill="hold"/>
                                        <p:tgtEl>
                                          <p:spTgt spid="350"/>
                                        </p:tgtEl>
                                        <p:attrNameLst>
                                          <p:attrName>r</p:attrName>
                                        </p:attrNameLst>
                                      </p:cBhvr>
                                    </p:animRot>
                                  </p:childTnLst>
                                </p:cTn>
                              </p:par>
                              <p:par>
                                <p:cTn id="15" presetID="23" presetClass="entr" presetSubtype="16" fill="hold" nodeType="withEffect">
                                  <p:stCondLst>
                                    <p:cond delay="10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547329"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và</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1181414"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err="1">
                  <a:solidFill>
                    <a:srgbClr val="793307"/>
                  </a:solidFill>
                  <a:latin typeface="Cambria" panose="02040503050406030204" pitchFamily="18" charset="0"/>
                  <a:ea typeface="Cambria" panose="02040503050406030204" pitchFamily="18" charset="0"/>
                  <a:cs typeface="Mali" panose="00000500000000000000" pitchFamily="2" charset="-34"/>
                </a:rPr>
                <a:t>đang</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899285"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làm</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2063065"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err="1">
                  <a:solidFill>
                    <a:srgbClr val="793307"/>
                  </a:solidFill>
                  <a:latin typeface="Cambria" panose="02040503050406030204" pitchFamily="18" charset="0"/>
                  <a:ea typeface="Cambria" panose="02040503050406030204" pitchFamily="18" charset="0"/>
                  <a:cs typeface="Mali" panose="00000500000000000000" pitchFamily="2" charset="-34"/>
                </a:rPr>
                <a:t>đọc</a:t>
              </a:r>
              <a:r>
                <a:rPr lang="en-US" sz="4400" dirty="0">
                  <a:solidFill>
                    <a:srgbClr val="793307"/>
                  </a:solidFill>
                  <a:latin typeface="Cambria" panose="02040503050406030204" pitchFamily="18" charset="0"/>
                  <a:ea typeface="Cambria" panose="02040503050406030204" pitchFamily="18" charset="0"/>
                  <a:cs typeface="Mali" panose="00000500000000000000" pitchFamily="2" charset="-34"/>
                </a:rPr>
                <a:t> </a:t>
              </a:r>
              <a:r>
                <a:rPr lang="en-US" sz="4400" dirty="0" err="1">
                  <a:solidFill>
                    <a:srgbClr val="793307"/>
                  </a:solidFill>
                  <a:latin typeface="Cambria" panose="02040503050406030204" pitchFamily="18" charset="0"/>
                  <a:ea typeface="Cambria" panose="02040503050406030204" pitchFamily="18" charset="0"/>
                  <a:cs typeface="Mali" panose="00000500000000000000" pitchFamily="2" charset="-34"/>
                </a:rPr>
                <a:t>sách</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1" y="317459"/>
              <a:ext cx="9438277"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1.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Tìm</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kết</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từ</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trong</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sau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Anh ấy đang làm bài tập và cô ấy đang đọc sách.</a:t>
              </a:r>
              <a:endPar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58944" y="4493557"/>
            <a:ext cx="2503988" cy="2503988"/>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92673" y="3538429"/>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72241"/>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10630" y="210405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1666061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7"/>
                  </p:tgtEl>
                </p:cond>
              </p:nextCondLst>
            </p:seq>
            <p:seq concurrent="1" nextAc="seek">
              <p:cTn id="68" restart="whenNotActive" fill="hold" evtFilter="cancelBubble" nodeType="interactiveSeq">
                <p:stCondLst>
                  <p:cond evt="onClick" delay="0">
                    <p:tgtEl>
                      <p:spTgt spid="48"/>
                    </p:tgtEl>
                  </p:cond>
                </p:stCondLst>
                <p:endSync evt="end" delay="0">
                  <p:rtn val="all"/>
                </p:endSync>
                <p:childTnLst>
                  <p:par>
                    <p:cTn id="69" fill="hold">
                      <p:stCondLst>
                        <p:cond delay="0"/>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54"/>
                                        </p:tgtEl>
                                        <p:attrNameLst>
                                          <p:attrName>style.visibility</p:attrName>
                                        </p:attrNameLst>
                                      </p:cBhvr>
                                      <p:to>
                                        <p:strVal val="visible"/>
                                      </p:to>
                                    </p:set>
                                    <p:anim calcmode="lin" valueType="num">
                                      <p:cBhvr>
                                        <p:cTn id="73" dur="250" fill="hold"/>
                                        <p:tgtEl>
                                          <p:spTgt spid="54"/>
                                        </p:tgtEl>
                                        <p:attrNameLst>
                                          <p:attrName>ppt_w</p:attrName>
                                        </p:attrNameLst>
                                      </p:cBhvr>
                                      <p:tavLst>
                                        <p:tav tm="0">
                                          <p:val>
                                            <p:fltVal val="0"/>
                                          </p:val>
                                        </p:tav>
                                        <p:tav tm="100000">
                                          <p:val>
                                            <p:strVal val="#ppt_w"/>
                                          </p:val>
                                        </p:tav>
                                      </p:tavLst>
                                    </p:anim>
                                    <p:anim calcmode="lin" valueType="num">
                                      <p:cBhvr>
                                        <p:cTn id="74" dur="250" fill="hold"/>
                                        <p:tgtEl>
                                          <p:spTgt spid="54"/>
                                        </p:tgtEl>
                                        <p:attrNameLst>
                                          <p:attrName>ppt_h</p:attrName>
                                        </p:attrNameLst>
                                      </p:cBhvr>
                                      <p:tavLst>
                                        <p:tav tm="0">
                                          <p:val>
                                            <p:fltVal val="0"/>
                                          </p:val>
                                        </p:tav>
                                        <p:tav tm="100000">
                                          <p:val>
                                            <p:strVal val="#ppt_h"/>
                                          </p:val>
                                        </p:tav>
                                      </p:tavLst>
                                    </p:anim>
                                  </p:childTnLst>
                                </p:cTn>
                              </p:par>
                              <p:par>
                                <p:cTn id="75" presetID="1" presetClass="mediacall" presetSubtype="0" fill="hold" nodeType="withEffect">
                                  <p:stCondLst>
                                    <p:cond delay="0"/>
                                  </p:stCondLst>
                                  <p:childTnLst>
                                    <p:cmd type="call" cmd="playFrom(0.0)">
                                      <p:cBhvr>
                                        <p:cTn id="76" dur="1009" fill="hold"/>
                                        <p:tgtEl>
                                          <p:spTgt spid="4"/>
                                        </p:tgtEl>
                                      </p:cBhvr>
                                    </p:cmd>
                                  </p:childTnLst>
                                </p:cTn>
                              </p:par>
                            </p:childTnLst>
                          </p:cTn>
                        </p:par>
                      </p:childTnLst>
                    </p:cTn>
                  </p:par>
                </p:childTnLst>
              </p:cTn>
              <p:nextCondLst>
                <p:cond evt="onClick" delay="0">
                  <p:tgtEl>
                    <p:spTgt spid="48"/>
                  </p:tgtEl>
                </p:cond>
              </p:nextCondLst>
            </p:seq>
            <p:seq concurrent="1" nextAc="seek">
              <p:cTn id="77" restart="whenNotActive" fill="hold" evtFilter="cancelBubble" nodeType="interactiveSeq">
                <p:stCondLst>
                  <p:cond evt="onClick" delay="0">
                    <p:tgtEl>
                      <p:spTgt spid="50"/>
                    </p:tgtEl>
                  </p:cond>
                </p:stCondLst>
                <p:endSync evt="end" delay="0">
                  <p:rtn val="all"/>
                </p:endSync>
                <p:childTnLst>
                  <p:par>
                    <p:cTn id="78" fill="hold">
                      <p:stCondLst>
                        <p:cond delay="0"/>
                      </p:stCondLst>
                      <p:childTnLst>
                        <p:par>
                          <p:cTn id="79" fill="hold">
                            <p:stCondLst>
                              <p:cond delay="0"/>
                            </p:stCondLst>
                            <p:childTnLst>
                              <p:par>
                                <p:cTn id="80" presetID="23" presetClass="entr" presetSubtype="16" fill="hold" nodeType="clickEffect">
                                  <p:stCondLst>
                                    <p:cond delay="0"/>
                                  </p:stCondLst>
                                  <p:childTnLst>
                                    <p:set>
                                      <p:cBhvr>
                                        <p:cTn id="81" dur="1" fill="hold">
                                          <p:stCondLst>
                                            <p:cond delay="0"/>
                                          </p:stCondLst>
                                        </p:cTn>
                                        <p:tgtEl>
                                          <p:spTgt spid="55"/>
                                        </p:tgtEl>
                                        <p:attrNameLst>
                                          <p:attrName>style.visibility</p:attrName>
                                        </p:attrNameLst>
                                      </p:cBhvr>
                                      <p:to>
                                        <p:strVal val="visible"/>
                                      </p:to>
                                    </p:set>
                                    <p:anim calcmode="lin" valueType="num">
                                      <p:cBhvr>
                                        <p:cTn id="82" dur="250" fill="hold"/>
                                        <p:tgtEl>
                                          <p:spTgt spid="55"/>
                                        </p:tgtEl>
                                        <p:attrNameLst>
                                          <p:attrName>ppt_w</p:attrName>
                                        </p:attrNameLst>
                                      </p:cBhvr>
                                      <p:tavLst>
                                        <p:tav tm="0">
                                          <p:val>
                                            <p:fltVal val="0"/>
                                          </p:val>
                                        </p:tav>
                                        <p:tav tm="100000">
                                          <p:val>
                                            <p:strVal val="#ppt_w"/>
                                          </p:val>
                                        </p:tav>
                                      </p:tavLst>
                                    </p:anim>
                                    <p:anim calcmode="lin" valueType="num">
                                      <p:cBhvr>
                                        <p:cTn id="83" dur="250" fill="hold"/>
                                        <p:tgtEl>
                                          <p:spTgt spid="55"/>
                                        </p:tgtEl>
                                        <p:attrNameLst>
                                          <p:attrName>ppt_h</p:attrName>
                                        </p:attrNameLst>
                                      </p:cBhvr>
                                      <p:tavLst>
                                        <p:tav tm="0">
                                          <p:val>
                                            <p:fltVal val="0"/>
                                          </p:val>
                                        </p:tav>
                                        <p:tav tm="100000">
                                          <p:val>
                                            <p:strVal val="#ppt_h"/>
                                          </p:val>
                                        </p:tav>
                                      </p:tavLst>
                                    </p:anim>
                                  </p:childTnLst>
                                </p:cTn>
                              </p:par>
                              <p:par>
                                <p:cTn id="84" presetID="1" presetClass="mediacall" presetSubtype="0" fill="hold" nodeType="withEffect">
                                  <p:stCondLst>
                                    <p:cond delay="0"/>
                                  </p:stCondLst>
                                  <p:childTnLst>
                                    <p:cmd type="call" cmd="playFrom(0.0)">
                                      <p:cBhvr>
                                        <p:cTn id="85" dur="1009" fill="hold"/>
                                        <p:tgtEl>
                                          <p:spTgt spid="7"/>
                                        </p:tgtEl>
                                      </p:cBhvr>
                                    </p:cmd>
                                  </p:childTnLst>
                                </p:cTn>
                              </p:par>
                            </p:childTnLst>
                          </p:cTn>
                        </p:par>
                      </p:childTnLst>
                    </p:cTn>
                  </p:par>
                </p:childTnLst>
              </p:cTn>
              <p:nextCondLst>
                <p:cond evt="onClick" delay="0">
                  <p:tgtEl>
                    <p:spTgt spid="50"/>
                  </p:tgtEl>
                </p:cond>
              </p:nextCondLst>
            </p:seq>
            <p:seq concurrent="1" nextAc="seek">
              <p:cTn id="86" restart="whenNotActive" fill="hold" evtFilter="cancelBubble" nodeType="interactiveSeq">
                <p:stCondLst>
                  <p:cond evt="onClick" delay="0">
                    <p:tgtEl>
                      <p:spTgt spid="49"/>
                    </p:tgtEl>
                  </p:cond>
                </p:stCondLst>
                <p:endSync evt="end" delay="0">
                  <p:rtn val="all"/>
                </p:endSync>
                <p:childTnLst>
                  <p:par>
                    <p:cTn id="87" fill="hold">
                      <p:stCondLst>
                        <p:cond delay="0"/>
                      </p:stCondLst>
                      <p:childTnLst>
                        <p:par>
                          <p:cTn id="88" fill="hold">
                            <p:stCondLst>
                              <p:cond delay="0"/>
                            </p:stCondLst>
                            <p:childTnLst>
                              <p:par>
                                <p:cTn id="89" presetID="23" presetClass="entr" presetSubtype="16" fill="hold" nodeType="clickEffect">
                                  <p:stCondLst>
                                    <p:cond delay="0"/>
                                  </p:stCondLst>
                                  <p:childTnLst>
                                    <p:set>
                                      <p:cBhvr>
                                        <p:cTn id="90" dur="1" fill="hold">
                                          <p:stCondLst>
                                            <p:cond delay="0"/>
                                          </p:stCondLst>
                                        </p:cTn>
                                        <p:tgtEl>
                                          <p:spTgt spid="25"/>
                                        </p:tgtEl>
                                        <p:attrNameLst>
                                          <p:attrName>style.visibility</p:attrName>
                                        </p:attrNameLst>
                                      </p:cBhvr>
                                      <p:to>
                                        <p:strVal val="visible"/>
                                      </p:to>
                                    </p:set>
                                    <p:anim calcmode="lin" valueType="num">
                                      <p:cBhvr>
                                        <p:cTn id="91" dur="250" fill="hold"/>
                                        <p:tgtEl>
                                          <p:spTgt spid="25"/>
                                        </p:tgtEl>
                                        <p:attrNameLst>
                                          <p:attrName>ppt_w</p:attrName>
                                        </p:attrNameLst>
                                      </p:cBhvr>
                                      <p:tavLst>
                                        <p:tav tm="0">
                                          <p:val>
                                            <p:fltVal val="0"/>
                                          </p:val>
                                        </p:tav>
                                        <p:tav tm="100000">
                                          <p:val>
                                            <p:strVal val="#ppt_w"/>
                                          </p:val>
                                        </p:tav>
                                      </p:tavLst>
                                    </p:anim>
                                    <p:anim calcmode="lin" valueType="num">
                                      <p:cBhvr>
                                        <p:cTn id="92" dur="250" fill="hold"/>
                                        <p:tgtEl>
                                          <p:spTgt spid="25"/>
                                        </p:tgtEl>
                                        <p:attrNameLst>
                                          <p:attrName>ppt_h</p:attrName>
                                        </p:attrNameLst>
                                      </p:cBhvr>
                                      <p:tavLst>
                                        <p:tav tm="0">
                                          <p:val>
                                            <p:fltVal val="0"/>
                                          </p:val>
                                        </p:tav>
                                        <p:tav tm="100000">
                                          <p:val>
                                            <p:strVal val="#ppt_h"/>
                                          </p:val>
                                        </p:tav>
                                      </p:tavLst>
                                    </p:anim>
                                  </p:childTnLst>
                                </p:cTn>
                              </p:par>
                              <p:par>
                                <p:cTn id="93" presetID="1" presetClass="mediacall" presetSubtype="0" fill="hold" nodeType="withEffect">
                                  <p:stCondLst>
                                    <p:cond delay="0"/>
                                  </p:stCondLst>
                                  <p:childTnLst>
                                    <p:cmd type="call" cmd="playFrom(0.0)">
                                      <p:cBhvr>
                                        <p:cTn id="94" dur="1009" fill="hold"/>
                                        <p:tgtEl>
                                          <p:spTgt spid="8"/>
                                        </p:tgtEl>
                                      </p:cBhvr>
                                    </p:cmd>
                                  </p:childTnLst>
                                </p:cTn>
                              </p:par>
                            </p:childTnLst>
                          </p:cTn>
                        </p:par>
                      </p:childTnLst>
                    </p:cTn>
                  </p:par>
                </p:childTnLst>
              </p:cTn>
              <p:nextCondLst>
                <p:cond evt="onClick" delay="0">
                  <p:tgtEl>
                    <p:spTgt spid="49"/>
                  </p:tgtEl>
                </p:cond>
              </p:nextCondLst>
            </p:seq>
            <p:audio>
              <p:cMediaNode vol="80000">
                <p:cTn id="95" fill="hold" display="0">
                  <p:stCondLst>
                    <p:cond delay="indefinite"/>
                  </p:stCondLst>
                  <p:endCondLst>
                    <p:cond evt="onStopAudio" delay="0">
                      <p:tgtEl>
                        <p:sldTgt/>
                      </p:tgtEl>
                    </p:cond>
                  </p:endCondLst>
                </p:cTn>
                <p:tgtEl>
                  <p:spTgt spid="2"/>
                </p:tgtEl>
              </p:cMediaNode>
            </p:audio>
            <p:audio>
              <p:cMediaNode vol="80000">
                <p:cTn id="96" fill="hold" display="0">
                  <p:stCondLst>
                    <p:cond delay="indefinite"/>
                  </p:stCondLst>
                  <p:endCondLst>
                    <p:cond evt="onStopAudio" delay="0">
                      <p:tgtEl>
                        <p:sldTgt/>
                      </p:tgtEl>
                    </p:cond>
                  </p:endCondLst>
                </p:cTn>
                <p:tgtEl>
                  <p:spTgt spid="4"/>
                </p:tgtEl>
              </p:cMediaNode>
            </p:audio>
            <p:audio>
              <p:cMediaNode vol="80000">
                <p:cTn id="97" fill="hold" display="0">
                  <p:stCondLst>
                    <p:cond delay="indefinite"/>
                  </p:stCondLst>
                  <p:endCondLst>
                    <p:cond evt="onStopAudio" delay="0">
                      <p:tgtEl>
                        <p:sldTgt/>
                      </p:tgtEl>
                    </p:cond>
                  </p:endCondLst>
                </p:cTn>
                <p:tgtEl>
                  <p:spTgt spid="7"/>
                </p:tgtEl>
              </p:cMediaNode>
            </p:audio>
            <p:audio>
              <p:cMediaNode vol="80000">
                <p:cTn id="98" fill="hold" display="0">
                  <p:stCondLst>
                    <p:cond delay="indefinite"/>
                  </p:stCondLst>
                  <p:endCondLst>
                    <p:cond evt="onStopAudio" delay="0">
                      <p:tgtEl>
                        <p:sldTgt/>
                      </p:tgtEl>
                    </p:cond>
                  </p:endCondLst>
                </p:cTn>
                <p:tgtEl>
                  <p:spTgt spid="8"/>
                </p:tgtEl>
              </p:cMediaNode>
            </p:audio>
          </p:childTnLst>
        </p:cTn>
      </p:par>
    </p:tnLst>
    <p:bldLst>
      <p:bldP spid="37" grpId="0"/>
      <p:bldP spid="40" grpId="0"/>
      <p:bldP spid="41" grpId="0"/>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707501"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này</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738985"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solidFill>
                    <a:srgbClr val="793307"/>
                  </a:solidFill>
                  <a:latin typeface="Cambria" panose="02040503050406030204" pitchFamily="18" charset="0"/>
                  <a:ea typeface="Cambria" panose="02040503050406030204" pitchFamily="18" charset="0"/>
                  <a:cs typeface="Mali" panose="00000500000000000000" pitchFamily="2" charset="-34"/>
                </a:rPr>
                <a:t>đến</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557525"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rồi</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734175"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qua</a:t>
              </a: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2" y="317459"/>
              <a:ext cx="8184228" cy="98488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2.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Tìm</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kết</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từ</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trong</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sau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Đoàn tàu này qua rồi đoàn tàu khác đến.</a:t>
              </a:r>
              <a:endPar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121906" y="4887284"/>
            <a:ext cx="1583694" cy="1583694"/>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92673" y="3538429"/>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431401" y="215541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686334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8"/>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54"/>
                                        </p:tgtEl>
                                        <p:attrNameLst>
                                          <p:attrName>style.visibility</p:attrName>
                                        </p:attrNameLst>
                                      </p:cBhvr>
                                      <p:to>
                                        <p:strVal val="visible"/>
                                      </p:to>
                                    </p:set>
                                    <p:anim calcmode="lin" valueType="num">
                                      <p:cBhvr>
                                        <p:cTn id="50" dur="250" fill="hold"/>
                                        <p:tgtEl>
                                          <p:spTgt spid="54"/>
                                        </p:tgtEl>
                                        <p:attrNameLst>
                                          <p:attrName>ppt_w</p:attrName>
                                        </p:attrNameLst>
                                      </p:cBhvr>
                                      <p:tavLst>
                                        <p:tav tm="0">
                                          <p:val>
                                            <p:fltVal val="0"/>
                                          </p:val>
                                        </p:tav>
                                        <p:tav tm="100000">
                                          <p:val>
                                            <p:strVal val="#ppt_w"/>
                                          </p:val>
                                        </p:tav>
                                      </p:tavLst>
                                    </p:anim>
                                    <p:anim calcmode="lin" valueType="num">
                                      <p:cBhvr>
                                        <p:cTn id="51" dur="250" fill="hold"/>
                                        <p:tgtEl>
                                          <p:spTgt spid="5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1009" fill="hold"/>
                                        <p:tgtEl>
                                          <p:spTgt spid="4"/>
                                        </p:tgtEl>
                                      </p:cBhvr>
                                    </p:cmd>
                                  </p:childTnLst>
                                </p:cTn>
                              </p:par>
                            </p:childTnLst>
                          </p:cTn>
                        </p:par>
                      </p:childTnLst>
                    </p:cTn>
                  </p:par>
                </p:childTnLst>
              </p:cTn>
              <p:nextCondLst>
                <p:cond evt="onClick" delay="0">
                  <p:tgtEl>
                    <p:spTgt spid="48"/>
                  </p:tgtEl>
                </p:cond>
              </p:nextCondLst>
            </p:seq>
            <p:seq concurrent="1" nextAc="seek">
              <p:cTn id="54" restart="whenNotActive" fill="hold" evtFilter="cancelBubble" nodeType="interactiveSeq">
                <p:stCondLst>
                  <p:cond evt="onClick" delay="0">
                    <p:tgtEl>
                      <p:spTgt spid="50"/>
                    </p:tgtEl>
                  </p:cond>
                </p:stCondLst>
                <p:endSync evt="end" delay="0">
                  <p:rtn val="all"/>
                </p:endSync>
                <p:childTnLst>
                  <p:par>
                    <p:cTn id="55" fill="hold">
                      <p:stCondLst>
                        <p:cond delay="0"/>
                      </p:stCondLst>
                      <p:childTnLst>
                        <p:par>
                          <p:cTn id="56" fill="hold">
                            <p:stCondLst>
                              <p:cond delay="0"/>
                            </p:stCondLst>
                            <p:childTnLst>
                              <p:par>
                                <p:cTn id="57" presetID="23" presetClass="entr" presetSubtype="16"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p:cTn id="59" dur="250" fill="hold"/>
                                        <p:tgtEl>
                                          <p:spTgt spid="24"/>
                                        </p:tgtEl>
                                        <p:attrNameLst>
                                          <p:attrName>ppt_w</p:attrName>
                                        </p:attrNameLst>
                                      </p:cBhvr>
                                      <p:tavLst>
                                        <p:tav tm="0">
                                          <p:val>
                                            <p:fltVal val="0"/>
                                          </p:val>
                                        </p:tav>
                                        <p:tav tm="100000">
                                          <p:val>
                                            <p:strVal val="#ppt_w"/>
                                          </p:val>
                                        </p:tav>
                                      </p:tavLst>
                                    </p:anim>
                                    <p:anim calcmode="lin" valueType="num">
                                      <p:cBhvr>
                                        <p:cTn id="60" dur="250" fill="hold"/>
                                        <p:tgtEl>
                                          <p:spTgt spid="24"/>
                                        </p:tgtEl>
                                        <p:attrNameLst>
                                          <p:attrName>ppt_h</p:attrName>
                                        </p:attrNameLst>
                                      </p:cBhvr>
                                      <p:tavLst>
                                        <p:tav tm="0">
                                          <p:val>
                                            <p:fltVal val="0"/>
                                          </p:val>
                                        </p:tav>
                                        <p:tav tm="100000">
                                          <p:val>
                                            <p:strVal val="#ppt_h"/>
                                          </p:val>
                                        </p:tav>
                                      </p:tavLst>
                                    </p:anim>
                                  </p:childTnLst>
                                </p:cTn>
                              </p:par>
                              <p:par>
                                <p:cTn id="61" presetID="1" presetClass="mediacall" presetSubtype="0" fill="hold" nodeType="withEffect">
                                  <p:stCondLst>
                                    <p:cond delay="0"/>
                                  </p:stCondLst>
                                  <p:childTnLst>
                                    <p:cmd type="call" cmd="playFrom(0.0)">
                                      <p:cBhvr>
                                        <p:cTn id="62" dur="2808" fill="hold"/>
                                        <p:tgtEl>
                                          <p:spTgt spid="2"/>
                                        </p:tgtEl>
                                      </p:cBhvr>
                                    </p:cmd>
                                  </p:childTnLst>
                                </p:cTn>
                              </p:par>
                              <p:par>
                                <p:cTn id="63" presetID="1" presetClass="exit" presetSubtype="0" fill="hold" nodeType="withEffect">
                                  <p:stCondLst>
                                    <p:cond delay="0"/>
                                  </p:stCondLst>
                                  <p:childTnLst>
                                    <p:set>
                                      <p:cBhvr>
                                        <p:cTn id="64" dur="1" fill="hold">
                                          <p:stCondLst>
                                            <p:cond delay="0"/>
                                          </p:stCondLst>
                                        </p:cTn>
                                        <p:tgtEl>
                                          <p:spTgt spid="53"/>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fade">
                                      <p:cBhvr>
                                        <p:cTn id="67" dur="500"/>
                                        <p:tgtEl>
                                          <p:spTgt spid="56"/>
                                        </p:tgtEl>
                                      </p:cBhvr>
                                    </p:animEffect>
                                  </p:childTnLst>
                                </p:cTn>
                              </p:par>
                              <p:par>
                                <p:cTn id="68" presetID="1" presetClass="exit" presetSubtype="0" fill="hold" nodeType="withEffect">
                                  <p:stCondLst>
                                    <p:cond delay="800"/>
                                  </p:stCondLst>
                                  <p:childTnLst>
                                    <p:set>
                                      <p:cBhvr>
                                        <p:cTn id="69" dur="1" fill="hold">
                                          <p:stCondLst>
                                            <p:cond delay="0"/>
                                          </p:stCondLst>
                                        </p:cTn>
                                        <p:tgtEl>
                                          <p:spTgt spid="56"/>
                                        </p:tgtEl>
                                        <p:attrNameLst>
                                          <p:attrName>style.visibility</p:attrName>
                                        </p:attrNameLst>
                                      </p:cBhvr>
                                      <p:to>
                                        <p:strVal val="hidden"/>
                                      </p:to>
                                    </p:set>
                                  </p:childTnLst>
                                </p:cTn>
                              </p:par>
                              <p:par>
                                <p:cTn id="70" presetID="1" presetClass="exit" presetSubtype="0" fill="hold" nodeType="withEffect">
                                  <p:stCondLst>
                                    <p:cond delay="900"/>
                                  </p:stCondLst>
                                  <p:childTnLst>
                                    <p:set>
                                      <p:cBhvr>
                                        <p:cTn id="71" dur="1" fill="hold">
                                          <p:stCondLst>
                                            <p:cond delay="0"/>
                                          </p:stCondLst>
                                        </p:cTn>
                                        <p:tgtEl>
                                          <p:spTgt spid="52"/>
                                        </p:tgtEl>
                                        <p:attrNameLst>
                                          <p:attrName>style.visibility</p:attrName>
                                        </p:attrNameLst>
                                      </p:cBhvr>
                                      <p:to>
                                        <p:strVal val="hidden"/>
                                      </p:to>
                                    </p:set>
                                  </p:childTnLst>
                                </p:cTn>
                              </p:par>
                              <p:par>
                                <p:cTn id="72" presetID="10" presetClass="entr" presetSubtype="0" fill="hold" nodeType="withEffect">
                                  <p:stCondLst>
                                    <p:cond delay="1000"/>
                                  </p:stCondLst>
                                  <p:childTnLst>
                                    <p:set>
                                      <p:cBhvr>
                                        <p:cTn id="73" dur="1" fill="hold">
                                          <p:stCondLst>
                                            <p:cond delay="0"/>
                                          </p:stCondLst>
                                        </p:cTn>
                                        <p:tgtEl>
                                          <p:spTgt spid="57"/>
                                        </p:tgtEl>
                                        <p:attrNameLst>
                                          <p:attrName>style.visibility</p:attrName>
                                        </p:attrNameLst>
                                      </p:cBhvr>
                                      <p:to>
                                        <p:strVal val="visible"/>
                                      </p:to>
                                    </p:set>
                                    <p:animEffect transition="in" filter="fade">
                                      <p:cBhvr>
                                        <p:cTn id="74" dur="250"/>
                                        <p:tgtEl>
                                          <p:spTgt spid="57"/>
                                        </p:tgtEl>
                                      </p:cBhvr>
                                    </p:animEffect>
                                  </p:childTnLst>
                                </p:cTn>
                              </p:par>
                              <p:par>
                                <p:cTn id="75" presetID="63" presetClass="path" presetSubtype="0" fill="hold" nodeType="withEffect">
                                  <p:stCondLst>
                                    <p:cond delay="1400"/>
                                  </p:stCondLst>
                                  <p:childTnLst>
                                    <p:animMotion origin="layout" path="M -0.00312 0.0088 L 0.68633 0.00162 " pathEditMode="relative" rAng="0" ptsTypes="AA">
                                      <p:cBhvr>
                                        <p:cTn id="76"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50"/>
                  </p:tgtEl>
                </p:cond>
              </p:nextCondLst>
            </p:seq>
            <p:seq concurrent="1" nextAc="seek">
              <p:cTn id="77" restart="whenNotActive" fill="hold" evtFilter="cancelBubble" nodeType="interactiveSeq">
                <p:stCondLst>
                  <p:cond evt="onClick" delay="0">
                    <p:tgtEl>
                      <p:spTgt spid="49"/>
                    </p:tgtEl>
                  </p:cond>
                </p:stCondLst>
                <p:endSync evt="end" delay="0">
                  <p:rtn val="all"/>
                </p:endSync>
                <p:childTnLst>
                  <p:par>
                    <p:cTn id="78" fill="hold">
                      <p:stCondLst>
                        <p:cond delay="0"/>
                      </p:stCondLst>
                      <p:childTnLst>
                        <p:par>
                          <p:cTn id="79" fill="hold">
                            <p:stCondLst>
                              <p:cond delay="0"/>
                            </p:stCondLst>
                            <p:childTnLst>
                              <p:par>
                                <p:cTn id="80" presetID="23" presetClass="entr" presetSubtype="16" fill="hold" nodeType="clickEffect">
                                  <p:stCondLst>
                                    <p:cond delay="0"/>
                                  </p:stCondLst>
                                  <p:childTnLst>
                                    <p:set>
                                      <p:cBhvr>
                                        <p:cTn id="81" dur="1" fill="hold">
                                          <p:stCondLst>
                                            <p:cond delay="0"/>
                                          </p:stCondLst>
                                        </p:cTn>
                                        <p:tgtEl>
                                          <p:spTgt spid="25"/>
                                        </p:tgtEl>
                                        <p:attrNameLst>
                                          <p:attrName>style.visibility</p:attrName>
                                        </p:attrNameLst>
                                      </p:cBhvr>
                                      <p:to>
                                        <p:strVal val="visible"/>
                                      </p:to>
                                    </p:set>
                                    <p:anim calcmode="lin" valueType="num">
                                      <p:cBhvr>
                                        <p:cTn id="82" dur="250" fill="hold"/>
                                        <p:tgtEl>
                                          <p:spTgt spid="25"/>
                                        </p:tgtEl>
                                        <p:attrNameLst>
                                          <p:attrName>ppt_w</p:attrName>
                                        </p:attrNameLst>
                                      </p:cBhvr>
                                      <p:tavLst>
                                        <p:tav tm="0">
                                          <p:val>
                                            <p:fltVal val="0"/>
                                          </p:val>
                                        </p:tav>
                                        <p:tav tm="100000">
                                          <p:val>
                                            <p:strVal val="#ppt_w"/>
                                          </p:val>
                                        </p:tav>
                                      </p:tavLst>
                                    </p:anim>
                                    <p:anim calcmode="lin" valueType="num">
                                      <p:cBhvr>
                                        <p:cTn id="83" dur="250" fill="hold"/>
                                        <p:tgtEl>
                                          <p:spTgt spid="25"/>
                                        </p:tgtEl>
                                        <p:attrNameLst>
                                          <p:attrName>ppt_h</p:attrName>
                                        </p:attrNameLst>
                                      </p:cBhvr>
                                      <p:tavLst>
                                        <p:tav tm="0">
                                          <p:val>
                                            <p:fltVal val="0"/>
                                          </p:val>
                                        </p:tav>
                                        <p:tav tm="100000">
                                          <p:val>
                                            <p:strVal val="#ppt_h"/>
                                          </p:val>
                                        </p:tav>
                                      </p:tavLst>
                                    </p:anim>
                                  </p:childTnLst>
                                </p:cTn>
                              </p:par>
                              <p:par>
                                <p:cTn id="84" presetID="1" presetClass="mediacall" presetSubtype="0" fill="hold" nodeType="withEffect">
                                  <p:stCondLst>
                                    <p:cond delay="0"/>
                                  </p:stCondLst>
                                  <p:childTnLst>
                                    <p:cmd type="call" cmd="playFrom(0.0)">
                                      <p:cBhvr>
                                        <p:cTn id="85" dur="1009" fill="hold"/>
                                        <p:tgtEl>
                                          <p:spTgt spid="8"/>
                                        </p:tgtEl>
                                      </p:cBhvr>
                                    </p:cmd>
                                  </p:childTnLst>
                                </p:cTn>
                              </p:par>
                            </p:childTnLst>
                          </p:cTn>
                        </p:par>
                      </p:childTnLst>
                    </p:cTn>
                  </p:par>
                </p:childTnLst>
              </p:cTn>
              <p:nextCondLst>
                <p:cond evt="onClick" delay="0">
                  <p:tgtEl>
                    <p:spTgt spid="49"/>
                  </p:tgtEl>
                </p:cond>
              </p:nextCondLst>
            </p:seq>
            <p:audio>
              <p:cMediaNode vol="80000">
                <p:cTn id="86" fill="hold" display="0">
                  <p:stCondLst>
                    <p:cond delay="indefinite"/>
                  </p:stCondLst>
                  <p:endCondLst>
                    <p:cond evt="onStopAudio" delay="0">
                      <p:tgtEl>
                        <p:sldTgt/>
                      </p:tgtEl>
                    </p:cond>
                  </p:endCondLst>
                </p:cTn>
                <p:tgtEl>
                  <p:spTgt spid="2"/>
                </p:tgtEl>
              </p:cMediaNode>
            </p:audio>
            <p:audio>
              <p:cMediaNode vol="80000">
                <p:cTn id="87" fill="hold" display="0">
                  <p:stCondLst>
                    <p:cond delay="indefinite"/>
                  </p:stCondLst>
                  <p:endCondLst>
                    <p:cond evt="onStopAudio" delay="0">
                      <p:tgtEl>
                        <p:sldTgt/>
                      </p:tgtEl>
                    </p:cond>
                  </p:endCondLst>
                </p:cTn>
                <p:tgtEl>
                  <p:spTgt spid="4"/>
                </p:tgtEl>
              </p:cMediaNode>
            </p:audio>
            <p:audio>
              <p:cMediaNode vol="80000">
                <p:cTn id="88" fill="hold" display="0">
                  <p:stCondLst>
                    <p:cond delay="indefinite"/>
                  </p:stCondLst>
                  <p:endCondLst>
                    <p:cond evt="onStopAudio" delay="0">
                      <p:tgtEl>
                        <p:sldTgt/>
                      </p:tgtEl>
                    </p:cond>
                  </p:endCondLst>
                </p:cTn>
                <p:tgtEl>
                  <p:spTgt spid="7"/>
                </p:tgtEl>
              </p:cMediaNode>
            </p:audio>
            <p:audio>
              <p:cMediaNode vol="80000">
                <p:cTn id="89" fill="hold" display="0">
                  <p:stCondLst>
                    <p:cond delay="indefinite"/>
                  </p:stCondLst>
                  <p:endCondLst>
                    <p:cond evt="onStopAudio" delay="0">
                      <p:tgtEl>
                        <p:sldTgt/>
                      </p:tgtEl>
                    </p:cond>
                  </p:endCondLst>
                </p:cTn>
                <p:tgtEl>
                  <p:spTgt spid="8"/>
                </p:tgtEl>
              </p:cMediaNode>
            </p:audio>
            <p:seq concurrent="1" nextAc="seek">
              <p:cTn id="90" restart="whenNotActive" fill="hold" evtFilter="cancelBubble" nodeType="interactiveSeq">
                <p:stCondLst>
                  <p:cond evt="onClick" delay="0">
                    <p:tgtEl>
                      <p:spTgt spid="47"/>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55"/>
                                        </p:tgtEl>
                                        <p:attrNameLst>
                                          <p:attrName>style.visibility</p:attrName>
                                        </p:attrNameLst>
                                      </p:cBhvr>
                                      <p:to>
                                        <p:strVal val="visible"/>
                                      </p:to>
                                    </p:set>
                                    <p:anim calcmode="lin" valueType="num">
                                      <p:cBhvr>
                                        <p:cTn id="95" dur="250" fill="hold"/>
                                        <p:tgtEl>
                                          <p:spTgt spid="55"/>
                                        </p:tgtEl>
                                        <p:attrNameLst>
                                          <p:attrName>ppt_w</p:attrName>
                                        </p:attrNameLst>
                                      </p:cBhvr>
                                      <p:tavLst>
                                        <p:tav tm="0">
                                          <p:val>
                                            <p:fltVal val="0"/>
                                          </p:val>
                                        </p:tav>
                                        <p:tav tm="100000">
                                          <p:val>
                                            <p:strVal val="#ppt_w"/>
                                          </p:val>
                                        </p:tav>
                                      </p:tavLst>
                                    </p:anim>
                                    <p:anim calcmode="lin" valueType="num">
                                      <p:cBhvr>
                                        <p:cTn id="96" dur="250" fill="hold"/>
                                        <p:tgtEl>
                                          <p:spTgt spid="55"/>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7"/>
                                        </p:tgtEl>
                                      </p:cBhvr>
                                    </p:cmd>
                                  </p:childTnLst>
                                </p:cTn>
                              </p:par>
                            </p:childTnLst>
                          </p:cTn>
                        </p:par>
                      </p:childTnLst>
                    </p:cTn>
                  </p:par>
                </p:childTnLst>
              </p:cTn>
              <p:nextCondLst>
                <p:cond evt="onClick" delay="0">
                  <p:tgtEl>
                    <p:spTgt spid="47"/>
                  </p:tgtEl>
                </p:cond>
              </p:nextCondLst>
            </p:seq>
          </p:childTnLst>
        </p:cTn>
      </p:par>
    </p:tnLst>
    <p:bldLst>
      <p:bldP spid="37" grpId="0"/>
      <p:bldP spid="40" grpId="0"/>
      <p:bldP spid="41" grpId="0"/>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1500411"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không</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440826"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vì</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2068067"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hôm</a:t>
              </a:r>
              <a:r>
                <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nay</a:t>
              </a: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548420"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về</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706331" cy="1752600"/>
            <a:chOff x="304800" y="152400"/>
            <a:chExt cx="11706331"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2" y="317459"/>
              <a:ext cx="10518649" cy="110799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3.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Tìm</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kết</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từ</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trong</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sau</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Bố em hôm nay không về nhà vì công tác đột xuất.</a:t>
              </a:r>
              <a:endPar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926402" y="4682951"/>
            <a:ext cx="1988394" cy="1988394"/>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55417"/>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10008" y="351889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263622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8"/>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8"/>
                  </p:tgtEl>
                </p:cond>
              </p:nextCondLst>
            </p:seq>
            <p:seq concurrent="1" nextAc="seek">
              <p:cTn id="68" restart="whenNotActive" fill="hold" evtFilter="cancelBubble" nodeType="interactiveSeq">
                <p:stCondLst>
                  <p:cond evt="onClick" delay="0">
                    <p:tgtEl>
                      <p:spTgt spid="49"/>
                    </p:tgtEl>
                  </p:cond>
                </p:stCondLst>
                <p:endSync evt="end" delay="0">
                  <p:rtn val="all"/>
                </p:endSync>
                <p:childTnLst>
                  <p:par>
                    <p:cTn id="69" fill="hold">
                      <p:stCondLst>
                        <p:cond delay="0"/>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p:cTn id="73" dur="250" fill="hold"/>
                                        <p:tgtEl>
                                          <p:spTgt spid="25"/>
                                        </p:tgtEl>
                                        <p:attrNameLst>
                                          <p:attrName>ppt_w</p:attrName>
                                        </p:attrNameLst>
                                      </p:cBhvr>
                                      <p:tavLst>
                                        <p:tav tm="0">
                                          <p:val>
                                            <p:fltVal val="0"/>
                                          </p:val>
                                        </p:tav>
                                        <p:tav tm="100000">
                                          <p:val>
                                            <p:strVal val="#ppt_w"/>
                                          </p:val>
                                        </p:tav>
                                      </p:tavLst>
                                    </p:anim>
                                    <p:anim calcmode="lin" valueType="num">
                                      <p:cBhvr>
                                        <p:cTn id="74" dur="250" fill="hold"/>
                                        <p:tgtEl>
                                          <p:spTgt spid="25"/>
                                        </p:tgtEl>
                                        <p:attrNameLst>
                                          <p:attrName>ppt_h</p:attrName>
                                        </p:attrNameLst>
                                      </p:cBhvr>
                                      <p:tavLst>
                                        <p:tav tm="0">
                                          <p:val>
                                            <p:fltVal val="0"/>
                                          </p:val>
                                        </p:tav>
                                        <p:tav tm="100000">
                                          <p:val>
                                            <p:strVal val="#ppt_h"/>
                                          </p:val>
                                        </p:tav>
                                      </p:tavLst>
                                    </p:anim>
                                  </p:childTnLst>
                                </p:cTn>
                              </p:par>
                              <p:par>
                                <p:cTn id="75" presetID="1" presetClass="mediacall" presetSubtype="0" fill="hold" nodeType="withEffect">
                                  <p:stCondLst>
                                    <p:cond delay="0"/>
                                  </p:stCondLst>
                                  <p:childTnLst>
                                    <p:cmd type="call" cmd="playFrom(0.0)">
                                      <p:cBhvr>
                                        <p:cTn id="76" dur="1009" fill="hold"/>
                                        <p:tgtEl>
                                          <p:spTgt spid="8"/>
                                        </p:tgtEl>
                                      </p:cBhvr>
                                    </p:cmd>
                                  </p:childTnLst>
                                </p:cTn>
                              </p:par>
                            </p:childTnLst>
                          </p:cTn>
                        </p:par>
                      </p:childTnLst>
                    </p:cTn>
                  </p:par>
                </p:childTnLst>
              </p:cTn>
              <p:nextCondLst>
                <p:cond evt="onClick" delay="0">
                  <p:tgtEl>
                    <p:spTgt spid="49"/>
                  </p:tgtEl>
                </p:cond>
              </p:nextCondLst>
            </p:seq>
            <p:audio>
              <p:cMediaNode vol="80000">
                <p:cTn id="77" fill="hold" display="0">
                  <p:stCondLst>
                    <p:cond delay="indefinite"/>
                  </p:stCondLst>
                  <p:endCondLst>
                    <p:cond evt="onStopAudio" delay="0">
                      <p:tgtEl>
                        <p:sldTgt/>
                      </p:tgtEl>
                    </p:cond>
                  </p:endCondLst>
                </p:cTn>
                <p:tgtEl>
                  <p:spTgt spid="2"/>
                </p:tgtEl>
              </p:cMediaNode>
            </p:audio>
            <p:audio>
              <p:cMediaNode vol="80000">
                <p:cTn id="78" fill="hold" display="0">
                  <p:stCondLst>
                    <p:cond delay="indefinite"/>
                  </p:stCondLst>
                  <p:endCondLst>
                    <p:cond evt="onStopAudio" delay="0">
                      <p:tgtEl>
                        <p:sldTgt/>
                      </p:tgtEl>
                    </p:cond>
                  </p:endCondLst>
                </p:cTn>
                <p:tgtEl>
                  <p:spTgt spid="4"/>
                </p:tgtEl>
              </p:cMediaNode>
            </p:audio>
            <p:audio>
              <p:cMediaNode vol="80000">
                <p:cTn id="79" fill="hold" display="0">
                  <p:stCondLst>
                    <p:cond delay="indefinite"/>
                  </p:stCondLst>
                  <p:endCondLst>
                    <p:cond evt="onStopAudio" delay="0">
                      <p:tgtEl>
                        <p:sldTgt/>
                      </p:tgtEl>
                    </p:cond>
                  </p:endCondLst>
                </p:cTn>
                <p:tgtEl>
                  <p:spTgt spid="7"/>
                </p:tgtEl>
              </p:cMediaNode>
            </p:audio>
            <p:audio>
              <p:cMediaNode vol="80000">
                <p:cTn id="80" fill="hold" display="0">
                  <p:stCondLst>
                    <p:cond delay="indefinite"/>
                  </p:stCondLst>
                  <p:endCondLst>
                    <p:cond evt="onStopAudio" delay="0">
                      <p:tgtEl>
                        <p:sldTgt/>
                      </p:tgtEl>
                    </p:cond>
                  </p:endCondLst>
                </p:cTn>
                <p:tgtEl>
                  <p:spTgt spid="8"/>
                </p:tgtEl>
              </p:cMediaNode>
            </p:audio>
            <p:seq concurrent="1" nextAc="seek">
              <p:cTn id="81" restart="whenNotActive" fill="hold" evtFilter="cancelBubble" nodeType="interactiveSeq">
                <p:stCondLst>
                  <p:cond evt="onClick" delay="0">
                    <p:tgtEl>
                      <p:spTgt spid="47"/>
                    </p:tgtEl>
                  </p:cond>
                </p:stCondLst>
                <p:endSync evt="end" delay="0">
                  <p:rtn val="all"/>
                </p:endSync>
                <p:childTnLst>
                  <p:par>
                    <p:cTn id="82" fill="hold">
                      <p:stCondLst>
                        <p:cond delay="0"/>
                      </p:stCondLst>
                      <p:childTnLst>
                        <p:par>
                          <p:cTn id="83" fill="hold">
                            <p:stCondLst>
                              <p:cond delay="0"/>
                            </p:stCondLst>
                            <p:childTnLst>
                              <p:par>
                                <p:cTn id="84" presetID="23" presetClass="entr" presetSubtype="16" fill="hold" nodeType="clickEffect">
                                  <p:stCondLst>
                                    <p:cond delay="0"/>
                                  </p:stCondLst>
                                  <p:childTnLst>
                                    <p:set>
                                      <p:cBhvr>
                                        <p:cTn id="85" dur="1" fill="hold">
                                          <p:stCondLst>
                                            <p:cond delay="0"/>
                                          </p:stCondLst>
                                        </p:cTn>
                                        <p:tgtEl>
                                          <p:spTgt spid="55"/>
                                        </p:tgtEl>
                                        <p:attrNameLst>
                                          <p:attrName>style.visibility</p:attrName>
                                        </p:attrNameLst>
                                      </p:cBhvr>
                                      <p:to>
                                        <p:strVal val="visible"/>
                                      </p:to>
                                    </p:set>
                                    <p:anim calcmode="lin" valueType="num">
                                      <p:cBhvr>
                                        <p:cTn id="86" dur="250" fill="hold"/>
                                        <p:tgtEl>
                                          <p:spTgt spid="55"/>
                                        </p:tgtEl>
                                        <p:attrNameLst>
                                          <p:attrName>ppt_w</p:attrName>
                                        </p:attrNameLst>
                                      </p:cBhvr>
                                      <p:tavLst>
                                        <p:tav tm="0">
                                          <p:val>
                                            <p:fltVal val="0"/>
                                          </p:val>
                                        </p:tav>
                                        <p:tav tm="100000">
                                          <p:val>
                                            <p:strVal val="#ppt_w"/>
                                          </p:val>
                                        </p:tav>
                                      </p:tavLst>
                                    </p:anim>
                                    <p:anim calcmode="lin" valueType="num">
                                      <p:cBhvr>
                                        <p:cTn id="87" dur="250" fill="hold"/>
                                        <p:tgtEl>
                                          <p:spTgt spid="55"/>
                                        </p:tgtEl>
                                        <p:attrNameLst>
                                          <p:attrName>ppt_h</p:attrName>
                                        </p:attrNameLst>
                                      </p:cBhvr>
                                      <p:tavLst>
                                        <p:tav tm="0">
                                          <p:val>
                                            <p:fltVal val="0"/>
                                          </p:val>
                                        </p:tav>
                                        <p:tav tm="100000">
                                          <p:val>
                                            <p:strVal val="#ppt_h"/>
                                          </p:val>
                                        </p:tav>
                                      </p:tavLst>
                                    </p:anim>
                                  </p:childTnLst>
                                </p:cTn>
                              </p:par>
                              <p:par>
                                <p:cTn id="88" presetID="1" presetClass="mediacall" presetSubtype="0" fill="hold" nodeType="withEffect">
                                  <p:stCondLst>
                                    <p:cond delay="0"/>
                                  </p:stCondLst>
                                  <p:childTnLst>
                                    <p:cmd type="call" cmd="playFrom(0.0)">
                                      <p:cBhvr>
                                        <p:cTn id="89" dur="1009" fill="hold"/>
                                        <p:tgtEl>
                                          <p:spTgt spid="7"/>
                                        </p:tgtEl>
                                      </p:cBhvr>
                                    </p:cmd>
                                  </p:childTnLst>
                                </p:cTn>
                              </p:par>
                            </p:childTnLst>
                          </p:cTn>
                        </p:par>
                      </p:childTnLst>
                    </p:cTn>
                  </p:par>
                </p:childTnLst>
              </p:cTn>
              <p:nextCondLst>
                <p:cond evt="onClick" delay="0">
                  <p:tgtEl>
                    <p:spTgt spid="47"/>
                  </p:tgtEl>
                </p:cond>
              </p:nextCondLst>
            </p:seq>
            <p:seq concurrent="1" nextAc="seek">
              <p:cTn id="90" restart="whenNotActive" fill="hold" evtFilter="cancelBubble" nodeType="interactiveSeq">
                <p:stCondLst>
                  <p:cond evt="onClick" delay="0">
                    <p:tgtEl>
                      <p:spTgt spid="50"/>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54"/>
                                        </p:tgtEl>
                                        <p:attrNameLst>
                                          <p:attrName>style.visibility</p:attrName>
                                        </p:attrNameLst>
                                      </p:cBhvr>
                                      <p:to>
                                        <p:strVal val="visible"/>
                                      </p:to>
                                    </p:set>
                                    <p:anim calcmode="lin" valueType="num">
                                      <p:cBhvr>
                                        <p:cTn id="95" dur="250" fill="hold"/>
                                        <p:tgtEl>
                                          <p:spTgt spid="54"/>
                                        </p:tgtEl>
                                        <p:attrNameLst>
                                          <p:attrName>ppt_w</p:attrName>
                                        </p:attrNameLst>
                                      </p:cBhvr>
                                      <p:tavLst>
                                        <p:tav tm="0">
                                          <p:val>
                                            <p:fltVal val="0"/>
                                          </p:val>
                                        </p:tav>
                                        <p:tav tm="100000">
                                          <p:val>
                                            <p:strVal val="#ppt_w"/>
                                          </p:val>
                                        </p:tav>
                                      </p:tavLst>
                                    </p:anim>
                                    <p:anim calcmode="lin" valueType="num">
                                      <p:cBhvr>
                                        <p:cTn id="96" dur="250" fill="hold"/>
                                        <p:tgtEl>
                                          <p:spTgt spid="54"/>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4"/>
                                        </p:tgtEl>
                                      </p:cBhvr>
                                    </p:cmd>
                                  </p:childTnLst>
                                </p:cTn>
                              </p:par>
                            </p:childTnLst>
                          </p:cTn>
                        </p:par>
                      </p:childTnLst>
                    </p:cTn>
                  </p:par>
                </p:childTnLst>
              </p:cTn>
              <p:nextCondLst>
                <p:cond evt="onClick" delay="0">
                  <p:tgtEl>
                    <p:spTgt spid="50"/>
                  </p:tgtEl>
                </p:cond>
              </p:nextCondLst>
            </p:seq>
          </p:childTnLst>
        </p:cTn>
      </p:par>
    </p:tnLst>
    <p:bldLst>
      <p:bldP spid="37" grpId="0"/>
      <p:bldP spid="40" grpId="0"/>
      <p:bldP spid="41" grpId="0"/>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1227900"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không</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1771254"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ngày</a:t>
              </a:r>
              <a:r>
                <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mai</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1349728"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rgbClr val="793307"/>
                  </a:solidFill>
                  <a:latin typeface="Cambria" panose="02040503050406030204" pitchFamily="18" charset="0"/>
                  <a:ea typeface="Cambria" panose="02040503050406030204" pitchFamily="18" charset="0"/>
                  <a:cs typeface="Mali" panose="00000500000000000000" pitchFamily="2" charset="-34"/>
                </a:rPr>
                <a:t>đ</a:t>
              </a: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i</a:t>
              </a:r>
              <a:r>
                <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chơi</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1679947"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Nếu</a:t>
              </a:r>
              <a:r>
                <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a:t>
              </a: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thì</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2" y="317459"/>
              <a:ext cx="9501339" cy="1477328"/>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A80E0E"/>
                  </a:solidFill>
                  <a:latin typeface="Cambria" panose="02040503050406030204" pitchFamily="18" charset="0"/>
                  <a:ea typeface="Cambria" panose="02040503050406030204" pitchFamily="18" charset="0"/>
                  <a:cs typeface="#9Slide07 Itim" panose="00000500000000000000" pitchFamily="2" charset="-34"/>
                </a:rPr>
                <a:t>4</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Tìm</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kết</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từ</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trong</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sau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Nếu trời mưa thì ngày mai chúng ta không đi chơi công viên.</a:t>
              </a:r>
              <a:endPar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848084" y="5044855"/>
            <a:ext cx="2202900" cy="1404330"/>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55417"/>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64909" y="3509965"/>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385118" y="352486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1406148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9"/>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9"/>
                  </p:tgtEl>
                </p:cond>
              </p:nextCondLst>
            </p:seq>
            <p:audio>
              <p:cMediaNode vol="80000">
                <p:cTn id="68" fill="hold" display="0">
                  <p:stCondLst>
                    <p:cond delay="indefinite"/>
                  </p:stCondLst>
                  <p:endCondLst>
                    <p:cond evt="onStopAudio" delay="0">
                      <p:tgtEl>
                        <p:sldTgt/>
                      </p:tgtEl>
                    </p:cond>
                  </p:endCondLst>
                </p:cTn>
                <p:tgtEl>
                  <p:spTgt spid="2"/>
                </p:tgtEl>
              </p:cMediaNode>
            </p:audio>
            <p:audio>
              <p:cMediaNode vol="80000">
                <p:cTn id="69" fill="hold" display="0">
                  <p:stCondLst>
                    <p:cond delay="indefinite"/>
                  </p:stCondLst>
                  <p:endCondLst>
                    <p:cond evt="onStopAudio" delay="0">
                      <p:tgtEl>
                        <p:sldTgt/>
                      </p:tgtEl>
                    </p:cond>
                  </p:endCondLst>
                </p:cTn>
                <p:tgtEl>
                  <p:spTgt spid="4"/>
                </p:tgtEl>
              </p:cMediaNode>
            </p:audio>
            <p:audio>
              <p:cMediaNode vol="80000">
                <p:cTn id="70" fill="hold" display="0">
                  <p:stCondLst>
                    <p:cond delay="indefinite"/>
                  </p:stCondLst>
                  <p:endCondLst>
                    <p:cond evt="onStopAudio" delay="0">
                      <p:tgtEl>
                        <p:sldTgt/>
                      </p:tgtEl>
                    </p:cond>
                  </p:endCondLst>
                </p:cTn>
                <p:tgtEl>
                  <p:spTgt spid="7"/>
                </p:tgtEl>
              </p:cMediaNode>
            </p:audio>
            <p:audio>
              <p:cMediaNode vol="80000">
                <p:cTn id="71" fill="hold" display="0">
                  <p:stCondLst>
                    <p:cond delay="indefinite"/>
                  </p:stCondLst>
                  <p:endCondLst>
                    <p:cond evt="onStopAudio" delay="0">
                      <p:tgtEl>
                        <p:sldTgt/>
                      </p:tgtEl>
                    </p:cond>
                  </p:endCondLst>
                </p:cTn>
                <p:tgtEl>
                  <p:spTgt spid="8"/>
                </p:tgtEl>
              </p:cMediaNode>
            </p:audio>
            <p:seq concurrent="1" nextAc="seek">
              <p:cTn id="72" restart="whenNotActive" fill="hold" evtFilter="cancelBubble" nodeType="interactiveSeq">
                <p:stCondLst>
                  <p:cond evt="onClick" delay="0">
                    <p:tgtEl>
                      <p:spTgt spid="47"/>
                    </p:tgtEl>
                  </p:cond>
                </p:stCondLst>
                <p:endSync evt="end" delay="0">
                  <p:rtn val="all"/>
                </p:endSync>
                <p:childTnLst>
                  <p:par>
                    <p:cTn id="73" fill="hold">
                      <p:stCondLst>
                        <p:cond delay="0"/>
                      </p:stCondLst>
                      <p:childTnLst>
                        <p:par>
                          <p:cTn id="74" fill="hold">
                            <p:stCondLst>
                              <p:cond delay="0"/>
                            </p:stCondLst>
                            <p:childTnLst>
                              <p:par>
                                <p:cTn id="75" presetID="23" presetClass="entr" presetSubtype="16" fill="hold" nodeType="clickEffect">
                                  <p:stCondLst>
                                    <p:cond delay="0"/>
                                  </p:stCondLst>
                                  <p:childTnLst>
                                    <p:set>
                                      <p:cBhvr>
                                        <p:cTn id="76" dur="1" fill="hold">
                                          <p:stCondLst>
                                            <p:cond delay="0"/>
                                          </p:stCondLst>
                                        </p:cTn>
                                        <p:tgtEl>
                                          <p:spTgt spid="55"/>
                                        </p:tgtEl>
                                        <p:attrNameLst>
                                          <p:attrName>style.visibility</p:attrName>
                                        </p:attrNameLst>
                                      </p:cBhvr>
                                      <p:to>
                                        <p:strVal val="visible"/>
                                      </p:to>
                                    </p:set>
                                    <p:anim calcmode="lin" valueType="num">
                                      <p:cBhvr>
                                        <p:cTn id="77" dur="250" fill="hold"/>
                                        <p:tgtEl>
                                          <p:spTgt spid="55"/>
                                        </p:tgtEl>
                                        <p:attrNameLst>
                                          <p:attrName>ppt_w</p:attrName>
                                        </p:attrNameLst>
                                      </p:cBhvr>
                                      <p:tavLst>
                                        <p:tav tm="0">
                                          <p:val>
                                            <p:fltVal val="0"/>
                                          </p:val>
                                        </p:tav>
                                        <p:tav tm="100000">
                                          <p:val>
                                            <p:strVal val="#ppt_w"/>
                                          </p:val>
                                        </p:tav>
                                      </p:tavLst>
                                    </p:anim>
                                    <p:anim calcmode="lin" valueType="num">
                                      <p:cBhvr>
                                        <p:cTn id="78" dur="250" fill="hold"/>
                                        <p:tgtEl>
                                          <p:spTgt spid="55"/>
                                        </p:tgtEl>
                                        <p:attrNameLst>
                                          <p:attrName>ppt_h</p:attrName>
                                        </p:attrNameLst>
                                      </p:cBhvr>
                                      <p:tavLst>
                                        <p:tav tm="0">
                                          <p:val>
                                            <p:fltVal val="0"/>
                                          </p:val>
                                        </p:tav>
                                        <p:tav tm="100000">
                                          <p:val>
                                            <p:strVal val="#ppt_h"/>
                                          </p:val>
                                        </p:tav>
                                      </p:tavLst>
                                    </p:anim>
                                  </p:childTnLst>
                                </p:cTn>
                              </p:par>
                              <p:par>
                                <p:cTn id="79" presetID="1" presetClass="mediacall" presetSubtype="0" fill="hold" nodeType="withEffect">
                                  <p:stCondLst>
                                    <p:cond delay="0"/>
                                  </p:stCondLst>
                                  <p:childTnLst>
                                    <p:cmd type="call" cmd="playFrom(0.0)">
                                      <p:cBhvr>
                                        <p:cTn id="80" dur="1009" fill="hold"/>
                                        <p:tgtEl>
                                          <p:spTgt spid="7"/>
                                        </p:tgtEl>
                                      </p:cBhvr>
                                    </p:cmd>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0"/>
                    </p:tgtEl>
                  </p:cond>
                </p:stCondLst>
                <p:endSync evt="end" delay="0">
                  <p:rtn val="all"/>
                </p:endSync>
                <p:childTnLst>
                  <p:par>
                    <p:cTn id="82" fill="hold">
                      <p:stCondLst>
                        <p:cond delay="0"/>
                      </p:stCondLst>
                      <p:childTnLst>
                        <p:par>
                          <p:cTn id="83" fill="hold">
                            <p:stCondLst>
                              <p:cond delay="0"/>
                            </p:stCondLst>
                            <p:childTnLst>
                              <p:par>
                                <p:cTn id="84" presetID="23" presetClass="entr" presetSubtype="16" fill="hold" nodeType="clickEffect">
                                  <p:stCondLst>
                                    <p:cond delay="0"/>
                                  </p:stCondLst>
                                  <p:childTnLst>
                                    <p:set>
                                      <p:cBhvr>
                                        <p:cTn id="85" dur="1" fill="hold">
                                          <p:stCondLst>
                                            <p:cond delay="0"/>
                                          </p:stCondLst>
                                        </p:cTn>
                                        <p:tgtEl>
                                          <p:spTgt spid="54"/>
                                        </p:tgtEl>
                                        <p:attrNameLst>
                                          <p:attrName>style.visibility</p:attrName>
                                        </p:attrNameLst>
                                      </p:cBhvr>
                                      <p:to>
                                        <p:strVal val="visible"/>
                                      </p:to>
                                    </p:set>
                                    <p:anim calcmode="lin" valueType="num">
                                      <p:cBhvr>
                                        <p:cTn id="86" dur="250" fill="hold"/>
                                        <p:tgtEl>
                                          <p:spTgt spid="54"/>
                                        </p:tgtEl>
                                        <p:attrNameLst>
                                          <p:attrName>ppt_w</p:attrName>
                                        </p:attrNameLst>
                                      </p:cBhvr>
                                      <p:tavLst>
                                        <p:tav tm="0">
                                          <p:val>
                                            <p:fltVal val="0"/>
                                          </p:val>
                                        </p:tav>
                                        <p:tav tm="100000">
                                          <p:val>
                                            <p:strVal val="#ppt_w"/>
                                          </p:val>
                                        </p:tav>
                                      </p:tavLst>
                                    </p:anim>
                                    <p:anim calcmode="lin" valueType="num">
                                      <p:cBhvr>
                                        <p:cTn id="87" dur="250" fill="hold"/>
                                        <p:tgtEl>
                                          <p:spTgt spid="54"/>
                                        </p:tgtEl>
                                        <p:attrNameLst>
                                          <p:attrName>ppt_h</p:attrName>
                                        </p:attrNameLst>
                                      </p:cBhvr>
                                      <p:tavLst>
                                        <p:tav tm="0">
                                          <p:val>
                                            <p:fltVal val="0"/>
                                          </p:val>
                                        </p:tav>
                                        <p:tav tm="100000">
                                          <p:val>
                                            <p:strVal val="#ppt_h"/>
                                          </p:val>
                                        </p:tav>
                                      </p:tavLst>
                                    </p:anim>
                                  </p:childTnLst>
                                </p:cTn>
                              </p:par>
                              <p:par>
                                <p:cTn id="88" presetID="1" presetClass="mediacall" presetSubtype="0" fill="hold" nodeType="withEffect">
                                  <p:stCondLst>
                                    <p:cond delay="0"/>
                                  </p:stCondLst>
                                  <p:childTnLst>
                                    <p:cmd type="call" cmd="playFrom(0.0)">
                                      <p:cBhvr>
                                        <p:cTn id="89" dur="1009" fill="hold"/>
                                        <p:tgtEl>
                                          <p:spTgt spid="4"/>
                                        </p:tgtEl>
                                      </p:cBhvr>
                                    </p:cmd>
                                  </p:childTnLst>
                                </p:cTn>
                              </p:par>
                            </p:childTnLst>
                          </p:cTn>
                        </p:par>
                      </p:childTnLst>
                    </p:cTn>
                  </p:par>
                </p:childTnLst>
              </p:cTn>
              <p:nextCondLst>
                <p:cond evt="onClick" delay="0">
                  <p:tgtEl>
                    <p:spTgt spid="50"/>
                  </p:tgtEl>
                </p:cond>
              </p:nextCondLst>
            </p:seq>
            <p:seq concurrent="1" nextAc="seek">
              <p:cTn id="90" restart="whenNotActive" fill="hold" evtFilter="cancelBubble" nodeType="interactiveSeq">
                <p:stCondLst>
                  <p:cond evt="onClick" delay="0">
                    <p:tgtEl>
                      <p:spTgt spid="48"/>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25"/>
                                        </p:tgtEl>
                                        <p:attrNameLst>
                                          <p:attrName>style.visibility</p:attrName>
                                        </p:attrNameLst>
                                      </p:cBhvr>
                                      <p:to>
                                        <p:strVal val="visible"/>
                                      </p:to>
                                    </p:set>
                                    <p:anim calcmode="lin" valueType="num">
                                      <p:cBhvr>
                                        <p:cTn id="95" dur="250" fill="hold"/>
                                        <p:tgtEl>
                                          <p:spTgt spid="25"/>
                                        </p:tgtEl>
                                        <p:attrNameLst>
                                          <p:attrName>ppt_w</p:attrName>
                                        </p:attrNameLst>
                                      </p:cBhvr>
                                      <p:tavLst>
                                        <p:tav tm="0">
                                          <p:val>
                                            <p:fltVal val="0"/>
                                          </p:val>
                                        </p:tav>
                                        <p:tav tm="100000">
                                          <p:val>
                                            <p:strVal val="#ppt_w"/>
                                          </p:val>
                                        </p:tav>
                                      </p:tavLst>
                                    </p:anim>
                                    <p:anim calcmode="lin" valueType="num">
                                      <p:cBhvr>
                                        <p:cTn id="96" dur="250" fill="hold"/>
                                        <p:tgtEl>
                                          <p:spTgt spid="25"/>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8"/>
                                        </p:tgtEl>
                                      </p:cBhvr>
                                    </p:cmd>
                                  </p:childTnLst>
                                </p:cTn>
                              </p:par>
                            </p:childTnLst>
                          </p:cTn>
                        </p:par>
                      </p:childTnLst>
                    </p:cTn>
                  </p:par>
                </p:childTnLst>
              </p:cTn>
              <p:nextCondLst>
                <p:cond evt="onClick" delay="0">
                  <p:tgtEl>
                    <p:spTgt spid="48"/>
                  </p:tgtEl>
                </p:cond>
              </p:nextCondLst>
            </p:seq>
          </p:childTnLst>
        </p:cTn>
      </p:par>
    </p:tnLst>
    <p:bldLst>
      <p:bldP spid="37" grpId="0"/>
      <p:bldP spid="40" grpId="0"/>
      <p:bldP spid="41" grpId="0"/>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2597249"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Tuy</a:t>
              </a:r>
              <a:r>
                <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a:t>
              </a:r>
              <a:r>
                <a:rPr kumimoji="0" lang="en-US" sz="40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nhưng</a:t>
              </a:r>
              <a:endPar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535403"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srgbClr val="793307"/>
                  </a:solidFill>
                  <a:latin typeface="Cambria" panose="02040503050406030204" pitchFamily="18" charset="0"/>
                  <a:ea typeface="Cambria" panose="02040503050406030204" pitchFamily="18" charset="0"/>
                  <a:cs typeface="Mali" panose="00000500000000000000" pitchFamily="2" charset="-34"/>
                </a:rPr>
                <a:t>đã</a:t>
              </a:r>
              <a:endPar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1078821"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srgbClr val="793307"/>
                  </a:solidFill>
                  <a:latin typeface="Cambria" panose="02040503050406030204" pitchFamily="18" charset="0"/>
                  <a:ea typeface="Cambria" panose="02040503050406030204" pitchFamily="18" charset="0"/>
                  <a:cs typeface="Mali" panose="00000500000000000000" pitchFamily="2" charset="-34"/>
                </a:rPr>
                <a:t>chưa</a:t>
              </a:r>
              <a:endPar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1708801"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tận</a:t>
              </a:r>
              <a:r>
                <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40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tình</a:t>
              </a:r>
              <a:endPar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305620" y="222866"/>
              <a:ext cx="9940449" cy="1477328"/>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A80E0E"/>
                  </a:solidFill>
                  <a:latin typeface="Cambria" panose="02040503050406030204" pitchFamily="18" charset="0"/>
                  <a:ea typeface="Cambria" panose="02040503050406030204" pitchFamily="18" charset="0"/>
                  <a:cs typeface="#9Slide07 Itim" panose="00000500000000000000" pitchFamily="2" charset="-34"/>
                </a:rPr>
                <a:t>4</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Tìm</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kết</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từ</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trong</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sau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Tuy chúng ta đã tận tình giúp đỡ Khôi nhưng bạn ấy vẫn chưa tiến bộ.</a:t>
              </a:r>
              <a:endPar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091156" y="4090671"/>
            <a:ext cx="3775456" cy="2876537"/>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92673" y="3538429"/>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72241"/>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10630" y="210405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1245418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7"/>
                  </p:tgtEl>
                </p:cond>
              </p:nextCondLst>
            </p:seq>
            <p:seq concurrent="1" nextAc="seek">
              <p:cTn id="68" restart="whenNotActive" fill="hold" evtFilter="cancelBubble" nodeType="interactiveSeq">
                <p:stCondLst>
                  <p:cond evt="onClick" delay="0">
                    <p:tgtEl>
                      <p:spTgt spid="48"/>
                    </p:tgtEl>
                  </p:cond>
                </p:stCondLst>
                <p:endSync evt="end" delay="0">
                  <p:rtn val="all"/>
                </p:endSync>
                <p:childTnLst>
                  <p:par>
                    <p:cTn id="69" fill="hold">
                      <p:stCondLst>
                        <p:cond delay="0"/>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54"/>
                                        </p:tgtEl>
                                        <p:attrNameLst>
                                          <p:attrName>style.visibility</p:attrName>
                                        </p:attrNameLst>
                                      </p:cBhvr>
                                      <p:to>
                                        <p:strVal val="visible"/>
                                      </p:to>
                                    </p:set>
                                    <p:anim calcmode="lin" valueType="num">
                                      <p:cBhvr>
                                        <p:cTn id="73" dur="250" fill="hold"/>
                                        <p:tgtEl>
                                          <p:spTgt spid="54"/>
                                        </p:tgtEl>
                                        <p:attrNameLst>
                                          <p:attrName>ppt_w</p:attrName>
                                        </p:attrNameLst>
                                      </p:cBhvr>
                                      <p:tavLst>
                                        <p:tav tm="0">
                                          <p:val>
                                            <p:fltVal val="0"/>
                                          </p:val>
                                        </p:tav>
                                        <p:tav tm="100000">
                                          <p:val>
                                            <p:strVal val="#ppt_w"/>
                                          </p:val>
                                        </p:tav>
                                      </p:tavLst>
                                    </p:anim>
                                    <p:anim calcmode="lin" valueType="num">
                                      <p:cBhvr>
                                        <p:cTn id="74" dur="250" fill="hold"/>
                                        <p:tgtEl>
                                          <p:spTgt spid="54"/>
                                        </p:tgtEl>
                                        <p:attrNameLst>
                                          <p:attrName>ppt_h</p:attrName>
                                        </p:attrNameLst>
                                      </p:cBhvr>
                                      <p:tavLst>
                                        <p:tav tm="0">
                                          <p:val>
                                            <p:fltVal val="0"/>
                                          </p:val>
                                        </p:tav>
                                        <p:tav tm="100000">
                                          <p:val>
                                            <p:strVal val="#ppt_h"/>
                                          </p:val>
                                        </p:tav>
                                      </p:tavLst>
                                    </p:anim>
                                  </p:childTnLst>
                                </p:cTn>
                              </p:par>
                              <p:par>
                                <p:cTn id="75" presetID="1" presetClass="mediacall" presetSubtype="0" fill="hold" nodeType="withEffect">
                                  <p:stCondLst>
                                    <p:cond delay="0"/>
                                  </p:stCondLst>
                                  <p:childTnLst>
                                    <p:cmd type="call" cmd="playFrom(0.0)">
                                      <p:cBhvr>
                                        <p:cTn id="76" dur="1009" fill="hold"/>
                                        <p:tgtEl>
                                          <p:spTgt spid="4"/>
                                        </p:tgtEl>
                                      </p:cBhvr>
                                    </p:cmd>
                                  </p:childTnLst>
                                </p:cTn>
                              </p:par>
                            </p:childTnLst>
                          </p:cTn>
                        </p:par>
                      </p:childTnLst>
                    </p:cTn>
                  </p:par>
                </p:childTnLst>
              </p:cTn>
              <p:nextCondLst>
                <p:cond evt="onClick" delay="0">
                  <p:tgtEl>
                    <p:spTgt spid="48"/>
                  </p:tgtEl>
                </p:cond>
              </p:nextCondLst>
            </p:seq>
            <p:seq concurrent="1" nextAc="seek">
              <p:cTn id="77" restart="whenNotActive" fill="hold" evtFilter="cancelBubble" nodeType="interactiveSeq">
                <p:stCondLst>
                  <p:cond evt="onClick" delay="0">
                    <p:tgtEl>
                      <p:spTgt spid="50"/>
                    </p:tgtEl>
                  </p:cond>
                </p:stCondLst>
                <p:endSync evt="end" delay="0">
                  <p:rtn val="all"/>
                </p:endSync>
                <p:childTnLst>
                  <p:par>
                    <p:cTn id="78" fill="hold">
                      <p:stCondLst>
                        <p:cond delay="0"/>
                      </p:stCondLst>
                      <p:childTnLst>
                        <p:par>
                          <p:cTn id="79" fill="hold">
                            <p:stCondLst>
                              <p:cond delay="0"/>
                            </p:stCondLst>
                            <p:childTnLst>
                              <p:par>
                                <p:cTn id="80" presetID="23" presetClass="entr" presetSubtype="16" fill="hold" nodeType="clickEffect">
                                  <p:stCondLst>
                                    <p:cond delay="0"/>
                                  </p:stCondLst>
                                  <p:childTnLst>
                                    <p:set>
                                      <p:cBhvr>
                                        <p:cTn id="81" dur="1" fill="hold">
                                          <p:stCondLst>
                                            <p:cond delay="0"/>
                                          </p:stCondLst>
                                        </p:cTn>
                                        <p:tgtEl>
                                          <p:spTgt spid="55"/>
                                        </p:tgtEl>
                                        <p:attrNameLst>
                                          <p:attrName>style.visibility</p:attrName>
                                        </p:attrNameLst>
                                      </p:cBhvr>
                                      <p:to>
                                        <p:strVal val="visible"/>
                                      </p:to>
                                    </p:set>
                                    <p:anim calcmode="lin" valueType="num">
                                      <p:cBhvr>
                                        <p:cTn id="82" dur="250" fill="hold"/>
                                        <p:tgtEl>
                                          <p:spTgt spid="55"/>
                                        </p:tgtEl>
                                        <p:attrNameLst>
                                          <p:attrName>ppt_w</p:attrName>
                                        </p:attrNameLst>
                                      </p:cBhvr>
                                      <p:tavLst>
                                        <p:tav tm="0">
                                          <p:val>
                                            <p:fltVal val="0"/>
                                          </p:val>
                                        </p:tav>
                                        <p:tav tm="100000">
                                          <p:val>
                                            <p:strVal val="#ppt_w"/>
                                          </p:val>
                                        </p:tav>
                                      </p:tavLst>
                                    </p:anim>
                                    <p:anim calcmode="lin" valueType="num">
                                      <p:cBhvr>
                                        <p:cTn id="83" dur="250" fill="hold"/>
                                        <p:tgtEl>
                                          <p:spTgt spid="55"/>
                                        </p:tgtEl>
                                        <p:attrNameLst>
                                          <p:attrName>ppt_h</p:attrName>
                                        </p:attrNameLst>
                                      </p:cBhvr>
                                      <p:tavLst>
                                        <p:tav tm="0">
                                          <p:val>
                                            <p:fltVal val="0"/>
                                          </p:val>
                                        </p:tav>
                                        <p:tav tm="100000">
                                          <p:val>
                                            <p:strVal val="#ppt_h"/>
                                          </p:val>
                                        </p:tav>
                                      </p:tavLst>
                                    </p:anim>
                                  </p:childTnLst>
                                </p:cTn>
                              </p:par>
                              <p:par>
                                <p:cTn id="84" presetID="1" presetClass="mediacall" presetSubtype="0" fill="hold" nodeType="withEffect">
                                  <p:stCondLst>
                                    <p:cond delay="0"/>
                                  </p:stCondLst>
                                  <p:childTnLst>
                                    <p:cmd type="call" cmd="playFrom(0.0)">
                                      <p:cBhvr>
                                        <p:cTn id="85" dur="1009" fill="hold"/>
                                        <p:tgtEl>
                                          <p:spTgt spid="7"/>
                                        </p:tgtEl>
                                      </p:cBhvr>
                                    </p:cmd>
                                  </p:childTnLst>
                                </p:cTn>
                              </p:par>
                            </p:childTnLst>
                          </p:cTn>
                        </p:par>
                      </p:childTnLst>
                    </p:cTn>
                  </p:par>
                </p:childTnLst>
              </p:cTn>
              <p:nextCondLst>
                <p:cond evt="onClick" delay="0">
                  <p:tgtEl>
                    <p:spTgt spid="50"/>
                  </p:tgtEl>
                </p:cond>
              </p:nextCondLst>
            </p:seq>
            <p:seq concurrent="1" nextAc="seek">
              <p:cTn id="86" restart="whenNotActive" fill="hold" evtFilter="cancelBubble" nodeType="interactiveSeq">
                <p:stCondLst>
                  <p:cond evt="onClick" delay="0">
                    <p:tgtEl>
                      <p:spTgt spid="49"/>
                    </p:tgtEl>
                  </p:cond>
                </p:stCondLst>
                <p:endSync evt="end" delay="0">
                  <p:rtn val="all"/>
                </p:endSync>
                <p:childTnLst>
                  <p:par>
                    <p:cTn id="87" fill="hold">
                      <p:stCondLst>
                        <p:cond delay="0"/>
                      </p:stCondLst>
                      <p:childTnLst>
                        <p:par>
                          <p:cTn id="88" fill="hold">
                            <p:stCondLst>
                              <p:cond delay="0"/>
                            </p:stCondLst>
                            <p:childTnLst>
                              <p:par>
                                <p:cTn id="89" presetID="23" presetClass="entr" presetSubtype="16" fill="hold" nodeType="clickEffect">
                                  <p:stCondLst>
                                    <p:cond delay="0"/>
                                  </p:stCondLst>
                                  <p:childTnLst>
                                    <p:set>
                                      <p:cBhvr>
                                        <p:cTn id="90" dur="1" fill="hold">
                                          <p:stCondLst>
                                            <p:cond delay="0"/>
                                          </p:stCondLst>
                                        </p:cTn>
                                        <p:tgtEl>
                                          <p:spTgt spid="25"/>
                                        </p:tgtEl>
                                        <p:attrNameLst>
                                          <p:attrName>style.visibility</p:attrName>
                                        </p:attrNameLst>
                                      </p:cBhvr>
                                      <p:to>
                                        <p:strVal val="visible"/>
                                      </p:to>
                                    </p:set>
                                    <p:anim calcmode="lin" valueType="num">
                                      <p:cBhvr>
                                        <p:cTn id="91" dur="250" fill="hold"/>
                                        <p:tgtEl>
                                          <p:spTgt spid="25"/>
                                        </p:tgtEl>
                                        <p:attrNameLst>
                                          <p:attrName>ppt_w</p:attrName>
                                        </p:attrNameLst>
                                      </p:cBhvr>
                                      <p:tavLst>
                                        <p:tav tm="0">
                                          <p:val>
                                            <p:fltVal val="0"/>
                                          </p:val>
                                        </p:tav>
                                        <p:tav tm="100000">
                                          <p:val>
                                            <p:strVal val="#ppt_w"/>
                                          </p:val>
                                        </p:tav>
                                      </p:tavLst>
                                    </p:anim>
                                    <p:anim calcmode="lin" valueType="num">
                                      <p:cBhvr>
                                        <p:cTn id="92" dur="250" fill="hold"/>
                                        <p:tgtEl>
                                          <p:spTgt spid="25"/>
                                        </p:tgtEl>
                                        <p:attrNameLst>
                                          <p:attrName>ppt_h</p:attrName>
                                        </p:attrNameLst>
                                      </p:cBhvr>
                                      <p:tavLst>
                                        <p:tav tm="0">
                                          <p:val>
                                            <p:fltVal val="0"/>
                                          </p:val>
                                        </p:tav>
                                        <p:tav tm="100000">
                                          <p:val>
                                            <p:strVal val="#ppt_h"/>
                                          </p:val>
                                        </p:tav>
                                      </p:tavLst>
                                    </p:anim>
                                  </p:childTnLst>
                                </p:cTn>
                              </p:par>
                              <p:par>
                                <p:cTn id="93" presetID="1" presetClass="mediacall" presetSubtype="0" fill="hold" nodeType="withEffect">
                                  <p:stCondLst>
                                    <p:cond delay="0"/>
                                  </p:stCondLst>
                                  <p:childTnLst>
                                    <p:cmd type="call" cmd="playFrom(0.0)">
                                      <p:cBhvr>
                                        <p:cTn id="94" dur="1009" fill="hold"/>
                                        <p:tgtEl>
                                          <p:spTgt spid="8"/>
                                        </p:tgtEl>
                                      </p:cBhvr>
                                    </p:cmd>
                                  </p:childTnLst>
                                </p:cTn>
                              </p:par>
                            </p:childTnLst>
                          </p:cTn>
                        </p:par>
                      </p:childTnLst>
                    </p:cTn>
                  </p:par>
                </p:childTnLst>
              </p:cTn>
              <p:nextCondLst>
                <p:cond evt="onClick" delay="0">
                  <p:tgtEl>
                    <p:spTgt spid="49"/>
                  </p:tgtEl>
                </p:cond>
              </p:nextCondLst>
            </p:seq>
            <p:audio>
              <p:cMediaNode vol="80000">
                <p:cTn id="95" fill="hold" display="0">
                  <p:stCondLst>
                    <p:cond delay="indefinite"/>
                  </p:stCondLst>
                  <p:endCondLst>
                    <p:cond evt="onStopAudio" delay="0">
                      <p:tgtEl>
                        <p:sldTgt/>
                      </p:tgtEl>
                    </p:cond>
                  </p:endCondLst>
                </p:cTn>
                <p:tgtEl>
                  <p:spTgt spid="2"/>
                </p:tgtEl>
              </p:cMediaNode>
            </p:audio>
            <p:audio>
              <p:cMediaNode vol="80000">
                <p:cTn id="96" fill="hold" display="0">
                  <p:stCondLst>
                    <p:cond delay="indefinite"/>
                  </p:stCondLst>
                  <p:endCondLst>
                    <p:cond evt="onStopAudio" delay="0">
                      <p:tgtEl>
                        <p:sldTgt/>
                      </p:tgtEl>
                    </p:cond>
                  </p:endCondLst>
                </p:cTn>
                <p:tgtEl>
                  <p:spTgt spid="4"/>
                </p:tgtEl>
              </p:cMediaNode>
            </p:audio>
            <p:audio>
              <p:cMediaNode vol="80000">
                <p:cTn id="97" fill="hold" display="0">
                  <p:stCondLst>
                    <p:cond delay="indefinite"/>
                  </p:stCondLst>
                  <p:endCondLst>
                    <p:cond evt="onStopAudio" delay="0">
                      <p:tgtEl>
                        <p:sldTgt/>
                      </p:tgtEl>
                    </p:cond>
                  </p:endCondLst>
                </p:cTn>
                <p:tgtEl>
                  <p:spTgt spid="7"/>
                </p:tgtEl>
              </p:cMediaNode>
            </p:audio>
            <p:audio>
              <p:cMediaNode vol="80000">
                <p:cTn id="98" fill="hold" display="0">
                  <p:stCondLst>
                    <p:cond delay="indefinite"/>
                  </p:stCondLst>
                  <p:endCondLst>
                    <p:cond evt="onStopAudio" delay="0">
                      <p:tgtEl>
                        <p:sldTgt/>
                      </p:tgtEl>
                    </p:cond>
                  </p:endCondLst>
                </p:cTn>
                <p:tgtEl>
                  <p:spTgt spid="8"/>
                </p:tgtEl>
              </p:cMediaNode>
            </p:audio>
          </p:childTnLst>
        </p:cTn>
      </p:par>
    </p:tnLst>
    <p:bldLst>
      <p:bldP spid="37" grpId="0"/>
      <p:bldP spid="40" grpId="0"/>
      <p:bldP spid="41" grpId="0"/>
      <p:bldP spid="42"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7515</TotalTime>
  <Words>633</Words>
  <Application>Microsoft Office PowerPoint</Application>
  <PresentationFormat>Widescreen</PresentationFormat>
  <Paragraphs>84</Paragraphs>
  <Slides>22</Slides>
  <Notes>0</Notes>
  <HiddenSlides>0</HiddenSlides>
  <MMClips>23</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22</vt:i4>
      </vt:variant>
    </vt:vector>
  </HeadingPairs>
  <TitlesOfParts>
    <vt:vector size="32" baseType="lpstr">
      <vt:lpstr>#9Slide02 Noi dung dai</vt:lpstr>
      <vt:lpstr>Arial</vt:lpstr>
      <vt:lpstr>Calibri</vt:lpstr>
      <vt:lpstr>Cambria</vt:lpstr>
      <vt:lpstr>Mali</vt:lpstr>
      <vt:lpstr>Times New Roman</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Administrator</cp:lastModifiedBy>
  <cp:revision>230</cp:revision>
  <dcterms:created xsi:type="dcterms:W3CDTF">2024-06-19T08:15:46Z</dcterms:created>
  <dcterms:modified xsi:type="dcterms:W3CDTF">2025-01-12T03:19:39Z</dcterms:modified>
</cp:coreProperties>
</file>