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283" r:id="rId4"/>
    <p:sldId id="284" r:id="rId5"/>
    <p:sldId id="294" r:id="rId6"/>
    <p:sldId id="286" r:id="rId7"/>
    <p:sldId id="295" r:id="rId8"/>
    <p:sldId id="296" r:id="rId9"/>
    <p:sldId id="29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51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03/02/2023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06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8A298-E6A9-40C9-A386-68C1FA64916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24456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40" y="3429635"/>
            <a:ext cx="12190095" cy="46166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BẢNG CHIA 2 (TIẾT 1)</a:t>
            </a:r>
            <a:endParaRPr lang="vi-VN" altLang="en-US" sz="3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5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xmlns="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973948" y="16298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7012167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8071250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9143033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104136"/>
            <a:ext cx="5925250" cy="287628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10 con gà.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838E4E-3C10-4CD5-891B-84F310B3EFCE}"/>
              </a:ext>
            </a:extLst>
          </p:cNvPr>
          <p:cNvSpPr txBox="1"/>
          <p:nvPr/>
        </p:nvSpPr>
        <p:spPr>
          <a:xfrm>
            <a:off x="5678468" y="123078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422</Words>
  <Application>Microsoft Office PowerPoint</Application>
  <PresentationFormat>Widescreen</PresentationFormat>
  <Paragraphs>106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Arial</vt:lpstr>
      <vt:lpstr>Calibri</vt:lpstr>
      <vt:lpstr>Cambria Math</vt:lpstr>
      <vt:lpstr>iCiel Cadena</vt:lpstr>
      <vt:lpstr>Times New Roman</vt:lpstr>
      <vt:lpstr>UTM Cookies</vt:lpstr>
      <vt:lpstr>思源黑体 CN Bold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 account</cp:lastModifiedBy>
  <cp:revision>172</cp:revision>
  <dcterms:created xsi:type="dcterms:W3CDTF">2021-06-02T01:34:28Z</dcterms:created>
  <dcterms:modified xsi:type="dcterms:W3CDTF">2023-02-03T03:11:03Z</dcterms:modified>
</cp:coreProperties>
</file>