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313" r:id="rId3"/>
    <p:sldId id="509" r:id="rId5"/>
    <p:sldId id="510" r:id="rId6"/>
    <p:sldId id="317" r:id="rId7"/>
    <p:sldId id="330" r:id="rId8"/>
    <p:sldId id="506" r:id="rId9"/>
    <p:sldId id="508" r:id="rId10"/>
    <p:sldId id="507" r:id="rId11"/>
    <p:sldId id="270" r:id="rId12"/>
    <p:sldId id="327" r:id="rId13"/>
    <p:sldId id="512" r:id="rId14"/>
  </p:sldIdLst>
  <p:sldSz cx="12161520" cy="6858000"/>
  <p:notesSz cx="6858000" cy="9144000"/>
  <p:embeddedFontLst>
    <p:embeddedFont>
      <p:font typeface="Titan One" panose="02000000000000000000"/>
      <p:regular r:id="rId19"/>
    </p:embeddedFont>
    <p:embeddedFont>
      <p:font typeface="Source Sans Pro" panose="020B0503030403020204"/>
      <p:regular r:id="rId20"/>
    </p:embeddedFont>
    <p:embeddedFont>
      <p:font typeface="Arial-Rounded" panose="020B0500000000000000" pitchFamily="34" charset="0"/>
      <p:regular r:id="rId21"/>
    </p:embeddedFont>
    <p:embeddedFont>
      <p:font typeface="Arrus-Black" panose="02020500000000000000" pitchFamily="18" charset="0"/>
      <p:regular r:id="rId22"/>
    </p:embeddedFont>
    <p:embeddedFont>
      <p:font typeface="Arial Rounded MT Bold" panose="020F0704030504030204" pitchFamily="34" charset="0"/>
      <p:regular r:id="rId23"/>
    </p:embeddedFont>
    <p:embeddedFont>
      <p:font typeface="HP001 4 hàng" panose="020B0603050302020204" pitchFamily="34" charset="0"/>
      <p:regular r:id="rId24"/>
      <p:bold r:id="rId25"/>
    </p:embeddedFont>
    <p:embeddedFont>
      <p:font typeface="iCiel Cadena" panose="02000503000000020004" pitchFamily="2" charset="0"/>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Thi Linh (FE FSC DN)" initials="PTL(F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6" autoAdjust="0"/>
    <p:restoredTop sz="88766" autoAdjust="0"/>
  </p:normalViewPr>
  <p:slideViewPr>
    <p:cSldViewPr>
      <p:cViewPr>
        <p:scale>
          <a:sx n="72" d="100"/>
          <a:sy n="72" d="100"/>
        </p:scale>
        <p:origin x="-642" y="-54"/>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font" Target="fonts/font8.fntdata"/><Relationship Id="rId25" Type="http://schemas.openxmlformats.org/officeDocument/2006/relationships/font" Target="fonts/font7.fntdata"/><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28T12:14:26.564" idx="1">
    <p:pos x="10" y="10"/>
    <p:text>dddd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vi-VN" sz="1100" b="1" dirty="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5F9BAA6-30B6-4FF4-B55C-79D62B66F1C6}"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panose="00000500000000000000"/>
                <a:ea typeface="Quicksand" panose="00000500000000000000"/>
                <a:cs typeface="Quicksand" panose="00000500000000000000"/>
                <a:sym typeface="Quicksand" panose="00000500000000000000"/>
              </a:defRPr>
            </a:lvl1pPr>
            <a:lvl2pPr lvl="1" rtl="0">
              <a:lnSpc>
                <a:spcPct val="100000"/>
              </a:lnSpc>
              <a:spcBef>
                <a:spcPts val="0"/>
              </a:spcBef>
              <a:spcAft>
                <a:spcPts val="0"/>
              </a:spcAft>
              <a:buNone/>
              <a:defRPr sz="4800" b="1">
                <a:solidFill>
                  <a:schemeClr val="accent4"/>
                </a:solidFill>
                <a:latin typeface="Quicksand" panose="00000500000000000000"/>
                <a:ea typeface="Quicksand" panose="00000500000000000000"/>
                <a:cs typeface="Quicksand" panose="00000500000000000000"/>
                <a:sym typeface="Quicksand" panose="00000500000000000000"/>
              </a:defRPr>
            </a:lvl2pPr>
            <a:lvl3pPr lvl="2" rtl="0">
              <a:lnSpc>
                <a:spcPct val="100000"/>
              </a:lnSpc>
              <a:spcBef>
                <a:spcPts val="0"/>
              </a:spcBef>
              <a:spcAft>
                <a:spcPts val="0"/>
              </a:spcAft>
              <a:buNone/>
              <a:defRPr sz="4800" b="1">
                <a:solidFill>
                  <a:schemeClr val="accent4"/>
                </a:solidFill>
                <a:latin typeface="Quicksand" panose="00000500000000000000"/>
                <a:ea typeface="Quicksand" panose="00000500000000000000"/>
                <a:cs typeface="Quicksand" panose="00000500000000000000"/>
                <a:sym typeface="Quicksand" panose="00000500000000000000"/>
              </a:defRPr>
            </a:lvl3pPr>
            <a:lvl4pPr lvl="3" rtl="0">
              <a:lnSpc>
                <a:spcPct val="100000"/>
              </a:lnSpc>
              <a:spcBef>
                <a:spcPts val="0"/>
              </a:spcBef>
              <a:spcAft>
                <a:spcPts val="0"/>
              </a:spcAft>
              <a:buNone/>
              <a:defRPr sz="4800" b="1">
                <a:solidFill>
                  <a:schemeClr val="accent4"/>
                </a:solidFill>
                <a:latin typeface="Quicksand" panose="00000500000000000000"/>
                <a:ea typeface="Quicksand" panose="00000500000000000000"/>
                <a:cs typeface="Quicksand" panose="00000500000000000000"/>
                <a:sym typeface="Quicksand" panose="00000500000000000000"/>
              </a:defRPr>
            </a:lvl4pPr>
            <a:lvl5pPr lvl="4" rtl="0">
              <a:lnSpc>
                <a:spcPct val="100000"/>
              </a:lnSpc>
              <a:spcBef>
                <a:spcPts val="0"/>
              </a:spcBef>
              <a:spcAft>
                <a:spcPts val="0"/>
              </a:spcAft>
              <a:buNone/>
              <a:defRPr sz="4800" b="1">
                <a:solidFill>
                  <a:schemeClr val="accent4"/>
                </a:solidFill>
                <a:latin typeface="Quicksand" panose="00000500000000000000"/>
                <a:ea typeface="Quicksand" panose="00000500000000000000"/>
                <a:cs typeface="Quicksand" panose="00000500000000000000"/>
                <a:sym typeface="Quicksand" panose="00000500000000000000"/>
              </a:defRPr>
            </a:lvl5pPr>
            <a:lvl6pPr lvl="5" rtl="0">
              <a:lnSpc>
                <a:spcPct val="100000"/>
              </a:lnSpc>
              <a:spcBef>
                <a:spcPts val="0"/>
              </a:spcBef>
              <a:spcAft>
                <a:spcPts val="0"/>
              </a:spcAft>
              <a:buNone/>
              <a:defRPr sz="4800" b="1">
                <a:solidFill>
                  <a:schemeClr val="accent4"/>
                </a:solidFill>
                <a:latin typeface="Quicksand" panose="00000500000000000000"/>
                <a:ea typeface="Quicksand" panose="00000500000000000000"/>
                <a:cs typeface="Quicksand" panose="00000500000000000000"/>
                <a:sym typeface="Quicksand" panose="00000500000000000000"/>
              </a:defRPr>
            </a:lvl6pPr>
            <a:lvl7pPr lvl="6" rtl="0">
              <a:lnSpc>
                <a:spcPct val="100000"/>
              </a:lnSpc>
              <a:spcBef>
                <a:spcPts val="0"/>
              </a:spcBef>
              <a:spcAft>
                <a:spcPts val="0"/>
              </a:spcAft>
              <a:buNone/>
              <a:defRPr sz="4800" b="1">
                <a:solidFill>
                  <a:schemeClr val="accent4"/>
                </a:solidFill>
                <a:latin typeface="Quicksand" panose="00000500000000000000"/>
                <a:ea typeface="Quicksand" panose="00000500000000000000"/>
                <a:cs typeface="Quicksand" panose="00000500000000000000"/>
                <a:sym typeface="Quicksand" panose="00000500000000000000"/>
              </a:defRPr>
            </a:lvl7pPr>
            <a:lvl8pPr lvl="7" rtl="0">
              <a:lnSpc>
                <a:spcPct val="100000"/>
              </a:lnSpc>
              <a:spcBef>
                <a:spcPts val="0"/>
              </a:spcBef>
              <a:spcAft>
                <a:spcPts val="0"/>
              </a:spcAft>
              <a:buNone/>
              <a:defRPr sz="4800" b="1">
                <a:solidFill>
                  <a:schemeClr val="accent4"/>
                </a:solidFill>
                <a:latin typeface="Quicksand" panose="00000500000000000000"/>
                <a:ea typeface="Quicksand" panose="00000500000000000000"/>
                <a:cs typeface="Quicksand" panose="00000500000000000000"/>
                <a:sym typeface="Quicksand" panose="00000500000000000000"/>
              </a:defRPr>
            </a:lvl8pPr>
            <a:lvl9pPr lvl="8" rtl="0">
              <a:lnSpc>
                <a:spcPct val="100000"/>
              </a:lnSpc>
              <a:spcBef>
                <a:spcPts val="0"/>
              </a:spcBef>
              <a:spcAft>
                <a:spcPts val="0"/>
              </a:spcAft>
              <a:buNone/>
              <a:defRPr sz="4800" b="1">
                <a:solidFill>
                  <a:schemeClr val="accent4"/>
                </a:solidFill>
                <a:latin typeface="Quicksand" panose="00000500000000000000"/>
                <a:ea typeface="Quicksand" panose="00000500000000000000"/>
                <a:cs typeface="Quicksand" panose="00000500000000000000"/>
                <a:sym typeface="Quicksand" panose="0000050000000000000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4572" y="5640767"/>
            <a:ext cx="7978613" cy="806800"/>
          </a:xfrm>
          <a:prstGeom prst="rect">
            <a:avLst/>
          </a:prstGeom>
        </p:spPr>
        <p:txBody>
          <a:bodyPr spcFirstLastPara="1" wrap="square" lIns="91425" tIns="91425" rIns="91425" bIns="91425" anchor="ctr" anchorCtr="0">
            <a:noAutofit/>
          </a:bodyPr>
          <a:lstStyle>
            <a:lvl1pPr marL="608330" lvl="0" indent="-304165">
              <a:lnSpc>
                <a:spcPct val="100000"/>
              </a:lnSpc>
              <a:spcBef>
                <a:spcPts val="0"/>
              </a:spcBef>
              <a:spcAft>
                <a:spcPts val="0"/>
              </a:spcAft>
              <a:buSzPts val="1800"/>
              <a:buNone/>
              <a:defRPr/>
            </a:lvl1pPr>
          </a:lstStyle>
          <a:p/>
        </p:txBody>
      </p:sp>
      <p:sp>
        <p:nvSpPr>
          <p:cNvPr id="43" name="Google Shape;43;p10"/>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07796" y="2077761"/>
            <a:ext cx="8746507" cy="2014731"/>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11970"/>
            </a:lvl1pPr>
            <a:lvl2pPr lvl="1" algn="ctr">
              <a:spcBef>
                <a:spcPts val="0"/>
              </a:spcBef>
              <a:spcAft>
                <a:spcPts val="0"/>
              </a:spcAft>
              <a:buSzPts val="12000"/>
              <a:buNone/>
              <a:defRPr sz="11970"/>
            </a:lvl2pPr>
            <a:lvl3pPr lvl="2" algn="ctr">
              <a:spcBef>
                <a:spcPts val="0"/>
              </a:spcBef>
              <a:spcAft>
                <a:spcPts val="0"/>
              </a:spcAft>
              <a:buSzPts val="12000"/>
              <a:buNone/>
              <a:defRPr sz="11970"/>
            </a:lvl3pPr>
            <a:lvl4pPr lvl="3" algn="ctr">
              <a:spcBef>
                <a:spcPts val="0"/>
              </a:spcBef>
              <a:spcAft>
                <a:spcPts val="0"/>
              </a:spcAft>
              <a:buSzPts val="12000"/>
              <a:buNone/>
              <a:defRPr sz="11970"/>
            </a:lvl4pPr>
            <a:lvl5pPr lvl="4" algn="ctr">
              <a:spcBef>
                <a:spcPts val="0"/>
              </a:spcBef>
              <a:spcAft>
                <a:spcPts val="0"/>
              </a:spcAft>
              <a:buSzPts val="12000"/>
              <a:buNone/>
              <a:defRPr sz="11970"/>
            </a:lvl5pPr>
            <a:lvl6pPr lvl="5" algn="ctr">
              <a:spcBef>
                <a:spcPts val="0"/>
              </a:spcBef>
              <a:spcAft>
                <a:spcPts val="0"/>
              </a:spcAft>
              <a:buSzPts val="12000"/>
              <a:buNone/>
              <a:defRPr sz="11970"/>
            </a:lvl6pPr>
            <a:lvl7pPr lvl="6" algn="ctr">
              <a:spcBef>
                <a:spcPts val="0"/>
              </a:spcBef>
              <a:spcAft>
                <a:spcPts val="0"/>
              </a:spcAft>
              <a:buSzPts val="12000"/>
              <a:buNone/>
              <a:defRPr sz="11970"/>
            </a:lvl7pPr>
            <a:lvl8pPr lvl="7" algn="ctr">
              <a:spcBef>
                <a:spcPts val="0"/>
              </a:spcBef>
              <a:spcAft>
                <a:spcPts val="0"/>
              </a:spcAft>
              <a:buSzPts val="12000"/>
              <a:buNone/>
              <a:defRPr sz="11970"/>
            </a:lvl8pPr>
            <a:lvl9pPr lvl="8" algn="ctr">
              <a:spcBef>
                <a:spcPts val="0"/>
              </a:spcBef>
              <a:spcAft>
                <a:spcPts val="0"/>
              </a:spcAft>
              <a:buSzPts val="12000"/>
              <a:buNone/>
              <a:defRPr sz="11970"/>
            </a:lvl9pPr>
          </a:lstStyle>
          <a:p>
            <a:r>
              <a:t>xx%</a:t>
            </a:r>
          </a:p>
        </p:txBody>
      </p:sp>
      <p:sp>
        <p:nvSpPr>
          <p:cNvPr id="3669" name="Google Shape;3669;p11"/>
          <p:cNvSpPr txBox="1">
            <a:spLocks noGrp="1"/>
          </p:cNvSpPr>
          <p:nvPr>
            <p:ph type="subTitle" idx="1"/>
          </p:nvPr>
        </p:nvSpPr>
        <p:spPr>
          <a:xfrm>
            <a:off x="1707796" y="4092428"/>
            <a:ext cx="8746507" cy="951053"/>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995"/>
            </a:lvl1pPr>
            <a:lvl2pPr lvl="1" algn="ctr" rtl="0">
              <a:lnSpc>
                <a:spcPct val="100000"/>
              </a:lnSpc>
              <a:spcBef>
                <a:spcPts val="0"/>
              </a:spcBef>
              <a:spcAft>
                <a:spcPts val="0"/>
              </a:spcAft>
              <a:buSzPts val="2000"/>
              <a:buNone/>
              <a:defRPr sz="1995"/>
            </a:lvl2pPr>
            <a:lvl3pPr lvl="2" algn="ctr" rtl="0">
              <a:lnSpc>
                <a:spcPct val="100000"/>
              </a:lnSpc>
              <a:spcBef>
                <a:spcPts val="0"/>
              </a:spcBef>
              <a:spcAft>
                <a:spcPts val="0"/>
              </a:spcAft>
              <a:buSzPts val="2000"/>
              <a:buNone/>
              <a:defRPr sz="1995"/>
            </a:lvl3pPr>
            <a:lvl4pPr lvl="3" algn="ctr" rtl="0">
              <a:lnSpc>
                <a:spcPct val="100000"/>
              </a:lnSpc>
              <a:spcBef>
                <a:spcPts val="0"/>
              </a:spcBef>
              <a:spcAft>
                <a:spcPts val="0"/>
              </a:spcAft>
              <a:buSzPts val="2000"/>
              <a:buNone/>
              <a:defRPr sz="1995"/>
            </a:lvl4pPr>
            <a:lvl5pPr lvl="4" algn="ctr" rtl="0">
              <a:lnSpc>
                <a:spcPct val="100000"/>
              </a:lnSpc>
              <a:spcBef>
                <a:spcPts val="0"/>
              </a:spcBef>
              <a:spcAft>
                <a:spcPts val="0"/>
              </a:spcAft>
              <a:buSzPts val="2000"/>
              <a:buNone/>
              <a:defRPr sz="1995"/>
            </a:lvl5pPr>
            <a:lvl6pPr lvl="5" algn="ctr" rtl="0">
              <a:lnSpc>
                <a:spcPct val="100000"/>
              </a:lnSpc>
              <a:spcBef>
                <a:spcPts val="0"/>
              </a:spcBef>
              <a:spcAft>
                <a:spcPts val="0"/>
              </a:spcAft>
              <a:buSzPts val="2000"/>
              <a:buNone/>
              <a:defRPr sz="1995"/>
            </a:lvl6pPr>
            <a:lvl7pPr lvl="6" algn="ctr" rtl="0">
              <a:lnSpc>
                <a:spcPct val="100000"/>
              </a:lnSpc>
              <a:spcBef>
                <a:spcPts val="0"/>
              </a:spcBef>
              <a:spcAft>
                <a:spcPts val="0"/>
              </a:spcAft>
              <a:buSzPts val="2000"/>
              <a:buNone/>
              <a:defRPr sz="1995"/>
            </a:lvl7pPr>
            <a:lvl8pPr lvl="7" algn="ctr" rtl="0">
              <a:lnSpc>
                <a:spcPct val="100000"/>
              </a:lnSpc>
              <a:spcBef>
                <a:spcPts val="0"/>
              </a:spcBef>
              <a:spcAft>
                <a:spcPts val="0"/>
              </a:spcAft>
              <a:buSzPts val="2000"/>
              <a:buNone/>
              <a:defRPr sz="1995"/>
            </a:lvl8pPr>
            <a:lvl9pPr lvl="8" algn="ctr" rtl="0">
              <a:lnSpc>
                <a:spcPct val="100000"/>
              </a:lnSpc>
              <a:spcBef>
                <a:spcPts val="0"/>
              </a:spcBef>
              <a:spcAft>
                <a:spcPts val="0"/>
              </a:spcAft>
              <a:buSzPts val="2000"/>
              <a:buNone/>
              <a:defRPr sz="1995"/>
            </a:lvl9pPr>
          </a:lstStyle>
          <a:p/>
        </p:txBody>
      </p:sp>
      <p:sp>
        <p:nvSpPr>
          <p:cNvPr id="3670" name="Google Shape;3670;p11"/>
          <p:cNvSpPr/>
          <p:nvPr/>
        </p:nvSpPr>
        <p:spPr>
          <a:xfrm>
            <a:off x="10393881" y="5583754"/>
            <a:ext cx="1730639"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5"/>
          </a:p>
        </p:txBody>
      </p:sp>
      <p:sp>
        <p:nvSpPr>
          <p:cNvPr id="3671" name="Google Shape;3671;p11"/>
          <p:cNvSpPr/>
          <p:nvPr/>
        </p:nvSpPr>
        <p:spPr>
          <a:xfrm>
            <a:off x="7737216" y="3762272"/>
            <a:ext cx="2573138" cy="885459"/>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5"/>
          </a:p>
        </p:txBody>
      </p:sp>
      <p:sp>
        <p:nvSpPr>
          <p:cNvPr id="3672" name="Google Shape;3672;p11"/>
          <p:cNvSpPr/>
          <p:nvPr/>
        </p:nvSpPr>
        <p:spPr>
          <a:xfrm>
            <a:off x="9083455" y="2108325"/>
            <a:ext cx="430155"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5"/>
          </a:p>
        </p:txBody>
      </p:sp>
      <p:sp>
        <p:nvSpPr>
          <p:cNvPr id="3673" name="Google Shape;3673;p11"/>
          <p:cNvSpPr/>
          <p:nvPr/>
        </p:nvSpPr>
        <p:spPr>
          <a:xfrm>
            <a:off x="1779693" y="2061669"/>
            <a:ext cx="965442" cy="365251"/>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5"/>
          </a:p>
        </p:txBody>
      </p:sp>
      <p:grpSp>
        <p:nvGrpSpPr>
          <p:cNvPr id="3674" name="Google Shape;3674;p11"/>
          <p:cNvGrpSpPr/>
          <p:nvPr/>
        </p:nvGrpSpPr>
        <p:grpSpPr>
          <a:xfrm>
            <a:off x="10206841" y="5609131"/>
            <a:ext cx="387091"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678" name="Google Shape;3678;p11"/>
          <p:cNvGrpSpPr/>
          <p:nvPr/>
        </p:nvGrpSpPr>
        <p:grpSpPr>
          <a:xfrm>
            <a:off x="2485143" y="5729029"/>
            <a:ext cx="260001" cy="197547"/>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682" name="Google Shape;3682;p11"/>
          <p:cNvGrpSpPr/>
          <p:nvPr/>
        </p:nvGrpSpPr>
        <p:grpSpPr>
          <a:xfrm>
            <a:off x="2967291" y="942394"/>
            <a:ext cx="335850"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686" name="Google Shape;3686;p11"/>
          <p:cNvGrpSpPr/>
          <p:nvPr/>
        </p:nvGrpSpPr>
        <p:grpSpPr>
          <a:xfrm>
            <a:off x="1186671" y="2235820"/>
            <a:ext cx="259997"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690" name="Google Shape;3690;p11"/>
          <p:cNvGrpSpPr/>
          <p:nvPr/>
        </p:nvGrpSpPr>
        <p:grpSpPr>
          <a:xfrm>
            <a:off x="7871465" y="1591619"/>
            <a:ext cx="153981"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694" name="Google Shape;3694;p11"/>
          <p:cNvGrpSpPr/>
          <p:nvPr/>
        </p:nvGrpSpPr>
        <p:grpSpPr>
          <a:xfrm>
            <a:off x="1505266" y="3607970"/>
            <a:ext cx="158486"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698" name="Google Shape;3698;p11"/>
          <p:cNvGrpSpPr/>
          <p:nvPr/>
        </p:nvGrpSpPr>
        <p:grpSpPr>
          <a:xfrm flipH="1">
            <a:off x="9217736" y="761384"/>
            <a:ext cx="1551118"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11" name="Google Shape;3711;p11"/>
          <p:cNvGrpSpPr/>
          <p:nvPr/>
        </p:nvGrpSpPr>
        <p:grpSpPr>
          <a:xfrm>
            <a:off x="9513598" y="4067094"/>
            <a:ext cx="158486"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15" name="Google Shape;3715;p11"/>
          <p:cNvGrpSpPr/>
          <p:nvPr/>
        </p:nvGrpSpPr>
        <p:grpSpPr>
          <a:xfrm>
            <a:off x="5325107" y="1120490"/>
            <a:ext cx="153981"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19" name="Google Shape;3719;p11"/>
          <p:cNvGrpSpPr/>
          <p:nvPr/>
        </p:nvGrpSpPr>
        <p:grpSpPr>
          <a:xfrm>
            <a:off x="-2274" y="-11449"/>
            <a:ext cx="12162051"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grpSp>
        </p:grpSp>
      </p:grpSp>
      <p:grpSp>
        <p:nvGrpSpPr>
          <p:cNvPr id="4130" name="Google Shape;4130;p11"/>
          <p:cNvGrpSpPr/>
          <p:nvPr/>
        </p:nvGrpSpPr>
        <p:grpSpPr>
          <a:xfrm rot="-5400000" flipH="1">
            <a:off x="10488304" y="919703"/>
            <a:ext cx="1643764" cy="1832620"/>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grpSp>
        <p:nvGrpSpPr>
          <p:cNvPr id="4142" name="Google Shape;4142;p11"/>
          <p:cNvGrpSpPr/>
          <p:nvPr/>
        </p:nvGrpSpPr>
        <p:grpSpPr>
          <a:xfrm rot="5400000" flipH="1">
            <a:off x="345354" y="3409945"/>
            <a:ext cx="1825300" cy="2573079"/>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5"/>
            </a:p>
          </p:txBody>
        </p:sp>
      </p:grpSp>
      <p:sp>
        <p:nvSpPr>
          <p:cNvPr id="4156" name="Google Shape;4156;p11"/>
          <p:cNvSpPr/>
          <p:nvPr/>
        </p:nvSpPr>
        <p:spPr>
          <a:xfrm>
            <a:off x="1186716" y="5654951"/>
            <a:ext cx="1475479"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5"/>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0230" y="3602038"/>
            <a:ext cx="91213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6126" y="6356351"/>
            <a:ext cx="2736414" cy="365125"/>
          </a:xfrm>
          <a:prstGeom prst="rect">
            <a:avLst/>
          </a:prstGeom>
        </p:spPr>
        <p:txBody>
          <a:bodyPr/>
          <a:lstStyle/>
          <a:p>
            <a:fld id="{80E956C0-84CB-4FAB-BED0-64DE07A026AD}" type="datetimeFigureOut">
              <a:rPr lang="en-US" smtClean="0"/>
            </a:fld>
            <a:endParaRPr lang="en-US"/>
          </a:p>
        </p:txBody>
      </p:sp>
      <p:sp>
        <p:nvSpPr>
          <p:cNvPr id="5" name="Footer Placeholder 4"/>
          <p:cNvSpPr>
            <a:spLocks noGrp="1"/>
          </p:cNvSpPr>
          <p:nvPr>
            <p:ph type="ftr" sz="quarter" idx="11"/>
          </p:nvPr>
        </p:nvSpPr>
        <p:spPr>
          <a:xfrm>
            <a:off x="4028609" y="6356351"/>
            <a:ext cx="41046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89298" y="6356351"/>
            <a:ext cx="2736414" cy="365125"/>
          </a:xfrm>
          <a:prstGeom prst="rect">
            <a:avLst/>
          </a:prstGeom>
        </p:spPr>
        <p:txBody>
          <a:bodyPr/>
          <a:lstStyle/>
          <a:p>
            <a:fld id="{94F10A7C-E07B-4F18-92E7-43BF93096C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panose="02000000000000000000"/>
              <a:buNone/>
              <a:defRPr sz="3600">
                <a:solidFill>
                  <a:schemeClr val="dk1"/>
                </a:solidFill>
                <a:latin typeface="Titan One" panose="02000000000000000000"/>
                <a:ea typeface="Titan One" panose="02000000000000000000"/>
                <a:cs typeface="Titan One" panose="02000000000000000000"/>
                <a:sym typeface="Titan One" panose="02000000000000000000"/>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panose="020B0503030403020204"/>
              <a:buChar char="●"/>
              <a:defRPr>
                <a:solidFill>
                  <a:schemeClr val="dk2"/>
                </a:solidFill>
                <a:latin typeface="Source Sans Pro" panose="020B0503030403020204"/>
                <a:ea typeface="Source Sans Pro" panose="020B0503030403020204"/>
                <a:cs typeface="Source Sans Pro" panose="020B0503030403020204"/>
                <a:sym typeface="Source Sans Pro" panose="020B0503030403020204"/>
              </a:defRPr>
            </a:lvl1pPr>
            <a:lvl2pPr marL="914400" lvl="1" indent="-317500">
              <a:lnSpc>
                <a:spcPct val="115000"/>
              </a:lnSpc>
              <a:spcBef>
                <a:spcPts val="1600"/>
              </a:spcBef>
              <a:spcAft>
                <a:spcPts val="0"/>
              </a:spcAft>
              <a:buClr>
                <a:schemeClr val="dk2"/>
              </a:buClr>
              <a:buSzPts val="1400"/>
              <a:buFont typeface="Source Sans Pro" panose="020B0503030403020204"/>
              <a:buChar char="○"/>
              <a:defRPr>
                <a:solidFill>
                  <a:schemeClr val="dk2"/>
                </a:solidFill>
                <a:latin typeface="Source Sans Pro" panose="020B0503030403020204"/>
                <a:ea typeface="Source Sans Pro" panose="020B0503030403020204"/>
                <a:cs typeface="Source Sans Pro" panose="020B0503030403020204"/>
                <a:sym typeface="Source Sans Pro" panose="020B0503030403020204"/>
              </a:defRPr>
            </a:lvl2pPr>
            <a:lvl3pPr marL="1371600" lvl="2" indent="-317500">
              <a:lnSpc>
                <a:spcPct val="115000"/>
              </a:lnSpc>
              <a:spcBef>
                <a:spcPts val="1600"/>
              </a:spcBef>
              <a:spcAft>
                <a:spcPts val="0"/>
              </a:spcAft>
              <a:buClr>
                <a:schemeClr val="dk2"/>
              </a:buClr>
              <a:buSzPts val="1400"/>
              <a:buFont typeface="Source Sans Pro" panose="020B0503030403020204"/>
              <a:buChar char="■"/>
              <a:defRPr>
                <a:solidFill>
                  <a:schemeClr val="dk2"/>
                </a:solidFill>
                <a:latin typeface="Source Sans Pro" panose="020B0503030403020204"/>
                <a:ea typeface="Source Sans Pro" panose="020B0503030403020204"/>
                <a:cs typeface="Source Sans Pro" panose="020B0503030403020204"/>
                <a:sym typeface="Source Sans Pro" panose="020B0503030403020204"/>
              </a:defRPr>
            </a:lvl3pPr>
            <a:lvl4pPr marL="1828800" lvl="3" indent="-317500">
              <a:lnSpc>
                <a:spcPct val="115000"/>
              </a:lnSpc>
              <a:spcBef>
                <a:spcPts val="1600"/>
              </a:spcBef>
              <a:spcAft>
                <a:spcPts val="0"/>
              </a:spcAft>
              <a:buClr>
                <a:schemeClr val="dk2"/>
              </a:buClr>
              <a:buSzPts val="1400"/>
              <a:buFont typeface="Source Sans Pro" panose="020B0503030403020204"/>
              <a:buChar char="●"/>
              <a:defRPr>
                <a:solidFill>
                  <a:schemeClr val="dk2"/>
                </a:solidFill>
                <a:latin typeface="Source Sans Pro" panose="020B0503030403020204"/>
                <a:ea typeface="Source Sans Pro" panose="020B0503030403020204"/>
                <a:cs typeface="Source Sans Pro" panose="020B0503030403020204"/>
                <a:sym typeface="Source Sans Pro" panose="020B0503030403020204"/>
              </a:defRPr>
            </a:lvl4pPr>
            <a:lvl5pPr marL="2286000" lvl="4" indent="-317500">
              <a:lnSpc>
                <a:spcPct val="115000"/>
              </a:lnSpc>
              <a:spcBef>
                <a:spcPts val="1600"/>
              </a:spcBef>
              <a:spcAft>
                <a:spcPts val="0"/>
              </a:spcAft>
              <a:buClr>
                <a:schemeClr val="dk2"/>
              </a:buClr>
              <a:buSzPts val="1400"/>
              <a:buFont typeface="Source Sans Pro" panose="020B0503030403020204"/>
              <a:buChar char="○"/>
              <a:defRPr>
                <a:solidFill>
                  <a:schemeClr val="dk2"/>
                </a:solidFill>
                <a:latin typeface="Source Sans Pro" panose="020B0503030403020204"/>
                <a:ea typeface="Source Sans Pro" panose="020B0503030403020204"/>
                <a:cs typeface="Source Sans Pro" panose="020B0503030403020204"/>
                <a:sym typeface="Source Sans Pro" panose="020B0503030403020204"/>
              </a:defRPr>
            </a:lvl5pPr>
            <a:lvl6pPr marL="2743200" lvl="5" indent="-317500">
              <a:lnSpc>
                <a:spcPct val="115000"/>
              </a:lnSpc>
              <a:spcBef>
                <a:spcPts val="1600"/>
              </a:spcBef>
              <a:spcAft>
                <a:spcPts val="0"/>
              </a:spcAft>
              <a:buClr>
                <a:schemeClr val="dk2"/>
              </a:buClr>
              <a:buSzPts val="1400"/>
              <a:buFont typeface="Source Sans Pro" panose="020B0503030403020204"/>
              <a:buChar char="■"/>
              <a:defRPr>
                <a:solidFill>
                  <a:schemeClr val="dk2"/>
                </a:solidFill>
                <a:latin typeface="Source Sans Pro" panose="020B0503030403020204"/>
                <a:ea typeface="Source Sans Pro" panose="020B0503030403020204"/>
                <a:cs typeface="Source Sans Pro" panose="020B0503030403020204"/>
                <a:sym typeface="Source Sans Pro" panose="020B0503030403020204"/>
              </a:defRPr>
            </a:lvl6pPr>
            <a:lvl7pPr marL="3200400" lvl="6" indent="-317500">
              <a:lnSpc>
                <a:spcPct val="115000"/>
              </a:lnSpc>
              <a:spcBef>
                <a:spcPts val="1600"/>
              </a:spcBef>
              <a:spcAft>
                <a:spcPts val="0"/>
              </a:spcAft>
              <a:buClr>
                <a:schemeClr val="dk2"/>
              </a:buClr>
              <a:buSzPts val="1400"/>
              <a:buFont typeface="Source Sans Pro" panose="020B0503030403020204"/>
              <a:buChar char="●"/>
              <a:defRPr>
                <a:solidFill>
                  <a:schemeClr val="dk2"/>
                </a:solidFill>
                <a:latin typeface="Source Sans Pro" panose="020B0503030403020204"/>
                <a:ea typeface="Source Sans Pro" panose="020B0503030403020204"/>
                <a:cs typeface="Source Sans Pro" panose="020B0503030403020204"/>
                <a:sym typeface="Source Sans Pro" panose="020B0503030403020204"/>
              </a:defRPr>
            </a:lvl7pPr>
            <a:lvl8pPr marL="3657600" lvl="7" indent="-317500">
              <a:lnSpc>
                <a:spcPct val="115000"/>
              </a:lnSpc>
              <a:spcBef>
                <a:spcPts val="1600"/>
              </a:spcBef>
              <a:spcAft>
                <a:spcPts val="0"/>
              </a:spcAft>
              <a:buClr>
                <a:schemeClr val="dk2"/>
              </a:buClr>
              <a:buSzPts val="1400"/>
              <a:buFont typeface="Source Sans Pro" panose="020B0503030403020204"/>
              <a:buChar char="○"/>
              <a:defRPr>
                <a:solidFill>
                  <a:schemeClr val="dk2"/>
                </a:solidFill>
                <a:latin typeface="Source Sans Pro" panose="020B0503030403020204"/>
                <a:ea typeface="Source Sans Pro" panose="020B0503030403020204"/>
                <a:cs typeface="Source Sans Pro" panose="020B0503030403020204"/>
                <a:sym typeface="Source Sans Pro" panose="020B0503030403020204"/>
              </a:defRPr>
            </a:lvl8pPr>
            <a:lvl9pPr marL="4114800" lvl="8" indent="-317500">
              <a:lnSpc>
                <a:spcPct val="115000"/>
              </a:lnSpc>
              <a:spcBef>
                <a:spcPts val="1600"/>
              </a:spcBef>
              <a:spcAft>
                <a:spcPts val="1600"/>
              </a:spcAft>
              <a:buClr>
                <a:schemeClr val="dk2"/>
              </a:buClr>
              <a:buSzPts val="1400"/>
              <a:buFont typeface="Source Sans Pro" panose="020B0503030403020204"/>
              <a:buChar char="■"/>
              <a:defRPr>
                <a:solidFill>
                  <a:schemeClr val="dk2"/>
                </a:solidFill>
                <a:latin typeface="Source Sans Pro" panose="020B0503030403020204"/>
                <a:ea typeface="Source Sans Pro" panose="020B0503030403020204"/>
                <a:cs typeface="Source Sans Pro" panose="020B0503030403020204"/>
                <a:sym typeface="Source Sans Pro" panose="020B0503030403020204"/>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3.wdp"/><Relationship Id="rId3" Type="http://schemas.openxmlformats.org/officeDocument/2006/relationships/image" Target="../media/image12.png"/><Relationship Id="rId2" Type="http://schemas.microsoft.com/office/2007/relationships/hdphoto" Target="../media/image11.wdp"/><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t="8333"/>
          <a:stretch>
            <a:fillRect/>
          </a:stretch>
        </p:blipFill>
        <p:spPr bwMode="auto">
          <a:xfrm>
            <a:off x="427129" y="304800"/>
            <a:ext cx="1889525" cy="174927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p:cNvSpPr>
            <a:spLocks noGrp="1"/>
          </p:cNvSpPr>
          <p:nvPr>
            <p:ph type="title"/>
          </p:nvPr>
        </p:nvSpPr>
        <p:spPr>
          <a:xfrm>
            <a:off x="1707765" y="1874308"/>
            <a:ext cx="8746309" cy="1718800"/>
          </a:xfrm>
        </p:spPr>
        <p:txBody>
          <a:bodyPr>
            <a:noAutofit/>
          </a:bodyPr>
          <a:lstStyle/>
          <a:p>
            <a:pPr algn="ctr"/>
            <a:r>
              <a:rPr lang="en-US" sz="10600" b="1">
                <a:solidFill>
                  <a:schemeClr val="tx1"/>
                </a:solidFill>
                <a:latin typeface="AvantGarde" pitchFamily="2" charset="0"/>
                <a:ea typeface="AvantGarde" pitchFamily="2" charset="0"/>
                <a:cs typeface="AvantGarde" pitchFamily="2" charset="0"/>
              </a:rPr>
              <a:t>TIẾNG VIỆT </a:t>
            </a:r>
            <a:r>
              <a:rPr lang="en-US" sz="10600" b="1">
                <a:solidFill>
                  <a:schemeClr val="tx1"/>
                </a:solidFill>
                <a:latin typeface="+mj-lt"/>
                <a:ea typeface="AvantGarde" pitchFamily="2" charset="0"/>
                <a:cs typeface="AvantGarde" pitchFamily="2" charset="0"/>
              </a:rPr>
              <a:t>2</a:t>
            </a:r>
            <a:endParaRPr lang="en-US" sz="10600" b="1">
              <a:solidFill>
                <a:schemeClr val="tx1"/>
              </a:solidFill>
              <a:latin typeface="+mj-lt"/>
              <a:ea typeface="AvantGarde" pitchFamily="2" charset="0"/>
              <a:cs typeface="AvantGarde" pitchFamily="2" charset="0"/>
            </a:endParaRP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56" y="4114800"/>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GB"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p:txBody>
      </p:sp>
      <p:sp>
        <p:nvSpPr>
          <p:cNvPr id="418" name="Google Shape;418;p36"/>
          <p:cNvSpPr/>
          <p:nvPr/>
        </p:nvSpPr>
        <p:spPr>
          <a:xfrm>
            <a:off x="1542784" y="18288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GB"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661581" y="3002777"/>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GB"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GB" sz="4000">
                <a:solidFill>
                  <a:srgbClr val="FFFFFF"/>
                </a:solidFill>
                <a:latin typeface="+mj-lt"/>
              </a:rPr>
              <a:t>C</a:t>
            </a:r>
            <a:r>
              <a:rPr lang="en-US" sz="4000">
                <a:solidFill>
                  <a:srgbClr val="FFFFFF"/>
                </a:solidFill>
                <a:latin typeface="+mj-lt"/>
              </a:rPr>
              <a:t>h</a:t>
            </a:r>
            <a:r>
              <a:rPr lang="en-GB" sz="4000">
                <a:solidFill>
                  <a:srgbClr val="FFFFFF"/>
                </a:solidFill>
                <a:latin typeface="+mj-lt"/>
              </a:rPr>
              <a:t>uẩn bị bài mới</a:t>
            </a:r>
            <a:endParaRPr sz="4000">
              <a:solidFill>
                <a:srgbClr val="FFFFFF"/>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p:cNvPicPr>
            <a:picLocks noChangeAspect="1"/>
          </p:cNvPicPr>
          <p:nvPr/>
        </p:nvPicPr>
        <p:blipFill rotWithShape="1">
          <a:blip r:embed="rId1" cstate="print">
            <a:extLst>
              <a:ext uri="{28A0092B-C50C-407E-A947-70E740481C1C}">
                <a14:useLocalDpi xmlns:a14="http://schemas.microsoft.com/office/drawing/2010/main" val="0"/>
              </a:ext>
            </a:extLst>
          </a:blip>
          <a:srcRect l="26455" t="25449" r="-48" b="17034"/>
          <a:stretch>
            <a:fillRect/>
          </a:stretch>
        </p:blipFill>
        <p:spPr>
          <a:xfrm>
            <a:off x="-1" y="-58995"/>
            <a:ext cx="12200153" cy="6921391"/>
          </a:xfrm>
          <a:prstGeom prst="rect">
            <a:avLst/>
          </a:prstGeom>
        </p:spPr>
      </p:pic>
      <p:pic>
        <p:nvPicPr>
          <p:cNvPr id="1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 y="2550840"/>
            <a:ext cx="12198232" cy="4307160"/>
          </a:xfrm>
          <a:prstGeom prst="rect">
            <a:avLst/>
          </a:prstGeom>
        </p:spPr>
      </p:pic>
      <p:pic>
        <p:nvPicPr>
          <p:cNvPr id="16"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7" y="828598"/>
            <a:ext cx="16306925" cy="2209405"/>
          </a:xfrm>
          <a:prstGeom prst="rect">
            <a:avLst/>
          </a:prstGeom>
        </p:spPr>
      </p:pic>
      <p:pic>
        <p:nvPicPr>
          <p:cNvPr id="17"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896" y="206149"/>
            <a:ext cx="1637536" cy="2275481"/>
          </a:xfrm>
          <a:prstGeom prst="rect">
            <a:avLst/>
          </a:prstGeom>
        </p:spPr>
      </p:pic>
      <p:pic>
        <p:nvPicPr>
          <p:cNvPr id="18"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4663" y="4870830"/>
            <a:ext cx="5457895" cy="1781023"/>
          </a:xfrm>
          <a:prstGeom prst="rect">
            <a:avLst/>
          </a:prstGeom>
        </p:spPr>
      </p:pic>
      <p:sp>
        <p:nvSpPr>
          <p:cNvPr id="9" name="文本框 22"/>
          <p:cNvSpPr txBox="1"/>
          <p:nvPr/>
        </p:nvSpPr>
        <p:spPr>
          <a:xfrm>
            <a:off x="1124663" y="2646601"/>
            <a:ext cx="7544706"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err="1">
                <a:solidFill>
                  <a:srgbClr val="FF0000"/>
                </a:solidFill>
                <a:latin typeface="iCiel Cadena" panose="02000503000000020004" pitchFamily="2" charset="0"/>
                <a:ea typeface="思源黑体 CN Bold" panose="020B0800000000000000" pitchFamily="34" charset="-122"/>
              </a:rPr>
              <a:t>các</a:t>
            </a:r>
            <a:r>
              <a:rPr lang="en-US" altLang="zh-CN" sz="5400" dirty="0">
                <a:solidFill>
                  <a:srgbClr val="FF0000"/>
                </a:solidFill>
                <a:latin typeface="iCiel Cadena" panose="02000503000000020004" pitchFamily="2" charset="0"/>
                <a:ea typeface="思源黑体 CN Bold" panose="020B0800000000000000" pitchFamily="34" charset="-122"/>
              </a:rPr>
              <a:t>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1919" y="4852988"/>
            <a:ext cx="9067800" cy="710800"/>
          </a:xfrm>
        </p:spPr>
        <p:txBody>
          <a:bodyPr/>
          <a:lstStyle/>
          <a:p>
            <a:pPr algn="just"/>
            <a:r>
              <a:rPr lang="en-US">
                <a:latin typeface="Arial" panose="020B0604020202020204" pitchFamily="34" charset="0"/>
                <a:cs typeface="Arial" panose="020B0604020202020204" pitchFamily="34" charset="0"/>
              </a:rPr>
              <a:t>Bạn nam đeo khẩu trang đúng cách.</a:t>
            </a:r>
            <a:endParaRPr lang="en-US">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
          <a:stretch>
            <a:fillRect/>
          </a:stretch>
        </p:blipFill>
        <p:spPr>
          <a:xfrm>
            <a:off x="925616" y="381000"/>
            <a:ext cx="10260457" cy="1182727"/>
          </a:xfrm>
          <a:prstGeom prst="rect">
            <a:avLst/>
          </a:prstGeom>
        </p:spPr>
      </p:pic>
      <p:pic>
        <p:nvPicPr>
          <p:cNvPr id="1026" name="Picture 2" descr="Game thủ hãy ở nhà chung tay chống dịch COVID-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2005013"/>
            <a:ext cx="2847975" cy="2847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8723" y="4495800"/>
            <a:ext cx="9715500" cy="663392"/>
          </a:xfrm>
        </p:spPr>
        <p:txBody>
          <a:bodyPr/>
          <a:lstStyle/>
          <a:p>
            <a:pPr algn="just"/>
            <a:r>
              <a:rPr lang="en-US">
                <a:latin typeface="Arial" panose="020B0604020202020204" pitchFamily="34" charset="0"/>
                <a:cs typeface="Arial" panose="020B0604020202020204" pitchFamily="34" charset="0"/>
              </a:rPr>
              <a:t>- Cô phát quà cứu trợ cho người dân phòng chống Covid-19.</a:t>
            </a:r>
            <a:endParaRPr lang="en-US">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
          <a:stretch>
            <a:fillRect/>
          </a:stretch>
        </p:blipFill>
        <p:spPr>
          <a:xfrm>
            <a:off x="925616" y="381000"/>
            <a:ext cx="10260457" cy="1182727"/>
          </a:xfrm>
          <a:prstGeom prst="rect">
            <a:avLst/>
          </a:prstGeom>
        </p:spPr>
      </p:pic>
      <p:pic>
        <p:nvPicPr>
          <p:cNvPr id="2050" name="Picture 2" descr="Phát huy vai trò Tổ tình nguyện trong việc đảm bảo cung ứng lương thực thực  phẩm cho người dân"/>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90119" y="1563727"/>
            <a:ext cx="4937287" cy="3116975"/>
          </a:xfrm>
          <a:prstGeom prst="roundRect">
            <a:avLst/>
          </a:prstGeom>
          <a:noFill/>
          <a:extLst>
            <a:ext uri="{909E8E84-426E-40DD-AFC4-6F175D3DCCD1}">
              <a14:hiddenFill xmlns:a14="http://schemas.microsoft.com/office/drawing/2010/main">
                <a:solidFill>
                  <a:srgbClr val="FFFFFF"/>
                </a:solidFill>
              </a14:hiddenFill>
            </a:ext>
          </a:extLst>
        </p:spPr>
      </p:pic>
      <p:sp>
        <p:nvSpPr>
          <p:cNvPr id="6" name="Title 3"/>
          <p:cNvSpPr txBox="1"/>
          <p:nvPr/>
        </p:nvSpPr>
        <p:spPr>
          <a:xfrm>
            <a:off x="1668723" y="5813608"/>
            <a:ext cx="9715500" cy="663392"/>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panose="02000000000000000000"/>
              <a:buNone/>
              <a:defRPr sz="3600" b="0" i="0" u="none" strike="noStrike" cap="none">
                <a:solidFill>
                  <a:schemeClr val="dk1"/>
                </a:solidFill>
                <a:latin typeface="Titan One" panose="02000000000000000000"/>
                <a:ea typeface="Titan One" panose="02000000000000000000"/>
                <a:cs typeface="Titan One" panose="02000000000000000000"/>
                <a:sym typeface="Titan One" panose="02000000000000000000"/>
              </a:defRPr>
            </a:lvl1pPr>
            <a:lvl2pPr marR="0" lvl="1"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algn="just"/>
            <a:r>
              <a:rPr lang="en-US">
                <a:latin typeface="Arial" panose="020B0604020202020204" pitchFamily="34" charset="0"/>
                <a:cs typeface="Arial" panose="020B0604020202020204" pitchFamily="34" charset="0"/>
              </a:rPr>
              <a:t>- Bà nhận đồ cứu trợ.</a:t>
            </a:r>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cây tre đẹp và những ý nghĩa có thể bạn chưa biế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18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397840" y="526336"/>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31746" y="1108588"/>
            <a:ext cx="1127504" cy="943848"/>
          </a:xfrm>
          <a:prstGeom prst="rect">
            <a:avLst/>
          </a:prstGeom>
          <a:noFill/>
        </p:spPr>
        <p:txBody>
          <a:bodyPr wrap="square" lIns="121725" tIns="60862" rIns="121725" bIns="60862" rtlCol="0">
            <a:spAutoFit/>
          </a:bodyPr>
          <a:lstStyle/>
          <a:p>
            <a:pPr algn="ctr"/>
            <a:r>
              <a:rPr lang="en-US" sz="5300">
                <a:ln w="0"/>
                <a:solidFill>
                  <a:schemeClr val="tx1"/>
                </a:solidFill>
                <a:effectLst>
                  <a:outerShdw blurRad="38100" dist="19050" dir="2700000" algn="tl" rotWithShape="0">
                    <a:schemeClr val="dk1">
                      <a:alpha val="40000"/>
                    </a:schemeClr>
                  </a:outerShdw>
                </a:effectLst>
                <a:latin typeface="+mj-lt"/>
                <a:ea typeface="Arial-Rounded" panose="020B0500000000000000" pitchFamily="34" charset="0"/>
                <a:cs typeface="Arial-Rounded" panose="020B0500000000000000" pitchFamily="34" charset="0"/>
              </a:rPr>
              <a:t>8</a:t>
            </a:r>
            <a:endParaRPr lang="en-US" sz="5300">
              <a:ln w="0"/>
              <a:solidFill>
                <a:schemeClr val="tx1"/>
              </a:solidFill>
              <a:effectLst>
                <a:outerShdw blurRad="38100" dist="19050" dir="2700000" algn="tl" rotWithShape="0">
                  <a:schemeClr val="dk1">
                    <a:alpha val="40000"/>
                  </a:schemeClr>
                </a:outerShdw>
              </a:effectLst>
              <a:latin typeface="+mj-lt"/>
              <a:ea typeface="Arial-Rounded" panose="020B0500000000000000" pitchFamily="34" charset="0"/>
              <a:cs typeface="Arial-Rounded" panose="020B0500000000000000" pitchFamily="34" charset="0"/>
            </a:endParaRPr>
          </a:p>
        </p:txBody>
      </p:sp>
      <p:sp>
        <p:nvSpPr>
          <p:cNvPr id="7" name="TextBox 6"/>
          <p:cNvSpPr txBox="1"/>
          <p:nvPr/>
        </p:nvSpPr>
        <p:spPr>
          <a:xfrm>
            <a:off x="420511" y="770132"/>
            <a:ext cx="1422278" cy="676911"/>
          </a:xfrm>
          <a:prstGeom prst="rect">
            <a:avLst/>
          </a:prstGeom>
          <a:noFill/>
        </p:spPr>
        <p:txBody>
          <a:bodyPr wrap="square" lIns="121725" tIns="60862" rIns="121725" bIns="60862" rtlCol="0">
            <a:spAutoFit/>
          </a:bodyPr>
          <a:lstStyle/>
          <a:p>
            <a:pPr algn="ctr"/>
            <a:r>
              <a:rPr lang="en-US" sz="3600" b="1">
                <a:ln>
                  <a:solidFill>
                    <a:schemeClr val="bg1"/>
                  </a:solidFill>
                </a:ln>
                <a:solidFill>
                  <a:schemeClr val="tx2"/>
                </a:solidFill>
                <a:latin typeface="Arrus-Black" panose="02020500000000000000" pitchFamily="18" charset="0"/>
                <a:ea typeface="Arrus-Black" panose="02020500000000000000" pitchFamily="18" charset="0"/>
                <a:cs typeface="Arrus-Black" panose="02020500000000000000" pitchFamily="18" charset="0"/>
              </a:rPr>
              <a:t>BÀI</a:t>
            </a:r>
            <a:endParaRPr lang="en-US" sz="3600" b="1">
              <a:ln>
                <a:solidFill>
                  <a:schemeClr val="bg1"/>
                </a:solidFill>
              </a:ln>
              <a:solidFill>
                <a:schemeClr val="tx2"/>
              </a:solidFill>
              <a:latin typeface="Arrus-Black" panose="02020500000000000000" pitchFamily="18" charset="0"/>
              <a:ea typeface="Arrus-Black" panose="02020500000000000000" pitchFamily="18" charset="0"/>
              <a:cs typeface="Arrus-Black" panose="02020500000000000000" pitchFamily="18" charset="0"/>
            </a:endParaRPr>
          </a:p>
        </p:txBody>
      </p:sp>
      <p:sp>
        <p:nvSpPr>
          <p:cNvPr id="8" name="Title 1"/>
          <p:cNvSpPr txBox="1"/>
          <p:nvPr/>
        </p:nvSpPr>
        <p:spPr>
          <a:xfrm>
            <a:off x="3083947" y="2529512"/>
            <a:ext cx="3429000" cy="1501088"/>
          </a:xfrm>
          <a:prstGeom prst="rect">
            <a:avLst/>
          </a:prstGeom>
          <a:solidFill>
            <a:schemeClr val="tx2"/>
          </a:solidFill>
          <a:effectLst>
            <a:softEdge rad="317500"/>
          </a:effectLst>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7200">
                <a:ln w="0"/>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rPr>
              <a:t>LUỸ TRE</a:t>
            </a:r>
            <a:endParaRPr lang="en-US" sz="7200">
              <a:ln w="0"/>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5471318" y="4921080"/>
            <a:ext cx="1219200" cy="523220"/>
          </a:xfrm>
          <a:prstGeom prst="rect">
            <a:avLst/>
          </a:prstGeom>
          <a:solidFill>
            <a:srgbClr val="FFFFFF"/>
          </a:solidFill>
        </p:spPr>
        <p:txBody>
          <a:bodyPr wrap="square" rtlCol="0">
            <a:spAutoFit/>
          </a:bodyPr>
          <a:lstStyle/>
          <a:p>
            <a:pPr algn="ctr"/>
            <a:r>
              <a:rPr lang="en-US" sz="280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S/36</a:t>
            </a:r>
            <a:endParaRPr lang="en-US" sz="280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94519" y="457200"/>
            <a:ext cx="8618287" cy="584775"/>
            <a:chOff x="265201" y="846107"/>
            <a:chExt cx="11462622" cy="779699"/>
          </a:xfrm>
        </p:grpSpPr>
        <p:grpSp>
          <p:nvGrpSpPr>
            <p:cNvPr id="19" name="Group 18"/>
            <p:cNvGrpSpPr/>
            <p:nvPr/>
          </p:nvGrpSpPr>
          <p:grpSpPr>
            <a:xfrm>
              <a:off x="265201" y="915918"/>
              <a:ext cx="731519" cy="640080"/>
              <a:chOff x="3017205" y="1727884"/>
              <a:chExt cx="1196998" cy="1040130"/>
            </a:xfrm>
          </p:grpSpPr>
          <p:sp>
            <p:nvSpPr>
              <p:cNvPr id="21" name="Google Shape;418;p36"/>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Google Shape;423;p36"/>
              <p:cNvSpPr txBox="1"/>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36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rPr>
                  <a:t>1</a:t>
                </a:r>
                <a:endParaRPr lang="en-GB" sz="36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20" name="TextBox 19"/>
            <p:cNvSpPr txBox="1"/>
            <p:nvPr/>
          </p:nvSpPr>
          <p:spPr>
            <a:xfrm>
              <a:off x="1011787" y="846107"/>
              <a:ext cx="10716036" cy="779699"/>
            </a:xfrm>
            <a:prstGeom prst="rect">
              <a:avLst/>
            </a:prstGeom>
            <a:noFill/>
          </p:spPr>
          <p:txBody>
            <a:bodyPr wrap="square" rtlCol="0">
              <a:spAutoFit/>
            </a:bodyPr>
            <a:lstStyle/>
            <a:p>
              <a:pPr algn="just"/>
              <a:r>
                <a:rPr lang="en-US" sz="3200" b="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Nói về việc làm của từng người trong tranh.</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869519" y="1295400"/>
            <a:ext cx="10097891" cy="3171686"/>
          </a:xfrm>
          <a:prstGeom prst="round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harpenSoften amount="50000"/>
                    </a14:imgEffect>
                  </a14:imgLayer>
                </a14:imgProps>
              </a:ext>
            </a:extLst>
          </a:blip>
          <a:stretch>
            <a:fillRect/>
          </a:stretch>
        </p:blipFill>
        <p:spPr>
          <a:xfrm>
            <a:off x="1538899" y="4601353"/>
            <a:ext cx="9088828" cy="2104247"/>
          </a:xfrm>
          <a:prstGeom prst="round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1165635" y="3276380"/>
            <a:ext cx="3192358" cy="15942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5"/>
          </a:p>
        </p:txBody>
      </p:sp>
      <p:sp>
        <p:nvSpPr>
          <p:cNvPr id="9" name="Rectangle: Rounded Corners 8"/>
          <p:cNvSpPr/>
          <p:nvPr/>
        </p:nvSpPr>
        <p:spPr>
          <a:xfrm>
            <a:off x="8107893" y="3348844"/>
            <a:ext cx="3034518" cy="144928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5"/>
          </a:p>
        </p:txBody>
      </p:sp>
      <p:sp>
        <p:nvSpPr>
          <p:cNvPr id="10" name="Rectangle: Rounded Corners 9"/>
          <p:cNvSpPr/>
          <p:nvPr/>
        </p:nvSpPr>
        <p:spPr>
          <a:xfrm>
            <a:off x="4459341" y="4926025"/>
            <a:ext cx="3648551" cy="13985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5"/>
          </a:p>
        </p:txBody>
      </p:sp>
      <p:sp>
        <p:nvSpPr>
          <p:cNvPr id="11" name="Rectangle: Rounded Corners 10"/>
          <p:cNvSpPr/>
          <p:nvPr/>
        </p:nvSpPr>
        <p:spPr>
          <a:xfrm>
            <a:off x="4428936" y="1860362"/>
            <a:ext cx="3648551" cy="139858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5"/>
          </a:p>
        </p:txBody>
      </p:sp>
      <p:cxnSp>
        <p:nvCxnSpPr>
          <p:cNvPr id="12" name="Straight Arrow Connector 11"/>
          <p:cNvCxnSpPr/>
          <p:nvPr/>
        </p:nvCxnSpPr>
        <p:spPr>
          <a:xfrm>
            <a:off x="7463455" y="4022813"/>
            <a:ext cx="6140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428937" y="4022813"/>
            <a:ext cx="644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78550" y="4514353"/>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178548" y="3231968"/>
            <a:ext cx="1" cy="4089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042969" y="3540951"/>
            <a:ext cx="2349541" cy="101503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5"/>
          </a:p>
        </p:txBody>
      </p:sp>
      <p:sp>
        <p:nvSpPr>
          <p:cNvPr id="17" name="Oval 16"/>
          <p:cNvSpPr/>
          <p:nvPr/>
        </p:nvSpPr>
        <p:spPr>
          <a:xfrm>
            <a:off x="4601266" y="3539694"/>
            <a:ext cx="3192357" cy="1015036"/>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a:solidFill>
                  <a:srgbClr val="000000"/>
                </a:solidFill>
                <a:latin typeface="Arial-Rounded" panose="020B0500000000000000" pitchFamily="34" charset="0"/>
                <a:ea typeface="Arial-Rounded" panose="020B0500000000000000" pitchFamily="34" charset="0"/>
                <a:cs typeface="Arial-Rounded" panose="020B0500000000000000" pitchFamily="34" charset="0"/>
              </a:rPr>
              <a:t>Kể sự việc đã chứng kiến hoặc tham gia</a:t>
            </a:r>
            <a:endParaRPr lang="en-US" sz="186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p:cNvSpPr/>
          <p:nvPr/>
        </p:nvSpPr>
        <p:spPr>
          <a:xfrm>
            <a:off x="4414142" y="2082740"/>
            <a:ext cx="3695733"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5">
                <a:solidFill>
                  <a:schemeClr val="tx1"/>
                </a:solidFill>
                <a:latin typeface="Arial-Rounded" panose="020B0500000000000000" pitchFamily="34" charset="0"/>
                <a:ea typeface="Arial-Rounded" panose="020B0500000000000000" pitchFamily="34" charset="0"/>
                <a:cs typeface="Arial-Rounded" panose="020B0500000000000000" pitchFamily="34" charset="0"/>
              </a:rPr>
              <a:t>(1) Em đã tham gia hoặc chứng kiến việc gì? </a:t>
            </a:r>
            <a:endParaRPr lang="en-US" sz="2525">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2525">
                <a:solidFill>
                  <a:schemeClr val="tx1"/>
                </a:solidFill>
                <a:latin typeface="Arial-Rounded" panose="020B0500000000000000" pitchFamily="34" charset="0"/>
                <a:ea typeface="Arial-Rounded" panose="020B0500000000000000" pitchFamily="34" charset="0"/>
                <a:cs typeface="Arial-Rounded" panose="020B0500000000000000" pitchFamily="34" charset="0"/>
              </a:rPr>
              <a:t>Ở đâu? </a:t>
            </a:r>
            <a:endParaRPr lang="en-US" sz="2525">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p:cNvSpPr/>
          <p:nvPr/>
        </p:nvSpPr>
        <p:spPr>
          <a:xfrm>
            <a:off x="8148432" y="3712999"/>
            <a:ext cx="290214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5">
                <a:solidFill>
                  <a:schemeClr val="tx1"/>
                </a:solidFill>
                <a:latin typeface="Arial-Rounded" panose="020B0500000000000000" pitchFamily="34" charset="0"/>
                <a:ea typeface="Arial-Rounded" panose="020B0500000000000000" pitchFamily="34" charset="0"/>
                <a:cs typeface="Arial-Rounded" panose="020B0500000000000000" pitchFamily="34" charset="0"/>
              </a:rPr>
              <a:t>(2) Có những ai tham gia việc đó?</a:t>
            </a:r>
            <a:endParaRPr lang="en-US" sz="2525">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p:cNvSpPr/>
          <p:nvPr/>
        </p:nvSpPr>
        <p:spPr>
          <a:xfrm>
            <a:off x="4561311" y="5291100"/>
            <a:ext cx="3516176"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5">
                <a:solidFill>
                  <a:schemeClr val="tx1"/>
                </a:solidFill>
                <a:latin typeface="Arial-Rounded" panose="020B0500000000000000" pitchFamily="34" charset="0"/>
                <a:ea typeface="Arial-Rounded" panose="020B0500000000000000" pitchFamily="34" charset="0"/>
                <a:cs typeface="Arial-Rounded" panose="020B0500000000000000" pitchFamily="34" charset="0"/>
              </a:rPr>
              <a:t>(3) Những người tham gia đã làm gì? Làm thế nào?</a:t>
            </a:r>
            <a:endParaRPr lang="en-US" sz="2525">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p:cNvSpPr/>
          <p:nvPr/>
        </p:nvSpPr>
        <p:spPr>
          <a:xfrm>
            <a:off x="1181535" y="3687662"/>
            <a:ext cx="3192357"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5">
                <a:solidFill>
                  <a:schemeClr val="tx1"/>
                </a:solidFill>
                <a:latin typeface="Arial-Rounded" panose="020B0500000000000000" pitchFamily="34" charset="0"/>
                <a:ea typeface="Arial-Rounded" panose="020B0500000000000000" pitchFamily="34" charset="0"/>
                <a:cs typeface="Arial-Rounded" panose="020B0500000000000000" pitchFamily="34" charset="0"/>
              </a:rPr>
              <a:t>(4) Em suy nghĩ gì khi chứng kiến (tham gia) việc đó?</a:t>
            </a:r>
            <a:endParaRPr lang="en-US" sz="2525">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2" name="Group 21"/>
          <p:cNvGrpSpPr/>
          <p:nvPr/>
        </p:nvGrpSpPr>
        <p:grpSpPr>
          <a:xfrm>
            <a:off x="571257" y="539538"/>
            <a:ext cx="10820400" cy="1077218"/>
            <a:chOff x="265201" y="846107"/>
            <a:chExt cx="14391509" cy="1436289"/>
          </a:xfrm>
        </p:grpSpPr>
        <p:grpSp>
          <p:nvGrpSpPr>
            <p:cNvPr id="23" name="Group 22"/>
            <p:cNvGrpSpPr/>
            <p:nvPr/>
          </p:nvGrpSpPr>
          <p:grpSpPr>
            <a:xfrm>
              <a:off x="265201" y="915918"/>
              <a:ext cx="731519" cy="640080"/>
              <a:chOff x="3017205" y="1727884"/>
              <a:chExt cx="1196998" cy="1040130"/>
            </a:xfrm>
          </p:grpSpPr>
          <p:sp>
            <p:nvSpPr>
              <p:cNvPr id="25" name="Google Shape;418;p36"/>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Google Shape;423;p36"/>
              <p:cNvSpPr txBox="1"/>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36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rPr>
                  <a:t>2</a:t>
                </a:r>
                <a:endParaRPr lang="en-GB" sz="36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24" name="TextBox 23"/>
            <p:cNvSpPr txBox="1"/>
            <p:nvPr/>
          </p:nvSpPr>
          <p:spPr>
            <a:xfrm>
              <a:off x="1011787" y="846107"/>
              <a:ext cx="13644923" cy="143628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câu kể </a:t>
              </a:r>
              <a:r>
                <a:rPr lang="en-US" sz="3200" b="1">
                  <a:latin typeface="Arial-Rounded" panose="020B0500000000000000" pitchFamily="34" charset="0"/>
                  <a:ea typeface="Arial-Rounded" panose="020B0500000000000000" pitchFamily="34" charset="0"/>
                  <a:cs typeface="Arial-Rounded" panose="020B0500000000000000" pitchFamily="34" charset="0"/>
                </a:rPr>
                <a:t>về một việc đã chứng kiến hoặc tham gia ở nơi em đang sống.</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346055" y="3108988"/>
            <a:ext cx="3772098" cy="1928999"/>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5"/>
          </a:p>
        </p:txBody>
      </p:sp>
      <p:sp>
        <p:nvSpPr>
          <p:cNvPr id="9" name="Rectangle: Rounded Corners 8"/>
          <p:cNvSpPr/>
          <p:nvPr/>
        </p:nvSpPr>
        <p:spPr>
          <a:xfrm>
            <a:off x="8304200" y="3108987"/>
            <a:ext cx="3772096" cy="1929001"/>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5"/>
          </a:p>
        </p:txBody>
      </p:sp>
      <p:sp>
        <p:nvSpPr>
          <p:cNvPr id="10" name="Rectangle: Rounded Corners 9"/>
          <p:cNvSpPr/>
          <p:nvPr/>
        </p:nvSpPr>
        <p:spPr>
          <a:xfrm>
            <a:off x="4076243" y="5109655"/>
            <a:ext cx="4414747" cy="1586287"/>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5">
              <a:solidFill>
                <a:srgbClr val="FFFFFF"/>
              </a:solidFill>
            </a:endParaRPr>
          </a:p>
        </p:txBody>
      </p:sp>
      <p:sp>
        <p:nvSpPr>
          <p:cNvPr id="11" name="Rectangle: Rounded Corners 10"/>
          <p:cNvSpPr/>
          <p:nvPr/>
        </p:nvSpPr>
        <p:spPr>
          <a:xfrm>
            <a:off x="4045838" y="1431560"/>
            <a:ext cx="4414747" cy="1586290"/>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5"/>
          </a:p>
        </p:txBody>
      </p:sp>
      <p:cxnSp>
        <p:nvCxnSpPr>
          <p:cNvPr id="12" name="Straight Arrow Connector 11"/>
          <p:cNvCxnSpPr/>
          <p:nvPr/>
        </p:nvCxnSpPr>
        <p:spPr>
          <a:xfrm>
            <a:off x="7614071" y="4022813"/>
            <a:ext cx="67543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156875" y="4022813"/>
            <a:ext cx="7088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78550" y="4682993"/>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178548" y="3016652"/>
            <a:ext cx="1" cy="449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833535" y="3446008"/>
            <a:ext cx="2795821" cy="123698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5"/>
          </a:p>
        </p:txBody>
      </p:sp>
      <p:sp>
        <p:nvSpPr>
          <p:cNvPr id="17" name="Oval 16"/>
          <p:cNvSpPr/>
          <p:nvPr/>
        </p:nvSpPr>
        <p:spPr>
          <a:xfrm>
            <a:off x="4497414" y="3764098"/>
            <a:ext cx="3511593" cy="64602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Đoàn từ thiện </a:t>
            </a:r>
            <a:endPar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phát thực phẩm cho </a:t>
            </a:r>
            <a:endPar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mọi người</a:t>
            </a:r>
            <a:endPar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p:cNvSpPr/>
          <p:nvPr/>
        </p:nvSpPr>
        <p:spPr>
          <a:xfrm>
            <a:off x="4011100" y="1721726"/>
            <a:ext cx="4471837"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(1) Các nhóm từ thiện đến phát thực phẩm hỗ trợ người dân ở xóm của em đang cách li phòng chống Covid-19.</a:t>
            </a:r>
            <a:endPar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p:cNvSpPr/>
          <p:nvPr/>
        </p:nvSpPr>
        <p:spPr>
          <a:xfrm>
            <a:off x="8404699" y="3712999"/>
            <a:ext cx="3603579"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(2) Nhóm từ thiện gồm có các anh chị thanh niên và các cô, chú tình nguyện viên trong phường.</a:t>
            </a:r>
            <a:endPar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p:cNvSpPr/>
          <p:nvPr/>
        </p:nvSpPr>
        <p:spPr>
          <a:xfrm>
            <a:off x="4192113" y="5535006"/>
            <a:ext cx="4254573" cy="7169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(3) Các cô chú, anh chị chia sẵn các túi đựng rau, củ, quả rồi đến phát cho từng nhà. Họ rất cẩn thận đeo khẩu trang và mang theo quần áo bảo hộ.</a:t>
            </a:r>
            <a:endPar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p:cNvSpPr/>
          <p:nvPr/>
        </p:nvSpPr>
        <p:spPr>
          <a:xfrm>
            <a:off x="326959" y="3702652"/>
            <a:ext cx="386275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(4) Em thầm biết ơn những con người đã sẵn sàng đối diện với nguy hiểm để mang đến bình yên cho mọi người.</a:t>
            </a:r>
            <a:endPar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2" name="Group 21"/>
          <p:cNvGrpSpPr/>
          <p:nvPr/>
        </p:nvGrpSpPr>
        <p:grpSpPr>
          <a:xfrm>
            <a:off x="513836" y="250002"/>
            <a:ext cx="10877821" cy="1077218"/>
            <a:chOff x="188829" y="460059"/>
            <a:chExt cx="14467881" cy="1436289"/>
          </a:xfrm>
        </p:grpSpPr>
        <p:grpSp>
          <p:nvGrpSpPr>
            <p:cNvPr id="23" name="Group 22"/>
            <p:cNvGrpSpPr/>
            <p:nvPr/>
          </p:nvGrpSpPr>
          <p:grpSpPr>
            <a:xfrm>
              <a:off x="188829" y="583315"/>
              <a:ext cx="731519" cy="972683"/>
              <a:chOff x="2892236" y="1187404"/>
              <a:chExt cx="1196998" cy="1580610"/>
            </a:xfrm>
          </p:grpSpPr>
          <p:sp>
            <p:nvSpPr>
              <p:cNvPr id="25" name="Google Shape;418;p36"/>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Google Shape;423;p36"/>
              <p:cNvSpPr txBox="1"/>
              <p:nvPr/>
            </p:nvSpPr>
            <p:spPr>
              <a:xfrm>
                <a:off x="2892236" y="1187404"/>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36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rPr>
                  <a:t>2</a:t>
                </a:r>
                <a:endParaRPr lang="en-GB" sz="36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24" name="TextBox 23"/>
            <p:cNvSpPr txBox="1"/>
            <p:nvPr/>
          </p:nvSpPr>
          <p:spPr>
            <a:xfrm>
              <a:off x="1011787" y="460059"/>
              <a:ext cx="13644923" cy="143628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câu kể </a:t>
              </a:r>
              <a:r>
                <a:rPr lang="en-US" sz="3200" b="1">
                  <a:latin typeface="Arial-Rounded" panose="020B0500000000000000" pitchFamily="34" charset="0"/>
                  <a:ea typeface="Arial-Rounded" panose="020B0500000000000000" pitchFamily="34" charset="0"/>
                  <a:cs typeface="Arial-Rounded" panose="020B0500000000000000" pitchFamily="34" charset="0"/>
                </a:rPr>
                <a:t>về một việc đã chứng kiến hoặc tham gia ở nơi em đang sống.</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l="4439" t="11501" r="4251" b="19817"/>
          <a:stretch>
            <a:fillRect/>
          </a:stretch>
        </p:blipFill>
        <p:spPr>
          <a:xfrm>
            <a:off x="-243681" y="-132267"/>
            <a:ext cx="12572999" cy="7121602"/>
          </a:xfrm>
          <a:prstGeom prst="rect">
            <a:avLst/>
          </a:prstGeom>
        </p:spPr>
      </p:pic>
      <p:sp>
        <p:nvSpPr>
          <p:cNvPr id="7" name="Rectangle 6"/>
          <p:cNvSpPr/>
          <p:nvPr/>
        </p:nvSpPr>
        <p:spPr>
          <a:xfrm>
            <a:off x="518318" y="838246"/>
            <a:ext cx="10820399" cy="4829810"/>
          </a:xfrm>
          <a:prstGeom prst="rect">
            <a:avLst/>
          </a:prstGeom>
        </p:spPr>
        <p:txBody>
          <a:bodyPr wrap="square" lIns="91348" tIns="45673" rIns="91348" bIns="45673">
            <a:spAutoFit/>
          </a:bodyPr>
          <a:lstStyle/>
          <a:p>
            <a:pPr algn="just"/>
            <a:r>
              <a:rPr lang="en-US" sz="2800" b="1">
                <a:solidFill>
                  <a:srgbClr val="FFFFFF"/>
                </a:solidFill>
                <a:latin typeface="HP001 4 hàng" panose="020B0603050302020204" pitchFamily="34" charset="0"/>
              </a:rPr>
              <a:t> 					</a:t>
            </a:r>
            <a:endParaRPr lang="en-US" sz="2800" b="1">
              <a:solidFill>
                <a:srgbClr val="FFFFFF"/>
              </a:solidFill>
              <a:latin typeface="HP001 4 hàng" panose="020B0603050302020204" pitchFamily="34" charset="0"/>
            </a:endParaRPr>
          </a:p>
          <a:p>
            <a:pPr algn="just"/>
            <a:r>
              <a:rPr lang="en-US"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vi-VN"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sz="2800" b="1">
                <a:solidFill>
                  <a:srgbClr val="FFFFFF"/>
                </a:solidFill>
                <a:ea typeface="Arial-Rounded" panose="020B0500000000000000" pitchFamily="34" charset="0"/>
                <a:cs typeface="Arial-Rounded" panose="020B0500000000000000" pitchFamily="34" charset="0"/>
              </a:rPr>
              <a:t>Cuối tuần vừa rồi, em đã được tham gia vệ sinh khu phố. Hoạt động lần này có bác tổ trưởng tổ dân phố, các anh chị tình nguyện và các bạn học sinh chúng em cùng thực hiện. Bác tổ trưởng tổ dân phố đứng ra tập trung rồi phân công công việc cho mọi người. Các anh chị lớn làm những việc nặng như thu góp rác, dọn dẹp rác thải, đồ cũ. Học sinh chúng em thì làm những việc nhẹ như quét dọn đường phố, tưới cây xanh. Mọi người đều rất hăng say và nhiệt tình với công việc được giao. Em rất vui vì được góp một phần nhỏ bé làm cho khu phố xanh – sạch – đẹp hơn.</a:t>
            </a:r>
            <a:endParaRPr sz="2800" b="1">
              <a:solidFill>
                <a:srgbClr val="FFFFFF"/>
              </a:solidFill>
              <a:ea typeface="Arial-Rounded" panose="020B0500000000000000" pitchFamily="34" charset="0"/>
              <a:cs typeface="Arial-Rounded" panose="020B0500000000000000"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1719" y="2172524"/>
            <a:ext cx="10039650" cy="1013259"/>
          </a:xfrm>
          <a:prstGeom prst="rect">
            <a:avLst/>
          </a:prstGeom>
          <a:noFill/>
        </p:spPr>
        <p:txBody>
          <a:bodyPr wrap="square" lIns="91348" tIns="45673" rIns="91348" bIns="45673" rtlCol="0">
            <a:spAutoFit/>
          </a:bodyPr>
          <a:lstStyle/>
          <a:p>
            <a:pPr algn="ctr"/>
            <a:r>
              <a:rPr lang="en-US" sz="5985" b="1">
                <a:solidFill>
                  <a:schemeClr val="tx1"/>
                </a:solidFill>
                <a:latin typeface="Arial-Rounded" panose="020B0500000000000000" pitchFamily="34" charset="0"/>
                <a:ea typeface="Arial-Rounded" panose="020B0500000000000000" pitchFamily="34" charset="0"/>
                <a:cs typeface="Arial-Rounded" panose="020B0500000000000000" pitchFamily="34" charset="0"/>
              </a:rPr>
              <a:t>DẶN DÒ</a:t>
            </a:r>
            <a:endParaRPr lang="en-US" sz="5985" b="1">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1698</Words>
  <Application>WPS Presentation</Application>
  <PresentationFormat>Custom</PresentationFormat>
  <Paragraphs>66</Paragraphs>
  <Slides>11</Slides>
  <Notes>7</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11</vt:i4>
      </vt:variant>
    </vt:vector>
  </HeadingPairs>
  <TitlesOfParts>
    <vt:vector size="34" baseType="lpstr">
      <vt:lpstr>Arial</vt:lpstr>
      <vt:lpstr>SimSun</vt:lpstr>
      <vt:lpstr>Wingdings</vt:lpstr>
      <vt:lpstr>Arial</vt:lpstr>
      <vt:lpstr>Titan One</vt:lpstr>
      <vt:lpstr>Bebas Neue</vt:lpstr>
      <vt:lpstr>Source Sans Pro</vt:lpstr>
      <vt:lpstr>Dosis</vt:lpstr>
      <vt:lpstr>Quicksand</vt:lpstr>
      <vt:lpstr>Fira Sans Extra Condensed Medium</vt:lpstr>
      <vt:lpstr>#9Slide03 NettoOTLight</vt:lpstr>
      <vt:lpstr>AvantGarde</vt:lpstr>
      <vt:lpstr>Arial-Rounded</vt:lpstr>
      <vt:lpstr>Arrus-Black</vt:lpstr>
      <vt:lpstr>Arial Rounded MT Bold</vt:lpstr>
      <vt:lpstr>HP001 4H</vt:lpstr>
      <vt:lpstr>HP001 4 hàng</vt:lpstr>
      <vt:lpstr>Calibri</vt:lpstr>
      <vt:lpstr>iCiel Cadena</vt:lpstr>
      <vt:lpstr>思源黑体 CN Bold</vt:lpstr>
      <vt:lpstr>Microsoft YaHei</vt:lpstr>
      <vt:lpstr>Arial Unicode MS</vt:lpstr>
      <vt:lpstr>Pre-K for Christian Schools: God Created Families to Love One Another by Slidesgo</vt:lpstr>
      <vt:lpstr>TIẾNG VIỆT 2</vt:lpstr>
      <vt:lpstr>Bạn nam đeo khẩu trang đúng cách.</vt:lpstr>
      <vt:lpstr>- Cô phát quà cứu trợ cho người dân phòng chống Covid-19.</vt:lpstr>
      <vt:lpstr>PowerPoint 演示文稿</vt:lpstr>
      <vt:lpstr>PowerPoint 演示文稿</vt:lpstr>
      <vt:lpstr>PowerPoint 演示文稿</vt:lpstr>
      <vt:lpstr>PowerPoint 演示文稿</vt:lpstr>
      <vt:lpstr>PowerPoint 演示文稿</vt:lpstr>
      <vt:lpstr>PowerPoint 演示文稿</vt:lpstr>
      <vt:lpstr>Chuẩn bị bài mới</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Admin</cp:lastModifiedBy>
  <cp:revision>95</cp:revision>
  <dcterms:created xsi:type="dcterms:W3CDTF">2023-02-17T00:56:35Z</dcterms:created>
  <dcterms:modified xsi:type="dcterms:W3CDTF">2023-02-17T02:51:10Z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BB1C0622160A405DBDC592038778A88F</vt:lpwstr>
  </property>
  <property fmtid="{D5CDD505-2E9C-101B-9397-08002B2CF9AE}" pid="3" name="KSOProductBuildVer">
    <vt:lpwstr>1033-11.2.0.11440</vt:lpwstr>
  </property>
</Properties>
</file>