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36" r:id="rId3"/>
  </p:sldMasterIdLst>
  <p:notesMasterIdLst>
    <p:notesMasterId r:id="rId11"/>
  </p:notesMasterIdLst>
  <p:sldIdLst>
    <p:sldId id="530" r:id="rId4"/>
    <p:sldId id="527" r:id="rId5"/>
    <p:sldId id="521" r:id="rId6"/>
    <p:sldId id="522" r:id="rId7"/>
    <p:sldId id="514" r:id="rId8"/>
    <p:sldId id="515" r:id="rId9"/>
    <p:sldId id="52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13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2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8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4036" y="3429680"/>
            <a:ext cx="11693237" cy="1846659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 TẬP 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MỞ RỘNG VỐN TỪ VỀ THIÊN NHIÊN. CÂU NÊU ĐẶC ĐIỂM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4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0162" y="1201588"/>
            <a:ext cx="492908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CẦN ĐẠT</a:t>
            </a:r>
            <a:endParaRPr kumimoji="0" lang="en-US" sz="40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1551" y="2464245"/>
            <a:ext cx="824075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b="1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600" b="1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5856" y="3986560"/>
            <a:ext cx="824075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6" y="232213"/>
            <a:ext cx="11627894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199839"/>
            <a:ext cx="12413776" cy="1009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1.Xếp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ngữ</a:t>
            </a:r>
            <a:r>
              <a:rPr lang="en-US" sz="3600" dirty="0" smtClean="0"/>
              <a:t> </a:t>
            </a:r>
            <a:r>
              <a:rPr lang="en-US" sz="3600" dirty="0" err="1" smtClean="0"/>
              <a:t>dưới</a:t>
            </a:r>
            <a:r>
              <a:rPr lang="en-US" sz="3600" dirty="0" smtClean="0"/>
              <a:t> </a:t>
            </a:r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vào</a:t>
            </a:r>
            <a:r>
              <a:rPr lang="en-US" sz="3600" dirty="0" smtClean="0"/>
              <a:t> </a:t>
            </a:r>
            <a:r>
              <a:rPr lang="en-US" sz="3600" dirty="0" err="1" smtClean="0"/>
              <a:t>nhóm</a:t>
            </a:r>
            <a:r>
              <a:rPr lang="en-US" sz="3600" dirty="0" smtClean="0"/>
              <a:t> </a:t>
            </a:r>
            <a:r>
              <a:rPr lang="en-US" sz="3600" dirty="0" err="1" smtClean="0"/>
              <a:t>thích</a:t>
            </a:r>
            <a:r>
              <a:rPr lang="en-US" sz="3600" dirty="0" smtClean="0"/>
              <a:t> </a:t>
            </a:r>
            <a:r>
              <a:rPr lang="en-US" sz="3600" dirty="0" err="1" smtClean="0"/>
              <a:t>hợp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50" y="4471404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42" y="4286561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800" y="1588018"/>
            <a:ext cx="2309314" cy="800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611" y="2343578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876" y="3099138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996" y="1628308"/>
            <a:ext cx="2224309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470" y="2396840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996" y="3194388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9091" y="1598982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3801" y="2404948"/>
            <a:ext cx="2252645" cy="788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3801" y="3304428"/>
            <a:ext cx="2224309" cy="6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09167 0.384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324 L 0.42357 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19596 0.428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23086 0.231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4635 0.192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6458 0.397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49336 0.2439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4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50143 0.0995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78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65125"/>
            <a:ext cx="11778018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58407"/>
            <a:ext cx="10515600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55343" y="1027907"/>
            <a:ext cx="2347415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73522" y="982640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77233" y="982640"/>
            <a:ext cx="2314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35656" y="1585417"/>
            <a:ext cx="3629168" cy="14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3566614" y="3184249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Lương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3581400" y="3963318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3566614" y="4672260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7" grpId="0" build="p"/>
      <p:bldP spid="18" grpId="0" build="p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365125"/>
            <a:ext cx="11737074" cy="1325563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ỏi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245660" y="1454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-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vợi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446334" y="2658314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446334" y="3868688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446334" y="5194251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thế nào?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 xanh mơn mởn.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87104" y="986962"/>
            <a:ext cx="1542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9498" y="979913"/>
            <a:ext cx="1812878" cy="7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93641" y="986962"/>
            <a:ext cx="20175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7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pic>
        <p:nvPicPr>
          <p:cNvPr id="9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4" y="3851913"/>
            <a:ext cx="6858765" cy="27415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9826" y="2033479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77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208</Words>
  <Application>Microsoft Office PowerPoint</Application>
  <PresentationFormat>Widescreen</PresentationFormat>
  <Paragraphs>26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Microsoft YaHei</vt:lpstr>
      <vt:lpstr>Arial</vt:lpstr>
      <vt:lpstr>Arial-Rounded</vt:lpstr>
      <vt:lpstr>Calibri</vt:lpstr>
      <vt:lpstr>Calibri Light</vt:lpstr>
      <vt:lpstr>Montserrat Black</vt:lpstr>
      <vt:lpstr>黑体</vt:lpstr>
      <vt:lpstr>Times New Roman</vt:lpstr>
      <vt:lpstr>等线</vt:lpstr>
      <vt:lpstr>2_Office Theme</vt:lpstr>
      <vt:lpstr>2_Office 主题​​</vt:lpstr>
      <vt:lpstr>8_Office Theme</vt:lpstr>
      <vt:lpstr>PowerPoint Presentation</vt:lpstr>
      <vt:lpstr>PowerPoint Presentation</vt:lpstr>
      <vt:lpstr>PowerPoint Presentation</vt:lpstr>
      <vt:lpstr>1.Xếp các từ ngữ dưới đây vào nhóm thích hợp:</vt:lpstr>
      <vt:lpstr>2. Ghép từ ngữ chỉ sự vật với những từ ngữ chỉ đặc điểm ở bài tập số 1 để tạo thành 3 câu.</vt:lpstr>
      <vt:lpstr>3. Hỏi đáp về đặc điểm của các sự vật ngôi sao, dòng sông, nương lúa, bầu trời.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Microsoft account</cp:lastModifiedBy>
  <cp:revision>59</cp:revision>
  <dcterms:created xsi:type="dcterms:W3CDTF">2021-05-27T08:02:03Z</dcterms:created>
  <dcterms:modified xsi:type="dcterms:W3CDTF">2023-02-06T02:47:46Z</dcterms:modified>
</cp:coreProperties>
</file>