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2" r:id="rId3"/>
  </p:sldMasterIdLst>
  <p:notesMasterIdLst>
    <p:notesMasterId r:id="rId17"/>
  </p:notesMasterIdLst>
  <p:handoutMasterIdLst>
    <p:handoutMasterId r:id="rId18"/>
  </p:handoutMasterIdLst>
  <p:sldIdLst>
    <p:sldId id="2007577115" r:id="rId4"/>
    <p:sldId id="276" r:id="rId5"/>
    <p:sldId id="277" r:id="rId6"/>
    <p:sldId id="278" r:id="rId7"/>
    <p:sldId id="279" r:id="rId8"/>
    <p:sldId id="2007577117" r:id="rId9"/>
    <p:sldId id="2007577118" r:id="rId10"/>
    <p:sldId id="2007577110" r:id="rId11"/>
    <p:sldId id="2007577111" r:id="rId12"/>
    <p:sldId id="2007577112" r:id="rId13"/>
    <p:sldId id="2007577113" r:id="rId14"/>
    <p:sldId id="2007577114" r:id="rId15"/>
    <p:sldId id="20075771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44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17/03/2022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0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93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9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5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04" r:id="rId13"/>
    <p:sldLayoutId id="2147483705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9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6.png"/><Relationship Id="rId11" Type="http://schemas.microsoft.com/office/2007/relationships/hdphoto" Target="../media/hdphoto1.wdp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5.jpeg"/><Relationship Id="rId9" Type="http://schemas.openxmlformats.org/officeDocument/2006/relationships/image" Target="../media/image42.pn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0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6.png"/><Relationship Id="rId11" Type="http://schemas.openxmlformats.org/officeDocument/2006/relationships/image" Target="../media/image47.png"/><Relationship Id="rId5" Type="http://schemas.openxmlformats.org/officeDocument/2006/relationships/image" Target="../media/image39.png"/><Relationship Id="rId15" Type="http://schemas.openxmlformats.org/officeDocument/2006/relationships/image" Target="../media/image38.png"/><Relationship Id="rId10" Type="http://schemas.microsoft.com/office/2007/relationships/hdphoto" Target="../media/hdphoto2.wdp"/><Relationship Id="rId4" Type="http://schemas.openxmlformats.org/officeDocument/2006/relationships/image" Target="../media/image35.jpeg"/><Relationship Id="rId9" Type="http://schemas.openxmlformats.org/officeDocument/2006/relationships/image" Target="../media/image46.pn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0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6.png"/><Relationship Id="rId11" Type="http://schemas.openxmlformats.org/officeDocument/2006/relationships/image" Target="../media/image49.png"/><Relationship Id="rId5" Type="http://schemas.openxmlformats.org/officeDocument/2006/relationships/image" Target="../media/image39.png"/><Relationship Id="rId15" Type="http://schemas.openxmlformats.org/officeDocument/2006/relationships/image" Target="../media/image38.png"/><Relationship Id="rId10" Type="http://schemas.microsoft.com/office/2007/relationships/hdphoto" Target="../media/hdphoto4.wdp"/><Relationship Id="rId4" Type="http://schemas.openxmlformats.org/officeDocument/2006/relationships/image" Target="../media/image35.jpeg"/><Relationship Id="rId9" Type="http://schemas.openxmlformats.org/officeDocument/2006/relationships/image" Target="../media/image48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5" Type="http://schemas.microsoft.com/office/2007/relationships/hdphoto" Target="../media/hdphoto8.wdp"/><Relationship Id="rId4" Type="http://schemas.openxmlformats.org/officeDocument/2006/relationships/image" Target="../media/image56.pn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13" y="61189"/>
            <a:ext cx="1765968" cy="1765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3327377" y="663014"/>
            <a:ext cx="6504922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TRƯỜNG TIỂU HỌC PHÚC LỢI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1023632" y="2644170"/>
            <a:ext cx="107820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BÀI </a:t>
            </a:r>
            <a:r>
              <a:rPr lang="en-US" sz="4800" b="1" dirty="0" smtClean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54 : LUYỆN TẬP CHUNG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 (TIẾT 1)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80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915A55-2FA9-4DA6-960D-69CA6AD96889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40C1E8-B325-45ED-9F46-55EA45D021AF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ED441F-B3B9-42FF-AD0E-B30FAA525F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2204D20-5699-4A2E-BD01-06CAEA5A5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B534AA-43A3-49D0-91E7-4EAA1E29D33E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30BBA6-CC53-4B21-8D45-8D08B46C9CA7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CC1A47-0355-40E2-A8EB-67675ABD48E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EFEBC4-D26C-4A73-925C-AABC7F0A37A1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BAFF4D-BAA1-4647-B354-3436EDB9C81A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1688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A7E4E9D-735E-4ED1-8C88-C637438DDEE0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A73EC0-328C-446E-B170-D936D43E8DAB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85AD4C0-D0B2-4F0E-8DE9-D565FCDACD3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CD9EE22-0752-4BD6-976E-252F7998D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30A0AB1-D2CF-4C24-B336-26937FF7BDC5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FD9F751-4DFE-46E4-A72F-2EA4719714BE}"/>
              </a:ext>
            </a:extLst>
          </p:cNvPr>
          <p:cNvCxnSpPr/>
          <p:nvPr/>
        </p:nvCxnSpPr>
        <p:spPr>
          <a:xfrm>
            <a:off x="3179135" y="5061259"/>
            <a:ext cx="9818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5C893A-7F64-4B1D-A23E-582B4A6874AD}"/>
              </a:ext>
            </a:extLst>
          </p:cNvPr>
          <p:cNvCxnSpPr>
            <a:cxnSpLocks/>
          </p:cNvCxnSpPr>
          <p:nvPr/>
        </p:nvCxnSpPr>
        <p:spPr>
          <a:xfrm>
            <a:off x="6908679" y="5061259"/>
            <a:ext cx="20404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0">
            <a:extLst>
              <a:ext uri="{FF2B5EF4-FFF2-40B4-BE49-F238E27FC236}">
                <a16:creationId xmlns:a16="http://schemas.microsoft.com/office/drawing/2014/main" id="{7DC2980D-A57D-4188-9C8A-B561ACEB00E0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9B40E31C-A325-4F87-8AA5-82900503FF4B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33" name="Freeform 12">
            <a:extLst>
              <a:ext uri="{FF2B5EF4-FFF2-40B4-BE49-F238E27FC236}">
                <a16:creationId xmlns:a16="http://schemas.microsoft.com/office/drawing/2014/main" id="{46EF6E1F-1B7A-4758-8770-234D89E3CD6A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9D749BD6-FB59-47FC-AD30-9FF6D5115B37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55AC0E87-C0B6-48B4-AA0F-035B5670F79A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F1384ABB-B0C9-4363-8D0E-CA6A028753B9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EF45C516-E383-4BC1-96D1-EDAF3F2EFD5E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38" name="Freeform 17">
            <a:extLst>
              <a:ext uri="{FF2B5EF4-FFF2-40B4-BE49-F238E27FC236}">
                <a16:creationId xmlns:a16="http://schemas.microsoft.com/office/drawing/2014/main" id="{A177A9E9-46D7-49DB-93EA-74F253F271CA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39" name="Freeform 18">
            <a:extLst>
              <a:ext uri="{FF2B5EF4-FFF2-40B4-BE49-F238E27FC236}">
                <a16:creationId xmlns:a16="http://schemas.microsoft.com/office/drawing/2014/main" id="{667A87E4-B874-4584-87E5-DA83FC74A248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40" name="Freeform 19">
            <a:extLst>
              <a:ext uri="{FF2B5EF4-FFF2-40B4-BE49-F238E27FC236}">
                <a16:creationId xmlns:a16="http://schemas.microsoft.com/office/drawing/2014/main" id="{5A4DCD1A-156D-4CD4-AADA-F796C85791DF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01B968-1F13-418C-B889-129DE9CB9024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E5B79D-E459-4483-96C4-A8664CBB217B}"/>
              </a:ext>
            </a:extLst>
          </p:cNvPr>
          <p:cNvCxnSpPr/>
          <p:nvPr/>
        </p:nvCxnSpPr>
        <p:spPr>
          <a:xfrm>
            <a:off x="9144000" y="5061259"/>
            <a:ext cx="130050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117CB96-FE85-4088-A0F8-8073DB4DD30D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11C6229-1AA0-4B6C-806F-CC0CED032B0C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45" name="Folded Corner 25">
            <a:extLst>
              <a:ext uri="{FF2B5EF4-FFF2-40B4-BE49-F238E27FC236}">
                <a16:creationId xmlns:a16="http://schemas.microsoft.com/office/drawing/2014/main" id="{D2EDB516-B670-4901-BB82-5546055726BE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29070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D9BA3558-3933-480A-B7FD-DF5B8B811004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E122EB-340D-4DF7-9315-9C1DCD49F6E7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825FF3-0D57-4E2E-A91F-DB47AD3D1994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FAF10B0-5E25-4F14-8202-62AC0E128F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D0EB00-0B70-45C4-906F-C97EFD6DBAB8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ACE5796-902C-4DD8-8660-C6CAECC46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25" name="Rounded Rectangle 7">
              <a:extLst>
                <a:ext uri="{FF2B5EF4-FFF2-40B4-BE49-F238E27FC236}">
                  <a16:creationId xmlns:a16="http://schemas.microsoft.com/office/drawing/2014/main" id="{EC46C3AB-EEF4-464C-940A-AD4FE118F76B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E5A0217A-4075-4E37-BFD4-E304FFE542A4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9">
              <a:extLst>
                <a:ext uri="{FF2B5EF4-FFF2-40B4-BE49-F238E27FC236}">
                  <a16:creationId xmlns:a16="http://schemas.microsoft.com/office/drawing/2014/main" id="{83B73423-8ADE-49B4-A712-5CF8CC663F54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A7088221-0ACA-4BCA-9E50-216E8C49890F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11">
              <a:extLst>
                <a:ext uri="{FF2B5EF4-FFF2-40B4-BE49-F238E27FC236}">
                  <a16:creationId xmlns:a16="http://schemas.microsoft.com/office/drawing/2014/main" id="{D6A0AEA4-F55E-4E7D-93A3-01404DDCC0C4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12">
              <a:extLst>
                <a:ext uri="{FF2B5EF4-FFF2-40B4-BE49-F238E27FC236}">
                  <a16:creationId xmlns:a16="http://schemas.microsoft.com/office/drawing/2014/main" id="{5C26737F-3DD1-414A-82E7-059888E70AE8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0D43F38-664A-428D-BCEC-E17696AC860E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8D5E25-FB7E-4308-A3D9-3FFEB2F0127F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E9A4DC-2CC1-463C-9C75-A16C46117FF5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0A3CCB-7FCC-4295-976D-24EAAA21135C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A815B6-0852-480F-91B1-CFA76C38B95C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550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71" y="544945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HOẠT ĐỘNG TIẾP NỐI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3874654"/>
            <a:ext cx="574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t2).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1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panose="020B0604020202020204" pitchFamily="34" charset="0"/>
              </a:rPr>
              <a:t>&lt;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3309" y="4233545"/>
            <a:ext cx="2929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314 ? 413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69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=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&lt;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4169" y="4111711"/>
            <a:ext cx="2698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634 ? 634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2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&gt;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&lt;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3309" y="4170680"/>
            <a:ext cx="2929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537 ? 398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45559" t="6591" b="4038"/>
          <a:stretch>
            <a:fillRect/>
          </a:stretch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t="4941" r="81278" b="5687"/>
          <a:stretch>
            <a:fillRect/>
          </a:stretch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2191301"/>
            <a:ext cx="696584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3751204"/>
            <a:ext cx="7189414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/>
          <p:cNvSpPr txBox="1"/>
          <p:nvPr/>
        </p:nvSpPr>
        <p:spPr>
          <a:xfrm>
            <a:off x="1167130" y="412115"/>
            <a:ext cx="75717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6598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noProof="0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17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3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2022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  <a:endParaRPr kumimoji="0" lang="en-US" sz="3047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244" y="2403621"/>
            <a:ext cx="948479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54:</a:t>
            </a:r>
            <a:r>
              <a:rPr kumimoji="0" lang="en-US" sz="3047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047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3047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chung</a:t>
            </a:r>
            <a:r>
              <a:rPr kumimoji="0" lang="en-US" sz="3047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(</a:t>
            </a:r>
            <a:r>
              <a:rPr kumimoji="0" lang="en-US" sz="304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1)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8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0">
            <a:extLst>
              <a:ext uri="{FF2B5EF4-FFF2-40B4-BE49-F238E27FC236}">
                <a16:creationId xmlns:a16="http://schemas.microsoft.com/office/drawing/2014/main" id="{91552BF8-D42D-4989-A9F9-66BCAE205014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4E302F-B40F-4443-9B99-DF115F5B7F3A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780F85-277D-4D4E-85BE-38A6D483078C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88CD25A-B537-4E99-AEDF-BEBC0E727C00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848F2BE-2CBF-423F-8C11-7DADFFA4F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E9DF111-2D67-403B-8CE3-4E53BCA5B4E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0" name="Rounded Rectangle 36">
              <a:extLst>
                <a:ext uri="{FF2B5EF4-FFF2-40B4-BE49-F238E27FC236}">
                  <a16:creationId xmlns:a16="http://schemas.microsoft.com/office/drawing/2014/main" id="{00F6D64B-F3C1-468B-8899-780B6E443672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1" name="Rounded Rectangle 37">
              <a:extLst>
                <a:ext uri="{FF2B5EF4-FFF2-40B4-BE49-F238E27FC236}">
                  <a16:creationId xmlns:a16="http://schemas.microsoft.com/office/drawing/2014/main" id="{24C268FA-100E-438B-A543-E0ED21930520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2" name="Rounded Rectangle 38">
              <a:extLst>
                <a:ext uri="{FF2B5EF4-FFF2-40B4-BE49-F238E27FC236}">
                  <a16:creationId xmlns:a16="http://schemas.microsoft.com/office/drawing/2014/main" id="{0982939E-5D95-4FED-8444-E14AF333D1BE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D9165618-11BB-4435-88EF-5BE543309176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48B8A8E-5D00-49BC-9057-8EB1F6B0CF98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42CB21C-7330-4273-A799-AF412F1712B0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EC81E01-EE4F-46F3-8F15-AA8CF46AACE7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7" name="Freeform 46">
              <a:extLst>
                <a:ext uri="{FF2B5EF4-FFF2-40B4-BE49-F238E27FC236}">
                  <a16:creationId xmlns:a16="http://schemas.microsoft.com/office/drawing/2014/main" id="{B5343FD0-53A9-40CB-B3E9-4B059496FE4C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id="{7CA6D7D8-FC2C-4ABA-A829-319D3BD089E4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9" name="Freeform 48">
              <a:extLst>
                <a:ext uri="{FF2B5EF4-FFF2-40B4-BE49-F238E27FC236}">
                  <a16:creationId xmlns:a16="http://schemas.microsoft.com/office/drawing/2014/main" id="{AB4C3B6C-79AA-4D83-AEF8-43F42CCD11B8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E33143-7CF3-49D2-8C91-49D10376149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E169F6AB-85DF-4AAD-A30A-A58B7DFB87D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67CAAF-BBDE-400E-865A-3FA25C5B2D9C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AD37E06-B3C5-417A-9C95-8718D90EDBC6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51F8E5-AE09-4286-9F34-50E265516B46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9ECC2E-E5A0-41A5-9E6B-F68129B52266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2">
            <a:extLst>
              <a:ext uri="{FF2B5EF4-FFF2-40B4-BE49-F238E27FC236}">
                <a16:creationId xmlns:a16="http://schemas.microsoft.com/office/drawing/2014/main" id="{0CBABD1D-F4FF-4E27-B165-F5000081D5EB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810E9B-EC11-4A0C-AEF5-139D8D45A9BC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192A1C5-5AA9-48F1-9748-16880DBA7F39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877A1CA-B44D-41D7-9411-82075A7325D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29E031-B7E3-4DA3-BD8B-66AD005BFF14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7489DB9-832F-4942-9AD4-D6850AB3DEDC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18168C07-36BB-4285-A092-58C193B526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C1AACAA-2F30-4E3F-A1F9-ABFA6DDFD3FB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CC48854-6F43-4D09-A2B4-2BB33C95C76E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45DB74C-2393-4BFE-A13B-CB17AF484293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94B1D96-F186-43AA-B719-BFF0AC4CA165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66A7C58-F9C6-4283-B21D-D3BA850EAA3D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8F76BD4-6BD3-43B3-B7EE-0564A3D5C0EF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1DB44EA-3884-44DA-8623-1D2808D4FD9D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95E6C0A-60B6-42B1-92CD-67104D1FC80D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6674E34C-281D-4706-B6B7-15CA324249F4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9F75875-41A7-4C04-B66F-14CEE609539C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F300E0B-1455-4401-93F1-380D43A9E717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39CC544-2FD7-4C38-BBF9-50A70B4BD028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0E72E1D-301B-4352-9561-95B28CD152C7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5D43776-F7D6-4AAA-A0E2-A078DFC3A5D2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D96AC6-54C3-4F42-A26F-B28E636FEF29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9723534-6B60-465C-A9E1-E0C15E23ACCE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56E48EA-668C-4D7B-B9C9-B6F1B7C4F87C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9F7EC90-EB2D-4848-949A-B9F9A7FCF8C4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53FBF7-3DA6-46DF-AFFA-DF6A29BA1445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8B6091D-3D0F-49E9-98CB-CB547576890F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55B3F8FC-E58D-4ED0-9713-36D35FF59B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916AF2-15D0-428D-AA1E-DCCC1140F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AB0C868-DB45-4FCE-A746-5F049D89E9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BE1194B-1574-4937-AEF2-8BCFF4D76C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7596C0D5-A1DD-4797-8C50-A64A16C231BD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5E4684D-1E34-48BA-B6AD-DD0BD756BFA2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76" name="Rounded Rectangle 34">
              <a:extLst>
                <a:ext uri="{FF2B5EF4-FFF2-40B4-BE49-F238E27FC236}">
                  <a16:creationId xmlns:a16="http://schemas.microsoft.com/office/drawing/2014/main" id="{559F697E-A2FF-4FBE-AF4D-87E4BEF0A5C9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7" name="Rounded Rectangle 35">
              <a:extLst>
                <a:ext uri="{FF2B5EF4-FFF2-40B4-BE49-F238E27FC236}">
                  <a16:creationId xmlns:a16="http://schemas.microsoft.com/office/drawing/2014/main" id="{E2BB1D56-191E-4E86-9EC4-F32765CF7D47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8" name="Rounded Rectangle 36">
              <a:extLst>
                <a:ext uri="{FF2B5EF4-FFF2-40B4-BE49-F238E27FC236}">
                  <a16:creationId xmlns:a16="http://schemas.microsoft.com/office/drawing/2014/main" id="{F4B25E29-494E-49AC-AFBD-79295D443849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9" name="Rounded Rectangle 37">
              <a:extLst>
                <a:ext uri="{FF2B5EF4-FFF2-40B4-BE49-F238E27FC236}">
                  <a16:creationId xmlns:a16="http://schemas.microsoft.com/office/drawing/2014/main" id="{3695787A-C943-4FD2-8463-133DA4620DC0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7295391-F4C0-414B-AB15-2B68F477A023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85CC88E-CC74-428D-B8CD-1E0C923F232F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EC68D9B-EBE2-4767-9204-CDE673C59B8F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5040746-584F-4ACE-9BEC-1601FE013DA6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416</Words>
  <Application>Microsoft Office PowerPoint</Application>
  <PresentationFormat>Widescreen</PresentationFormat>
  <Paragraphs>117</Paragraphs>
  <Slides>13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#9Slide03 Arima Madurai Medium</vt:lpstr>
      <vt:lpstr>Arial</vt:lpstr>
      <vt:lpstr>Arial-Rounded</vt:lpstr>
      <vt:lpstr>Calibri</vt:lpstr>
      <vt:lpstr>等线</vt:lpstr>
      <vt:lpstr>HP001 4 hàng</vt:lpstr>
      <vt:lpstr>Times New Roman</vt:lpstr>
      <vt:lpstr>思源黑体 CN Bold</vt:lpstr>
      <vt:lpstr>Office Theme</vt:lpstr>
      <vt:lpstr>自定义设计方案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34</cp:revision>
  <dcterms:created xsi:type="dcterms:W3CDTF">2021-07-24T01:07:49Z</dcterms:created>
  <dcterms:modified xsi:type="dcterms:W3CDTF">2022-03-17T03:24:47Z</dcterms:modified>
</cp:coreProperties>
</file>