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</p:sldMasterIdLst>
  <p:notesMasterIdLst>
    <p:notesMasterId r:id="rId37"/>
  </p:notesMasterIdLst>
  <p:sldIdLst>
    <p:sldId id="2900" r:id="rId6"/>
    <p:sldId id="257" r:id="rId7"/>
    <p:sldId id="258" r:id="rId8"/>
    <p:sldId id="264" r:id="rId9"/>
    <p:sldId id="260" r:id="rId10"/>
    <p:sldId id="261" r:id="rId11"/>
    <p:sldId id="263" r:id="rId12"/>
    <p:sldId id="262" r:id="rId13"/>
    <p:sldId id="265" r:id="rId14"/>
    <p:sldId id="2007577156" r:id="rId15"/>
    <p:sldId id="2007577167" r:id="rId16"/>
    <p:sldId id="523" r:id="rId17"/>
    <p:sldId id="2007577157" r:id="rId18"/>
    <p:sldId id="2007577153" r:id="rId19"/>
    <p:sldId id="2007577158" r:id="rId20"/>
    <p:sldId id="2007577126" r:id="rId21"/>
    <p:sldId id="2007577159" r:id="rId22"/>
    <p:sldId id="306" r:id="rId23"/>
    <p:sldId id="269" r:id="rId24"/>
    <p:sldId id="2007577131" r:id="rId25"/>
    <p:sldId id="2007577132" r:id="rId26"/>
    <p:sldId id="2007577134" r:id="rId27"/>
    <p:sldId id="2007577133" r:id="rId28"/>
    <p:sldId id="2007577135" r:id="rId29"/>
    <p:sldId id="2007577138" r:id="rId30"/>
    <p:sldId id="2007577136" r:id="rId31"/>
    <p:sldId id="2007577137" r:id="rId32"/>
    <p:sldId id="2007577163" r:id="rId33"/>
    <p:sldId id="487" r:id="rId34"/>
    <p:sldId id="2007577168" r:id="rId35"/>
    <p:sldId id="292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1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59AE-6B79-4C27-821A-217419E08C31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C672-DEE2-4DB5-9AB0-DD4902316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072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98383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8598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6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76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2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13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4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90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7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1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27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3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63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5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2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0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96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10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012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06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71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33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9376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7489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8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3291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14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5615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7164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04513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668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9892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9398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1238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3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44448-1D68-4A6A-A1DE-7868D183C510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6963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07/03/2022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CACA57-1CC9-4B95-94B9-EE1E91658903}"/>
              </a:ext>
            </a:extLst>
          </p:cNvPr>
          <p:cNvSpPr txBox="1"/>
          <p:nvPr userDrawn="1"/>
        </p:nvSpPr>
        <p:spPr>
          <a:xfrm>
            <a:off x="9439275" y="4968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09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37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51.png"/><Relationship Id="rId7" Type="http://schemas.microsoft.com/office/2007/relationships/hdphoto" Target="../media/hdphoto1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3.png"/><Relationship Id="rId5" Type="http://schemas.openxmlformats.org/officeDocument/2006/relationships/image" Target="../media/image52.GIF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51.png"/><Relationship Id="rId7" Type="http://schemas.microsoft.com/office/2007/relationships/hdphoto" Target="../media/hdphoto1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3.png"/><Relationship Id="rId5" Type="http://schemas.openxmlformats.org/officeDocument/2006/relationships/image" Target="../media/image52.GIF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51.png"/><Relationship Id="rId7" Type="http://schemas.microsoft.com/office/2007/relationships/hdphoto" Target="../media/hdphoto1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3.png"/><Relationship Id="rId5" Type="http://schemas.openxmlformats.org/officeDocument/2006/relationships/image" Target="../media/image52.GIF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51.png"/><Relationship Id="rId7" Type="http://schemas.microsoft.com/office/2007/relationships/hdphoto" Target="../media/hdphoto1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3.png"/><Relationship Id="rId5" Type="http://schemas.openxmlformats.org/officeDocument/2006/relationships/image" Target="../media/image52.GIF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17.wdp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5.png"/><Relationship Id="rId18" Type="http://schemas.microsoft.com/office/2007/relationships/hdphoto" Target="../media/hdphoto8.wdp"/><Relationship Id="rId3" Type="http://schemas.openxmlformats.org/officeDocument/2006/relationships/image" Target="../media/image22.png"/><Relationship Id="rId21" Type="http://schemas.openxmlformats.org/officeDocument/2006/relationships/image" Target="../media/image29.png"/><Relationship Id="rId7" Type="http://schemas.openxmlformats.org/officeDocument/2006/relationships/slide" Target="slide6.xml"/><Relationship Id="rId12" Type="http://schemas.microsoft.com/office/2007/relationships/hdphoto" Target="../media/hdphoto4.wdp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5" Type="http://schemas.openxmlformats.org/officeDocument/2006/relationships/image" Target="../media/image26.png"/><Relationship Id="rId23" Type="http://schemas.openxmlformats.org/officeDocument/2006/relationships/image" Target="../media/image30.GIF"/><Relationship Id="rId10" Type="http://schemas.microsoft.com/office/2007/relationships/hdphoto" Target="../media/hdphoto5.wdp"/><Relationship Id="rId19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1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1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1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1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154132"/>
            <a:ext cx="1264373" cy="1264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2843540" y="154132"/>
            <a:ext cx="6504921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991828" y="1891447"/>
            <a:ext cx="107820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Calibri"/>
              <a:cs typeface="#9Slide03 Arima Madurai Medium" panose="00000600000000000000" pitchFamily="2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BÀI 13: TIẾNG CHỔI TRE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(TIẾT 1+2)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342E8-410F-4091-9B30-14175B84F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229547"/>
            <a:ext cx="1264373" cy="12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5963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89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58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Thứ hai ngày 7 tháng 3 năm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442" y="1736446"/>
            <a:ext cx="258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Tiếng </a:t>
            </a: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lang="en-US" sz="28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2451" y="2420582"/>
            <a:ext cx="699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</a:rPr>
              <a:t>         </a:t>
            </a:r>
            <a:r>
              <a:rPr lang="en-US" sz="28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Đǌ: </a:t>
            </a:r>
            <a:r>
              <a:rPr lang="en-US" sz="28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Tiếng </a:t>
            </a:r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</a:rPr>
              <a:t>chổi tre (tiết 1+2)</a:t>
            </a:r>
          </a:p>
        </p:txBody>
      </p:sp>
    </p:spTree>
    <p:extLst>
      <p:ext uri="{BB962C8B-B14F-4D97-AF65-F5344CB8AC3E}">
        <p14:creationId xmlns:p14="http://schemas.microsoft.com/office/powerpoint/2010/main" val="23679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131" y="1810111"/>
            <a:ext cx="8447294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055396" y="3263743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839" y="566768"/>
            <a:ext cx="10587653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512523" y="761705"/>
            <a:ext cx="710937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đúng, rõ ràng một bài thơ ngắn, biết ngắt hơi chỗ có dấu câu, nhịp thơ.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198" y="2637430"/>
            <a:ext cx="6937968" cy="364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217" y="571659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0279" y="186022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648" y="395298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416411" y="2203345"/>
            <a:ext cx="52650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 lời được các câu hỏi của bài.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699433" y="3369096"/>
            <a:ext cx="455743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Nhận biết được thời gian, địa điểm miêu tả trong bài thơ, hiểu được công việc thầm lặng, vất vả nhưng đầy ý nghĩa của chị lao công, từ đó có thái độ trân trọng, giữ gìn môi truờng sống xung quanh mình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799840" y="1104399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56" y="3574473"/>
            <a:ext cx="2749542" cy="309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7456746" y="111925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 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69256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730568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7531E9FB-5D17-4044-9C52-D7CE5817F106}"/>
              </a:ext>
            </a:extLst>
          </p:cNvPr>
          <p:cNvSpPr/>
          <p:nvPr/>
        </p:nvSpPr>
        <p:spPr>
          <a:xfrm>
            <a:off x="8636122" y="111804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2.22222E-6 L 2.29167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1.48148E-6 L -3.95833E-6 -0.07222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33333E-6 L -2.29167E-6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3.7037E-7 L -2.08333E-7 -0.07222 " pathEditMode="relative" rAng="0" ptsTypes="AA">
                                      <p:cBhvr>
                                        <p:cTn id="3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4.07407E-6 L 6.25E-7 -0.07222 " pathEditMode="relative" rAng="0" ptsTypes="AA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1.48148E-6 L -3.12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33333E-6 L 6.25E-7 -0.07223 " pathEditMode="relative" rAng="0" ptsTypes="AA">
                                      <p:cBhvr>
                                        <p:cTn id="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3.7037E-7 L -4.375E-6 -0.07222 " pathEditMode="relative" rAng="0" ptsTypes="AA">
                                      <p:cBhvr>
                                        <p:cTn id="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4.07407E-6 L 2.70833E-6 -0.07222 " pathEditMode="relative" rAng="0" ptsTypes="AA">
                                      <p:cBhvr>
                                        <p:cTn id="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4.81481E-6 L 2.5E-6 -0.07222 " pathEditMode="relative" rAng="0" ptsTypes="AA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4.81481E-6 L 3.95833E-6 -0.07222 " pathEditMode="relative" rAng="0" ptsTypes="AA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3281535" y="11704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799840" y="1104399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782" y="3755602"/>
            <a:ext cx="2768016" cy="291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7456746" y="111925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 nghe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69256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730568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EA23AD1-FA5C-43F1-950C-823275EC40FD}"/>
              </a:ext>
            </a:extLst>
          </p:cNvPr>
          <p:cNvSpPr/>
          <p:nvPr/>
        </p:nvSpPr>
        <p:spPr>
          <a:xfrm>
            <a:off x="102958" y="68720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5C1002-9CC6-4EAA-8DB1-60022A0B4C77}"/>
              </a:ext>
            </a:extLst>
          </p:cNvPr>
          <p:cNvSpPr/>
          <p:nvPr/>
        </p:nvSpPr>
        <p:spPr>
          <a:xfrm>
            <a:off x="3281535" y="93758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5849B2-6BED-486F-AB3C-63F966A53D99}"/>
              </a:ext>
            </a:extLst>
          </p:cNvPr>
          <p:cNvSpPr/>
          <p:nvPr/>
        </p:nvSpPr>
        <p:spPr>
          <a:xfrm>
            <a:off x="7021518" y="96147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6A47C3FE-E64C-4B97-88A6-BF70BF77BBDE}"/>
              </a:ext>
            </a:extLst>
          </p:cNvPr>
          <p:cNvGrpSpPr/>
          <p:nvPr/>
        </p:nvGrpSpPr>
        <p:grpSpPr>
          <a:xfrm>
            <a:off x="2328472" y="777585"/>
            <a:ext cx="8601797" cy="1206634"/>
            <a:chOff x="7117" y="4728"/>
            <a:chExt cx="6260" cy="809"/>
          </a:xfrm>
        </p:grpSpPr>
        <p:sp>
          <p:nvSpPr>
            <p:cNvPr id="3" name="文本框 19">
              <a:extLst>
                <a:ext uri="{FF2B5EF4-FFF2-40B4-BE49-F238E27FC236}">
                  <a16:creationId xmlns:a16="http://schemas.microsoft.com/office/drawing/2014/main" id="{BF18285F-2D02-41A1-BB80-E18847903B24}"/>
                </a:ext>
              </a:extLst>
            </p:cNvPr>
            <p:cNvSpPr txBox="1"/>
            <p:nvPr/>
          </p:nvSpPr>
          <p:spPr>
            <a:xfrm>
              <a:off x="7117" y="472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字魂59号-创粗黑" panose="00000500000000000000" pitchFamily="2" charset="-122"/>
                </a:rPr>
                <a:t>Luyện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字魂59号-创粗黑" panose="00000500000000000000" pitchFamily="2" charset="-122"/>
                </a:rPr>
                <a:t>đọc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字魂59号-创粗黑" panose="00000500000000000000" pitchFamily="2" charset="-122"/>
                </a:rPr>
                <a:t>khó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id="{92174572-9EBE-4E0F-8617-C0CA8F299C8A}"/>
                </a:ext>
              </a:extLst>
            </p:cNvPr>
            <p:cNvSpPr/>
            <p:nvPr/>
          </p:nvSpPr>
          <p:spPr>
            <a:xfrm>
              <a:off x="7117" y="503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A2A32BB-C74F-41A3-B0C3-45A8DAF6EB10}"/>
              </a:ext>
            </a:extLst>
          </p:cNvPr>
          <p:cNvSpPr/>
          <p:nvPr/>
        </p:nvSpPr>
        <p:spPr>
          <a:xfrm>
            <a:off x="2332074" y="207955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320D34A-1550-44A1-9467-F26286ADF034}"/>
              </a:ext>
            </a:extLst>
          </p:cNvPr>
          <p:cNvSpPr/>
          <p:nvPr/>
        </p:nvSpPr>
        <p:spPr>
          <a:xfrm>
            <a:off x="2757376" y="276942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30F02E3-CBF5-49BA-983E-216BEA9C40E3}"/>
              </a:ext>
            </a:extLst>
          </p:cNvPr>
          <p:cNvSpPr/>
          <p:nvPr/>
        </p:nvSpPr>
        <p:spPr>
          <a:xfrm>
            <a:off x="3033823" y="3499750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3C52CE5-69CF-4FAC-93F8-F8C46D4F58EB}"/>
              </a:ext>
            </a:extLst>
          </p:cNvPr>
          <p:cNvSpPr/>
          <p:nvPr/>
        </p:nvSpPr>
        <p:spPr>
          <a:xfrm>
            <a:off x="3884427" y="423007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C05EE71-D82F-4FF2-9F83-A8799F3E0ECA}"/>
              </a:ext>
            </a:extLst>
          </p:cNvPr>
          <p:cNvSpPr/>
          <p:nvPr/>
        </p:nvSpPr>
        <p:spPr>
          <a:xfrm>
            <a:off x="4554278" y="498219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713">
        <p14:switch dir="r"/>
      </p:transition>
    </mc:Choice>
    <mc:Fallback xmlns="">
      <p:transition spd="slow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3281535" y="11704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799840" y="1104399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724" y="3755602"/>
            <a:ext cx="2171074" cy="291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7456746" y="111925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 nghe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69256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730568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EA23AD1-FA5C-43F1-950C-823275EC40FD}"/>
              </a:ext>
            </a:extLst>
          </p:cNvPr>
          <p:cNvSpPr/>
          <p:nvPr/>
        </p:nvSpPr>
        <p:spPr>
          <a:xfrm>
            <a:off x="102958" y="68720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5C1002-9CC6-4EAA-8DB1-60022A0B4C77}"/>
              </a:ext>
            </a:extLst>
          </p:cNvPr>
          <p:cNvSpPr/>
          <p:nvPr/>
        </p:nvSpPr>
        <p:spPr>
          <a:xfrm>
            <a:off x="3281535" y="93758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5849B2-6BED-486F-AB3C-63F966A53D99}"/>
              </a:ext>
            </a:extLst>
          </p:cNvPr>
          <p:cNvSpPr/>
          <p:nvPr/>
        </p:nvSpPr>
        <p:spPr>
          <a:xfrm>
            <a:off x="7021518" y="96147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3252809" y="468112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386159" y="166606"/>
            <a:ext cx="8717857" cy="6030298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4244506" y="986180"/>
            <a:ext cx="738128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515679" y="2284988"/>
                <a:ext cx="1579215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Xao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xác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Tiếng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động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nối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nhau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trong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cảnh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yên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tĩnh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4244507" y="3393940"/>
            <a:ext cx="7381284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Lao c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ông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Người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các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công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vệ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sinh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phục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  <a:sym typeface="+mn-lt"/>
                  </a:rPr>
                  <a:t>vụ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6" name="Picture 2" descr="Tả người lao công đang làm việc, miêu tả công nhân vệ sinh hay ngắn gọn |  VFO.VN">
            <a:extLst>
              <a:ext uri="{FF2B5EF4-FFF2-40B4-BE49-F238E27FC236}">
                <a16:creationId xmlns:a16="http://schemas.microsoft.com/office/drawing/2014/main" id="{D635DFAC-B4D2-41F5-ABD7-1289C94F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02" y="598539"/>
            <a:ext cx="7203778" cy="5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3281535" y="11704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799840" y="1104399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724" y="3755602"/>
            <a:ext cx="2171074" cy="291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7456746" y="111925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Nhớ em 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69256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7305682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EA23AD1-FA5C-43F1-950C-823275EC40FD}"/>
              </a:ext>
            </a:extLst>
          </p:cNvPr>
          <p:cNvSpPr/>
          <p:nvPr/>
        </p:nvSpPr>
        <p:spPr>
          <a:xfrm>
            <a:off x="102958" y="68720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5C1002-9CC6-4EAA-8DB1-60022A0B4C77}"/>
              </a:ext>
            </a:extLst>
          </p:cNvPr>
          <p:cNvSpPr/>
          <p:nvPr/>
        </p:nvSpPr>
        <p:spPr>
          <a:xfrm>
            <a:off x="3281535" y="93758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5849B2-6BED-486F-AB3C-63F966A53D99}"/>
              </a:ext>
            </a:extLst>
          </p:cNvPr>
          <p:cNvSpPr/>
          <p:nvPr/>
        </p:nvSpPr>
        <p:spPr>
          <a:xfrm>
            <a:off x="7021518" y="96147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5"/>
            <a:ext cx="7647816" cy="1501855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thứ hai cho biết công việc của chị lao công vất vả như thế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96744" y="946150"/>
            <a:ext cx="7647816" cy="52463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câu thơ sau nói  lên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B70299A-B084-44F6-B72F-B955ADF2F0B6}"/>
              </a:ext>
            </a:extLst>
          </p:cNvPr>
          <p:cNvSpPr/>
          <p:nvPr/>
        </p:nvSpPr>
        <p:spPr>
          <a:xfrm>
            <a:off x="2512887" y="3994905"/>
            <a:ext cx="631596" cy="612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375722"/>
            <a:ext cx="7647816" cy="1114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3C89A804-5323-4D75-B904-CEE6EF5FAED8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573E0-89CC-46B9-9E41-3269CFB17DAE}"/>
              </a:ext>
            </a:extLst>
          </p:cNvPr>
          <p:cNvSpPr txBox="1"/>
          <p:nvPr/>
        </p:nvSpPr>
        <p:spPr>
          <a:xfrm>
            <a:off x="3613079" y="3137427"/>
            <a:ext cx="618088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 3 câu thơ cuối tác giả muốn nhắn nhủ em giữ gìn đường phố sạch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17580" y="134439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524813" y="1170881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4634838" y="121582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8422723" y="121582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4412936" y="1114882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8030113" y="106766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3DA31403-A519-442B-AE74-16B2EFE3EF34}"/>
              </a:ext>
            </a:extLst>
          </p:cNvPr>
          <p:cNvSpPr/>
          <p:nvPr/>
        </p:nvSpPr>
        <p:spPr>
          <a:xfrm>
            <a:off x="7557161" y="118602"/>
            <a:ext cx="4333337" cy="619513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BA8075-BC17-4710-8672-A9D324FF2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14" y="5439194"/>
            <a:ext cx="1753077" cy="1219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AFA7270-B251-41C4-859E-9DFF71280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24" y="5416723"/>
            <a:ext cx="1753077" cy="1219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8FB3DD-44BB-4353-9F19-ECF961FDB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98" y="5021692"/>
            <a:ext cx="1628244" cy="1389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50DC43-5758-4BB8-A3CD-EAB03BDE805D}"/>
              </a:ext>
            </a:extLst>
          </p:cNvPr>
          <p:cNvCxnSpPr>
            <a:cxnSpLocks/>
          </p:cNvCxnSpPr>
          <p:nvPr/>
        </p:nvCxnSpPr>
        <p:spPr>
          <a:xfrm flipV="1">
            <a:off x="2964842" y="1170881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391108-7A60-4589-816E-6A91B1436463}"/>
              </a:ext>
            </a:extLst>
          </p:cNvPr>
          <p:cNvCxnSpPr>
            <a:cxnSpLocks/>
          </p:cNvCxnSpPr>
          <p:nvPr/>
        </p:nvCxnSpPr>
        <p:spPr>
          <a:xfrm flipV="1">
            <a:off x="2095792" y="1624764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E70F04-B9AE-4D87-A15C-6EC1AAB208A6}"/>
              </a:ext>
            </a:extLst>
          </p:cNvPr>
          <p:cNvCxnSpPr>
            <a:cxnSpLocks/>
          </p:cNvCxnSpPr>
          <p:nvPr/>
        </p:nvCxnSpPr>
        <p:spPr>
          <a:xfrm flipV="1">
            <a:off x="1772954" y="2025086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1180E1-97E2-413E-A2A3-8823E0203731}"/>
              </a:ext>
            </a:extLst>
          </p:cNvPr>
          <p:cNvCxnSpPr>
            <a:cxnSpLocks/>
          </p:cNvCxnSpPr>
          <p:nvPr/>
        </p:nvCxnSpPr>
        <p:spPr>
          <a:xfrm flipV="1">
            <a:off x="1857170" y="2036322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93ED36-0F2E-41A4-836A-FBF844C8A2A6}"/>
              </a:ext>
            </a:extLst>
          </p:cNvPr>
          <p:cNvCxnSpPr>
            <a:cxnSpLocks/>
          </p:cNvCxnSpPr>
          <p:nvPr/>
        </p:nvCxnSpPr>
        <p:spPr>
          <a:xfrm flipV="1">
            <a:off x="2774688" y="2420052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0B56CF-B6D0-4438-9AAC-5E2AE7F8D7B6}"/>
              </a:ext>
            </a:extLst>
          </p:cNvPr>
          <p:cNvCxnSpPr>
            <a:cxnSpLocks/>
          </p:cNvCxnSpPr>
          <p:nvPr/>
        </p:nvCxnSpPr>
        <p:spPr>
          <a:xfrm flipV="1">
            <a:off x="3972907" y="2740563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D522F1-061C-4765-903A-18F7CBFF6FDE}"/>
              </a:ext>
            </a:extLst>
          </p:cNvPr>
          <p:cNvCxnSpPr>
            <a:cxnSpLocks/>
          </p:cNvCxnSpPr>
          <p:nvPr/>
        </p:nvCxnSpPr>
        <p:spPr>
          <a:xfrm flipV="1">
            <a:off x="4055683" y="2740563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2BE1A2-0330-4154-B66B-873EBC4D253C}"/>
              </a:ext>
            </a:extLst>
          </p:cNvPr>
          <p:cNvCxnSpPr>
            <a:cxnSpLocks/>
          </p:cNvCxnSpPr>
          <p:nvPr/>
        </p:nvCxnSpPr>
        <p:spPr>
          <a:xfrm flipV="1">
            <a:off x="2743406" y="3303099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7B222D-687E-43C3-9298-7FF0550BDDC6}"/>
              </a:ext>
            </a:extLst>
          </p:cNvPr>
          <p:cNvCxnSpPr>
            <a:cxnSpLocks/>
          </p:cNvCxnSpPr>
          <p:nvPr/>
        </p:nvCxnSpPr>
        <p:spPr>
          <a:xfrm flipV="1">
            <a:off x="1893930" y="3756982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A1589C-C779-4818-A3C0-0E88CBAFD156}"/>
              </a:ext>
            </a:extLst>
          </p:cNvPr>
          <p:cNvCxnSpPr>
            <a:cxnSpLocks/>
          </p:cNvCxnSpPr>
          <p:nvPr/>
        </p:nvCxnSpPr>
        <p:spPr>
          <a:xfrm flipV="1">
            <a:off x="2082447" y="3983923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046F58-CEEB-42C5-A839-2051E951C264}"/>
              </a:ext>
            </a:extLst>
          </p:cNvPr>
          <p:cNvCxnSpPr>
            <a:cxnSpLocks/>
          </p:cNvCxnSpPr>
          <p:nvPr/>
        </p:nvCxnSpPr>
        <p:spPr>
          <a:xfrm flipV="1">
            <a:off x="2148733" y="4028140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109FBA-1112-4352-8581-7D66163534EC}"/>
              </a:ext>
            </a:extLst>
          </p:cNvPr>
          <p:cNvCxnSpPr>
            <a:cxnSpLocks/>
          </p:cNvCxnSpPr>
          <p:nvPr/>
        </p:nvCxnSpPr>
        <p:spPr>
          <a:xfrm flipV="1">
            <a:off x="2730691" y="4455772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DA9EC8-1707-4B64-98CC-6AACAEDC167D}"/>
              </a:ext>
            </a:extLst>
          </p:cNvPr>
          <p:cNvCxnSpPr>
            <a:cxnSpLocks/>
          </p:cNvCxnSpPr>
          <p:nvPr/>
        </p:nvCxnSpPr>
        <p:spPr>
          <a:xfrm flipV="1">
            <a:off x="1873923" y="4885943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5261A2-5977-472E-9669-B38ED02A74EF}"/>
              </a:ext>
            </a:extLst>
          </p:cNvPr>
          <p:cNvCxnSpPr>
            <a:cxnSpLocks/>
          </p:cNvCxnSpPr>
          <p:nvPr/>
        </p:nvCxnSpPr>
        <p:spPr>
          <a:xfrm flipV="1">
            <a:off x="2316194" y="5264876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EC0F31-B1D8-4712-9718-5BC3CA977F8E}"/>
              </a:ext>
            </a:extLst>
          </p:cNvPr>
          <p:cNvCxnSpPr>
            <a:cxnSpLocks/>
          </p:cNvCxnSpPr>
          <p:nvPr/>
        </p:nvCxnSpPr>
        <p:spPr>
          <a:xfrm flipV="1">
            <a:off x="2421666" y="5264876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DE5A35-9C9F-4CCB-B9AF-6AD55936CA78}"/>
              </a:ext>
            </a:extLst>
          </p:cNvPr>
          <p:cNvCxnSpPr>
            <a:cxnSpLocks/>
          </p:cNvCxnSpPr>
          <p:nvPr/>
        </p:nvCxnSpPr>
        <p:spPr>
          <a:xfrm flipV="1">
            <a:off x="7466341" y="1188290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2262EF-EC36-4929-B9B3-9205F3484DB6}"/>
              </a:ext>
            </a:extLst>
          </p:cNvPr>
          <p:cNvCxnSpPr>
            <a:cxnSpLocks/>
          </p:cNvCxnSpPr>
          <p:nvPr/>
        </p:nvCxnSpPr>
        <p:spPr>
          <a:xfrm flipV="1">
            <a:off x="6787902" y="1642173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923B99-B1DB-41D1-B118-BA867C7122F8}"/>
              </a:ext>
            </a:extLst>
          </p:cNvPr>
          <p:cNvCxnSpPr>
            <a:cxnSpLocks/>
          </p:cNvCxnSpPr>
          <p:nvPr/>
        </p:nvCxnSpPr>
        <p:spPr>
          <a:xfrm flipV="1">
            <a:off x="5955488" y="2078647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4D3D88-385E-4774-A68D-84FE576B3097}"/>
              </a:ext>
            </a:extLst>
          </p:cNvPr>
          <p:cNvCxnSpPr>
            <a:cxnSpLocks/>
          </p:cNvCxnSpPr>
          <p:nvPr/>
        </p:nvCxnSpPr>
        <p:spPr>
          <a:xfrm flipV="1">
            <a:off x="6038264" y="2070741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83C326E-DF8D-41A1-89FD-F22676402ACC}"/>
              </a:ext>
            </a:extLst>
          </p:cNvPr>
          <p:cNvCxnSpPr>
            <a:cxnSpLocks/>
          </p:cNvCxnSpPr>
          <p:nvPr/>
        </p:nvCxnSpPr>
        <p:spPr>
          <a:xfrm flipV="1">
            <a:off x="7026545" y="2478608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E1B21A-37ED-41D0-826B-800664735812}"/>
              </a:ext>
            </a:extLst>
          </p:cNvPr>
          <p:cNvCxnSpPr>
            <a:cxnSpLocks/>
          </p:cNvCxnSpPr>
          <p:nvPr/>
        </p:nvCxnSpPr>
        <p:spPr>
          <a:xfrm flipV="1">
            <a:off x="8080864" y="2862390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6A99D73-CE90-4ED6-9640-83966711295B}"/>
              </a:ext>
            </a:extLst>
          </p:cNvPr>
          <p:cNvCxnSpPr>
            <a:cxnSpLocks/>
          </p:cNvCxnSpPr>
          <p:nvPr/>
        </p:nvCxnSpPr>
        <p:spPr>
          <a:xfrm flipV="1">
            <a:off x="8115715" y="2873084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81F3FF7-8797-404B-B613-38C984236739}"/>
              </a:ext>
            </a:extLst>
          </p:cNvPr>
          <p:cNvCxnSpPr>
            <a:cxnSpLocks/>
          </p:cNvCxnSpPr>
          <p:nvPr/>
        </p:nvCxnSpPr>
        <p:spPr>
          <a:xfrm flipV="1">
            <a:off x="6692090" y="3316273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A07B64-4159-4267-800C-B1668353A97D}"/>
              </a:ext>
            </a:extLst>
          </p:cNvPr>
          <p:cNvCxnSpPr>
            <a:cxnSpLocks/>
          </p:cNvCxnSpPr>
          <p:nvPr/>
        </p:nvCxnSpPr>
        <p:spPr>
          <a:xfrm flipV="1">
            <a:off x="6050991" y="3636550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129966B-83B4-4429-B1C8-4BADAA74E51D}"/>
              </a:ext>
            </a:extLst>
          </p:cNvPr>
          <p:cNvCxnSpPr>
            <a:cxnSpLocks/>
          </p:cNvCxnSpPr>
          <p:nvPr/>
        </p:nvCxnSpPr>
        <p:spPr>
          <a:xfrm flipV="1">
            <a:off x="6332526" y="4062232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B39166-23FC-42E7-A264-4EB6168F8DD0}"/>
              </a:ext>
            </a:extLst>
          </p:cNvPr>
          <p:cNvCxnSpPr>
            <a:cxnSpLocks/>
          </p:cNvCxnSpPr>
          <p:nvPr/>
        </p:nvCxnSpPr>
        <p:spPr>
          <a:xfrm flipV="1">
            <a:off x="6395267" y="4073468"/>
            <a:ext cx="155134" cy="453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FB460FB-E09F-460D-9550-DD28D7A96B6E}"/>
              </a:ext>
            </a:extLst>
          </p:cNvPr>
          <p:cNvCxnSpPr>
            <a:cxnSpLocks/>
          </p:cNvCxnSpPr>
          <p:nvPr/>
        </p:nvCxnSpPr>
        <p:spPr>
          <a:xfrm flipV="1">
            <a:off x="6669138" y="4489231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36EB5B-251A-401F-8351-E8D63E31E654}"/>
              </a:ext>
            </a:extLst>
          </p:cNvPr>
          <p:cNvCxnSpPr>
            <a:cxnSpLocks/>
          </p:cNvCxnSpPr>
          <p:nvPr/>
        </p:nvCxnSpPr>
        <p:spPr>
          <a:xfrm flipV="1">
            <a:off x="6309790" y="4958180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453A0E-9E37-4FE5-9B7F-C100DA55464A}"/>
              </a:ext>
            </a:extLst>
          </p:cNvPr>
          <p:cNvCxnSpPr>
            <a:cxnSpLocks/>
          </p:cNvCxnSpPr>
          <p:nvPr/>
        </p:nvCxnSpPr>
        <p:spPr>
          <a:xfrm flipV="1">
            <a:off x="6422259" y="5319404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0D5BF86-0D10-416F-9C86-A27B422AFCCB}"/>
              </a:ext>
            </a:extLst>
          </p:cNvPr>
          <p:cNvCxnSpPr>
            <a:cxnSpLocks/>
          </p:cNvCxnSpPr>
          <p:nvPr/>
        </p:nvCxnSpPr>
        <p:spPr>
          <a:xfrm flipV="1">
            <a:off x="6477993" y="5330640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836D63-01A9-441F-B9D2-441748641411}"/>
              </a:ext>
            </a:extLst>
          </p:cNvPr>
          <p:cNvCxnSpPr>
            <a:cxnSpLocks/>
          </p:cNvCxnSpPr>
          <p:nvPr/>
        </p:nvCxnSpPr>
        <p:spPr>
          <a:xfrm flipV="1">
            <a:off x="10647354" y="1292641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0FA553D-29AB-482F-8A61-377E5F733267}"/>
              </a:ext>
            </a:extLst>
          </p:cNvPr>
          <p:cNvCxnSpPr>
            <a:cxnSpLocks/>
          </p:cNvCxnSpPr>
          <p:nvPr/>
        </p:nvCxnSpPr>
        <p:spPr>
          <a:xfrm flipV="1">
            <a:off x="10600198" y="1713065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7732AF2-8FC9-4FA3-B814-3A1732E9B22D}"/>
              </a:ext>
            </a:extLst>
          </p:cNvPr>
          <p:cNvCxnSpPr>
            <a:cxnSpLocks/>
          </p:cNvCxnSpPr>
          <p:nvPr/>
        </p:nvCxnSpPr>
        <p:spPr>
          <a:xfrm flipV="1">
            <a:off x="9856061" y="2053051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A42567F-C50E-48C5-B565-E223978DCD72}"/>
              </a:ext>
            </a:extLst>
          </p:cNvPr>
          <p:cNvCxnSpPr>
            <a:cxnSpLocks/>
          </p:cNvCxnSpPr>
          <p:nvPr/>
        </p:nvCxnSpPr>
        <p:spPr>
          <a:xfrm flipV="1">
            <a:off x="9933479" y="2041815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CF7B15-3968-4C9D-BD0D-912178E0F5A4}"/>
              </a:ext>
            </a:extLst>
          </p:cNvPr>
          <p:cNvCxnSpPr>
            <a:cxnSpLocks/>
          </p:cNvCxnSpPr>
          <p:nvPr/>
        </p:nvCxnSpPr>
        <p:spPr>
          <a:xfrm flipV="1">
            <a:off x="10901022" y="2419133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69F15EB-1FD7-4494-9E8B-04EAC77A8D66}"/>
              </a:ext>
            </a:extLst>
          </p:cNvPr>
          <p:cNvCxnSpPr>
            <a:cxnSpLocks/>
          </p:cNvCxnSpPr>
          <p:nvPr/>
        </p:nvCxnSpPr>
        <p:spPr>
          <a:xfrm flipV="1">
            <a:off x="11203391" y="2895905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935FE7C-5A46-487C-B8C6-024F4C80B7A4}"/>
              </a:ext>
            </a:extLst>
          </p:cNvPr>
          <p:cNvCxnSpPr>
            <a:cxnSpLocks/>
          </p:cNvCxnSpPr>
          <p:nvPr/>
        </p:nvCxnSpPr>
        <p:spPr>
          <a:xfrm flipV="1">
            <a:off x="11247494" y="2895905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8C8ED6D-F595-4EA5-B3B9-FCEF0B80FB82}"/>
              </a:ext>
            </a:extLst>
          </p:cNvPr>
          <p:cNvCxnSpPr>
            <a:cxnSpLocks/>
          </p:cNvCxnSpPr>
          <p:nvPr/>
        </p:nvCxnSpPr>
        <p:spPr>
          <a:xfrm flipV="1">
            <a:off x="10600198" y="3315032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B375714-17CB-4E98-8EF5-8993947026A7}"/>
              </a:ext>
            </a:extLst>
          </p:cNvPr>
          <p:cNvCxnSpPr>
            <a:cxnSpLocks/>
          </p:cNvCxnSpPr>
          <p:nvPr/>
        </p:nvCxnSpPr>
        <p:spPr>
          <a:xfrm flipV="1">
            <a:off x="9760204" y="3664551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9AD60B-E66A-4C86-9222-5548352C9652}"/>
              </a:ext>
            </a:extLst>
          </p:cNvPr>
          <p:cNvCxnSpPr>
            <a:cxnSpLocks/>
          </p:cNvCxnSpPr>
          <p:nvPr/>
        </p:nvCxnSpPr>
        <p:spPr>
          <a:xfrm flipV="1">
            <a:off x="9384302" y="4112739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52F8693-EC58-4853-A113-9C5A41F13BE2}"/>
              </a:ext>
            </a:extLst>
          </p:cNvPr>
          <p:cNvCxnSpPr>
            <a:cxnSpLocks/>
          </p:cNvCxnSpPr>
          <p:nvPr/>
        </p:nvCxnSpPr>
        <p:spPr>
          <a:xfrm flipV="1">
            <a:off x="9439177" y="4106927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0141EE-DA97-4D00-AE7B-0D2A62A8FF08}"/>
              </a:ext>
            </a:extLst>
          </p:cNvPr>
          <p:cNvCxnSpPr>
            <a:cxnSpLocks/>
          </p:cNvCxnSpPr>
          <p:nvPr/>
        </p:nvCxnSpPr>
        <p:spPr>
          <a:xfrm flipV="1">
            <a:off x="10286314" y="4493903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8D38333-06B7-46C4-A969-33958F09195A}"/>
              </a:ext>
            </a:extLst>
          </p:cNvPr>
          <p:cNvCxnSpPr>
            <a:cxnSpLocks/>
          </p:cNvCxnSpPr>
          <p:nvPr/>
        </p:nvCxnSpPr>
        <p:spPr>
          <a:xfrm flipV="1">
            <a:off x="9635796" y="4898980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CD5537-07E2-4836-8E1D-CC0C26FB5CC2}"/>
              </a:ext>
            </a:extLst>
          </p:cNvPr>
          <p:cNvCxnSpPr>
            <a:cxnSpLocks/>
          </p:cNvCxnSpPr>
          <p:nvPr/>
        </p:nvCxnSpPr>
        <p:spPr>
          <a:xfrm flipV="1">
            <a:off x="10016570" y="5330640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5C6013-0A74-49B0-B4A9-40172B2787C3}"/>
              </a:ext>
            </a:extLst>
          </p:cNvPr>
          <p:cNvCxnSpPr>
            <a:cxnSpLocks/>
          </p:cNvCxnSpPr>
          <p:nvPr/>
        </p:nvCxnSpPr>
        <p:spPr>
          <a:xfrm flipV="1">
            <a:off x="10085630" y="5339826"/>
            <a:ext cx="143057" cy="420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3FE9F18-1136-4BB8-BA21-8BBC932355CF}"/>
              </a:ext>
            </a:extLst>
          </p:cNvPr>
          <p:cNvCxnSpPr>
            <a:cxnSpLocks/>
          </p:cNvCxnSpPr>
          <p:nvPr/>
        </p:nvCxnSpPr>
        <p:spPr>
          <a:xfrm>
            <a:off x="1324453" y="2835215"/>
            <a:ext cx="1017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AF36A65-0284-45C5-86F7-B14085324C33}"/>
              </a:ext>
            </a:extLst>
          </p:cNvPr>
          <p:cNvCxnSpPr>
            <a:cxnSpLocks/>
          </p:cNvCxnSpPr>
          <p:nvPr/>
        </p:nvCxnSpPr>
        <p:spPr>
          <a:xfrm>
            <a:off x="683431" y="4035588"/>
            <a:ext cx="1017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0E05A03-F7E7-4DB3-8D80-4BE868430672}"/>
              </a:ext>
            </a:extLst>
          </p:cNvPr>
          <p:cNvCxnSpPr>
            <a:cxnSpLocks/>
          </p:cNvCxnSpPr>
          <p:nvPr/>
        </p:nvCxnSpPr>
        <p:spPr>
          <a:xfrm>
            <a:off x="4746384" y="2462239"/>
            <a:ext cx="1017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31DEA6-020D-4DE5-BF65-5D86ABFB4DB7}"/>
              </a:ext>
            </a:extLst>
          </p:cNvPr>
          <p:cNvCxnSpPr>
            <a:cxnSpLocks/>
          </p:cNvCxnSpPr>
          <p:nvPr/>
        </p:nvCxnSpPr>
        <p:spPr>
          <a:xfrm>
            <a:off x="6669138" y="3303099"/>
            <a:ext cx="1017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130241-4F0A-4B82-873E-570A76D85E84}"/>
              </a:ext>
            </a:extLst>
          </p:cNvPr>
          <p:cNvCxnSpPr>
            <a:cxnSpLocks/>
          </p:cNvCxnSpPr>
          <p:nvPr/>
        </p:nvCxnSpPr>
        <p:spPr>
          <a:xfrm>
            <a:off x="4746384" y="4141364"/>
            <a:ext cx="1017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6D34323-03A0-4EB0-A10C-34893CB6A2BF}"/>
              </a:ext>
            </a:extLst>
          </p:cNvPr>
          <p:cNvCxnSpPr>
            <a:cxnSpLocks/>
          </p:cNvCxnSpPr>
          <p:nvPr/>
        </p:nvCxnSpPr>
        <p:spPr>
          <a:xfrm>
            <a:off x="4746384" y="4527351"/>
            <a:ext cx="13821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411C6FD-B9DB-4E59-AC05-70E323F1E2FB}"/>
              </a:ext>
            </a:extLst>
          </p:cNvPr>
          <p:cNvCxnSpPr>
            <a:cxnSpLocks/>
          </p:cNvCxnSpPr>
          <p:nvPr/>
        </p:nvCxnSpPr>
        <p:spPr>
          <a:xfrm>
            <a:off x="4766769" y="5374263"/>
            <a:ext cx="1361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1EC0F1B-7D27-4C49-9F9B-B0A36763F43E}"/>
              </a:ext>
            </a:extLst>
          </p:cNvPr>
          <p:cNvCxnSpPr>
            <a:cxnSpLocks/>
          </p:cNvCxnSpPr>
          <p:nvPr/>
        </p:nvCxnSpPr>
        <p:spPr>
          <a:xfrm>
            <a:off x="4766769" y="5760250"/>
            <a:ext cx="13821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670D69-5B51-416A-A24D-3E1CC5CE2207}"/>
              </a:ext>
            </a:extLst>
          </p:cNvPr>
          <p:cNvCxnSpPr>
            <a:cxnSpLocks/>
          </p:cNvCxnSpPr>
          <p:nvPr/>
        </p:nvCxnSpPr>
        <p:spPr>
          <a:xfrm>
            <a:off x="10157158" y="3289732"/>
            <a:ext cx="975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C3B67E6-EFA3-48A3-937E-2A90F81B1554}"/>
              </a:ext>
            </a:extLst>
          </p:cNvPr>
          <p:cNvCxnSpPr>
            <a:cxnSpLocks/>
          </p:cNvCxnSpPr>
          <p:nvPr/>
        </p:nvCxnSpPr>
        <p:spPr>
          <a:xfrm>
            <a:off x="683431" y="2411723"/>
            <a:ext cx="975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33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934655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10C2F-6A8B-4EB3-A65B-EC452AAC6B55}"/>
              </a:ext>
            </a:extLst>
          </p:cNvPr>
          <p:cNvSpPr txBox="1"/>
          <p:nvPr/>
        </p:nvSpPr>
        <p:spPr>
          <a:xfrm>
            <a:off x="2291787" y="2054506"/>
            <a:ext cx="78939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0DBD3-8C66-450C-A39E-91C4D25C700A}"/>
              </a:ext>
            </a:extLst>
          </p:cNvPr>
          <p:cNvSpPr txBox="1"/>
          <p:nvPr/>
        </p:nvSpPr>
        <p:spPr>
          <a:xfrm>
            <a:off x="3750197" y="3788870"/>
            <a:ext cx="4977114" cy="720507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ED1F-950C-4F77-94DC-B57CB8CD4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07" y="4210050"/>
            <a:ext cx="235748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1015678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38F4-0111-4B3F-9820-7744B3B45F3C}"/>
              </a:ext>
            </a:extLst>
          </p:cNvPr>
          <p:cNvSpPr txBox="1"/>
          <p:nvPr/>
        </p:nvSpPr>
        <p:spPr>
          <a:xfrm>
            <a:off x="1842303" y="1462761"/>
            <a:ext cx="8875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60C6A-31E7-41B8-B9FE-7C869FDDCCFE}"/>
              </a:ext>
            </a:extLst>
          </p:cNvPr>
          <p:cNvSpPr txBox="1"/>
          <p:nvPr/>
        </p:nvSpPr>
        <p:spPr>
          <a:xfrm>
            <a:off x="2015923" y="3181688"/>
            <a:ext cx="852861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 biết ơn chị vì chị đã làm cho đuờng phố sạch,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C9D4D-EFC2-4DDD-B25E-4B08160B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52" y="4782321"/>
            <a:ext cx="1257300" cy="18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47" y="2304317"/>
            <a:ext cx="3090399" cy="4469671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3754658"/>
            <a:ext cx="3019329" cy="3019329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1883606"/>
            <a:ext cx="3272828" cy="3272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306" y="0"/>
            <a:ext cx="7933151" cy="4238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81909" y="1257876"/>
            <a:ext cx="4209807" cy="2062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nay, </a:t>
            </a:r>
          </a:p>
          <a:p>
            <a:pPr defTabSz="914377"/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endParaRPr lang="en-US" sz="4267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914377"/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267" b="1" dirty="0">
              <a:solidFill>
                <a:srgbClr val="FFFF00"/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000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3269" y="2780288"/>
            <a:ext cx="659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trả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err="1"/>
              <a:t>bị</a:t>
            </a:r>
            <a:r>
              <a:rPr lang="en-US" sz="3200" b="1"/>
              <a:t> bài học sau.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54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131" y="1810111"/>
            <a:ext cx="8447294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055396" y="3263743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839" y="566768"/>
            <a:ext cx="10587653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512523" y="761705"/>
            <a:ext cx="710937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đúng, rõ ràng một bài thơ ngắn, biết ngắt hơi chỗ có dấu câu, nhịp thơ.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198" y="2637430"/>
            <a:ext cx="6937968" cy="364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217" y="571659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0279" y="186022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648" y="395298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416411" y="2203345"/>
            <a:ext cx="52650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được các câu hỏi của bài.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699433" y="3369096"/>
            <a:ext cx="455743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24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Nhận biết được thời gian, địa điểm miêu tả trong bài thơ, hiểu được công việc thầm lặng, vất vả nhưng đầy ý nghĩa của chị lao công, từ đó có thái độ trân trọng, giữ gìn môi truờng sống xung quanh mình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85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61559" y="5118076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1901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1939834" y="3467100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0" y="367986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684170" y="3507449"/>
            <a:ext cx="5983975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7993" y="956945"/>
            <a:ext cx="664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700" y="4360092"/>
            <a:ext cx="317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FABA47-CEF4-4556-B17D-95324D9CBBAD}"/>
              </a:ext>
            </a:extLst>
          </p:cNvPr>
          <p:cNvSpPr txBox="1"/>
          <p:nvPr/>
        </p:nvSpPr>
        <p:spPr>
          <a:xfrm>
            <a:off x="1473693" y="197531"/>
            <a:ext cx="9586587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Theo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?.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684AB98-8FFD-41E7-A4B1-E0D8B9D3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95275" y="2040120"/>
            <a:ext cx="6000726" cy="4620350"/>
          </a:xfrm>
          <a:prstGeom prst="round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1C64A0C1-06F1-4646-9AD2-5E45FA41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6201731" y="2040120"/>
            <a:ext cx="5916527" cy="4620349"/>
          </a:xfrm>
          <a:prstGeom prst="roundRect">
            <a:avLst>
              <a:gd name="adj" fmla="val 121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1229</Words>
  <Application>Microsoft Office PowerPoint</Application>
  <PresentationFormat>Widescreen</PresentationFormat>
  <Paragraphs>280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54" baseType="lpstr">
      <vt:lpstr>Microsoft YaHei</vt:lpstr>
      <vt:lpstr>Microsoft YaHei</vt:lpstr>
      <vt:lpstr>宋体</vt:lpstr>
      <vt:lpstr>#9Slide03 Arima Madurai Medium</vt:lpstr>
      <vt:lpstr>Arial</vt:lpstr>
      <vt:lpstr>Arial-Rounded</vt:lpstr>
      <vt:lpstr>Calibri</vt:lpstr>
      <vt:lpstr>Calibri Light</vt:lpstr>
      <vt:lpstr>等线</vt:lpstr>
      <vt:lpstr>DFPOP1-W9</vt:lpstr>
      <vt:lpstr>HP001 4 hàng</vt:lpstr>
      <vt:lpstr>黑体</vt:lpstr>
      <vt:lpstr>SVN-Gretoon</vt:lpstr>
      <vt:lpstr>Times New Roman</vt:lpstr>
      <vt:lpstr>UTM Avo</vt:lpstr>
      <vt:lpstr>字魂59号-创粗黑</vt:lpstr>
      <vt:lpstr>方正粗圆_GBK</vt:lpstr>
      <vt:lpstr>汉仪跳跳体简</vt:lpstr>
      <vt:lpstr>1_Office Theme</vt:lpstr>
      <vt:lpstr>2_Office Theme</vt:lpstr>
      <vt:lpstr>9_Office Theme</vt:lpstr>
      <vt:lpstr>2_Office 主题​​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6</cp:revision>
  <dcterms:created xsi:type="dcterms:W3CDTF">2021-08-02T05:04:21Z</dcterms:created>
  <dcterms:modified xsi:type="dcterms:W3CDTF">2022-03-07T01:54:33Z</dcterms:modified>
</cp:coreProperties>
</file>