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3"/>
  </p:notesMasterIdLst>
  <p:sldIdLst>
    <p:sldId id="313" r:id="rId2"/>
    <p:sldId id="516" r:id="rId3"/>
    <p:sldId id="317" r:id="rId4"/>
    <p:sldId id="330" r:id="rId5"/>
    <p:sldId id="517" r:id="rId6"/>
    <p:sldId id="518" r:id="rId7"/>
    <p:sldId id="506" r:id="rId8"/>
    <p:sldId id="507" r:id="rId9"/>
    <p:sldId id="270" r:id="rId10"/>
    <p:sldId id="327" r:id="rId11"/>
    <p:sldId id="329" r:id="rId12"/>
  </p:sldIdLst>
  <p:sldSz cx="12161838" cy="6858000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Arial-Rounded" panose="020B0500000000000000" pitchFamily="34" charset="0"/>
      <p:regular r:id="rId15"/>
    </p:embeddedFont>
    <p:embeddedFont>
      <p:font typeface="AvantGarde" panose="00000400000000000000" pitchFamily="2" charset="0"/>
      <p:regular r:id="rId16"/>
    </p:embeddedFont>
    <p:embeddedFont>
      <p:font typeface="Bebas Neue" panose="020B0604020202020204" charset="0"/>
      <p:regular r:id="rId17"/>
    </p:embeddedFont>
    <p:embeddedFont>
      <p:font typeface="Dosis" panose="02010703020202060003" pitchFamily="2" charset="0"/>
      <p:regular r:id="rId18"/>
      <p:bold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Quicksand" panose="020B0604020202020204" charset="0"/>
      <p:regular r:id="rId26"/>
      <p:bold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Titan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88766" autoAdjust="0"/>
  </p:normalViewPr>
  <p:slideViewPr>
    <p:cSldViewPr>
      <p:cViewPr varScale="1">
        <p:scale>
          <a:sx n="64" d="100"/>
          <a:sy n="64" d="100"/>
        </p:scale>
        <p:origin x="960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241340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96752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latin typeface="Arial" pitchFamily="34" charset="0"/>
                <a:cs typeface="Arial" pitchFamily="34" charset="0"/>
              </a:rPr>
              <a:t>Tác</a:t>
            </a:r>
            <a:r>
              <a:rPr lang="en-US" sz="1200" b="0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200" b="0">
              <a:latin typeface="Arial" pitchFamily="34" charset="0"/>
              <a:cs typeface="Arial" pitchFamily="34" charset="0"/>
            </a:endParaRP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200" b="0">
                <a:hlinkClick r:id="rId3"/>
              </a:rPr>
              <a:t>https://www.facebook.com/nhilinh.phan/</a:t>
            </a:r>
            <a:endParaRPr lang="en-US" sz="1200" b="0"/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200" b="0">
                <a:hlinkClick r:id="rId4"/>
              </a:rPr>
              <a:t>https://www.facebook.com/groups/443096903751589</a:t>
            </a:r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9" r:id="rId4"/>
    <p:sldLayoutId id="2147483683" r:id="rId5"/>
    <p:sldLayoutId id="2147483687" r:id="rId6"/>
    <p:sldLayoutId id="2147483688" r:id="rId7"/>
    <p:sldLayoutId id="2147483689" r:id="rId8"/>
    <p:sldLayoutId id="214748369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6017-7CFD-4D7A-B808-6D10FE6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trồng cây (Nghe nhạc theo bài hát mẫu SGK mới 2018 cùng phát triển năng lực))">
            <a:hlinkClick r:id="" action="ppaction://media"/>
            <a:extLst>
              <a:ext uri="{FF2B5EF4-FFF2-40B4-BE49-F238E27FC236}">
                <a16:creationId xmlns:a16="http://schemas.microsoft.com/office/drawing/2014/main" id="{779F17F5-672F-4117-85DD-31F312A854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938"/>
            <a:ext cx="12161838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3916712" y="1682527"/>
            <a:ext cx="4328409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BÀI 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1135537" y="2626375"/>
            <a:ext cx="9890760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-Rounded" pitchFamily="34" charset="0"/>
                <a:cs typeface="Arial-Rounded" pitchFamily="34" charset="0"/>
              </a:rPr>
              <a:t>TẠM BIỆT CÁNH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7528719" y="4648200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itchFamily="34" charset="0"/>
              </a:rPr>
              <a:t>S/66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51" t="55572" r="25564" b="18797"/>
          <a:stretch/>
        </p:blipFill>
        <p:spPr>
          <a:xfrm>
            <a:off x="1737519" y="2514600"/>
            <a:ext cx="9259271" cy="2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544115" y="2136098"/>
            <a:ext cx="514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bạn hái hoa, bẻ cành.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51" t="55572" r="47568" b="18797"/>
          <a:stretch/>
        </p:blipFill>
        <p:spPr>
          <a:xfrm>
            <a:off x="6080919" y="2133600"/>
            <a:ext cx="4679334" cy="299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FD114-7A73-49D3-8F54-0A1A86BA4688}"/>
              </a:ext>
            </a:extLst>
          </p:cNvPr>
          <p:cNvSpPr txBox="1"/>
          <p:nvPr/>
        </p:nvSpPr>
        <p:spPr>
          <a:xfrm>
            <a:off x="1544115" y="2887811"/>
            <a:ext cx="423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việc không nên làm vì nó gây hại cho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19616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917" t="55572" r="25564" b="18797"/>
          <a:stretch/>
        </p:blipFill>
        <p:spPr>
          <a:xfrm>
            <a:off x="6385719" y="2019299"/>
            <a:ext cx="4687270" cy="299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FD114-7A73-49D3-8F54-0A1A86BA4688}"/>
              </a:ext>
            </a:extLst>
          </p:cNvPr>
          <p:cNvSpPr txBox="1"/>
          <p:nvPr/>
        </p:nvSpPr>
        <p:spPr>
          <a:xfrm>
            <a:off x="1544115" y="2104243"/>
            <a:ext cx="423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 và bạn gái đang trồng cây xanh.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A3BCD-A487-4B50-87D3-DB757ED90370}"/>
              </a:ext>
            </a:extLst>
          </p:cNvPr>
          <p:cNvSpPr txBox="1"/>
          <p:nvPr/>
        </p:nvSpPr>
        <p:spPr>
          <a:xfrm>
            <a:off x="1544115" y="3158840"/>
            <a:ext cx="423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việc nên làm vì nó góp phần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21078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670719" y="608461"/>
            <a:ext cx="10972800" cy="1079029"/>
            <a:chOff x="265202" y="915918"/>
            <a:chExt cx="14594205" cy="14387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6" y="918333"/>
              <a:ext cx="13847621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kể về việc em đã làm để bảo vệ môi trường.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FB5EBD-1246-4E14-8F86-B906ED9698C0}"/>
              </a:ext>
            </a:extLst>
          </p:cNvPr>
          <p:cNvSpPr txBox="1"/>
          <p:nvPr/>
        </p:nvSpPr>
        <p:spPr>
          <a:xfrm>
            <a:off x="1163297" y="1981200"/>
            <a:ext cx="10411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	- Em đã làm việc gì để bảo vệ môi trường?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đã làm việc đó lúc nào? Ở đâu? Em làm như thế nào?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Ích lợi của việc làm đó là gì?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cảm thấy thế nào khi làm việc đó?</a:t>
            </a:r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36" y="167390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3192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031840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677751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vi-VN" altLang="en-US" sz="3192" b="1">
                <a:solidFill>
                  <a:srgbClr val="FFFFFF"/>
                </a:solidFill>
                <a:latin typeface="HP001 4 hàng" pitchFamily="34" charset="0"/>
              </a:rPr>
              <a:t>Tạm 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λμ</a:t>
            </a:r>
            <a:r>
              <a:rPr lang="vi-VN" altLang="en-US" sz="3192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r>
              <a:rPr lang="vi-VN" altLang="en-US" sz="3192" b="1">
                <a:solidFill>
                  <a:srgbClr val="FFFFFF"/>
                </a:solidFill>
                <a:latin typeface="HP001 4 hàng" pitchFamily="34" charset="0"/>
              </a:rPr>
              <a:t>cá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altLang="en-US" sz="3192" b="1">
                <a:solidFill>
                  <a:srgbClr val="FFFFFF"/>
                </a:solidFill>
                <a:latin typeface="HP001 4 hàng" pitchFamily="34" charset="0"/>
              </a:rPr>
              <a:t>cam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594520" y="2201977"/>
            <a:ext cx="10820399" cy="3970223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</a:rPr>
              <a:t>2.</a:t>
            </a:r>
          </a:p>
          <a:p>
            <a:pPr algn="just"/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dịp đầu wăm, cô giáo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đųg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ιΪ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jầm jùa xuân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hưņg dẫn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em g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Η;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hạt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jưƟ giờ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Chúng em háo hức g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Η;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hạt và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sŉ jĕ wgày.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Chẳng jấy hį, hạt jưƟ giờ đã wở, cây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Ǉr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Ǉō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đã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2 κ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áng, bạn wào cũng jang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ậu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Δ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ǇrưŊg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δφψ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cô và các bạn. Chúng em jang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Ǉrang Ǉrí ở sân ǇrưŊg và Ǉrư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lġ hǌ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KhŪg gian ǇrưŊg lġ Ǉrở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Α−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h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Em và các bạn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jì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gģ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làm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jċ ǇrưŊg 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Ǉư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Α−</a:t>
            </a:r>
            <a:r>
              <a:rPr lang="vi-VN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852</Words>
  <Application>Microsoft Office PowerPoint</Application>
  <PresentationFormat>Custom</PresentationFormat>
  <Paragraphs>77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AvantGarde</vt:lpstr>
      <vt:lpstr>Titan One</vt:lpstr>
      <vt:lpstr>Arial</vt:lpstr>
      <vt:lpstr>Arial Rounded MT Bold</vt:lpstr>
      <vt:lpstr>Times New Roman</vt:lpstr>
      <vt:lpstr>Dosis</vt:lpstr>
      <vt:lpstr>Bebas Neue</vt:lpstr>
      <vt:lpstr>Quicksand</vt:lpstr>
      <vt:lpstr>Fira Sans Extra Condensed Medium</vt:lpstr>
      <vt:lpstr>Arial-Rounded</vt:lpstr>
      <vt:lpstr>HP001 4 hàng</vt:lpstr>
      <vt:lpstr>Source Sans Pro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125</cp:revision>
  <dcterms:modified xsi:type="dcterms:W3CDTF">2022-03-02T09:45:22Z</dcterms:modified>
</cp:coreProperties>
</file>