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7" r:id="rId2"/>
    <p:sldId id="256" r:id="rId3"/>
    <p:sldId id="258" r:id="rId4"/>
    <p:sldId id="260" r:id="rId5"/>
    <p:sldId id="313" r:id="rId6"/>
    <p:sldId id="314" r:id="rId7"/>
    <p:sldId id="338" r:id="rId8"/>
    <p:sldId id="339" r:id="rId9"/>
    <p:sldId id="262" r:id="rId10"/>
    <p:sldId id="263" r:id="rId11"/>
  </p:sldIdLst>
  <p:sldSz cx="12161838" cy="6858000"/>
  <p:notesSz cx="6858000" cy="9144000"/>
  <p:embeddedFontLst>
    <p:embeddedFont>
      <p:font typeface="Anaheim" panose="020B0604020202020204" charset="0"/>
      <p:regular r:id="rId13"/>
    </p:embeddedFont>
    <p:embeddedFont>
      <p:font typeface="Annie Use Your Telescope" panose="020B0604020202020204" charset="0"/>
      <p:regular r:id="rId14"/>
    </p:embeddedFont>
    <p:embeddedFont>
      <p:font typeface="Barlow Condensed" panose="00000506000000000000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75" d="100"/>
          <a:sy n="75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42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7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9.xml"/><Relationship Id="rId4" Type="http://schemas.openxmlformats.org/officeDocument/2006/relationships/slide" Target="../slides/sl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5" action="ppaction://hlinksldjump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3.wdp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6" Type="http://schemas.microsoft.com/office/2007/relationships/hdphoto" Target="../media/hdphoto15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1.wdp"/><Relationship Id="rId1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74092" y="1872555"/>
            <a:ext cx="8859910" cy="30332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  <a:t>Bài 54</a:t>
            </a:r>
            <a:b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40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sz="1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48614" y="4424837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93767" y="2264400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0906085" y="2597040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56D666D-16ED-4718-87DB-A63AC7687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447800"/>
            <a:ext cx="6660026" cy="3330014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7E2E260E-E89E-4127-A2B2-9BEB1FE3C503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3EBECB2A-274E-45CF-95F3-A1B9E7B63472}"/>
              </a:ext>
            </a:extLst>
          </p:cNvPr>
          <p:cNvSpPr txBox="1">
            <a:spLocks/>
          </p:cNvSpPr>
          <p:nvPr/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S/63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33" y="201465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609222" y="485433"/>
            <a:ext cx="166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Số?</a:t>
            </a:r>
            <a:endParaRPr lang="en-US" sz="32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4F575-597F-46B7-A736-8E05E4D753B6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D0FFFD-7E93-44ED-AD30-79E8C2A9E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8FB915B1-A9C3-448C-B923-8BE180819B32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Rounded Rectangle 14">
              <a:extLst>
                <a:ext uri="{FF2B5EF4-FFF2-40B4-BE49-F238E27FC236}">
                  <a16:creationId xmlns:a16="http://schemas.microsoft.com/office/drawing/2014/main" id="{F713A8D4-0B88-4839-BC06-BF885AD27E49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70B1BDC2-B55B-4BB7-9021-7F9E87B216D6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Rounded Rectangle 16">
              <a:extLst>
                <a:ext uri="{FF2B5EF4-FFF2-40B4-BE49-F238E27FC236}">
                  <a16:creationId xmlns:a16="http://schemas.microsoft.com/office/drawing/2014/main" id="{07938A64-A15E-479D-8CAC-D0C43501C965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8CB6840A-BEAA-4F97-9403-A0B06CC5FA78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3EF1C1-33F0-49A7-97DA-57C5BC9AB38B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9234B5-2EA2-4730-8D57-382DC34F4F29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40" name="Rounded Rectangle 22">
              <a:extLst>
                <a:ext uri="{FF2B5EF4-FFF2-40B4-BE49-F238E27FC236}">
                  <a16:creationId xmlns:a16="http://schemas.microsoft.com/office/drawing/2014/main" id="{4A98CDCD-E752-4506-842B-6D318C1CC319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23">
              <a:extLst>
                <a:ext uri="{FF2B5EF4-FFF2-40B4-BE49-F238E27FC236}">
                  <a16:creationId xmlns:a16="http://schemas.microsoft.com/office/drawing/2014/main" id="{99C3315C-D149-4AB9-B1BF-2609CA5B724D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F61C24B-0667-4C8C-98B3-D1FC6C34A003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B2B7B0-37A3-4FFD-A97B-04CFB0E378CA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49" name="Rounded Rectangle 29">
              <a:extLst>
                <a:ext uri="{FF2B5EF4-FFF2-40B4-BE49-F238E27FC236}">
                  <a16:creationId xmlns:a16="http://schemas.microsoft.com/office/drawing/2014/main" id="{8F85F3AB-0078-4595-BB8B-0658975D0DF2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17923F-DBE7-4E5C-8E4B-7439FA1DF7A7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F0E8134-383E-4620-B0B9-3DE7806B2A60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52" name="Rounded Rectangle 36">
              <a:extLst>
                <a:ext uri="{FF2B5EF4-FFF2-40B4-BE49-F238E27FC236}">
                  <a16:creationId xmlns:a16="http://schemas.microsoft.com/office/drawing/2014/main" id="{6D0BA497-F9F5-416E-A735-6E23AB5B8087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D9522F-9080-4B35-B50E-14E977904EB4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FB2E2F-805C-4E66-A9CF-FA6D3FF1A97B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55" name="Rounded Rectangle 41">
              <a:extLst>
                <a:ext uri="{FF2B5EF4-FFF2-40B4-BE49-F238E27FC236}">
                  <a16:creationId xmlns:a16="http://schemas.microsoft.com/office/drawing/2014/main" id="{963E9303-319D-45F2-94D9-7CA48A9C8B55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50A209-BC25-4CE0-9AD2-675E3113368A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32FDBE-BDE0-42F4-8622-6F52DB37D5BB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58" name="Rounded Rectangle 45">
              <a:extLst>
                <a:ext uri="{FF2B5EF4-FFF2-40B4-BE49-F238E27FC236}">
                  <a16:creationId xmlns:a16="http://schemas.microsoft.com/office/drawing/2014/main" id="{0F6F4D86-BBB3-4D07-AD35-3390BB548F57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2768C41-8F09-4D8F-9940-B679927721AA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D990C2-0BA1-4152-8633-FEAD54EFC885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64C61B-77AC-44B8-9456-F305F762F2B2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DF74C0-27C4-4886-950E-8AB84A6D2742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F33BA3-C227-4A74-AE45-359EE9099E19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C653A6-7969-4984-A1D0-571AD28DB6DB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43"/>
          <p:cNvGrpSpPr/>
          <p:nvPr/>
        </p:nvGrpSpPr>
        <p:grpSpPr>
          <a:xfrm>
            <a:off x="-357488" y="0"/>
            <a:ext cx="867165" cy="1016559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9" y="111465"/>
            <a:ext cx="815565" cy="1016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508088" y="274182"/>
            <a:ext cx="1065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&gt;, &lt;, = ?</a:t>
            </a:r>
            <a:endParaRPr lang="en-US" sz="32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D8796A2-72BA-4F76-83B7-4EFA9F1EF83A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62DB42C-B447-4D38-B163-FD7D5AA55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86" name="Rounded Rectangle 33">
              <a:extLst>
                <a:ext uri="{FF2B5EF4-FFF2-40B4-BE49-F238E27FC236}">
                  <a16:creationId xmlns:a16="http://schemas.microsoft.com/office/drawing/2014/main" id="{47D42BD5-137B-4B0E-9281-BF3278F0E0C5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7" name="Rounded Rectangle 34">
              <a:extLst>
                <a:ext uri="{FF2B5EF4-FFF2-40B4-BE49-F238E27FC236}">
                  <a16:creationId xmlns:a16="http://schemas.microsoft.com/office/drawing/2014/main" id="{B61597BC-6B58-488E-97DC-C7B896173196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8" name="Rounded Rectangle 35">
              <a:extLst>
                <a:ext uri="{FF2B5EF4-FFF2-40B4-BE49-F238E27FC236}">
                  <a16:creationId xmlns:a16="http://schemas.microsoft.com/office/drawing/2014/main" id="{0F8C33C3-0168-4769-A144-1038812A2BD6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C4B13C0E-2B22-43FC-B8D0-EECEFDDBE1B1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A217A83-EEF1-40DF-B853-78DA33994123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913C31-ED4A-405A-97D7-3FC0969A74C8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30B46AE-034E-4A2A-B8A7-022F646309EC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43"/>
          <p:cNvGrpSpPr/>
          <p:nvPr/>
        </p:nvGrpSpPr>
        <p:grpSpPr>
          <a:xfrm>
            <a:off x="-401163" y="-31209"/>
            <a:ext cx="802325" cy="725577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125864" y="383272"/>
            <a:ext cx="10792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>
                <a:solidFill>
                  <a:prstClr val="black"/>
                </a:solidFill>
              </a:rPr>
              <a:t>Việt cần sắp xếp thẻ số vào dấu “?” để nhận được so sánh đúng. Việt có thể xếp bao nhiêu cách khác nhau?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40" y="170077"/>
            <a:ext cx="802324" cy="104858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270F502-1224-45E2-8958-B61884C84808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0555A1-F010-463A-8FB6-8D5113324C80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20" name="Rounded Rectangle 3">
                <a:extLst>
                  <a:ext uri="{FF2B5EF4-FFF2-40B4-BE49-F238E27FC236}">
                    <a16:creationId xmlns:a16="http://schemas.microsoft.com/office/drawing/2014/main" id="{E3CCC59B-60ED-4D40-85AC-3D19FCFC8409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1" name="Rounded Rectangle 29">
                <a:extLst>
                  <a:ext uri="{FF2B5EF4-FFF2-40B4-BE49-F238E27FC236}">
                    <a16:creationId xmlns:a16="http://schemas.microsoft.com/office/drawing/2014/main" id="{F6C6FD39-666A-472E-ABF9-4A83ABA9783E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22" name="Rounded Rectangle 30">
                <a:extLst>
                  <a:ext uri="{FF2B5EF4-FFF2-40B4-BE49-F238E27FC236}">
                    <a16:creationId xmlns:a16="http://schemas.microsoft.com/office/drawing/2014/main" id="{ED7F66FE-AE59-409A-A8C5-64B725B1E286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3" name="Rounded Rectangle 31">
                <a:extLst>
                  <a:ext uri="{FF2B5EF4-FFF2-40B4-BE49-F238E27FC236}">
                    <a16:creationId xmlns:a16="http://schemas.microsoft.com/office/drawing/2014/main" id="{DE6B6E35-E149-49AC-808A-BFE6A643FD9B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4" name="Rounded Rectangle 32">
                <a:extLst>
                  <a:ext uri="{FF2B5EF4-FFF2-40B4-BE49-F238E27FC236}">
                    <a16:creationId xmlns:a16="http://schemas.microsoft.com/office/drawing/2014/main" id="{FB406E50-5843-4748-B5EB-920227E74363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25" name="Rounded Rectangle 33">
                <a:extLst>
                  <a:ext uri="{FF2B5EF4-FFF2-40B4-BE49-F238E27FC236}">
                    <a16:creationId xmlns:a16="http://schemas.microsoft.com/office/drawing/2014/main" id="{95706C95-618C-4F31-A7BD-5EF209692007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D419C0-2464-4696-AB3A-91EB4B8CCFAA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D70B6B1-048F-4407-83FC-24FC61CA539D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7" name="Rounded Rectangle 37">
            <a:extLst>
              <a:ext uri="{FF2B5EF4-FFF2-40B4-BE49-F238E27FC236}">
                <a16:creationId xmlns:a16="http://schemas.microsoft.com/office/drawing/2014/main" id="{CE70D326-394C-4FDF-8DD8-D868C8C699D1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28" name="Rounded Rectangle 38">
            <a:extLst>
              <a:ext uri="{FF2B5EF4-FFF2-40B4-BE49-F238E27FC236}">
                <a16:creationId xmlns:a16="http://schemas.microsoft.com/office/drawing/2014/main" id="{80B4AFBC-6592-46EC-9E13-D0B92407709C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9" name="Rounded Rectangle 39">
            <a:extLst>
              <a:ext uri="{FF2B5EF4-FFF2-40B4-BE49-F238E27FC236}">
                <a16:creationId xmlns:a16="http://schemas.microsoft.com/office/drawing/2014/main" id="{06EAE68D-39D9-4699-89F1-A0C172969E11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08DEB5BC-BB8B-4A1C-AF4D-BD412FE1D628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1" name="Rounded Rectangle 42">
            <a:extLst>
              <a:ext uri="{FF2B5EF4-FFF2-40B4-BE49-F238E27FC236}">
                <a16:creationId xmlns:a16="http://schemas.microsoft.com/office/drawing/2014/main" id="{A2A86D12-26EB-440D-8416-40BD84143F0D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57197020-F70D-4E4B-A854-F259C33D1397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B77EDC1-CBC7-49F8-BC8A-3F00AE88CB2C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4" name="Rounded Rectangle 49">
            <a:extLst>
              <a:ext uri="{FF2B5EF4-FFF2-40B4-BE49-F238E27FC236}">
                <a16:creationId xmlns:a16="http://schemas.microsoft.com/office/drawing/2014/main" id="{33E1DBEC-501C-4376-BAFD-5AAFC65D89E1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5" name="Rounded Rectangle 50">
            <a:extLst>
              <a:ext uri="{FF2B5EF4-FFF2-40B4-BE49-F238E27FC236}">
                <a16:creationId xmlns:a16="http://schemas.microsoft.com/office/drawing/2014/main" id="{39BC3E63-397A-4A33-B3F3-8F7DE3F2F7ED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6" name="Rounded Rectangle 51">
            <a:extLst>
              <a:ext uri="{FF2B5EF4-FFF2-40B4-BE49-F238E27FC236}">
                <a16:creationId xmlns:a16="http://schemas.microsoft.com/office/drawing/2014/main" id="{FC540CA2-D3FD-4F53-8F5E-397E2D084172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7758787-5273-4D72-86AA-B07E86537A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38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206F4CA6-569E-46B6-9C9C-AFB205E5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44" y="1856245"/>
            <a:ext cx="1592538" cy="12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gree/disagree | English - Quizizz">
            <a:extLst>
              <a:ext uri="{FF2B5EF4-FFF2-40B4-BE49-F238E27FC236}">
                <a16:creationId xmlns:a16="http://schemas.microsoft.com/office/drawing/2014/main" id="{69D7AD94-2E3E-462A-B71B-F3B6CEA08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10423301" y="1775114"/>
            <a:ext cx="1247894" cy="14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2196F-46AC-4F2B-9598-3187FA3F9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54" y="241680"/>
            <a:ext cx="1036552" cy="1216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86EF3-1FDA-47E3-ACD0-2F9058AE266F}"/>
              </a:ext>
            </a:extLst>
          </p:cNvPr>
          <p:cNvSpPr txBox="1"/>
          <p:nvPr/>
        </p:nvSpPr>
        <p:spPr>
          <a:xfrm>
            <a:off x="1411306" y="254833"/>
            <a:ext cx="10585931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Số?</a:t>
            </a:r>
            <a:endParaRPr lang="en-US" sz="3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9855B56-ACE9-441C-B141-18440F1A55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E6B0D5A-0DC1-4F58-B41B-97D18A1FA30E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7F1653-2F69-4259-95FB-CF8B9A4113D6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DB24BF-0E73-45EE-8C72-5A4B2B9BA429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676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9;p43">
            <a:extLst>
              <a:ext uri="{FF2B5EF4-FFF2-40B4-BE49-F238E27FC236}">
                <a16:creationId xmlns:a16="http://schemas.microsoft.com/office/drawing/2014/main" id="{D3715AD0-5BDE-4889-94F0-FAB7E0D14997}"/>
              </a:ext>
            </a:extLst>
          </p:cNvPr>
          <p:cNvSpPr/>
          <p:nvPr/>
        </p:nvSpPr>
        <p:spPr>
          <a:xfrm>
            <a:off x="-1590385" y="4428964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/>
          </a:p>
        </p:txBody>
      </p:sp>
      <p:sp>
        <p:nvSpPr>
          <p:cNvPr id="3" name="Google Shape;1740;p43">
            <a:extLst>
              <a:ext uri="{FF2B5EF4-FFF2-40B4-BE49-F238E27FC236}">
                <a16:creationId xmlns:a16="http://schemas.microsoft.com/office/drawing/2014/main" id="{D7991530-0D8F-4935-8B25-64C408FD5954}"/>
              </a:ext>
            </a:extLst>
          </p:cNvPr>
          <p:cNvSpPr txBox="1">
            <a:spLocks/>
          </p:cNvSpPr>
          <p:nvPr/>
        </p:nvSpPr>
        <p:spPr>
          <a:xfrm>
            <a:off x="-1285276" y="4469097"/>
            <a:ext cx="9112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60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EC338-6AFC-46E7-BBE3-095EEE40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0" y="141333"/>
            <a:ext cx="950955" cy="1115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80755-235A-4CCE-A47B-78DB6CEE0BCA}"/>
              </a:ext>
            </a:extLst>
          </p:cNvPr>
          <p:cNvSpPr txBox="1"/>
          <p:nvPr/>
        </p:nvSpPr>
        <p:spPr>
          <a:xfrm>
            <a:off x="1103273" y="251005"/>
            <a:ext cx="1061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Mai về nhà mình bằng cách đi theo con đường ghi số lớn hơn tại mỗi ngã rẽ. Tìm nhà của Mai.</a:t>
            </a:r>
            <a:endParaRPr lang="en-US" sz="3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9312C4-2393-4A95-980C-55FF8C2F7E59}"/>
              </a:ext>
            </a:extLst>
          </p:cNvPr>
          <p:cNvGrpSpPr/>
          <p:nvPr/>
        </p:nvGrpSpPr>
        <p:grpSpPr>
          <a:xfrm>
            <a:off x="1233521" y="1257120"/>
            <a:ext cx="10135318" cy="5780187"/>
            <a:chOff x="1218531" y="890525"/>
            <a:chExt cx="10135318" cy="57801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628982-6AC1-4127-B5B2-7028FE1D5E5B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10925D08-C48D-4C7E-A645-FADFF2D556E8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DA907-36FD-4003-9CDF-9D698B71935D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2A5856-2DBB-4B36-A3B2-3D73C072773B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42F9D3-8610-462C-BFAB-2C3EC3211A6E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97E2AE-9D9B-413A-8C23-5AA252679AC5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4F239F-2979-4DCD-A975-6C42AAC72A4F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3749BF-4C24-4747-87D4-799B027D4BDE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489A41-9ED4-4D29-834C-33DD72B2862E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267BBA-7E61-44A4-9B3D-7BA84EB97BB7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38CDB67-659E-40E3-9BD9-037406420973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3514119-90B4-4F8B-B9C7-6229EE29E101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72C4AF-563A-4951-A8EE-349CEA00F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F4D520F-C2DC-472D-A4B6-BE4B52825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244097E-AB54-4CAE-BA25-3A29DCD2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803B3B-53D5-4A77-896B-6013CC16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16B2C6-AD78-473A-B73B-4BDAF5743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57255285-8F63-4A6B-A355-97852B7A9DE9}"/>
              </a:ext>
            </a:extLst>
          </p:cNvPr>
          <p:cNvSpPr/>
          <p:nvPr/>
        </p:nvSpPr>
        <p:spPr>
          <a:xfrm>
            <a:off x="3626655" y="4540147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B8D75D7-84CA-42BB-A39E-C84B3932B214}"/>
              </a:ext>
            </a:extLst>
          </p:cNvPr>
          <p:cNvSpPr/>
          <p:nvPr/>
        </p:nvSpPr>
        <p:spPr>
          <a:xfrm>
            <a:off x="5242091" y="5363454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A9F5C4-2F11-480B-9273-C806F5D9B2DE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2045268" y="4676182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995348-D395-4667-8440-CA740EFF06C3}"/>
              </a:ext>
            </a:extLst>
          </p:cNvPr>
          <p:cNvCxnSpPr>
            <a:cxnSpLocks/>
          </p:cNvCxnSpPr>
          <p:nvPr/>
        </p:nvCxnSpPr>
        <p:spPr>
          <a:xfrm>
            <a:off x="4010796" y="4780573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F7B603-2218-4253-AC52-D860E3D222AB}"/>
              </a:ext>
            </a:extLst>
          </p:cNvPr>
          <p:cNvCxnSpPr>
            <a:cxnSpLocks/>
          </p:cNvCxnSpPr>
          <p:nvPr/>
        </p:nvCxnSpPr>
        <p:spPr>
          <a:xfrm flipV="1">
            <a:off x="5569809" y="5326217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3121E8C-D0A1-4689-BFD7-6DD608905AB0}"/>
              </a:ext>
            </a:extLst>
          </p:cNvPr>
          <p:cNvSpPr/>
          <p:nvPr/>
        </p:nvSpPr>
        <p:spPr>
          <a:xfrm>
            <a:off x="6770400" y="5096635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7154CC-106E-4A07-B02F-369CD588FD32}"/>
              </a:ext>
            </a:extLst>
          </p:cNvPr>
          <p:cNvCxnSpPr>
            <a:cxnSpLocks/>
          </p:cNvCxnSpPr>
          <p:nvPr/>
        </p:nvCxnSpPr>
        <p:spPr>
          <a:xfrm>
            <a:off x="7150482" y="5256860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98D9B9D1-B5D6-4653-9F98-A2BB57A75C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70" y="4678913"/>
            <a:ext cx="1059181" cy="11412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6E5CD1-5E9F-4E85-802A-73DDDB63FD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1" y="2444737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992E-6 -1.11111E-6 L 0.13223 -0.00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5" y="-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3 -0.00926 L 0.2749 0.099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7" y="54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9 0.09908 L 0.39564 0.083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1" y="-78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64 0.08357 L 0.55998 0.1155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0" y="159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547</Words>
  <Application>Microsoft Office PowerPoint</Application>
  <PresentationFormat>Custom</PresentationFormat>
  <Paragraphs>99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Barlow Condensed</vt:lpstr>
      <vt:lpstr>Annie Use Your Telescope</vt:lpstr>
      <vt:lpstr>Dekko</vt:lpstr>
      <vt:lpstr>RocknRoll One</vt:lpstr>
      <vt:lpstr>Boogaloo</vt:lpstr>
      <vt:lpstr>Arial</vt:lpstr>
      <vt:lpstr>Open Sans</vt:lpstr>
      <vt:lpstr>Anaheim</vt:lpstr>
      <vt:lpstr>Exo</vt:lpstr>
      <vt:lpstr>Barriecito</vt:lpstr>
      <vt:lpstr>Lato</vt:lpstr>
      <vt:lpstr>Calibri</vt:lpstr>
      <vt:lpstr>Math Subject for Middle School - 7th Grade: Ratio, Proportion and Percent by Slidesgo</vt:lpstr>
      <vt:lpstr>PowerPoint Presentation</vt:lpstr>
      <vt:lpstr>Bài 54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</cp:lastModifiedBy>
  <cp:revision>70</cp:revision>
  <dcterms:modified xsi:type="dcterms:W3CDTF">2025-04-04T07:29:18Z</dcterms:modified>
</cp:coreProperties>
</file>