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7" r:id="rId2"/>
    <p:sldId id="331" r:id="rId3"/>
    <p:sldId id="332" r:id="rId4"/>
    <p:sldId id="258" r:id="rId5"/>
    <p:sldId id="260" r:id="rId6"/>
    <p:sldId id="339" r:id="rId7"/>
    <p:sldId id="340" r:id="rId8"/>
    <p:sldId id="259" r:id="rId9"/>
    <p:sldId id="341" r:id="rId10"/>
    <p:sldId id="261" r:id="rId11"/>
    <p:sldId id="264" r:id="rId12"/>
    <p:sldId id="265" r:id="rId13"/>
    <p:sldId id="336" r:id="rId14"/>
    <p:sldId id="313" r:id="rId15"/>
    <p:sldId id="334" r:id="rId16"/>
    <p:sldId id="335" r:id="rId17"/>
    <p:sldId id="262" r:id="rId18"/>
    <p:sldId id="263" r:id="rId19"/>
    <p:sldId id="329" r:id="rId20"/>
  </p:sldIdLst>
  <p:sldSz cx="12161838" cy="6858000"/>
  <p:notesSz cx="6858000" cy="9144000"/>
  <p:embeddedFontLst>
    <p:embeddedFont>
      <p:font typeface="Anaheim" panose="020B0604020202020204" charset="0"/>
      <p:regular r:id="rId22"/>
    </p:embeddedFont>
    <p:embeddedFont>
      <p:font typeface="Annie Use Your Telescope" panose="020B0604020202020204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Exo" panose="020B0604020202020204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745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3" autoAdjust="0"/>
    <p:restoredTop sz="87845" autoAdjust="0"/>
  </p:normalViewPr>
  <p:slideViewPr>
    <p:cSldViewPr snapToGrid="0">
      <p:cViewPr varScale="1">
        <p:scale>
          <a:sx n="64" d="100"/>
          <a:sy n="64" d="100"/>
        </p:scale>
        <p:origin x="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421465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số đúng thì chuột sẽ đi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số sai thì nghe tiếng mèo kêu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quả để tới câu hỏi</a:t>
            </a:r>
          </a:p>
          <a:p>
            <a:r>
              <a:rPr lang="en-US" baseline="0"/>
              <a:t>Click vào mũi tên để tới bài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000A-AC13-42B3-ABF9-F3FE1E7206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0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Chúc mừng HS đã chơi xuất sắc, hoàn thành bài tập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4000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 là những nhân vật đồng hành trong cuốn toán 1, 2 nhưng một số thầy cô vẫn chưa nắm đc ạ. Thầy cô lưu ý nhé</a:t>
            </a:r>
          </a:p>
        </p:txBody>
      </p:sp>
    </p:spTree>
    <p:extLst>
      <p:ext uri="{BB962C8B-B14F-4D97-AF65-F5344CB8AC3E}">
        <p14:creationId xmlns:p14="http://schemas.microsoft.com/office/powerpoint/2010/main" val="61267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slide" Target="slide12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slide" Target="slide10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5" Type="http://schemas.openxmlformats.org/officeDocument/2006/relationships/slide" Target="slide9.xml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8.jp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50713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A30BAD0-B6CE-4CA6-8859-F48E7F5E2DD2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681CC5-5D67-4BD6-80B6-D198E99353D1}"/>
              </a:ext>
            </a:extLst>
          </p:cNvPr>
          <p:cNvGrpSpPr/>
          <p:nvPr/>
        </p:nvGrpSpPr>
        <p:grpSpPr>
          <a:xfrm>
            <a:off x="4281805" y="2467542"/>
            <a:ext cx="3466013" cy="895709"/>
            <a:chOff x="1169590" y="4588475"/>
            <a:chExt cx="3466013" cy="8957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FC7EC2-7A5B-404C-8B25-769093447328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365</a:t>
              </a:r>
              <a:r>
                <a:rPr lang="en-VN" sz="4000"/>
                <a:t>           </a:t>
              </a:r>
              <a:r>
                <a:rPr lang="en-US" sz="4000"/>
                <a:t>366</a:t>
              </a:r>
              <a:endParaRPr lang="en-VN" sz="4000" dirty="0"/>
            </a:p>
          </p:txBody>
        </p:sp>
        <p:sp>
          <p:nvSpPr>
            <p:cNvPr id="11" name="Rounded Rectangle 54">
              <a:extLst>
                <a:ext uri="{FF2B5EF4-FFF2-40B4-BE49-F238E27FC236}">
                  <a16:creationId xmlns:a16="http://schemas.microsoft.com/office/drawing/2014/main" id="{51166D70-5680-448E-BD53-811D245A5FAC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58DD36-4453-40EF-A32A-2D282DAD306E}"/>
              </a:ext>
            </a:extLst>
          </p:cNvPr>
          <p:cNvSpPr txBox="1"/>
          <p:nvPr/>
        </p:nvSpPr>
        <p:spPr>
          <a:xfrm>
            <a:off x="5751351" y="2535445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&lt;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2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69" y="45532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83F74E4-424F-4E68-85CC-F26885C0828E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2CB1F3-04BC-4EDD-927F-847E0C8B3350}"/>
              </a:ext>
            </a:extLst>
          </p:cNvPr>
          <p:cNvGrpSpPr/>
          <p:nvPr/>
        </p:nvGrpSpPr>
        <p:grpSpPr>
          <a:xfrm>
            <a:off x="4221845" y="2362612"/>
            <a:ext cx="3466013" cy="895709"/>
            <a:chOff x="1169590" y="4588475"/>
            <a:chExt cx="3466013" cy="89570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DA2387-A80A-4B00-8434-8F3BED6665AF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718</a:t>
              </a:r>
              <a:r>
                <a:rPr lang="en-VN" sz="4000"/>
                <a:t>           </a:t>
              </a:r>
              <a:r>
                <a:rPr lang="en-US" sz="4000"/>
                <a:t>718</a:t>
              </a:r>
              <a:endParaRPr lang="en-VN" sz="4000" dirty="0"/>
            </a:p>
          </p:txBody>
        </p:sp>
        <p:sp>
          <p:nvSpPr>
            <p:cNvPr id="12" name="Rounded Rectangle 54">
              <a:extLst>
                <a:ext uri="{FF2B5EF4-FFF2-40B4-BE49-F238E27FC236}">
                  <a16:creationId xmlns:a16="http://schemas.microsoft.com/office/drawing/2014/main" id="{A29683BD-F7E0-4C80-9DDF-6A3F1CC2F058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BF47FE7-2FDD-4617-ACE4-7B1AEA409EAA}"/>
              </a:ext>
            </a:extLst>
          </p:cNvPr>
          <p:cNvSpPr txBox="1"/>
          <p:nvPr/>
        </p:nvSpPr>
        <p:spPr>
          <a:xfrm>
            <a:off x="5691391" y="2430515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=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933" y="8484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FC0D3FA-AB65-4329-BF25-4A91958D0515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3B7E2C-7C8B-4FBB-8AC7-FA605D6E73E5}"/>
              </a:ext>
            </a:extLst>
          </p:cNvPr>
          <p:cNvGrpSpPr/>
          <p:nvPr/>
        </p:nvGrpSpPr>
        <p:grpSpPr>
          <a:xfrm>
            <a:off x="4221846" y="2533291"/>
            <a:ext cx="3466013" cy="895709"/>
            <a:chOff x="1169590" y="4588475"/>
            <a:chExt cx="3466013" cy="8957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73A397-D2DE-484C-8235-4BA9E6D6AE67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212</a:t>
              </a:r>
              <a:r>
                <a:rPr lang="en-VN" sz="4000"/>
                <a:t>           </a:t>
              </a:r>
              <a:r>
                <a:rPr lang="en-US" sz="4000"/>
                <a:t>121</a:t>
              </a:r>
              <a:endParaRPr lang="en-VN" sz="4000" dirty="0"/>
            </a:p>
          </p:txBody>
        </p:sp>
        <p:sp>
          <p:nvSpPr>
            <p:cNvPr id="9" name="Rounded Rectangle 54">
              <a:extLst>
                <a:ext uri="{FF2B5EF4-FFF2-40B4-BE49-F238E27FC236}">
                  <a16:creationId xmlns:a16="http://schemas.microsoft.com/office/drawing/2014/main" id="{05A06825-0E21-4A2A-8249-198B04222C5F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22DAF84-BE0B-4763-AFA9-9235FDBA78B2}"/>
              </a:ext>
            </a:extLst>
          </p:cNvPr>
          <p:cNvSpPr txBox="1"/>
          <p:nvPr/>
        </p:nvSpPr>
        <p:spPr>
          <a:xfrm>
            <a:off x="5691392" y="2601194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&gt;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04E5CF-C3F5-4134-8C72-90B4208E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82" y="629587"/>
            <a:ext cx="894889" cy="1182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AC790-0B9F-4F29-BA31-4381CA1FCA6E}"/>
              </a:ext>
            </a:extLst>
          </p:cNvPr>
          <p:cNvSpPr txBox="1"/>
          <p:nvPr/>
        </p:nvSpPr>
        <p:spPr>
          <a:xfrm>
            <a:off x="1945571" y="868726"/>
            <a:ext cx="1054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&gt;, &lt;, = ?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2C510-6CB0-4363-86FD-8A779A675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01" y="4700352"/>
            <a:ext cx="3214537" cy="22104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59584E-0BCF-4866-852B-7049C1E42EE9}"/>
              </a:ext>
            </a:extLst>
          </p:cNvPr>
          <p:cNvGrpSpPr/>
          <p:nvPr/>
        </p:nvGrpSpPr>
        <p:grpSpPr>
          <a:xfrm>
            <a:off x="2230193" y="1927084"/>
            <a:ext cx="2802370" cy="713719"/>
            <a:chOff x="1169590" y="4621088"/>
            <a:chExt cx="2802370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A9B151-6608-41D6-96EB-E002C20B4BC0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11" name="Rounded Rectangle 54">
              <a:extLst>
                <a:ext uri="{FF2B5EF4-FFF2-40B4-BE49-F238E27FC236}">
                  <a16:creationId xmlns:a16="http://schemas.microsoft.com/office/drawing/2014/main" id="{8167A842-3A98-4636-B22F-FB89E84DB30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1D51F1-974A-437B-A3FA-D0B6AB66E119}"/>
              </a:ext>
            </a:extLst>
          </p:cNvPr>
          <p:cNvGrpSpPr/>
          <p:nvPr/>
        </p:nvGrpSpPr>
        <p:grpSpPr>
          <a:xfrm>
            <a:off x="2197109" y="3123401"/>
            <a:ext cx="2802370" cy="713719"/>
            <a:chOff x="1169590" y="4621088"/>
            <a:chExt cx="2802370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AE29D9-417E-4230-BC8E-0329C3F860F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14" name="Rounded Rectangle 58">
              <a:extLst>
                <a:ext uri="{FF2B5EF4-FFF2-40B4-BE49-F238E27FC236}">
                  <a16:creationId xmlns:a16="http://schemas.microsoft.com/office/drawing/2014/main" id="{419C5498-31AA-4B2D-9D77-262DC847377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A6C363-659A-4B7C-A799-5E2CD78193F8}"/>
              </a:ext>
            </a:extLst>
          </p:cNvPr>
          <p:cNvGrpSpPr/>
          <p:nvPr/>
        </p:nvGrpSpPr>
        <p:grpSpPr>
          <a:xfrm>
            <a:off x="2197109" y="4312715"/>
            <a:ext cx="2802370" cy="713719"/>
            <a:chOff x="1169590" y="4621088"/>
            <a:chExt cx="2802370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00B4A6-59B9-46F9-9584-B4B0E9842E77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17" name="Rounded Rectangle 62">
              <a:extLst>
                <a:ext uri="{FF2B5EF4-FFF2-40B4-BE49-F238E27FC236}">
                  <a16:creationId xmlns:a16="http://schemas.microsoft.com/office/drawing/2014/main" id="{A16C718B-213F-4368-A207-5F912DEF9A69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63E1E5-5225-4BD2-8C5B-800FCF376A58}"/>
              </a:ext>
            </a:extLst>
          </p:cNvPr>
          <p:cNvGrpSpPr/>
          <p:nvPr/>
        </p:nvGrpSpPr>
        <p:grpSpPr>
          <a:xfrm>
            <a:off x="6963705" y="1893390"/>
            <a:ext cx="2802370" cy="713719"/>
            <a:chOff x="1169590" y="4621088"/>
            <a:chExt cx="2802370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428EA-C7FB-4780-AB6E-24BF4B4A6360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20" name="Rounded Rectangle 66">
              <a:extLst>
                <a:ext uri="{FF2B5EF4-FFF2-40B4-BE49-F238E27FC236}">
                  <a16:creationId xmlns:a16="http://schemas.microsoft.com/office/drawing/2014/main" id="{9C0DB826-20F5-45A5-AC20-793E795A754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F41FB5-BF14-429F-A24A-A9B4EF023520}"/>
              </a:ext>
            </a:extLst>
          </p:cNvPr>
          <p:cNvGrpSpPr/>
          <p:nvPr/>
        </p:nvGrpSpPr>
        <p:grpSpPr>
          <a:xfrm>
            <a:off x="6930621" y="3089707"/>
            <a:ext cx="2802370" cy="713719"/>
            <a:chOff x="1169590" y="4621088"/>
            <a:chExt cx="2802370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CFBDF0-B80E-4DB3-BD2C-08DD2043C32E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3" name="Rounded Rectangle 70">
              <a:extLst>
                <a:ext uri="{FF2B5EF4-FFF2-40B4-BE49-F238E27FC236}">
                  <a16:creationId xmlns:a16="http://schemas.microsoft.com/office/drawing/2014/main" id="{146CD6D7-050A-4B06-847D-9F66FB682AC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F8DC79-F69A-4904-AB37-7DB13993EFD3}"/>
              </a:ext>
            </a:extLst>
          </p:cNvPr>
          <p:cNvGrpSpPr/>
          <p:nvPr/>
        </p:nvGrpSpPr>
        <p:grpSpPr>
          <a:xfrm>
            <a:off x="6930621" y="4279021"/>
            <a:ext cx="2802370" cy="713719"/>
            <a:chOff x="1169590" y="4621088"/>
            <a:chExt cx="2802370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A50D99-EB55-465F-95ED-8EF2660092B1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6" name="Rounded Rectangle 74">
              <a:extLst>
                <a:ext uri="{FF2B5EF4-FFF2-40B4-BE49-F238E27FC236}">
                  <a16:creationId xmlns:a16="http://schemas.microsoft.com/office/drawing/2014/main" id="{2ADB9DB3-AC98-4C1F-9437-5E7117398283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EA73089-7A29-4A7F-80C4-A91712E71620}"/>
              </a:ext>
            </a:extLst>
          </p:cNvPr>
          <p:cNvSpPr txBox="1"/>
          <p:nvPr/>
        </p:nvSpPr>
        <p:spPr>
          <a:xfrm>
            <a:off x="3381665" y="195076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DFA72B-7FD0-4915-8E54-DD6A9B4D9489}"/>
              </a:ext>
            </a:extLst>
          </p:cNvPr>
          <p:cNvSpPr txBox="1"/>
          <p:nvPr/>
        </p:nvSpPr>
        <p:spPr>
          <a:xfrm>
            <a:off x="3348581" y="316513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9CB93E-8041-418D-B0CF-0BCAD7B7678A}"/>
              </a:ext>
            </a:extLst>
          </p:cNvPr>
          <p:cNvSpPr txBox="1"/>
          <p:nvPr/>
        </p:nvSpPr>
        <p:spPr>
          <a:xfrm>
            <a:off x="3348581" y="43363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0E40E6-0303-43AC-B9DD-B0309F31858C}"/>
              </a:ext>
            </a:extLst>
          </p:cNvPr>
          <p:cNvSpPr txBox="1"/>
          <p:nvPr/>
        </p:nvSpPr>
        <p:spPr>
          <a:xfrm>
            <a:off x="8115177" y="191706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C79B71-BC0B-46E1-8EA8-8A170F52FA35}"/>
              </a:ext>
            </a:extLst>
          </p:cNvPr>
          <p:cNvSpPr txBox="1"/>
          <p:nvPr/>
        </p:nvSpPr>
        <p:spPr>
          <a:xfrm>
            <a:off x="8082093" y="313144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752EE5-17A1-4026-AC2D-1C4293736A5D}"/>
              </a:ext>
            </a:extLst>
          </p:cNvPr>
          <p:cNvSpPr txBox="1"/>
          <p:nvPr/>
        </p:nvSpPr>
        <p:spPr>
          <a:xfrm>
            <a:off x="8082093" y="430269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768388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71" y="102464"/>
            <a:ext cx="1028448" cy="12819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752879" y="317786"/>
            <a:ext cx="9560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Ở một trung tâm chăm sóc mèo, mỗi chú mèo được đeo một thẻ số:</a:t>
            </a:r>
            <a:endParaRPr lang="en-US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6AB435-6D57-441E-80AA-545E5E772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467119" y="1518115"/>
            <a:ext cx="10008323" cy="26084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E16A73-A58C-4AA2-81F3-3E7EE13B2A76}"/>
              </a:ext>
            </a:extLst>
          </p:cNvPr>
          <p:cNvSpPr txBox="1"/>
          <p:nvPr/>
        </p:nvSpPr>
        <p:spPr>
          <a:xfrm>
            <a:off x="1551840" y="3926790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2E9A01-E11A-4C08-80D4-1B7EB4FF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864742" y="3536430"/>
            <a:ext cx="1534531" cy="1781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B9A1D4-9F7E-440C-951C-8B9538713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506687" y="4817599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D588FA-6B3A-45DF-97A5-A74E1410F1A8}"/>
              </a:ext>
            </a:extLst>
          </p:cNvPr>
          <p:cNvSpPr txBox="1"/>
          <p:nvPr/>
        </p:nvSpPr>
        <p:spPr>
          <a:xfrm>
            <a:off x="1364020" y="557928"/>
            <a:ext cx="1028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Vẽ 4 điểm rồi ghi các số (như hình vẽ). Nối các điểm đó theo thứ tự từ bé đến lớn.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3275D-250C-421B-9CCF-8BE76677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4" y="391109"/>
            <a:ext cx="802324" cy="10485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72FD32F-641D-4F69-819F-3C6D7596E3F6}"/>
              </a:ext>
            </a:extLst>
          </p:cNvPr>
          <p:cNvGrpSpPr/>
          <p:nvPr/>
        </p:nvGrpSpPr>
        <p:grpSpPr>
          <a:xfrm>
            <a:off x="2603202" y="2020059"/>
            <a:ext cx="5366660" cy="4306246"/>
            <a:chOff x="3412671" y="1710599"/>
            <a:chExt cx="5366660" cy="43062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1E5186-1CB6-4509-A036-3F37F1B35724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EB9E11-DBE2-4600-98AF-78DF7092F50E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8AE9E7-8278-4BEF-94D0-EDD68BFF2065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05F2E16-C5F5-44AB-8519-F13D45ED0D6A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4C2FF8-D316-4093-8904-87E85A877A21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567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B02873-BF70-45C3-9F9E-1679ABA46E11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657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435633-20D8-491D-9C5F-4C899571DA14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756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7D7D05-CA0D-4E41-8A20-7EF29691B25C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A30FC5-6C39-4671-B678-FE111889C602}"/>
              </a:ext>
            </a:extLst>
          </p:cNvPr>
          <p:cNvCxnSpPr>
            <a:cxnSpLocks/>
            <a:stCxn id="21" idx="0"/>
            <a:endCxn id="20" idx="4"/>
          </p:cNvCxnSpPr>
          <p:nvPr/>
        </p:nvCxnSpPr>
        <p:spPr>
          <a:xfrm flipV="1">
            <a:off x="3718811" y="271691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B4EF50-DB9E-4E17-BB9A-484974C26BDA}"/>
              </a:ext>
            </a:extLst>
          </p:cNvPr>
          <p:cNvCxnSpPr>
            <a:cxnSpLocks/>
            <a:stCxn id="20" idx="5"/>
            <a:endCxn id="23" idx="1"/>
          </p:cNvCxnSpPr>
          <p:nvPr/>
        </p:nvCxnSpPr>
        <p:spPr>
          <a:xfrm>
            <a:off x="3798309" y="268398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C2FA8F-3776-4EFD-BCCA-B5F350E43972}"/>
              </a:ext>
            </a:extLst>
          </p:cNvPr>
          <p:cNvCxnSpPr>
            <a:cxnSpLocks/>
          </p:cNvCxnSpPr>
          <p:nvPr/>
        </p:nvCxnSpPr>
        <p:spPr>
          <a:xfrm flipV="1">
            <a:off x="6854352" y="273324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0B12F1-9264-4099-80D1-0646E8610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1" y="105018"/>
            <a:ext cx="1036552" cy="12162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D2AACE-92F6-46DC-87A8-3390F7951CCE}"/>
              </a:ext>
            </a:extLst>
          </p:cNvPr>
          <p:cNvSpPr txBox="1"/>
          <p:nvPr/>
        </p:nvSpPr>
        <p:spPr>
          <a:xfrm>
            <a:off x="1114166" y="318034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Nam,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Mai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>
                <a:solidFill>
                  <a:prstClr val="black"/>
                </a:solidFill>
              </a:rPr>
              <a:t>Nam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Hỏi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sẽ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41DF0E-5BFF-4B96-8FFF-406E82B23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834"/>
          <a:stretch/>
        </p:blipFill>
        <p:spPr>
          <a:xfrm>
            <a:off x="1021927" y="2126590"/>
            <a:ext cx="2466250" cy="39721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3F51B9-801B-4ED0-9971-E89B51EF237A}"/>
              </a:ext>
            </a:extLst>
          </p:cNvPr>
          <p:cNvCxnSpPr/>
          <p:nvPr/>
        </p:nvCxnSpPr>
        <p:spPr>
          <a:xfrm>
            <a:off x="3755570" y="1343698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188DB9-4E9C-48AB-8562-1E5456E6F21F}"/>
              </a:ext>
            </a:extLst>
          </p:cNvPr>
          <p:cNvCxnSpPr>
            <a:cxnSpLocks/>
          </p:cNvCxnSpPr>
          <p:nvPr/>
        </p:nvCxnSpPr>
        <p:spPr>
          <a:xfrm>
            <a:off x="7108370" y="1321239"/>
            <a:ext cx="13335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3968FE-BE09-433E-BC1D-3E8C94AC25E4}"/>
              </a:ext>
            </a:extLst>
          </p:cNvPr>
          <p:cNvCxnSpPr/>
          <p:nvPr/>
        </p:nvCxnSpPr>
        <p:spPr>
          <a:xfrm>
            <a:off x="1235803" y="1822670"/>
            <a:ext cx="71845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678C62-92A7-4F67-9980-37E6654DCE67}"/>
              </a:ext>
            </a:extLst>
          </p:cNvPr>
          <p:cNvCxnSpPr>
            <a:cxnSpLocks/>
          </p:cNvCxnSpPr>
          <p:nvPr/>
        </p:nvCxnSpPr>
        <p:spPr>
          <a:xfrm>
            <a:off x="4621260" y="1800211"/>
            <a:ext cx="133350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ED4C011-C312-4E45-B72D-51DEEDA89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74" b="4330"/>
          <a:stretch/>
        </p:blipFill>
        <p:spPr bwMode="auto">
          <a:xfrm>
            <a:off x="80000" y="3429000"/>
            <a:ext cx="941927" cy="25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">
            <a:extLst>
              <a:ext uri="{FF2B5EF4-FFF2-40B4-BE49-F238E27FC236}">
                <a16:creationId xmlns:a16="http://schemas.microsoft.com/office/drawing/2014/main" id="{566BF019-9BD2-4A5A-98B3-E82D3D56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4" t="2663" r="22666" b="1668"/>
          <a:stretch/>
        </p:blipFill>
        <p:spPr bwMode="auto">
          <a:xfrm>
            <a:off x="8715045" y="3582367"/>
            <a:ext cx="782000" cy="25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">
            <a:extLst>
              <a:ext uri="{FF2B5EF4-FFF2-40B4-BE49-F238E27FC236}">
                <a16:creationId xmlns:a16="http://schemas.microsoft.com/office/drawing/2014/main" id="{ECEAEDC7-E09A-4D2D-BE6D-4BE457660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287" r="62762" b="3044"/>
          <a:stretch/>
        </p:blipFill>
        <p:spPr bwMode="auto">
          <a:xfrm>
            <a:off x="4474960" y="3984961"/>
            <a:ext cx="782000" cy="25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04EB749-7B61-4ABA-A835-B8AEC4FFB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4" r="33270"/>
          <a:stretch/>
        </p:blipFill>
        <p:spPr>
          <a:xfrm>
            <a:off x="5288010" y="2173414"/>
            <a:ext cx="2466250" cy="3972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543571-E66E-4913-B8F5-AC7E2AB7FA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03" t="613" r="531" b="-613"/>
          <a:stretch/>
        </p:blipFill>
        <p:spPr>
          <a:xfrm>
            <a:off x="9615588" y="2173414"/>
            <a:ext cx="2466250" cy="39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ỌC SINH LỚP HAI CHĂM NGOAN - HÁT MẪU - CĐ3">
            <a:hlinkClick r:id="" action="ppaction://media"/>
            <a:extLst>
              <a:ext uri="{FF2B5EF4-FFF2-40B4-BE49-F238E27FC236}">
                <a16:creationId xmlns:a16="http://schemas.microsoft.com/office/drawing/2014/main" id="{BF511F69-3FBD-47E6-928A-1129D006D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SO SÁNH CÁC SỐ </a:t>
            </a:r>
            <a:b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949D40E6-7707-40ED-A1E6-702190D379ED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2BB86F02-99C9-4419-9E5E-A235F04F74E8}"/>
              </a:ext>
            </a:extLst>
          </p:cNvPr>
          <p:cNvSpPr txBox="1">
            <a:spLocks/>
          </p:cNvSpPr>
          <p:nvPr/>
        </p:nvSpPr>
        <p:spPr>
          <a:xfrm>
            <a:off x="7576714" y="5227463"/>
            <a:ext cx="1887566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>
                <a:solidFill>
                  <a:schemeClr val="bg1"/>
                </a:solidFill>
              </a:rPr>
              <a:t>S/59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28" y="284401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892817" y="523540"/>
            <a:ext cx="1054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&gt;, &lt;, = ?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4D102-634A-40DD-91BD-0973559C1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01" y="4736549"/>
            <a:ext cx="3214537" cy="22104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2D78DE-84AA-4856-8BDE-A064D6400603}"/>
              </a:ext>
            </a:extLst>
          </p:cNvPr>
          <p:cNvGrpSpPr/>
          <p:nvPr/>
        </p:nvGrpSpPr>
        <p:grpSpPr>
          <a:xfrm>
            <a:off x="2177439" y="2027753"/>
            <a:ext cx="2802370" cy="713719"/>
            <a:chOff x="1169590" y="4621088"/>
            <a:chExt cx="2802370" cy="7137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D3C955-9222-4050-86B1-5F11CC6EE8F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9" name="Rounded Rectangle 54">
              <a:extLst>
                <a:ext uri="{FF2B5EF4-FFF2-40B4-BE49-F238E27FC236}">
                  <a16:creationId xmlns:a16="http://schemas.microsoft.com/office/drawing/2014/main" id="{96C49FAE-B2CA-4781-B0F8-86E6B973864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536F59-BB53-4DA9-B733-418811EE9C11}"/>
              </a:ext>
            </a:extLst>
          </p:cNvPr>
          <p:cNvGrpSpPr/>
          <p:nvPr/>
        </p:nvGrpSpPr>
        <p:grpSpPr>
          <a:xfrm>
            <a:off x="2144355" y="3224070"/>
            <a:ext cx="2802370" cy="713719"/>
            <a:chOff x="1169590" y="4621088"/>
            <a:chExt cx="2802370" cy="7137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CD3A52-2EA5-423B-8864-16B93D5B5867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12" name="Rounded Rectangle 58">
              <a:extLst>
                <a:ext uri="{FF2B5EF4-FFF2-40B4-BE49-F238E27FC236}">
                  <a16:creationId xmlns:a16="http://schemas.microsoft.com/office/drawing/2014/main" id="{7740FB4D-0DB3-487F-A4DF-A45D18AF9B8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37E73D-97BF-4EA3-A7A2-38140703ABE4}"/>
              </a:ext>
            </a:extLst>
          </p:cNvPr>
          <p:cNvGrpSpPr/>
          <p:nvPr/>
        </p:nvGrpSpPr>
        <p:grpSpPr>
          <a:xfrm>
            <a:off x="2144355" y="4413384"/>
            <a:ext cx="2802370" cy="713719"/>
            <a:chOff x="1169590" y="4621088"/>
            <a:chExt cx="2802370" cy="7137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69EC24-B4C2-45B5-B29E-B327F327A1CF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8A782B27-90D3-4BBD-BB1B-C7AD216DE66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4FB67F-E77B-41B2-8E1E-0EC6EC835DEB}"/>
              </a:ext>
            </a:extLst>
          </p:cNvPr>
          <p:cNvGrpSpPr/>
          <p:nvPr/>
        </p:nvGrpSpPr>
        <p:grpSpPr>
          <a:xfrm>
            <a:off x="6910951" y="1994059"/>
            <a:ext cx="2802370" cy="713719"/>
            <a:chOff x="1169590" y="4621088"/>
            <a:chExt cx="2802370" cy="71371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3BA30A-8AFD-4C17-ACF6-A4148EB26C5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18" name="Rounded Rectangle 66">
              <a:extLst>
                <a:ext uri="{FF2B5EF4-FFF2-40B4-BE49-F238E27FC236}">
                  <a16:creationId xmlns:a16="http://schemas.microsoft.com/office/drawing/2014/main" id="{0179C6BB-1136-4D9D-ADA7-F00BC7614A22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1819D7-B3F8-4BA7-B3AA-6DC9E50D39FD}"/>
              </a:ext>
            </a:extLst>
          </p:cNvPr>
          <p:cNvGrpSpPr/>
          <p:nvPr/>
        </p:nvGrpSpPr>
        <p:grpSpPr>
          <a:xfrm>
            <a:off x="6877867" y="3190376"/>
            <a:ext cx="2802370" cy="713719"/>
            <a:chOff x="1169590" y="4621088"/>
            <a:chExt cx="2802370" cy="7137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E6B928-5A90-4BC4-A3B3-89721AE51620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1" name="Rounded Rectangle 70">
              <a:extLst>
                <a:ext uri="{FF2B5EF4-FFF2-40B4-BE49-F238E27FC236}">
                  <a16:creationId xmlns:a16="http://schemas.microsoft.com/office/drawing/2014/main" id="{C47C5563-C851-47BF-BB96-9E2F819346F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187F6B-1E98-47A3-86A7-57E64B3B5CE1}"/>
              </a:ext>
            </a:extLst>
          </p:cNvPr>
          <p:cNvGrpSpPr/>
          <p:nvPr/>
        </p:nvGrpSpPr>
        <p:grpSpPr>
          <a:xfrm>
            <a:off x="6877867" y="4379690"/>
            <a:ext cx="2802370" cy="713719"/>
            <a:chOff x="1169590" y="4621088"/>
            <a:chExt cx="2802370" cy="71371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131E34-19C2-4D50-81B5-577003648DA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4" name="Rounded Rectangle 74">
              <a:extLst>
                <a:ext uri="{FF2B5EF4-FFF2-40B4-BE49-F238E27FC236}">
                  <a16:creationId xmlns:a16="http://schemas.microsoft.com/office/drawing/2014/main" id="{829A8BE7-0BB4-442F-B349-F5FD4DE3F22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22" y="-429376"/>
            <a:ext cx="7326224" cy="7912322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3532"/>
            <a:ext cx="1586601" cy="16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2744"/>
            <a:ext cx="1461958" cy="166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8" y="3599694"/>
            <a:ext cx="3203040" cy="342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62" y="1557881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62" y="1557881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4" y="28564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4" y="28564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90" y="678946"/>
            <a:ext cx="1268777" cy="1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88" y="678945"/>
            <a:ext cx="1268777" cy="1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8" y="251531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8" y="2519349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127070" y="206956"/>
            <a:ext cx="843975" cy="418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9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7" y="2027671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5" y="1622081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7" y="2008572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5" y="1603177"/>
            <a:ext cx="123307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7BD89-F7F4-438A-BC11-BF6D2881DE5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5987" y="3560534"/>
            <a:ext cx="3206774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146E-6 2.22222E-6 L -0.3399 0.52616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5" y="26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151E-6 4.07407E-6 L -0.27372 0.74097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3" y="3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2189E-6 3.7037E-7 L -0.4848 0.649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40" y="3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5536E-6 4.07407E-6 L -0.34682 0.4356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8" y="2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8824E-6 -1.11111E-6 L -0.51142 0.506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1" y="2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136E-6 -3.33333E-6 L -0.23835 0.520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8" y="2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08CB3F-CA0A-4941-B400-677FFC63A8E5}"/>
              </a:ext>
            </a:extLst>
          </p:cNvPr>
          <p:cNvGrpSpPr/>
          <p:nvPr/>
        </p:nvGrpSpPr>
        <p:grpSpPr>
          <a:xfrm>
            <a:off x="4101925" y="2362612"/>
            <a:ext cx="3466013" cy="895709"/>
            <a:chOff x="1169590" y="4588475"/>
            <a:chExt cx="3466013" cy="8957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747336-AA15-4117-BE87-5952BBEE1103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dirty="0"/>
                <a:t>314           502</a:t>
              </a:r>
            </a:p>
          </p:txBody>
        </p:sp>
        <p:sp>
          <p:nvSpPr>
            <p:cNvPr id="8" name="Rounded Rectangle 54">
              <a:extLst>
                <a:ext uri="{FF2B5EF4-FFF2-40B4-BE49-F238E27FC236}">
                  <a16:creationId xmlns:a16="http://schemas.microsoft.com/office/drawing/2014/main" id="{FFF6BC17-9438-4D22-9BC7-57AE7311A6F6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D7A3ED4-FD0B-4F4D-8797-60F9A6F1CD02}"/>
              </a:ext>
            </a:extLst>
          </p:cNvPr>
          <p:cNvSpPr txBox="1"/>
          <p:nvPr/>
        </p:nvSpPr>
        <p:spPr>
          <a:xfrm>
            <a:off x="5571471" y="2430515"/>
            <a:ext cx="514885" cy="6994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92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53" y="1078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9BB69D7-FE80-4A01-B9F0-335FA0C78385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1D007D-13F3-4B9C-BAAF-4729938B21DC}"/>
              </a:ext>
            </a:extLst>
          </p:cNvPr>
          <p:cNvGrpSpPr/>
          <p:nvPr/>
        </p:nvGrpSpPr>
        <p:grpSpPr>
          <a:xfrm>
            <a:off x="4101925" y="2362612"/>
            <a:ext cx="3466013" cy="895709"/>
            <a:chOff x="1169590" y="4588475"/>
            <a:chExt cx="3466013" cy="8957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38AE4C-38AA-4504-A635-C6BB6908F0EB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537</a:t>
              </a:r>
              <a:r>
                <a:rPr lang="en-VN" sz="4000"/>
                <a:t>           </a:t>
              </a:r>
              <a:r>
                <a:rPr lang="en-US" sz="4000"/>
                <a:t>399</a:t>
              </a:r>
              <a:endParaRPr lang="en-VN" sz="4000" dirty="0"/>
            </a:p>
          </p:txBody>
        </p:sp>
        <p:sp>
          <p:nvSpPr>
            <p:cNvPr id="12" name="Rounded Rectangle 54">
              <a:extLst>
                <a:ext uri="{FF2B5EF4-FFF2-40B4-BE49-F238E27FC236}">
                  <a16:creationId xmlns:a16="http://schemas.microsoft.com/office/drawing/2014/main" id="{3040C5CD-0ADB-4B53-B827-2A23FC661E14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2B1E8F-0286-4A9E-9422-F66B9306A4DD}"/>
              </a:ext>
            </a:extLst>
          </p:cNvPr>
          <p:cNvSpPr txBox="1"/>
          <p:nvPr/>
        </p:nvSpPr>
        <p:spPr>
          <a:xfrm>
            <a:off x="5571471" y="2430515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&gt;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D565B9A-DF83-4FF1-A939-5E5CB39D7980}"/>
              </a:ext>
            </a:extLst>
          </p:cNvPr>
          <p:cNvSpPr txBox="1">
            <a:spLocks/>
          </p:cNvSpPr>
          <p:nvPr/>
        </p:nvSpPr>
        <p:spPr>
          <a:xfrm>
            <a:off x="2635065" y="1196786"/>
            <a:ext cx="6891708" cy="38549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121618" tIns="60809" rIns="121618" bIns="608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68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4D1F6B-613F-4D24-979D-4F86BA9E8D84}"/>
              </a:ext>
            </a:extLst>
          </p:cNvPr>
          <p:cNvGrpSpPr/>
          <p:nvPr/>
        </p:nvGrpSpPr>
        <p:grpSpPr>
          <a:xfrm>
            <a:off x="4191866" y="2533291"/>
            <a:ext cx="3466013" cy="895709"/>
            <a:chOff x="1169590" y="4588475"/>
            <a:chExt cx="3466013" cy="8957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250C0E-3AD4-4BF2-8C05-BB2E3A6EB7C7}"/>
                </a:ext>
              </a:extLst>
            </p:cNvPr>
            <p:cNvSpPr txBox="1"/>
            <p:nvPr/>
          </p:nvSpPr>
          <p:spPr>
            <a:xfrm>
              <a:off x="1169590" y="4716338"/>
              <a:ext cx="346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/>
                <a:t>635</a:t>
              </a:r>
              <a:r>
                <a:rPr lang="en-VN" sz="4000"/>
                <a:t>           </a:t>
              </a:r>
              <a:r>
                <a:rPr lang="en-US" sz="4000"/>
                <a:t>635</a:t>
              </a:r>
              <a:endParaRPr lang="en-VN" sz="4000" dirty="0"/>
            </a:p>
          </p:txBody>
        </p:sp>
        <p:sp>
          <p:nvSpPr>
            <p:cNvPr id="11" name="Rounded Rectangle 54">
              <a:extLst>
                <a:ext uri="{FF2B5EF4-FFF2-40B4-BE49-F238E27FC236}">
                  <a16:creationId xmlns:a16="http://schemas.microsoft.com/office/drawing/2014/main" id="{C4D5E994-A81D-4C2D-97CC-F17E3E75713A}"/>
                </a:ext>
              </a:extLst>
            </p:cNvPr>
            <p:cNvSpPr/>
            <p:nvPr/>
          </p:nvSpPr>
          <p:spPr>
            <a:xfrm>
              <a:off x="2448725" y="4588475"/>
              <a:ext cx="895709" cy="8957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6E40A22-A575-49F7-9A63-F8ABA99D92CE}"/>
              </a:ext>
            </a:extLst>
          </p:cNvPr>
          <p:cNvSpPr txBox="1"/>
          <p:nvPr/>
        </p:nvSpPr>
        <p:spPr>
          <a:xfrm>
            <a:off x="5661412" y="2601194"/>
            <a:ext cx="51488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=</a:t>
            </a:r>
            <a:endParaRPr lang="en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9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795</Words>
  <Application>Microsoft Office PowerPoint</Application>
  <PresentationFormat>Custom</PresentationFormat>
  <Paragraphs>115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Exo</vt:lpstr>
      <vt:lpstr>Open Sans</vt:lpstr>
      <vt:lpstr>Annie Use Your Telescope</vt:lpstr>
      <vt:lpstr>Anaheim</vt:lpstr>
      <vt:lpstr>Arial-Rounded</vt:lpstr>
      <vt:lpstr>RocknRoll One</vt:lpstr>
      <vt:lpstr>Lato</vt:lpstr>
      <vt:lpstr>Math Subject for Middle School - 7th Grade: Ratio, Proportion and Percent by Slidesgo</vt:lpstr>
      <vt:lpstr>PowerPoint Presentation</vt:lpstr>
      <vt:lpstr>PowerPoint Presentation</vt:lpstr>
      <vt:lpstr>Bài 53 SO SÁNH CÁC SỐ 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Phan Thi Linh (FE FSC DN)</cp:lastModifiedBy>
  <cp:revision>74</cp:revision>
  <dcterms:modified xsi:type="dcterms:W3CDTF">2022-01-07T20:34:36Z</dcterms:modified>
</cp:coreProperties>
</file>