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1"/>
  </p:notesMasterIdLst>
  <p:sldIdLst>
    <p:sldId id="257" r:id="rId2"/>
    <p:sldId id="339" r:id="rId3"/>
    <p:sldId id="341" r:id="rId4"/>
    <p:sldId id="342" r:id="rId5"/>
    <p:sldId id="343" r:id="rId6"/>
    <p:sldId id="256" r:id="rId7"/>
    <p:sldId id="258" r:id="rId8"/>
    <p:sldId id="259" r:id="rId9"/>
    <p:sldId id="336" r:id="rId10"/>
    <p:sldId id="337" r:id="rId11"/>
    <p:sldId id="312" r:id="rId12"/>
    <p:sldId id="260" r:id="rId13"/>
    <p:sldId id="313" r:id="rId14"/>
    <p:sldId id="314" r:id="rId15"/>
    <p:sldId id="338" r:id="rId16"/>
    <p:sldId id="262" r:id="rId17"/>
    <p:sldId id="335" r:id="rId18"/>
    <p:sldId id="263" r:id="rId19"/>
    <p:sldId id="329" r:id="rId20"/>
  </p:sldIdLst>
  <p:sldSz cx="12161838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Anaheim" panose="020B0604020202020204" charset="0"/>
      <p:regular r:id="rId24"/>
    </p:embeddedFont>
    <p:embeddedFont>
      <p:font typeface="Annie Use Your Telescope" panose="020B0604020202020204" charset="0"/>
      <p:regular r:id="rId25"/>
    </p:embeddedFont>
    <p:embeddedFont>
      <p:font typeface="Barlow Condensed" panose="00000506000000000000" pitchFamily="2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Exo" panose="020B0604020202020204" charset="0"/>
      <p:regular r:id="rId34"/>
      <p:bold r:id="rId35"/>
      <p:italic r:id="rId36"/>
      <p:boldItalic r:id="rId37"/>
    </p:embeddedFont>
    <p:embeddedFont>
      <p:font typeface="Lato" panose="020F0502020204030203" pitchFamily="34" charset="0"/>
      <p:regular r:id="rId38"/>
      <p:bold r:id="rId39"/>
      <p:italic r:id="rId40"/>
      <p:boldItalic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45" autoAdjust="0"/>
  </p:normalViewPr>
  <p:slideViewPr>
    <p:cSldViewPr snapToGrid="0">
      <p:cViewPr>
        <p:scale>
          <a:sx n="33" d="100"/>
          <a:sy n="33" d="100"/>
        </p:scale>
        <p:origin x="159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đề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8353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421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 b, Gv nói HS tạo 1 trong 2 số là đc</a:t>
            </a:r>
          </a:p>
        </p:txBody>
      </p:sp>
    </p:spTree>
    <p:extLst>
      <p:ext uri="{BB962C8B-B14F-4D97-AF65-F5344CB8AC3E}">
        <p14:creationId xmlns:p14="http://schemas.microsoft.com/office/powerpoint/2010/main" val="3261076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77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128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350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10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612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6.xml"/><Relationship Id="rId4" Type="http://schemas.openxmlformats.org/officeDocument/2006/relationships/slide" Target="../slides/slide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microsoft.com/office/2007/relationships/hdphoto" Target="../media/hdphoto7.wdp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18" Type="http://schemas.microsoft.com/office/2007/relationships/hdphoto" Target="../media/hdphoto3.wdp"/><Relationship Id="rId3" Type="http://schemas.microsoft.com/office/2007/relationships/media" Target="../media/media2.mp3"/><Relationship Id="rId21" Type="http://schemas.openxmlformats.org/officeDocument/2006/relationships/image" Target="../media/image12.png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gif"/><Relationship Id="rId20" Type="http://schemas.openxmlformats.org/officeDocument/2006/relationships/image" Target="../media/image11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1.wav"/><Relationship Id="rId5" Type="http://schemas.microsoft.com/office/2007/relationships/media" Target="../media/media3.mp3"/><Relationship Id="rId15" Type="http://schemas.openxmlformats.org/officeDocument/2006/relationships/image" Target="../media/image7.gif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6.png"/><Relationship Id="rId22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3.png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6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2.wav"/><Relationship Id="rId19" Type="http://schemas.openxmlformats.org/officeDocument/2006/relationships/image" Target="../media/image11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7.gif"/><Relationship Id="rId22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7.png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16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23" Type="http://schemas.openxmlformats.org/officeDocument/2006/relationships/audio" Target="NULL"/><Relationship Id="rId10" Type="http://schemas.openxmlformats.org/officeDocument/2006/relationships/audio" Target="../media/audio2.wav"/><Relationship Id="rId19" Type="http://schemas.openxmlformats.org/officeDocument/2006/relationships/image" Target="../media/image11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0.png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5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2.wav"/><Relationship Id="rId19" Type="http://schemas.openxmlformats.org/officeDocument/2006/relationships/image" Target="../media/image11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7.gif"/><Relationship Id="rId22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923168" y="1247826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1538C-C9A7-4AA4-AEFB-F84C3D91483C}"/>
              </a:ext>
            </a:extLst>
          </p:cNvPr>
          <p:cNvGrpSpPr/>
          <p:nvPr/>
        </p:nvGrpSpPr>
        <p:grpSpPr>
          <a:xfrm>
            <a:off x="2835529" y="1696195"/>
            <a:ext cx="7866273" cy="2215991"/>
            <a:chOff x="2544762" y="859312"/>
            <a:chExt cx="7924800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06A1B-63E6-47E0-A321-1B2383F6019C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0FB492-560B-4BE1-8156-E2465E297602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FD128F-C4F8-4948-A558-9145F30014C6}"/>
              </a:ext>
            </a:extLst>
          </p:cNvPr>
          <p:cNvSpPr txBox="1"/>
          <p:nvPr/>
        </p:nvSpPr>
        <p:spPr>
          <a:xfrm>
            <a:off x="3568650" y="2935924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213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960386-1171-4ACF-A9F8-BDA2597B5F13}"/>
              </a:ext>
            </a:extLst>
          </p:cNvPr>
          <p:cNvSpPr/>
          <p:nvPr/>
        </p:nvSpPr>
        <p:spPr>
          <a:xfrm>
            <a:off x="5580652" y="2931253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dirty="0"/>
              <a:t>134</a:t>
            </a:r>
            <a:endParaRPr lang="en-V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ED375-5436-48D8-83DA-E1D437E6B02E}"/>
              </a:ext>
            </a:extLst>
          </p:cNvPr>
          <p:cNvSpPr/>
          <p:nvPr/>
        </p:nvSpPr>
        <p:spPr>
          <a:xfrm>
            <a:off x="4846001" y="2821525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5400" dirty="0">
                <a:solidFill>
                  <a:srgbClr val="FF0000"/>
                </a:solidFill>
              </a:rPr>
              <a:t>&gt;</a:t>
            </a:r>
            <a:endParaRPr lang="en-VN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55738-188A-417A-B26D-8105FD6E907F}"/>
              </a:ext>
            </a:extLst>
          </p:cNvPr>
          <p:cNvSpPr txBox="1"/>
          <p:nvPr/>
        </p:nvSpPr>
        <p:spPr>
          <a:xfrm>
            <a:off x="8962573" y="1366922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/>
              <a:t>213 &gt; 134</a:t>
            </a:r>
          </a:p>
          <a:p>
            <a:pPr>
              <a:lnSpc>
                <a:spcPct val="150000"/>
              </a:lnSpc>
            </a:pPr>
            <a:r>
              <a:rPr lang="en-VN" sz="3200" dirty="0"/>
              <a:t>134 &lt; 213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E3F998-8C19-4950-ABAA-7376C0E2E5F8}"/>
              </a:ext>
            </a:extLst>
          </p:cNvPr>
          <p:cNvGrpSpPr/>
          <p:nvPr/>
        </p:nvGrpSpPr>
        <p:grpSpPr>
          <a:xfrm>
            <a:off x="1491703" y="1396928"/>
            <a:ext cx="7080813" cy="1509790"/>
            <a:chOff x="1470123" y="1658037"/>
            <a:chExt cx="7080813" cy="150979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8EA0AB-C3D0-49B0-9053-2118BAD1079F}"/>
                </a:ext>
              </a:extLst>
            </p:cNvPr>
            <p:cNvSpPr/>
            <p:nvPr/>
          </p:nvSpPr>
          <p:spPr>
            <a:xfrm>
              <a:off x="1470123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70FD6B-6276-4D8B-8D6C-D696B30D54B3}"/>
                </a:ext>
              </a:extLst>
            </p:cNvPr>
            <p:cNvSpPr/>
            <p:nvPr/>
          </p:nvSpPr>
          <p:spPr>
            <a:xfrm>
              <a:off x="5467612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FB11CA-3CAB-4B40-85DB-66501C7F7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060" y="1841547"/>
              <a:ext cx="1002667" cy="100266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C689D3-23E8-4932-A50F-7090A0CE1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568" y="1977055"/>
              <a:ext cx="1002667" cy="100266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19EC0CA-06D7-4318-9F89-3C5E32FB5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2737" y="1988533"/>
              <a:ext cx="1002667" cy="1002667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087A4C0-F5AF-4828-89D3-0B41AAB2DAC4}"/>
                </a:ext>
              </a:extLst>
            </p:cNvPr>
            <p:cNvGrpSpPr/>
            <p:nvPr/>
          </p:nvGrpSpPr>
          <p:grpSpPr>
            <a:xfrm>
              <a:off x="3719863" y="2011331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F8551CB-4D52-421E-8DC8-A22D5C3E2BB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2607C1D-100D-4CC2-8094-75132C25688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3048A72-51A9-4904-A079-3E5344A2A8E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8D90C52-559E-44CA-A32A-5D4383B1CCF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F0F4509-4769-4A60-8F0A-B081AE5C3FA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1B68DEA-C8B3-4641-B82C-9A03029090F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F5C89FE-2B52-4B36-B8DA-CE272E98E13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F4E89FF-B66A-4DAA-8075-09F9F1533E0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512A36B-52BC-456C-A095-034A089EE47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11D0A13-E84A-4DC8-A700-2F16B09D0A6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BD0DF08-395D-4D77-A234-954257332B68}"/>
                </a:ext>
              </a:extLst>
            </p:cNvPr>
            <p:cNvGrpSpPr/>
            <p:nvPr/>
          </p:nvGrpSpPr>
          <p:grpSpPr>
            <a:xfrm>
              <a:off x="4023778" y="2687239"/>
              <a:ext cx="66448" cy="289674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7419021-3517-4BFD-9098-ECBF7C77EE2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63CAE36-1AB4-427A-B445-8D97D94AEF2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8D02880-9904-4562-8B80-DB94AEF2E78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C4E3EF4-5B6C-4ED4-ABAC-F49C8AF49523}"/>
                </a:ext>
              </a:extLst>
            </p:cNvPr>
            <p:cNvGrpSpPr/>
            <p:nvPr/>
          </p:nvGrpSpPr>
          <p:grpSpPr>
            <a:xfrm>
              <a:off x="7839281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65A61CA-8667-4577-8322-9E62DE36795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D847286-04AB-416C-A964-E8FA04F480D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952ED4A-0326-4730-BB5D-6D3F08B8363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CDD9644-0FA0-4A8D-AB06-2604B92760F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A6E85C6-027A-44A1-B79C-F7A7A31C92F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0F6E12F-5677-430D-8DDD-F4EDC05FD84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C233A8A-3695-4FA4-904D-E6E6417850C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B381810-A5FC-49EA-8427-D5EF232BADE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244799D-2DF7-4E11-89A7-67ABFA1FC8B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2864DD1-6B23-454B-82C4-59A7DDA9EBE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29C5A33-B9DF-4725-90F8-8C679AC87A77}"/>
                </a:ext>
              </a:extLst>
            </p:cNvPr>
            <p:cNvGrpSpPr/>
            <p:nvPr/>
          </p:nvGrpSpPr>
          <p:grpSpPr>
            <a:xfrm>
              <a:off x="8143196" y="2599920"/>
              <a:ext cx="66448" cy="386233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048CD5C-3A9C-4030-A467-F23100E4C28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AC86149-AD0A-4CF8-815F-53EF31673A5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42F3A06-AF6B-4F5A-AA63-D47181D5877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DFEB69E-A632-403E-B2AC-A824C57C7D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D5ED40A-819E-4B36-B08D-FF79F78BAEAA}"/>
                </a:ext>
              </a:extLst>
            </p:cNvPr>
            <p:cNvGrpSpPr/>
            <p:nvPr/>
          </p:nvGrpSpPr>
          <p:grpSpPr>
            <a:xfrm>
              <a:off x="7508843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735DA93-0FE4-4286-A9AC-23C29D3976E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10F57A7-D1D5-4751-90B3-3AC935B95C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4E24A1C-2E28-407E-B96E-5E4730769E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B00D2AA-C255-4D1B-863B-261A71A080E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BA93C78-7A89-48E4-9407-BBA6FABDA26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8DF1B2F-3DD4-46FF-B419-979692F8E5A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F1013C4-D1AE-4DCA-818E-7A2EDD1666C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E7B7866-11A3-4F7F-B237-4F4BB7B3A13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2D35A1E-28AD-470E-BB85-86167D6DDC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B7B9099-EB2E-465D-85F0-96148127848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20176D8-B3DF-4CBC-B4FE-673DB2D6446A}"/>
                </a:ext>
              </a:extLst>
            </p:cNvPr>
            <p:cNvGrpSpPr/>
            <p:nvPr/>
          </p:nvGrpSpPr>
          <p:grpSpPr>
            <a:xfrm>
              <a:off x="7204043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E8668C9-1187-48C2-9399-0D77E85B308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1CB3EE2-61E2-49DE-B723-EB2FBF28E6E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D1251B1-DC53-4644-A897-0AE8A8F7039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34C501-B204-4B92-AAEE-C2BDE689FEB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5732E82-15C2-4C7E-A42E-DDE37AB606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42350BB-9F5C-42B6-BDEE-805AAFD5E6F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D9114A2-688F-4D87-B9EC-21B189C73BD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1BC3F69-1FA1-4A52-A28B-5BF61C39827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84590E8-A7D9-4B28-9781-FDD35D79D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4D35220-3BC2-4F80-B047-DFC314B864A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6" name="Rounded Rectangle 185">
            <a:extLst>
              <a:ext uri="{FF2B5EF4-FFF2-40B4-BE49-F238E27FC236}">
                <a16:creationId xmlns:a16="http://schemas.microsoft.com/office/drawing/2014/main" id="{6E3C91A4-62C9-48EB-A240-205EEA83096B}"/>
              </a:ext>
            </a:extLst>
          </p:cNvPr>
          <p:cNvSpPr/>
          <p:nvPr/>
        </p:nvSpPr>
        <p:spPr>
          <a:xfrm>
            <a:off x="749808" y="3769390"/>
            <a:ext cx="10387534" cy="2722850"/>
          </a:xfrm>
          <a:prstGeom prst="roundRect">
            <a:avLst/>
          </a:prstGeom>
          <a:noFill/>
          <a:ln w="28575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17107B-5993-42A7-8E27-6FB32FB97D97}"/>
              </a:ext>
            </a:extLst>
          </p:cNvPr>
          <p:cNvSpPr txBox="1"/>
          <p:nvPr/>
        </p:nvSpPr>
        <p:spPr>
          <a:xfrm>
            <a:off x="896094" y="3915047"/>
            <a:ext cx="10241248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 dirty="0"/>
              <a:t>Quy tắc so sánh: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Đầu tiên so sánh số trăm: Số nào có số trăm lớn hơn thì số đó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Cùng số trăm, so sánh số chục: Số nào có số chục lớn hơn thì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Cùng số trăm, cùng số chục: Số nào có số đơn vị lớn hơn thì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VN" sz="2400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3041156A-321D-4483-9EBF-B68FAA30D1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64891"/>
            <a:ext cx="1474755" cy="737377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8448C507-0E88-428C-936A-D5FD7C161B0B}"/>
              </a:ext>
            </a:extLst>
          </p:cNvPr>
          <p:cNvSpPr/>
          <p:nvPr/>
        </p:nvSpPr>
        <p:spPr>
          <a:xfrm>
            <a:off x="5484202" y="1507524"/>
            <a:ext cx="1589717" cy="1411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886072F-7FDC-447F-8A94-C394464715FC}"/>
              </a:ext>
            </a:extLst>
          </p:cNvPr>
          <p:cNvSpPr/>
          <p:nvPr/>
        </p:nvSpPr>
        <p:spPr>
          <a:xfrm>
            <a:off x="1616313" y="1479002"/>
            <a:ext cx="1840735" cy="1411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7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build="p"/>
      <p:bldP spid="66" grpId="0" animBg="1"/>
      <p:bldP spid="67" grpId="0" build="p"/>
      <p:bldP spid="69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453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43"/>
          <p:cNvSpPr/>
          <p:nvPr/>
        </p:nvSpPr>
        <p:spPr>
          <a:xfrm>
            <a:off x="-1605375" y="4062369"/>
            <a:ext cx="912116" cy="912116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200"/>
          </a:p>
        </p:txBody>
      </p:sp>
      <p:sp>
        <p:nvSpPr>
          <p:cNvPr id="1740" name="Google Shape;1740;p43"/>
          <p:cNvSpPr txBox="1">
            <a:spLocks noGrp="1"/>
          </p:cNvSpPr>
          <p:nvPr>
            <p:ph type="title" idx="4294967295"/>
          </p:nvPr>
        </p:nvSpPr>
        <p:spPr>
          <a:xfrm>
            <a:off x="-1300266" y="4102502"/>
            <a:ext cx="911225" cy="8318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6000"/>
              <a:t>1</a:t>
            </a:r>
            <a:endParaRPr sz="6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23F04E-FE01-443D-85B2-5CC785DC7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34" y="10398"/>
            <a:ext cx="894889" cy="11826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A59A87-72D3-477B-B0E1-1E2D548B2878}"/>
              </a:ext>
            </a:extLst>
          </p:cNvPr>
          <p:cNvSpPr txBox="1"/>
          <p:nvPr/>
        </p:nvSpPr>
        <p:spPr>
          <a:xfrm>
            <a:off x="1256023" y="294366"/>
            <a:ext cx="1667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Đ, S ?</a:t>
            </a:r>
            <a:endParaRPr lang="en-US" sz="32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43D2AA-FBA4-4143-97F5-36A4740F7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380236"/>
            <a:ext cx="10718800" cy="490220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25DA448-1CD9-4416-AD4E-75064E1DD34F}"/>
              </a:ext>
            </a:extLst>
          </p:cNvPr>
          <p:cNvCxnSpPr>
            <a:cxnSpLocks/>
          </p:cNvCxnSpPr>
          <p:nvPr/>
        </p:nvCxnSpPr>
        <p:spPr>
          <a:xfrm>
            <a:off x="7278624" y="2523744"/>
            <a:ext cx="694944" cy="90525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24A632E-B193-47A9-B31E-A00F7E6AA64A}"/>
              </a:ext>
            </a:extLst>
          </p:cNvPr>
          <p:cNvCxnSpPr>
            <a:cxnSpLocks/>
          </p:cNvCxnSpPr>
          <p:nvPr/>
        </p:nvCxnSpPr>
        <p:spPr>
          <a:xfrm flipH="1">
            <a:off x="5996767" y="2523744"/>
            <a:ext cx="4153073" cy="1034185"/>
          </a:xfrm>
          <a:prstGeom prst="line">
            <a:avLst/>
          </a:prstGeom>
          <a:ln w="57150">
            <a:solidFill>
              <a:srgbClr val="F18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D8AA542-1027-4411-A269-DADE4EA5FECD}"/>
              </a:ext>
            </a:extLst>
          </p:cNvPr>
          <p:cNvCxnSpPr/>
          <p:nvPr/>
        </p:nvCxnSpPr>
        <p:spPr>
          <a:xfrm flipV="1">
            <a:off x="3153260" y="4407408"/>
            <a:ext cx="4472836" cy="69494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0D82CA2-F49F-49DF-9E9C-047033C92DBF}"/>
              </a:ext>
            </a:extLst>
          </p:cNvPr>
          <p:cNvCxnSpPr>
            <a:cxnSpLocks/>
          </p:cNvCxnSpPr>
          <p:nvPr/>
        </p:nvCxnSpPr>
        <p:spPr>
          <a:xfrm flipH="1" flipV="1">
            <a:off x="5321808" y="4261104"/>
            <a:ext cx="1773936" cy="969264"/>
          </a:xfrm>
          <a:prstGeom prst="line">
            <a:avLst/>
          </a:prstGeom>
          <a:ln w="57150">
            <a:solidFill>
              <a:srgbClr val="F7B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092860D-6F72-4AB1-B901-7D5A277389E7}"/>
              </a:ext>
            </a:extLst>
          </p:cNvPr>
          <p:cNvCxnSpPr>
            <a:cxnSpLocks/>
          </p:cNvCxnSpPr>
          <p:nvPr/>
        </p:nvCxnSpPr>
        <p:spPr>
          <a:xfrm flipH="1" flipV="1">
            <a:off x="8869680" y="4261104"/>
            <a:ext cx="394612" cy="79350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1739;p43">
            <a:extLst>
              <a:ext uri="{FF2B5EF4-FFF2-40B4-BE49-F238E27FC236}">
                <a16:creationId xmlns:a16="http://schemas.microsoft.com/office/drawing/2014/main" id="{B8C68D49-E8B7-4E0F-A28A-D5F3A3A73541}"/>
              </a:ext>
            </a:extLst>
          </p:cNvPr>
          <p:cNvSpPr/>
          <p:nvPr/>
        </p:nvSpPr>
        <p:spPr>
          <a:xfrm>
            <a:off x="4685660" y="1424238"/>
            <a:ext cx="386825" cy="290627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-US" sz="2000" b="1"/>
              <a:t>1</a:t>
            </a:r>
            <a:endParaRPr sz="2000" b="1"/>
          </a:p>
        </p:txBody>
      </p:sp>
      <p:sp>
        <p:nvSpPr>
          <p:cNvPr id="38" name="Google Shape;1739;p43">
            <a:extLst>
              <a:ext uri="{FF2B5EF4-FFF2-40B4-BE49-F238E27FC236}">
                <a16:creationId xmlns:a16="http://schemas.microsoft.com/office/drawing/2014/main" id="{B7B302A2-D894-4090-89C5-C79B3437964C}"/>
              </a:ext>
            </a:extLst>
          </p:cNvPr>
          <p:cNvSpPr/>
          <p:nvPr/>
        </p:nvSpPr>
        <p:spPr>
          <a:xfrm>
            <a:off x="9715354" y="1382114"/>
            <a:ext cx="386825" cy="288507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-US" sz="2000" b="1"/>
              <a:t>2</a:t>
            </a:r>
            <a:endParaRPr sz="2000" b="1"/>
          </a:p>
        </p:txBody>
      </p:sp>
      <p:sp>
        <p:nvSpPr>
          <p:cNvPr id="39" name="Google Shape;1739;p43">
            <a:extLst>
              <a:ext uri="{FF2B5EF4-FFF2-40B4-BE49-F238E27FC236}">
                <a16:creationId xmlns:a16="http://schemas.microsoft.com/office/drawing/2014/main" id="{D44E528E-456E-4C55-A2FA-5577F23F78E9}"/>
              </a:ext>
            </a:extLst>
          </p:cNvPr>
          <p:cNvSpPr/>
          <p:nvPr/>
        </p:nvSpPr>
        <p:spPr>
          <a:xfrm>
            <a:off x="1028017" y="4766097"/>
            <a:ext cx="386825" cy="288507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-US" sz="2000" b="1"/>
              <a:t>3</a:t>
            </a:r>
            <a:endParaRPr sz="2000" b="1"/>
          </a:p>
        </p:txBody>
      </p:sp>
      <p:sp>
        <p:nvSpPr>
          <p:cNvPr id="40" name="Google Shape;1739;p43">
            <a:extLst>
              <a:ext uri="{FF2B5EF4-FFF2-40B4-BE49-F238E27FC236}">
                <a16:creationId xmlns:a16="http://schemas.microsoft.com/office/drawing/2014/main" id="{AB86F0E4-6F49-4326-869E-C76D1E76435E}"/>
              </a:ext>
            </a:extLst>
          </p:cNvPr>
          <p:cNvSpPr/>
          <p:nvPr/>
        </p:nvSpPr>
        <p:spPr>
          <a:xfrm>
            <a:off x="6306949" y="5459193"/>
            <a:ext cx="386825" cy="288507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-US" sz="2000" b="1"/>
              <a:t>4</a:t>
            </a:r>
            <a:endParaRPr sz="2000" b="1"/>
          </a:p>
        </p:txBody>
      </p:sp>
      <p:sp>
        <p:nvSpPr>
          <p:cNvPr id="41" name="Google Shape;1739;p43">
            <a:extLst>
              <a:ext uri="{FF2B5EF4-FFF2-40B4-BE49-F238E27FC236}">
                <a16:creationId xmlns:a16="http://schemas.microsoft.com/office/drawing/2014/main" id="{C9ADBA8E-8655-472B-8E9F-8CE97AB7929D}"/>
              </a:ext>
            </a:extLst>
          </p:cNvPr>
          <p:cNvSpPr/>
          <p:nvPr/>
        </p:nvSpPr>
        <p:spPr>
          <a:xfrm>
            <a:off x="7862740" y="4885187"/>
            <a:ext cx="386825" cy="288507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-US" sz="2000" b="1"/>
              <a:t>5</a:t>
            </a:r>
            <a:endParaRPr sz="2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43"/>
          <p:cNvSpPr/>
          <p:nvPr/>
        </p:nvSpPr>
        <p:spPr>
          <a:xfrm>
            <a:off x="-1605375" y="4062369"/>
            <a:ext cx="912116" cy="912116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200">
              <a:solidFill>
                <a:schemeClr val="bg1"/>
              </a:solidFill>
            </a:endParaRPr>
          </a:p>
        </p:txBody>
      </p:sp>
      <p:sp>
        <p:nvSpPr>
          <p:cNvPr id="1740" name="Google Shape;1740;p43"/>
          <p:cNvSpPr txBox="1">
            <a:spLocks noGrp="1"/>
          </p:cNvSpPr>
          <p:nvPr>
            <p:ph type="title" idx="4294967295"/>
          </p:nvPr>
        </p:nvSpPr>
        <p:spPr>
          <a:xfrm>
            <a:off x="-1328646" y="4163012"/>
            <a:ext cx="911225" cy="8318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6000">
                <a:solidFill>
                  <a:schemeClr val="bg1"/>
                </a:solidFill>
              </a:rPr>
              <a:t>4</a:t>
            </a:r>
            <a:endParaRPr sz="6000">
              <a:solidFill>
                <a:schemeClr val="bg1"/>
              </a:solidFill>
            </a:endParaRPr>
          </a:p>
        </p:txBody>
      </p:sp>
      <p:grpSp>
        <p:nvGrpSpPr>
          <p:cNvPr id="1758" name="Google Shape;1758;p43"/>
          <p:cNvGrpSpPr/>
          <p:nvPr/>
        </p:nvGrpSpPr>
        <p:grpSpPr>
          <a:xfrm>
            <a:off x="-357488" y="0"/>
            <a:ext cx="867165" cy="1016559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A5D6744-4C2A-4F69-8CC6-25FE534ED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86" y="363242"/>
            <a:ext cx="815565" cy="10165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720551" y="562381"/>
            <a:ext cx="1065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&gt;, &lt;, = ?</a:t>
            </a:r>
            <a:endParaRPr lang="en-US" sz="32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F97B267-54BD-4B76-9841-FF5503786316}"/>
              </a:ext>
            </a:extLst>
          </p:cNvPr>
          <p:cNvSpPr/>
          <p:nvPr/>
        </p:nvSpPr>
        <p:spPr>
          <a:xfrm>
            <a:off x="982132" y="1422400"/>
            <a:ext cx="10097347" cy="4368800"/>
          </a:xfrm>
          <a:prstGeom prst="ellipse">
            <a:avLst/>
          </a:prstGeom>
          <a:solidFill>
            <a:srgbClr val="FBE1EB">
              <a:alpha val="71172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DF973F-66B8-454E-8812-E4CA2580EF40}"/>
              </a:ext>
            </a:extLst>
          </p:cNvPr>
          <p:cNvGrpSpPr/>
          <p:nvPr/>
        </p:nvGrpSpPr>
        <p:grpSpPr>
          <a:xfrm>
            <a:off x="1313334" y="4613824"/>
            <a:ext cx="2802370" cy="713719"/>
            <a:chOff x="858694" y="4621088"/>
            <a:chExt cx="2802370" cy="71371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18E2A49-0EA7-4549-AB4A-E413867DD255}"/>
                </a:ext>
              </a:extLst>
            </p:cNvPr>
            <p:cNvSpPr txBox="1"/>
            <p:nvPr/>
          </p:nvSpPr>
          <p:spPr>
            <a:xfrm>
              <a:off x="858694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/>
                <a:t>76</a:t>
              </a:r>
              <a:r>
                <a:rPr lang="en-US" sz="3200"/>
                <a:t>7</a:t>
              </a:r>
              <a:r>
                <a:rPr lang="en-VN" sz="3200"/>
                <a:t>           </a:t>
              </a:r>
              <a:r>
                <a:rPr lang="en-VN" sz="3200" dirty="0"/>
                <a:t>777</a:t>
              </a:r>
            </a:p>
          </p:txBody>
        </p:sp>
        <p:sp>
          <p:nvSpPr>
            <p:cNvPr id="23" name="Rounded Rectangle 210">
              <a:extLst>
                <a:ext uri="{FF2B5EF4-FFF2-40B4-BE49-F238E27FC236}">
                  <a16:creationId xmlns:a16="http://schemas.microsoft.com/office/drawing/2014/main" id="{136BF930-1E24-437F-BA12-321E656ACDEE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EE8AFF7-E292-439D-A567-6572381954B6}"/>
              </a:ext>
            </a:extLst>
          </p:cNvPr>
          <p:cNvGrpSpPr/>
          <p:nvPr/>
        </p:nvGrpSpPr>
        <p:grpSpPr>
          <a:xfrm>
            <a:off x="861867" y="3058160"/>
            <a:ext cx="2802370" cy="713719"/>
            <a:chOff x="1151302" y="4621088"/>
            <a:chExt cx="2802370" cy="71371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1DDD40-6635-4FF8-8AF0-E8826AA06F43}"/>
                </a:ext>
              </a:extLst>
            </p:cNvPr>
            <p:cNvSpPr txBox="1"/>
            <p:nvPr/>
          </p:nvSpPr>
          <p:spPr>
            <a:xfrm>
              <a:off x="1151302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392           239</a:t>
              </a:r>
            </a:p>
          </p:txBody>
        </p:sp>
        <p:sp>
          <p:nvSpPr>
            <p:cNvPr id="26" name="Rounded Rectangle 246">
              <a:extLst>
                <a:ext uri="{FF2B5EF4-FFF2-40B4-BE49-F238E27FC236}">
                  <a16:creationId xmlns:a16="http://schemas.microsoft.com/office/drawing/2014/main" id="{47197F3B-6A2B-40A9-AACA-1DDFCF22AC4D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8B1DDB4-9450-4CAD-A097-8D97B9B7A8C6}"/>
              </a:ext>
            </a:extLst>
          </p:cNvPr>
          <p:cNvGrpSpPr/>
          <p:nvPr/>
        </p:nvGrpSpPr>
        <p:grpSpPr>
          <a:xfrm>
            <a:off x="1840449" y="1593451"/>
            <a:ext cx="2802370" cy="713719"/>
            <a:chOff x="1169590" y="4621088"/>
            <a:chExt cx="2802370" cy="71371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1CC873-C31D-484D-966A-4CFBB126DBF3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215           218</a:t>
              </a:r>
            </a:p>
          </p:txBody>
        </p:sp>
        <p:sp>
          <p:nvSpPr>
            <p:cNvPr id="29" name="Rounded Rectangle 249">
              <a:extLst>
                <a:ext uri="{FF2B5EF4-FFF2-40B4-BE49-F238E27FC236}">
                  <a16:creationId xmlns:a16="http://schemas.microsoft.com/office/drawing/2014/main" id="{3B53A8E1-8E1C-47B2-BAFB-FE29F552403D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1380C01-D78F-4603-9A3D-8281BBAAA3E9}"/>
              </a:ext>
            </a:extLst>
          </p:cNvPr>
          <p:cNvGrpSpPr/>
          <p:nvPr/>
        </p:nvGrpSpPr>
        <p:grpSpPr>
          <a:xfrm>
            <a:off x="7775787" y="4721881"/>
            <a:ext cx="2888933" cy="713719"/>
            <a:chOff x="878408" y="4621088"/>
            <a:chExt cx="2888933" cy="71371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6428E14-9CE9-4174-94C0-177E763F6D4C}"/>
                </a:ext>
              </a:extLst>
            </p:cNvPr>
            <p:cNvSpPr txBox="1"/>
            <p:nvPr/>
          </p:nvSpPr>
          <p:spPr>
            <a:xfrm>
              <a:off x="878408" y="4716338"/>
              <a:ext cx="28889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/>
                <a:t>858            585</a:t>
              </a:r>
            </a:p>
          </p:txBody>
        </p:sp>
        <p:sp>
          <p:nvSpPr>
            <p:cNvPr id="32" name="Rounded Rectangle 252">
              <a:extLst>
                <a:ext uri="{FF2B5EF4-FFF2-40B4-BE49-F238E27FC236}">
                  <a16:creationId xmlns:a16="http://schemas.microsoft.com/office/drawing/2014/main" id="{28320753-E7BB-4CCC-B5CF-305E621C852E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46C3C8-ABEC-4AFA-BC0F-B0D39DF6364B}"/>
              </a:ext>
            </a:extLst>
          </p:cNvPr>
          <p:cNvGrpSpPr/>
          <p:nvPr/>
        </p:nvGrpSpPr>
        <p:grpSpPr>
          <a:xfrm>
            <a:off x="8504115" y="3269907"/>
            <a:ext cx="3071092" cy="713719"/>
            <a:chOff x="1116170" y="4621088"/>
            <a:chExt cx="3071092" cy="71371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9ADC2C-AAE0-4E3B-B4C0-03E5275252B4}"/>
                </a:ext>
              </a:extLst>
            </p:cNvPr>
            <p:cNvSpPr txBox="1"/>
            <p:nvPr/>
          </p:nvSpPr>
          <p:spPr>
            <a:xfrm>
              <a:off x="1116170" y="4716338"/>
              <a:ext cx="3071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/>
                <a:t>258           258</a:t>
              </a:r>
            </a:p>
          </p:txBody>
        </p:sp>
        <p:sp>
          <p:nvSpPr>
            <p:cNvPr id="35" name="Rounded Rectangle 255">
              <a:extLst>
                <a:ext uri="{FF2B5EF4-FFF2-40B4-BE49-F238E27FC236}">
                  <a16:creationId xmlns:a16="http://schemas.microsoft.com/office/drawing/2014/main" id="{E49B1216-39FB-4446-92FF-B134263C56A0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1E1667-41A3-4E86-BFF9-0CB22EA72733}"/>
              </a:ext>
            </a:extLst>
          </p:cNvPr>
          <p:cNvGrpSpPr/>
          <p:nvPr/>
        </p:nvGrpSpPr>
        <p:grpSpPr>
          <a:xfrm>
            <a:off x="7386083" y="1701624"/>
            <a:ext cx="2802370" cy="713719"/>
            <a:chOff x="1169590" y="4621088"/>
            <a:chExt cx="2802370" cy="71371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CEB0D0C-308B-4EB9-A79E-4AEF5C0CF558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587           507</a:t>
              </a:r>
            </a:p>
          </p:txBody>
        </p:sp>
        <p:sp>
          <p:nvSpPr>
            <p:cNvPr id="38" name="Rounded Rectangle 258">
              <a:extLst>
                <a:ext uri="{FF2B5EF4-FFF2-40B4-BE49-F238E27FC236}">
                  <a16:creationId xmlns:a16="http://schemas.microsoft.com/office/drawing/2014/main" id="{B51D9A80-F1F2-46F9-B470-91D26BE8CE9E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4F99D30-6799-4318-8A78-8F206EFDEEE4}"/>
              </a:ext>
            </a:extLst>
          </p:cNvPr>
          <p:cNvSpPr txBox="1"/>
          <p:nvPr/>
        </p:nvSpPr>
        <p:spPr>
          <a:xfrm>
            <a:off x="2991921" y="161712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D65283-7D0B-42D8-9464-4F79F93B5BBD}"/>
              </a:ext>
            </a:extLst>
          </p:cNvPr>
          <p:cNvSpPr txBox="1"/>
          <p:nvPr/>
        </p:nvSpPr>
        <p:spPr>
          <a:xfrm>
            <a:off x="8556324" y="174092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1E2DB5-B70B-4494-A733-64CD2194F9E6}"/>
              </a:ext>
            </a:extLst>
          </p:cNvPr>
          <p:cNvSpPr txBox="1"/>
          <p:nvPr/>
        </p:nvSpPr>
        <p:spPr>
          <a:xfrm>
            <a:off x="9695713" y="330360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3B0D70-3EF0-4BAC-98C4-E7670776BFBF}"/>
              </a:ext>
            </a:extLst>
          </p:cNvPr>
          <p:cNvSpPr txBox="1"/>
          <p:nvPr/>
        </p:nvSpPr>
        <p:spPr>
          <a:xfrm>
            <a:off x="9019759" y="4755574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9F8257-8F6E-419B-A1F7-AAF4B51D0122}"/>
              </a:ext>
            </a:extLst>
          </p:cNvPr>
          <p:cNvSpPr txBox="1"/>
          <p:nvPr/>
        </p:nvSpPr>
        <p:spPr>
          <a:xfrm>
            <a:off x="2544689" y="465455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CA8B07-8D4B-48CC-A2FF-3F330B0E985E}"/>
              </a:ext>
            </a:extLst>
          </p:cNvPr>
          <p:cNvSpPr txBox="1"/>
          <p:nvPr/>
        </p:nvSpPr>
        <p:spPr>
          <a:xfrm>
            <a:off x="2015221" y="3116679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DA1B55C-C817-433A-9304-B7F4527C2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6" b="96327" l="9864" r="94558">
                        <a14:foregroundMark x1="44898" y1="43673" x2="58503" y2="44490"/>
                        <a14:foregroundMark x1="65986" y1="19592" x2="65986" y2="19592"/>
                        <a14:foregroundMark x1="65986" y1="19592" x2="67347" y2="22857"/>
                        <a14:foregroundMark x1="61565" y1="34286" x2="61565" y2="34286"/>
                        <a14:foregroundMark x1="90816" y1="37551" x2="90816" y2="37551"/>
                        <a14:foregroundMark x1="92857" y1="54286" x2="92857" y2="54286"/>
                        <a14:foregroundMark x1="47279" y1="96327" x2="47279" y2="96327"/>
                        <a14:foregroundMark x1="41156" y1="48980" x2="58163" y2="49796"/>
                        <a14:foregroundMark x1="61224" y1="87347" x2="61224" y2="87347"/>
                        <a14:foregroundMark x1="67007" y1="20408" x2="67007" y2="20408"/>
                        <a14:foregroundMark x1="65986" y1="13878" x2="65986" y2="13878"/>
                        <a14:foregroundMark x1="61565" y1="13878" x2="62925" y2="13878"/>
                        <a14:foregroundMark x1="60544" y1="28980" x2="62245" y2="33878"/>
                        <a14:foregroundMark x1="94558" y1="51429" x2="94558" y2="51429"/>
                        <a14:foregroundMark x1="10204" y1="44490" x2="10204" y2="44490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32" y="1873250"/>
            <a:ext cx="37338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8" name="Google Shape;1758;p43"/>
          <p:cNvGrpSpPr/>
          <p:nvPr/>
        </p:nvGrpSpPr>
        <p:grpSpPr>
          <a:xfrm>
            <a:off x="-401163" y="-31209"/>
            <a:ext cx="802325" cy="725577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488518" y="128234"/>
            <a:ext cx="1079282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>
                <a:solidFill>
                  <a:prstClr val="black"/>
                </a:solidFill>
              </a:rPr>
              <a:t>Cho biết số đo chiều cao của 4 con vật như sau: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F3C8B-2673-4AFE-A48B-CF40FF53E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94" y="118389"/>
            <a:ext cx="802324" cy="104858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C9DCD4B-9BB6-4216-BA7F-7CF965ED0261}"/>
              </a:ext>
            </a:extLst>
          </p:cNvPr>
          <p:cNvGrpSpPr/>
          <p:nvPr/>
        </p:nvGrpSpPr>
        <p:grpSpPr>
          <a:xfrm>
            <a:off x="1570182" y="1169280"/>
            <a:ext cx="9051636" cy="2289364"/>
            <a:chOff x="1117600" y="1587500"/>
            <a:chExt cx="9956800" cy="25183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8BED584-B656-4389-8249-13F34E651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600" y="1587500"/>
              <a:ext cx="9956800" cy="1841500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0EBE434-C6B3-4EB1-9131-9246E42E33ED}"/>
                </a:ext>
              </a:extLst>
            </p:cNvPr>
            <p:cNvGrpSpPr/>
            <p:nvPr/>
          </p:nvGrpSpPr>
          <p:grpSpPr>
            <a:xfrm>
              <a:off x="1554773" y="3446561"/>
              <a:ext cx="1748736" cy="635848"/>
              <a:chOff x="7987080" y="4098709"/>
              <a:chExt cx="1748736" cy="635848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F83A971-1A60-4E57-A08D-A55D3A1ED779}"/>
                  </a:ext>
                </a:extLst>
              </p:cNvPr>
              <p:cNvSpPr txBox="1"/>
              <p:nvPr/>
            </p:nvSpPr>
            <p:spPr>
              <a:xfrm>
                <a:off x="7987080" y="4098709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213 cm</a:t>
                </a:r>
              </a:p>
            </p:txBody>
          </p:sp>
          <p:sp>
            <p:nvSpPr>
              <p:cNvPr id="59" name="Rounded Rectangle 85">
                <a:extLst>
                  <a:ext uri="{FF2B5EF4-FFF2-40B4-BE49-F238E27FC236}">
                    <a16:creationId xmlns:a16="http://schemas.microsoft.com/office/drawing/2014/main" id="{89A25BF3-3312-4F4F-92E2-BE83EFAFFE65}"/>
                  </a:ext>
                </a:extLst>
              </p:cNvPr>
              <p:cNvSpPr/>
              <p:nvPr/>
            </p:nvSpPr>
            <p:spPr>
              <a:xfrm>
                <a:off x="8148209" y="4179105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ED3E7AC-C75F-485D-B517-3ED0F9D57D1B}"/>
                </a:ext>
              </a:extLst>
            </p:cNvPr>
            <p:cNvGrpSpPr/>
            <p:nvPr/>
          </p:nvGrpSpPr>
          <p:grpSpPr>
            <a:xfrm>
              <a:off x="3927859" y="3469951"/>
              <a:ext cx="1748736" cy="635849"/>
              <a:chOff x="7987080" y="4122099"/>
              <a:chExt cx="1748736" cy="635849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97450EF-18C0-4698-BE71-E1FBAACD0FC4}"/>
                  </a:ext>
                </a:extLst>
              </p:cNvPr>
              <p:cNvSpPr txBox="1"/>
              <p:nvPr/>
            </p:nvSpPr>
            <p:spPr>
              <a:xfrm>
                <a:off x="7987080" y="4122099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579 cm</a:t>
                </a:r>
              </a:p>
            </p:txBody>
          </p:sp>
          <p:sp>
            <p:nvSpPr>
              <p:cNvPr id="57" name="Rounded Rectangle 88">
                <a:extLst>
                  <a:ext uri="{FF2B5EF4-FFF2-40B4-BE49-F238E27FC236}">
                    <a16:creationId xmlns:a16="http://schemas.microsoft.com/office/drawing/2014/main" id="{1173E6C3-EE72-4F74-8502-0B08C6E0167A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685DF89-DE52-46EB-95BF-E5E83CA16495}"/>
                </a:ext>
              </a:extLst>
            </p:cNvPr>
            <p:cNvGrpSpPr/>
            <p:nvPr/>
          </p:nvGrpSpPr>
          <p:grpSpPr>
            <a:xfrm>
              <a:off x="6608716" y="3469953"/>
              <a:ext cx="1748736" cy="635847"/>
              <a:chOff x="7987080" y="4122101"/>
              <a:chExt cx="1748736" cy="635847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0A8303E-AC96-411B-BD5C-47DF2FB2DC92}"/>
                  </a:ext>
                </a:extLst>
              </p:cNvPr>
              <p:cNvSpPr txBox="1"/>
              <p:nvPr/>
            </p:nvSpPr>
            <p:spPr>
              <a:xfrm>
                <a:off x="7987080" y="4122101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396 cm</a:t>
                </a:r>
              </a:p>
            </p:txBody>
          </p:sp>
          <p:sp>
            <p:nvSpPr>
              <p:cNvPr id="55" name="Rounded Rectangle 114">
                <a:extLst>
                  <a:ext uri="{FF2B5EF4-FFF2-40B4-BE49-F238E27FC236}">
                    <a16:creationId xmlns:a16="http://schemas.microsoft.com/office/drawing/2014/main" id="{30F58E64-898B-43AC-B0F3-2060D1B7F793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F21E909-E62B-4983-91D8-FA02F97B721E}"/>
                </a:ext>
              </a:extLst>
            </p:cNvPr>
            <p:cNvGrpSpPr/>
            <p:nvPr/>
          </p:nvGrpSpPr>
          <p:grpSpPr>
            <a:xfrm>
              <a:off x="8981802" y="3469953"/>
              <a:ext cx="1748736" cy="635847"/>
              <a:chOff x="7987080" y="4122101"/>
              <a:chExt cx="1748736" cy="63584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3E50805-7A5F-488F-BEF2-5330A79D61A3}"/>
                  </a:ext>
                </a:extLst>
              </p:cNvPr>
              <p:cNvSpPr txBox="1"/>
              <p:nvPr/>
            </p:nvSpPr>
            <p:spPr>
              <a:xfrm>
                <a:off x="7987080" y="4122101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274 cm</a:t>
                </a:r>
              </a:p>
            </p:txBody>
          </p:sp>
          <p:sp>
            <p:nvSpPr>
              <p:cNvPr id="53" name="Rounded Rectangle 117">
                <a:extLst>
                  <a:ext uri="{FF2B5EF4-FFF2-40B4-BE49-F238E27FC236}">
                    <a16:creationId xmlns:a16="http://schemas.microsoft.com/office/drawing/2014/main" id="{5C961ED6-E07E-4A50-964D-F1F873F655E9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BA2D16C-F156-484D-A67D-7E9345CD5FA2}"/>
              </a:ext>
            </a:extLst>
          </p:cNvPr>
          <p:cNvSpPr txBox="1"/>
          <p:nvPr/>
        </p:nvSpPr>
        <p:spPr>
          <a:xfrm>
            <a:off x="1137742" y="3679016"/>
            <a:ext cx="4120039" cy="130510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a) -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    -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24C9A18-EB36-40DC-AE73-96C22BEF115E}"/>
              </a:ext>
            </a:extLst>
          </p:cNvPr>
          <p:cNvSpPr txBox="1"/>
          <p:nvPr/>
        </p:nvSpPr>
        <p:spPr>
          <a:xfrm>
            <a:off x="1137742" y="5128253"/>
            <a:ext cx="9712852" cy="6587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b) </a:t>
            </a:r>
            <a:r>
              <a:rPr lang="en-US" sz="2800" dirty="0" err="1">
                <a:solidFill>
                  <a:prstClr val="black"/>
                </a:solidFill>
              </a:rPr>
              <a:t>Tên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theo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tự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từ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F18F7E0-6B7E-479E-998B-73252EED3CE3}"/>
              </a:ext>
            </a:extLst>
          </p:cNvPr>
          <p:cNvGrpSpPr/>
          <p:nvPr/>
        </p:nvGrpSpPr>
        <p:grpSpPr>
          <a:xfrm>
            <a:off x="5257781" y="3525684"/>
            <a:ext cx="3522007" cy="780975"/>
            <a:chOff x="5257781" y="3525684"/>
            <a:chExt cx="3522007" cy="780975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A014418-3B08-4A5A-BBE3-C0992D511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84" r="49591"/>
            <a:stretch/>
          </p:blipFill>
          <p:spPr>
            <a:xfrm>
              <a:off x="5257781" y="3525684"/>
              <a:ext cx="1136945" cy="780975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5133B23-D81D-4FFE-808B-163382E9B2FE}"/>
                </a:ext>
              </a:extLst>
            </p:cNvPr>
            <p:cNvSpPr/>
            <p:nvPr/>
          </p:nvSpPr>
          <p:spPr>
            <a:xfrm>
              <a:off x="6499997" y="3642480"/>
              <a:ext cx="2279791" cy="6587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</a:rPr>
                <a:t>Hươu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cao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cổ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3218AE9-2A86-4B43-8155-BBDC7AADA9ED}"/>
              </a:ext>
            </a:extLst>
          </p:cNvPr>
          <p:cNvGrpSpPr/>
          <p:nvPr/>
        </p:nvGrpSpPr>
        <p:grpSpPr>
          <a:xfrm>
            <a:off x="5158218" y="4444778"/>
            <a:ext cx="2767169" cy="780975"/>
            <a:chOff x="5158218" y="4444778"/>
            <a:chExt cx="2767169" cy="780975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3790C17-E220-4ED9-B412-12DE91330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0" t="332" r="74165" b="-332"/>
            <a:stretch/>
          </p:blipFill>
          <p:spPr>
            <a:xfrm>
              <a:off x="5158218" y="4444778"/>
              <a:ext cx="1136945" cy="780975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1FE878C-1B2E-4254-9A9E-045A24F6B77B}"/>
                </a:ext>
              </a:extLst>
            </p:cNvPr>
            <p:cNvSpPr/>
            <p:nvPr/>
          </p:nvSpPr>
          <p:spPr>
            <a:xfrm>
              <a:off x="6499997" y="4505880"/>
              <a:ext cx="1425390" cy="6587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</a:rPr>
                <a:t>Đà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điểu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DFD2D837-0F98-4021-9C56-16BBF399FC1C}"/>
              </a:ext>
            </a:extLst>
          </p:cNvPr>
          <p:cNvSpPr/>
          <p:nvPr/>
        </p:nvSpPr>
        <p:spPr>
          <a:xfrm>
            <a:off x="1570182" y="5722262"/>
            <a:ext cx="5918608" cy="6587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</a:rPr>
              <a:t>Đà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điểu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gấu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nâu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voi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hươu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cao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cổ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635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uiExpand="1" build="p"/>
      <p:bldP spid="61" grpId="0"/>
      <p:bldP spid="6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72196F-46AC-4F2B-9598-3187FA3F9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153"/>
            <a:ext cx="1036552" cy="1216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B86EF3-1FDA-47E3-ACD0-2F9058AE266F}"/>
              </a:ext>
            </a:extLst>
          </p:cNvPr>
          <p:cNvSpPr txBox="1"/>
          <p:nvPr/>
        </p:nvSpPr>
        <p:spPr>
          <a:xfrm>
            <a:off x="866591" y="173998"/>
            <a:ext cx="105859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>
                <a:solidFill>
                  <a:prstClr val="black"/>
                </a:solidFill>
              </a:rPr>
              <a:t>Từ ba tấm thẻ ghi các số 2, 3 và 5, mỗi bạn đã tạo ra một số có ba chữ số rồi viết ra giấy: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19C32-A370-4C36-BD13-B92B87F2CE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101"/>
          <a:stretch/>
        </p:blipFill>
        <p:spPr>
          <a:xfrm>
            <a:off x="1602300" y="1581431"/>
            <a:ext cx="8560351" cy="28440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F5DC19-29FF-4E64-ABA8-E17B6A9F7AE6}"/>
              </a:ext>
            </a:extLst>
          </p:cNvPr>
          <p:cNvSpPr txBox="1"/>
          <p:nvPr/>
        </p:nvSpPr>
        <p:spPr>
          <a:xfrm>
            <a:off x="1266205" y="4321677"/>
            <a:ext cx="4454109" cy="19514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lvl="0" indent="-514350">
              <a:lnSpc>
                <a:spcPct val="150000"/>
              </a:lnSpc>
              <a:buAutoNum type="alphaLcParenR"/>
            </a:pPr>
            <a:r>
              <a:rPr lang="en-US" sz="2800" dirty="0" err="1">
                <a:solidFill>
                  <a:prstClr val="black"/>
                </a:solidFill>
              </a:rPr>
              <a:t>Trong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bốn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trên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E134BF-C618-4421-BC42-B48CE83BBBFD}"/>
              </a:ext>
            </a:extLst>
          </p:cNvPr>
          <p:cNvSpPr txBox="1"/>
          <p:nvPr/>
        </p:nvSpPr>
        <p:spPr>
          <a:xfrm>
            <a:off x="4253021" y="508882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352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A17A5-FEB8-4A27-9DE8-ABBE8D4261B5}"/>
              </a:ext>
            </a:extLst>
          </p:cNvPr>
          <p:cNvSpPr txBox="1"/>
          <p:nvPr/>
        </p:nvSpPr>
        <p:spPr>
          <a:xfrm>
            <a:off x="4253021" y="573977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A517FE-3CAE-4F1C-8A2D-C8A68E988D80}"/>
              </a:ext>
            </a:extLst>
          </p:cNvPr>
          <p:cNvCxnSpPr>
            <a:stCxn id="5" idx="2"/>
          </p:cNvCxnSpPr>
          <p:nvPr/>
        </p:nvCxnSpPr>
        <p:spPr>
          <a:xfrm flipH="1">
            <a:off x="5882475" y="4425523"/>
            <a:ext cx="1" cy="1996542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88DD4CB-19FB-4C31-A619-56C4569F5F56}"/>
              </a:ext>
            </a:extLst>
          </p:cNvPr>
          <p:cNvSpPr txBox="1"/>
          <p:nvPr/>
        </p:nvSpPr>
        <p:spPr>
          <a:xfrm>
            <a:off x="6260234" y="4321677"/>
            <a:ext cx="4454109" cy="1305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b) </a:t>
            </a:r>
            <a:r>
              <a:rPr lang="en-US" sz="2800" dirty="0" err="1">
                <a:solidFill>
                  <a:prstClr val="black"/>
                </a:solidFill>
              </a:rPr>
              <a:t>Hãy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tạo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một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bốn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trên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909946-2642-4A69-A7FF-F92182BB7477}"/>
              </a:ext>
            </a:extLst>
          </p:cNvPr>
          <p:cNvSpPr txBox="1"/>
          <p:nvPr/>
        </p:nvSpPr>
        <p:spPr>
          <a:xfrm>
            <a:off x="7818241" y="5672303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>
                <a:solidFill>
                  <a:srgbClr val="FF0000"/>
                </a:solidFill>
              </a:rPr>
              <a:t>523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87710A-3D69-4B60-A0F6-28BFF519DF8F}"/>
              </a:ext>
            </a:extLst>
          </p:cNvPr>
          <p:cNvSpPr txBox="1"/>
          <p:nvPr/>
        </p:nvSpPr>
        <p:spPr>
          <a:xfrm>
            <a:off x="7839585" y="623431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532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3421F4-ACF1-4B07-B6C8-932BB91E4514}"/>
              </a:ext>
            </a:extLst>
          </p:cNvPr>
          <p:cNvSpPr/>
          <p:nvPr/>
        </p:nvSpPr>
        <p:spPr>
          <a:xfrm rot="21017943">
            <a:off x="7266608" y="854893"/>
            <a:ext cx="513290" cy="75180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98FEA09-789E-4935-B048-F4D2DFC39C69}"/>
              </a:ext>
            </a:extLst>
          </p:cNvPr>
          <p:cNvSpPr/>
          <p:nvPr/>
        </p:nvSpPr>
        <p:spPr>
          <a:xfrm>
            <a:off x="8172496" y="764436"/>
            <a:ext cx="513290" cy="80946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D2067C0-1323-4AB9-91F7-D04DCA1EDB31}"/>
              </a:ext>
            </a:extLst>
          </p:cNvPr>
          <p:cNvSpPr/>
          <p:nvPr/>
        </p:nvSpPr>
        <p:spPr>
          <a:xfrm rot="735749">
            <a:off x="9098818" y="870255"/>
            <a:ext cx="513290" cy="80946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762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2F37-D7B3-4EA8-9424-2F2D0A1E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18" y="2351000"/>
            <a:ext cx="9626602" cy="1804000"/>
          </a:xfrm>
        </p:spPr>
        <p:txBody>
          <a:bodyPr/>
          <a:lstStyle/>
          <a:p>
            <a:r>
              <a:rPr lang="en-US" sz="5400" i="1">
                <a:solidFill>
                  <a:srgbClr val="FF0000"/>
                </a:solidFill>
                <a:latin typeface="+mj-lt"/>
              </a:rPr>
              <a:t>Trường em có 5 trăm và 4 chục học sinh. </a:t>
            </a:r>
            <a:br>
              <a:rPr lang="en-US" sz="5400">
                <a:latin typeface="+mj-lt"/>
              </a:rPr>
            </a:br>
            <a:r>
              <a:rPr lang="en-US" sz="5400">
                <a:latin typeface="+mj-lt"/>
              </a:rPr>
              <a:t>Em hãy viết ra bảng con </a:t>
            </a:r>
            <a:br>
              <a:rPr lang="en-US" sz="5400">
                <a:latin typeface="+mj-lt"/>
              </a:rPr>
            </a:br>
            <a:r>
              <a:rPr lang="en-US" sz="5400">
                <a:latin typeface="+mj-lt"/>
              </a:rPr>
              <a:t>số học sinh của trường em.</a:t>
            </a:r>
          </a:p>
        </p:txBody>
      </p:sp>
    </p:spTree>
    <p:extLst>
      <p:ext uri="{BB962C8B-B14F-4D97-AF65-F5344CB8AC3E}">
        <p14:creationId xmlns:p14="http://schemas.microsoft.com/office/powerpoint/2010/main" val="201537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874453"/>
            <a:ext cx="9296400" cy="22700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8" y="996715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1505824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63" y="2089440"/>
            <a:ext cx="1082497" cy="24447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1490" y="2103551"/>
            <a:ext cx="1097109" cy="250767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07" y="1918272"/>
            <a:ext cx="1186065" cy="165700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5" y="1918272"/>
            <a:ext cx="638928" cy="6120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0" r="100000">
                        <a14:foregroundMark x1="18043" y1="60870" x2="25652" y2="65000"/>
                        <a14:foregroundMark x1="72609" y1="60000" x2="80000" y2="64674"/>
                        <a14:backgroundMark x1="98152" y1="31304" x2="9869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63" y="-979665"/>
            <a:ext cx="9201129" cy="9201129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83217" y="3865106"/>
            <a:ext cx="608092" cy="608092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83217" y="4699644"/>
            <a:ext cx="608092" cy="608092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01" y="57698"/>
            <a:ext cx="1516090" cy="1516090"/>
          </a:xfrm>
          <a:prstGeom prst="rect">
            <a:avLst/>
          </a:prstGeom>
        </p:spPr>
      </p:pic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83217" y="5402859"/>
            <a:ext cx="608092" cy="608092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83217" y="3029892"/>
            <a:ext cx="608092" cy="6080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30242" y="5550428"/>
            <a:ext cx="1590978" cy="921046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algn="ctr" defTabSz="912114">
              <a:buClrTx/>
              <a:defRPr/>
            </a:pPr>
            <a:r>
              <a:rPr lang="en-US" sz="5387" b="1" kern="1200" spc="5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/>
                <a:ea typeface="+mn-ea"/>
                <a:cs typeface="+mn-cs"/>
              </a:rPr>
              <a:t>PLAY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3" r="13414"/>
          <a:stretch/>
        </p:blipFill>
        <p:spPr bwMode="auto">
          <a:xfrm>
            <a:off x="759672" y="196735"/>
            <a:ext cx="2033750" cy="207509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15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1" name="CLICK.WAV"/>
          </p:stSnd>
        </p:sndAc>
      </p:transition>
    </mc:Choice>
    <mc:Fallback xmlns="">
      <p:transition spd="slow">
        <p:random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3541" y="2103551"/>
            <a:ext cx="1097109" cy="250767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9621" y="2103551"/>
            <a:ext cx="1090840" cy="250767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07" y="1918272"/>
            <a:ext cx="1186065" cy="165700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5" y="1918272"/>
            <a:ext cx="638928" cy="6120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>
                        <a14:foregroundMark x1="18587" y1="60978" x2="24565" y2="66630"/>
                        <a14:foregroundMark x1="72500" y1="62065" x2="81196" y2="64565"/>
                        <a14:backgroundMark x1="98261" y1="30109" x2="98261" y2="62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60" y="-301697"/>
            <a:ext cx="8941699" cy="8941699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865106"/>
            <a:ext cx="608092" cy="608092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4699644"/>
            <a:ext cx="608092" cy="608092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01" y="57698"/>
            <a:ext cx="1516090" cy="151609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43822" y="747629"/>
            <a:ext cx="5501879" cy="117064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6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180 = 100 + 80 </a:t>
            </a:r>
            <a:endParaRPr lang="en-US" sz="32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533814" y="4595205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394" b="1" kern="1200">
                <a:solidFill>
                  <a:srgbClr val="44546A">
                    <a:lumMod val="50000"/>
                  </a:srgbClr>
                </a:solidFill>
                <a:latin typeface=".VnVogue" pitchFamily="34" charset="0"/>
              </a:rPr>
              <a:t>Sai</a:t>
            </a:r>
            <a:endParaRPr lang="en-US" sz="2394" b="1" kern="1200" dirty="0">
              <a:solidFill>
                <a:srgbClr val="44546A">
                  <a:lumMod val="50000"/>
                </a:srgbClr>
              </a:solidFill>
              <a:latin typeface=".VnVogue" pitchFamily="34" charset="0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649808" y="4595206"/>
            <a:ext cx="1800720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394" b="1" kern="1200">
                <a:solidFill>
                  <a:srgbClr val="44546A">
                    <a:lumMod val="50000"/>
                  </a:srgbClr>
                </a:solidFill>
                <a:latin typeface=".VnVogue" pitchFamily="34" charset="0"/>
              </a:rPr>
              <a:t>Đúng</a:t>
            </a:r>
            <a:endParaRPr lang="en-US" sz="2394" b="1" kern="1200" dirty="0">
              <a:solidFill>
                <a:srgbClr val="44546A">
                  <a:lumMod val="50000"/>
                </a:srgbClr>
              </a:solidFill>
              <a:latin typeface=".VnVogue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5402859"/>
            <a:ext cx="608092" cy="6080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891" y="8483"/>
            <a:ext cx="2014851" cy="21547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17403" y="57698"/>
            <a:ext cx="963531" cy="420268"/>
          </a:xfrm>
          <a:prstGeom prst="rect">
            <a:avLst/>
          </a:prstGeom>
          <a:solidFill>
            <a:srgbClr val="EC5776"/>
          </a:solidFill>
          <a:ln>
            <a:solidFill>
              <a:srgbClr val="EC57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29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9" name="CLICK.WAV"/>
          </p:stSnd>
        </p:sndAc>
      </p:transition>
    </mc:Choice>
    <mc:Fallback xmlns="">
      <p:transition spd="slow">
        <p:random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690" y="2095523"/>
            <a:ext cx="1066720" cy="24849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691" y="2095523"/>
            <a:ext cx="1060658" cy="248497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07" y="1918272"/>
            <a:ext cx="1186065" cy="165700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5" y="1918272"/>
            <a:ext cx="638928" cy="6120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>
                        <a14:foregroundMark x1="18913" y1="61522" x2="25326" y2="65000"/>
                        <a14:foregroundMark x1="82174" y1="60326" x2="76413" y2="66087"/>
                        <a14:backgroundMark x1="98478" y1="30217" x2="98696" y2="63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24" y="-1050632"/>
            <a:ext cx="9831476" cy="9831476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865106"/>
            <a:ext cx="608092" cy="608092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4699644"/>
            <a:ext cx="608092" cy="608092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01" y="57698"/>
            <a:ext cx="1516090" cy="151609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43822" y="747629"/>
            <a:ext cx="5501879" cy="117064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2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802 = 800 + 20</a:t>
            </a:r>
            <a:endParaRPr lang="en-US" sz="32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333606" y="4353420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394" b="1" kern="1200">
                <a:solidFill>
                  <a:prstClr val="black"/>
                </a:solidFill>
                <a:latin typeface=".VnVogue" pitchFamily="34" charset="0"/>
              </a:rPr>
              <a:t>Đúng</a:t>
            </a:r>
            <a:endParaRPr lang="en-US" sz="2394" b="1" kern="1200" dirty="0">
              <a:solidFill>
                <a:prstClr val="black"/>
              </a:solidFill>
              <a:latin typeface=".VnVogue" pitchFamily="34" charset="0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342350" y="4353420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394" b="1" kern="1200">
                <a:solidFill>
                  <a:prstClr val="black"/>
                </a:solidFill>
                <a:latin typeface=".VnVogue" pitchFamily="34" charset="0"/>
              </a:rPr>
              <a:t>Sai</a:t>
            </a:r>
            <a:endParaRPr lang="en-US" sz="2394" b="1" kern="1200" dirty="0">
              <a:solidFill>
                <a:prstClr val="black"/>
              </a:solidFill>
              <a:latin typeface=".VnVogue" pitchFamily="34" charset="0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5534181"/>
            <a:ext cx="608092" cy="608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8004" y="57698"/>
            <a:ext cx="2101112" cy="226886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32285" y="156035"/>
            <a:ext cx="1389456" cy="422811"/>
          </a:xfrm>
          <a:prstGeom prst="rect">
            <a:avLst/>
          </a:prstGeom>
          <a:solidFill>
            <a:srgbClr val="008BCE"/>
          </a:solidFill>
          <a:ln>
            <a:solidFill>
              <a:srgbClr val="008B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950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9" name="CLICK.WAV"/>
          </p:stSnd>
        </p:sndAc>
      </p:transition>
    </mc:Choice>
    <mc:Fallback xmlns="">
      <p:transition spd="slow">
        <p:random/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8329" y="2161227"/>
            <a:ext cx="1053271" cy="237873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8330" y="2147728"/>
            <a:ext cx="1050684" cy="239223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07" y="1918272"/>
            <a:ext cx="1186065" cy="165700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5" y="1918272"/>
            <a:ext cx="638928" cy="6120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>
                        <a14:foregroundMark x1="18587" y1="61522" x2="24565" y2="65000"/>
                        <a14:foregroundMark x1="83587" y1="59457" x2="75109" y2="67174"/>
                        <a14:backgroundMark x1="98587" y1="62935" x2="97826" y2="26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202" y="-889147"/>
            <a:ext cx="9665806" cy="9665806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865106"/>
            <a:ext cx="608092" cy="608092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4699644"/>
            <a:ext cx="608092" cy="608092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01" y="57698"/>
            <a:ext cx="1516090" cy="151609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43822" y="747629"/>
            <a:ext cx="5501879" cy="117064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40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263 = 200 + 60 + 3</a:t>
            </a:r>
            <a:endParaRPr lang="en-US" sz="40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6691879" y="4539961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b="1" kern="1200">
                <a:solidFill>
                  <a:prstClr val="black"/>
                </a:solidFill>
                <a:latin typeface=".VnVogue" pitchFamily="34" charset="0"/>
              </a:rPr>
              <a:t>Sai</a:t>
            </a:r>
            <a:endParaRPr lang="en-US" sz="2793" b="1" kern="1200" dirty="0">
              <a:solidFill>
                <a:prstClr val="black"/>
              </a:solidFill>
              <a:latin typeface=".VnVogue" pitchFamily="34" charset="0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4837847" y="4539961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b="1" kern="1200">
                <a:solidFill>
                  <a:prstClr val="black"/>
                </a:solidFill>
                <a:latin typeface=".VnVogue" pitchFamily="34" charset="0"/>
              </a:rPr>
              <a:t>Đúng</a:t>
            </a:r>
            <a:endParaRPr lang="en-US" sz="2793" b="1" kern="1200" dirty="0">
              <a:solidFill>
                <a:prstClr val="black"/>
              </a:solidFill>
              <a:latin typeface=".VnVogue" pitchFamily="34" charset="0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5534181"/>
            <a:ext cx="608092" cy="608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9022" y="57698"/>
            <a:ext cx="2006381" cy="230289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66288" y="151886"/>
            <a:ext cx="1301138" cy="357705"/>
          </a:xfrm>
          <a:prstGeom prst="rect">
            <a:avLst/>
          </a:prstGeom>
          <a:solidFill>
            <a:srgbClr val="1CBAE4"/>
          </a:solidFill>
          <a:ln>
            <a:solidFill>
              <a:srgbClr val="1CB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02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9" name="CLICK.WAV"/>
          </p:stSnd>
        </p:sndAc>
      </p:transition>
    </mc:Choice>
    <mc:Fallback xmlns="">
      <p:transition spd="slow">
        <p:random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77606" y="1474204"/>
            <a:ext cx="8859910" cy="30332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  <a:t>Bài 53</a:t>
            </a:r>
            <a:b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  <a:t>SO SÁNH CÁC SỐ</a:t>
            </a:r>
            <a:b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  <a:t>CÓ BA CHỮ SỐ</a:t>
            </a:r>
            <a:endParaRPr sz="1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/>
              <a:t>S/58</a:t>
            </a:r>
            <a:endParaRPr sz="2800"/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948614" y="4424837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893767" y="2264400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0906085" y="2597040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5" grpId="0" animBg="1"/>
      <p:bldP spid="16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6119" y="1143000"/>
            <a:ext cx="7793112" cy="38965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>
            <a:extLst>
              <a:ext uri="{FF2B5EF4-FFF2-40B4-BE49-F238E27FC236}">
                <a16:creationId xmlns:a16="http://schemas.microsoft.com/office/drawing/2014/main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64891"/>
            <a:ext cx="1474755" cy="737377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CF460A69-0B6E-4988-B15E-C1165D443E38}"/>
              </a:ext>
            </a:extLst>
          </p:cNvPr>
          <p:cNvSpPr txBox="1"/>
          <p:nvPr/>
        </p:nvSpPr>
        <p:spPr>
          <a:xfrm>
            <a:off x="3589433" y="4022510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237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8FF8A9A-4375-458F-AE1D-B0A1AD0A8E19}"/>
              </a:ext>
            </a:extLst>
          </p:cNvPr>
          <p:cNvGrpSpPr/>
          <p:nvPr/>
        </p:nvGrpSpPr>
        <p:grpSpPr>
          <a:xfrm>
            <a:off x="1490906" y="2183759"/>
            <a:ext cx="7080813" cy="1826846"/>
            <a:chOff x="1866260" y="1403859"/>
            <a:chExt cx="7080813" cy="1826846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97D4824-58D9-4EC5-981E-34B8AC337849}"/>
                </a:ext>
              </a:extLst>
            </p:cNvPr>
            <p:cNvSpPr/>
            <p:nvPr/>
          </p:nvSpPr>
          <p:spPr>
            <a:xfrm>
              <a:off x="1866260" y="1403859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D96F326-B9DE-4D27-AD00-CD8A0FCADAA2}"/>
                </a:ext>
              </a:extLst>
            </p:cNvPr>
            <p:cNvSpPr/>
            <p:nvPr/>
          </p:nvSpPr>
          <p:spPr>
            <a:xfrm>
              <a:off x="5863749" y="1403859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4E7D405-F7DA-4EBB-84A1-404375A27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978" y="1663839"/>
              <a:ext cx="1002667" cy="1002667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AA4493DE-D6F1-4E2B-B2A5-3DBEDFE60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486" y="1799347"/>
              <a:ext cx="1002667" cy="1002667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67C8835-4923-4991-AE7B-CE6E15239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4210" y="1673757"/>
              <a:ext cx="1002667" cy="1002667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BF50B41-53A3-496D-8ED9-E6697783A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9718" y="1809265"/>
              <a:ext cx="1002667" cy="1002667"/>
            </a:xfrm>
            <a:prstGeom prst="rect">
              <a:avLst/>
            </a:prstGeom>
          </p:spPr>
        </p:pic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8B151EB-FB6B-484C-9CB5-10755232472F}"/>
                </a:ext>
              </a:extLst>
            </p:cNvPr>
            <p:cNvGrpSpPr/>
            <p:nvPr/>
          </p:nvGrpSpPr>
          <p:grpSpPr>
            <a:xfrm>
              <a:off x="3954432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E7D4FD01-9292-4F86-867E-DC410168B4A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F512749B-F917-45CF-A3D6-A1C882D7AE1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71A34F66-0570-4B25-ACCB-BFED69C0203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3FD56C10-1A3C-4A79-BED6-6346C53F171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38A2E6B9-0D00-4CF2-98F1-EE9EF32B429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52693167-C232-4ACB-9398-1B36424F77B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C3768966-E5AB-46FE-87C7-9472FFF8252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033483AA-B545-4A56-8FB2-FD743C885D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9904C9F4-517B-40CE-8F1A-AFEBE5C933B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DF100A34-88AE-427C-B668-EFDBC24FA08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FADAD6E-E3B7-447D-B640-FAEC68BBF94B}"/>
                </a:ext>
              </a:extLst>
            </p:cNvPr>
            <p:cNvGrpSpPr/>
            <p:nvPr/>
          </p:nvGrpSpPr>
          <p:grpSpPr>
            <a:xfrm>
              <a:off x="4258347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8AEE093-1188-4597-9701-748095E34FE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D49D1BB-F085-4154-9324-639761C1DC3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B661D9D9-7CBF-4AE2-8872-5E4225E9B70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8ED2F100-062A-49AD-A892-81183AE60F5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DE980698-8AF8-43DA-A67F-99D3360BF6B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170F3F9D-C077-4E81-A23A-4A97709B583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4A8C6D8D-AE37-4CB6-8A57-7F650F2AE27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DE50144-255E-47F2-AB98-31FE2C053D5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FFF5A35-7A6A-480F-A81E-288088542C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20A19C4-C841-40BF-92AB-16A44DB844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9C4A5C7-7F98-49C4-841F-1DA4B9B5E94B}"/>
                </a:ext>
              </a:extLst>
            </p:cNvPr>
            <p:cNvGrpSpPr/>
            <p:nvPr/>
          </p:nvGrpSpPr>
          <p:grpSpPr>
            <a:xfrm>
              <a:off x="3623994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E36E01D6-E3CE-47FE-AE21-2DF1238DEA0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0E4A451-5344-4BBF-887E-5C825D5BE5B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D48287F1-58BA-417B-A491-DD63D630004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CD667C84-EA46-42DD-B9BA-3A5F6C35A80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2551914-AD1C-4C92-A7D3-A6B7B0AEA9D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70760A6-5A8D-4289-9D83-AF8072DE954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C4724ACD-55BA-41EB-8F46-F013468A36A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EB60CCD-B863-436B-A584-98DBCEAEE28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99C6AE2-9AAF-449E-8695-B51C214C8D0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2EBEB03B-5464-4F62-AAEF-724C577AD07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4F9F12D-80F6-4A24-B6C9-607D81C11D6D}"/>
                </a:ext>
              </a:extLst>
            </p:cNvPr>
            <p:cNvGrpSpPr/>
            <p:nvPr/>
          </p:nvGrpSpPr>
          <p:grpSpPr>
            <a:xfrm>
              <a:off x="4529038" y="2117483"/>
              <a:ext cx="66448" cy="675908"/>
              <a:chOff x="7152671" y="1866150"/>
              <a:chExt cx="90155" cy="631084"/>
            </a:xfrm>
            <a:solidFill>
              <a:schemeClr val="bg1"/>
            </a:solidFill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3F82178E-DE5C-4F28-8F35-3D55296F6B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96D557C-1926-46FC-9D03-0D255AA59300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514AB05F-A95A-41DC-9C17-8DD4C3EEE1D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74D7296D-99CD-4AA0-964F-705F627569D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595D1904-CB56-4906-BD68-BBE7342BEA9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524D374-4B17-42B2-BF24-BE8DDDA2BB4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CB008ACE-06CB-4ECF-8D06-E696E26EB54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A171B19-710E-4B17-8C84-61133C7F008E}"/>
                </a:ext>
              </a:extLst>
            </p:cNvPr>
            <p:cNvGrpSpPr/>
            <p:nvPr/>
          </p:nvGrpSpPr>
          <p:grpSpPr>
            <a:xfrm>
              <a:off x="7912989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3635E47-3152-4C38-86A8-AE4FF1AD88F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E6C90B1-1943-49FC-AB2C-40999215DAF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2F1378C8-0B1D-4880-AFDC-BD208A74BB4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AC9AC1B-C8AA-4394-A061-BEC1937606E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8C9726CE-D18B-4185-9715-505ED0B4C27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6D27DC2-EBD0-496E-9814-F5F1000F28E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465434F-41EF-4920-A8CA-2912BFB3781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D9AE1073-42DB-4EA5-A8E7-058855BA1F9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2B88A3D-A195-47AC-9E15-81B4831843B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7B56CF6C-2AC1-4615-A24A-801ADF5C30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17C16DC0-91C1-43B1-81AD-82C2EE7475D3}"/>
                </a:ext>
              </a:extLst>
            </p:cNvPr>
            <p:cNvGrpSpPr/>
            <p:nvPr/>
          </p:nvGrpSpPr>
          <p:grpSpPr>
            <a:xfrm>
              <a:off x="8216904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73CA9BB3-12C9-44C7-A3FD-F6696E096C0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BB4BA9-6C29-4674-9EE6-B54931F083E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E80EA538-5EC4-417C-AE68-81ABCA64FEC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6F975A5F-0F50-4573-9267-01C35C191A7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743ABFD-9B4D-4B64-AF2A-4E871AC30CA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73A41DE-6C5D-4701-B8E5-7237B0D2A11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F2326D7-4343-4B8F-9A84-82EEBE5E314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71CF321-4744-4D1B-9740-96426A73074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E96BB3D-32A0-4B1E-BF48-CD008DA9ECF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8664B94-4723-486D-8068-8D88DF1C7DF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6B82011-AF98-4AE3-928B-47299BBBD5AA}"/>
                </a:ext>
              </a:extLst>
            </p:cNvPr>
            <p:cNvGrpSpPr/>
            <p:nvPr/>
          </p:nvGrpSpPr>
          <p:grpSpPr>
            <a:xfrm>
              <a:off x="7582551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DA29CAC-322F-4B56-91E4-23A3E065EFC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B891F617-4234-4D64-A828-FCD3023298D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595BC9E-272E-4A78-A1EC-CB3C95F43B1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B895B28-9E71-478D-8291-07A5B2C23D9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D3F737B0-1FE9-413E-A632-F97776FB92E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E0D9E8B-9898-4397-8D63-C971ED8BF93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C139572-6A96-4AB7-8934-48838D01764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96F6116-696C-4AC7-908C-32CE0C2013B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D007231-2221-49BC-96CA-72D59230900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48B2368-6B59-48FC-967F-6037CBEA44F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D46AC296-BB3F-46B0-BC73-DB55C178D137}"/>
                </a:ext>
              </a:extLst>
            </p:cNvPr>
            <p:cNvGrpSpPr/>
            <p:nvPr/>
          </p:nvGrpSpPr>
          <p:grpSpPr>
            <a:xfrm>
              <a:off x="8487595" y="2476547"/>
              <a:ext cx="66448" cy="289674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FDD7042-235E-4851-BE9A-5EE5D97ACC2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5C5B40E8-E891-4A27-9A63-4B7B3BEDB13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6B2F27C4-C599-4BCE-A6DA-A3B9CBDF35A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8" name="Rectangle 157">
            <a:extLst>
              <a:ext uri="{FF2B5EF4-FFF2-40B4-BE49-F238E27FC236}">
                <a16:creationId xmlns:a16="http://schemas.microsoft.com/office/drawing/2014/main" id="{06B9C804-72AB-4973-9126-F34E2FE6BC13}"/>
              </a:ext>
            </a:extLst>
          </p:cNvPr>
          <p:cNvSpPr/>
          <p:nvPr/>
        </p:nvSpPr>
        <p:spPr>
          <a:xfrm>
            <a:off x="5601435" y="4017839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dirty="0"/>
              <a:t>233</a:t>
            </a:r>
            <a:endParaRPr lang="en-VN" dirty="0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C369073E-0DF5-4B16-8B14-1AE35E89584F}"/>
              </a:ext>
            </a:extLst>
          </p:cNvPr>
          <p:cNvSpPr/>
          <p:nvPr/>
        </p:nvSpPr>
        <p:spPr>
          <a:xfrm>
            <a:off x="4866784" y="3908111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5400" dirty="0">
                <a:solidFill>
                  <a:srgbClr val="FF0000"/>
                </a:solidFill>
              </a:rPr>
              <a:t>&gt;</a:t>
            </a:r>
            <a:endParaRPr lang="en-VN" sz="3200" dirty="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A8B2C4EF-6B8C-4300-9B1B-E2A4E43973D4}"/>
              </a:ext>
            </a:extLst>
          </p:cNvPr>
          <p:cNvSpPr txBox="1"/>
          <p:nvPr/>
        </p:nvSpPr>
        <p:spPr>
          <a:xfrm>
            <a:off x="9139624" y="2284467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/>
              <a:t>237 &gt; 233</a:t>
            </a:r>
          </a:p>
          <a:p>
            <a:pPr>
              <a:lnSpc>
                <a:spcPct val="150000"/>
              </a:lnSpc>
            </a:pPr>
            <a:r>
              <a:rPr lang="en-VN" sz="3200" dirty="0"/>
              <a:t>233 &lt; 237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9CB1C51-C055-4CE4-8C49-3A2EDF7C906D}"/>
              </a:ext>
            </a:extLst>
          </p:cNvPr>
          <p:cNvSpPr/>
          <p:nvPr/>
        </p:nvSpPr>
        <p:spPr>
          <a:xfrm>
            <a:off x="4042949" y="2760218"/>
            <a:ext cx="303915" cy="9806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Oval 316">
            <a:extLst>
              <a:ext uri="{FF2B5EF4-FFF2-40B4-BE49-F238E27FC236}">
                <a16:creationId xmlns:a16="http://schemas.microsoft.com/office/drawing/2014/main" id="{AB52B605-DFA7-4848-B923-B73AAEEA458C}"/>
              </a:ext>
            </a:extLst>
          </p:cNvPr>
          <p:cNvSpPr/>
          <p:nvPr/>
        </p:nvSpPr>
        <p:spPr>
          <a:xfrm>
            <a:off x="7993507" y="2823049"/>
            <a:ext cx="303915" cy="9806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158" grpId="0"/>
      <p:bldP spid="159" grpId="0"/>
      <p:bldP spid="160" grpId="0" uiExpand="1" build="p"/>
      <p:bldP spid="2" grpId="0" animBg="1"/>
      <p:bldP spid="3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>
            <a:extLst>
              <a:ext uri="{FF2B5EF4-FFF2-40B4-BE49-F238E27FC236}">
                <a16:creationId xmlns:a16="http://schemas.microsoft.com/office/drawing/2014/main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64891"/>
            <a:ext cx="1474755" cy="737377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326190B7-1DBA-4325-B3CC-F2DA6D429DAC}"/>
              </a:ext>
            </a:extLst>
          </p:cNvPr>
          <p:cNvSpPr txBox="1"/>
          <p:nvPr/>
        </p:nvSpPr>
        <p:spPr>
          <a:xfrm>
            <a:off x="3667839" y="4079362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328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7D315398-9DA8-43ED-8BC7-FD4E3244F058}"/>
              </a:ext>
            </a:extLst>
          </p:cNvPr>
          <p:cNvSpPr/>
          <p:nvPr/>
        </p:nvSpPr>
        <p:spPr>
          <a:xfrm>
            <a:off x="5679841" y="4074691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dirty="0"/>
              <a:t>338</a:t>
            </a:r>
            <a:endParaRPr lang="en-VN" dirty="0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71F1D0B-D4A3-49FC-B676-21D0C90EC3C4}"/>
              </a:ext>
            </a:extLst>
          </p:cNvPr>
          <p:cNvSpPr/>
          <p:nvPr/>
        </p:nvSpPr>
        <p:spPr>
          <a:xfrm>
            <a:off x="4945190" y="3964963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5400" dirty="0">
                <a:solidFill>
                  <a:srgbClr val="FF0000"/>
                </a:solidFill>
              </a:rPr>
              <a:t>&lt;</a:t>
            </a:r>
            <a:endParaRPr lang="en-VN" sz="3200" dirty="0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923F7555-2F45-4AD7-A4DB-277D3FDF92DC}"/>
              </a:ext>
            </a:extLst>
          </p:cNvPr>
          <p:cNvSpPr txBox="1"/>
          <p:nvPr/>
        </p:nvSpPr>
        <p:spPr>
          <a:xfrm>
            <a:off x="9218030" y="2341319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/>
              <a:t>328 &lt; 338</a:t>
            </a:r>
          </a:p>
          <a:p>
            <a:pPr>
              <a:lnSpc>
                <a:spcPct val="150000"/>
              </a:lnSpc>
            </a:pPr>
            <a:r>
              <a:rPr lang="en-VN" sz="3200" dirty="0"/>
              <a:t>338 &gt; 328</a:t>
            </a: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BC51ADB7-FC1C-44D6-93C8-BF60E3361DAF}"/>
              </a:ext>
            </a:extLst>
          </p:cNvPr>
          <p:cNvGrpSpPr/>
          <p:nvPr/>
        </p:nvGrpSpPr>
        <p:grpSpPr>
          <a:xfrm>
            <a:off x="1569312" y="2240611"/>
            <a:ext cx="7080813" cy="1826846"/>
            <a:chOff x="1314480" y="4091735"/>
            <a:chExt cx="7080813" cy="1826846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87917806-586D-4494-A3B0-9B6326098228}"/>
                </a:ext>
              </a:extLst>
            </p:cNvPr>
            <p:cNvSpPr/>
            <p:nvPr/>
          </p:nvSpPr>
          <p:spPr>
            <a:xfrm>
              <a:off x="1314480" y="4091735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4750D85A-6375-4544-A611-B1D3A3055E76}"/>
                </a:ext>
              </a:extLst>
            </p:cNvPr>
            <p:cNvSpPr/>
            <p:nvPr/>
          </p:nvSpPr>
          <p:spPr>
            <a:xfrm>
              <a:off x="5311969" y="4091735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A7B7702F-058C-40D1-85F2-42FC0A653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198" y="4351715"/>
              <a:ext cx="1002667" cy="1002667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12189FE9-C72B-4A60-ABCF-0BCCC06BC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706" y="4487223"/>
              <a:ext cx="1002667" cy="1002667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5912FB8D-69B8-4E12-8428-6860D2FE5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430" y="4361633"/>
              <a:ext cx="1002667" cy="1002667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16AE1521-2568-49B4-98B8-E725FACE4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38" y="4497141"/>
              <a:ext cx="1002667" cy="1002667"/>
            </a:xfrm>
            <a:prstGeom prst="rect">
              <a:avLst/>
            </a:prstGeom>
          </p:spPr>
        </p:pic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8F9C24D7-346C-4E8C-98E1-CFFFD286E2AF}"/>
                </a:ext>
              </a:extLst>
            </p:cNvPr>
            <p:cNvGrpSpPr/>
            <p:nvPr/>
          </p:nvGrpSpPr>
          <p:grpSpPr>
            <a:xfrm>
              <a:off x="3564220" y="4676709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1B7A798B-8960-49B9-BD0C-4D54A735ED8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94F0F112-028D-4936-835F-9A0BCE8E7F6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D3482678-96D8-45B9-997C-B1EAFE53605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2C6C812B-0D67-42D1-914F-E70B9E61BA6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27188B46-B524-4C98-9815-E06B2E22934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F71D6952-5891-4910-AF75-71CD5E7D4CA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B8163714-F6A5-4FAF-999F-1196576E379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271CE047-8F8B-4D40-88B4-FA2CC321F9C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D2237821-CA8C-4772-A7C0-6716A01F32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13F05F01-B9A3-4AD0-8DF7-36A3111C4E1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43732ACD-B897-4CC3-90E9-DACB3EAB73CE}"/>
                </a:ext>
              </a:extLst>
            </p:cNvPr>
            <p:cNvGrpSpPr/>
            <p:nvPr/>
          </p:nvGrpSpPr>
          <p:grpSpPr>
            <a:xfrm>
              <a:off x="3868135" y="4869827"/>
              <a:ext cx="66448" cy="772465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4C35DD98-49CF-4D30-B00F-F31419D1DE3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ED137CF3-B0A5-4890-AF8F-27FFA914E15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9B811FB9-6A53-44AD-B39D-629263CECC8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F7B93170-0D40-44AA-96AC-F2E5DDF6E7F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D1F9DEA4-695C-48B1-93CE-5B3412637C0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3CC34782-F209-4C6C-9C13-787BFD1B0F9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FC01F848-5F5C-4E58-8597-DE1A762BE92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55CDF2F1-552B-489C-8F8A-D1816D5B796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DA9FA90B-8A12-4BC0-A5A7-F5236AA0B439}"/>
                </a:ext>
              </a:extLst>
            </p:cNvPr>
            <p:cNvGrpSpPr/>
            <p:nvPr/>
          </p:nvGrpSpPr>
          <p:grpSpPr>
            <a:xfrm>
              <a:off x="3233782" y="4676709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5F6859EC-D57A-4E78-A32D-20E203B2620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B393D43D-633D-4821-9EB3-741A7E6BED0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8160F8DC-5781-4906-8549-D1A5BA3E376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3FCF2327-6816-44A2-92AC-FC38A17D869A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BD169275-8C78-4CBB-B525-749F4A66C7E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4D3BA14A-4C6F-4D0C-8547-AF36B811F3F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C00B68B2-529B-41B3-AABB-C4B8C696B18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811087DB-06DB-4BA2-B414-74FC137C869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899BC15E-643E-4682-B3DC-7EBF1BE2E27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73238016-6558-4257-9946-0FA456F0923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604D0625-EC3A-4CD6-A39D-FB947924F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06" y="4639623"/>
              <a:ext cx="1002667" cy="1002667"/>
            </a:xfrm>
            <a:prstGeom prst="rect">
              <a:avLst/>
            </a:pr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207E7DE3-DDC9-42F3-8B13-3CB073216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338" y="4649541"/>
              <a:ext cx="1002667" cy="1002667"/>
            </a:xfrm>
            <a:prstGeom prst="rect">
              <a:avLst/>
            </a:prstGeom>
          </p:spPr>
        </p:pic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7F05999E-CEC7-49FB-9B13-1FC7B29B75FE}"/>
                </a:ext>
              </a:extLst>
            </p:cNvPr>
            <p:cNvGrpSpPr/>
            <p:nvPr/>
          </p:nvGrpSpPr>
          <p:grpSpPr>
            <a:xfrm>
              <a:off x="7683638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18AB78B3-4144-4DB5-ADFF-296AE2DDEFF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91C8E247-D496-4A57-ABC6-E686F83479B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03857F60-D306-4A9A-A1C6-D1A2F5B13F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A35CC589-FCEF-4BC8-AD3A-3D5F2AFA0DC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FB8A5AE7-8510-43AB-AA2C-43FFAD970A3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54066718-1FC7-4785-8F83-3D4AB0A2B35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89D2ECFA-CEE6-4789-804E-B2C32AD8BE9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9149A293-15D7-4094-BDCF-53FFD080919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9A0475B7-4604-4EB5-8A8F-31F944EE15A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E36E055B-D142-494A-A203-72B0D34113A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72CDA3B7-B4A9-431C-B216-8C38ACB4AF74}"/>
                </a:ext>
              </a:extLst>
            </p:cNvPr>
            <p:cNvGrpSpPr/>
            <p:nvPr/>
          </p:nvGrpSpPr>
          <p:grpSpPr>
            <a:xfrm>
              <a:off x="7987553" y="4879063"/>
              <a:ext cx="66448" cy="772465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97E40884-1D57-42C3-B020-C482911EB3D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B79C39C8-9664-4664-B101-EEB26DC15E9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8B9F536A-636E-4549-81AE-CA8FE32AFD0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F5544ED4-207A-4852-96EA-0C6D6D887C3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9CA8C33E-8955-4200-94FA-BF68DB9AAA1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D247CFF0-A6A2-4DAF-BAE5-BA2DBC871E8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81D3EF5E-E9C7-48DE-A756-F30CC90CB3A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5C1F1FB7-815A-49FF-978E-DA36C805AB7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8D7E163B-0989-42D1-9576-F6EFDFBF3746}"/>
                </a:ext>
              </a:extLst>
            </p:cNvPr>
            <p:cNvGrpSpPr/>
            <p:nvPr/>
          </p:nvGrpSpPr>
          <p:grpSpPr>
            <a:xfrm>
              <a:off x="7353200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81E9C933-C246-4329-BB20-7D0BDF8412D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0973C4D0-8FD8-467E-B742-6401F4771AF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42AD2A13-3959-4B6B-9683-22A4CEBEF0E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66A54119-AA70-4E90-A8D8-1979D130DD0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AC4AE47A-9ECC-47D5-8742-587A66E5C24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492E1B1E-6965-485B-92DD-B5138A21544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547C34BD-C1C8-499D-9AE3-5E9952F7EF6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DBE1D8C0-21FB-46D3-826A-6084C162133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4B93E7BC-1955-4E5A-950E-97E0F996D13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7D22169-B061-4F62-BCFF-B5274371D37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D5A9C6C2-B966-4C19-95B0-54BE27ACA276}"/>
                </a:ext>
              </a:extLst>
            </p:cNvPr>
            <p:cNvGrpSpPr/>
            <p:nvPr/>
          </p:nvGrpSpPr>
          <p:grpSpPr>
            <a:xfrm>
              <a:off x="7048400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60FD4EF-D92D-4880-B32A-89A08B1E116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952D7FC4-D99F-4843-AA6D-0910B9230E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7D7163B-BF7A-4734-8E93-EF4CEFE9B07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63B2FC30-D6B9-45DE-BE23-54DA839F08A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0466625A-AD39-4A05-891E-612BB997E60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B7C3B271-A1A5-4986-A1E5-D16B2831AC0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8B8E70FC-8A9F-4C92-9908-8B04FF4D998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719F1ACD-36B0-4C7C-9719-F66DB35106C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BCDD2415-8F01-487A-AD75-46E93AF5B0D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327DF6FC-4527-4249-9DF7-5B5EF39B6A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1" name="Oval 180">
            <a:extLst>
              <a:ext uri="{FF2B5EF4-FFF2-40B4-BE49-F238E27FC236}">
                <a16:creationId xmlns:a16="http://schemas.microsoft.com/office/drawing/2014/main" id="{7B616FCD-81BB-4C63-8CC3-8AE05C53C9A5}"/>
              </a:ext>
            </a:extLst>
          </p:cNvPr>
          <p:cNvSpPr/>
          <p:nvPr/>
        </p:nvSpPr>
        <p:spPr>
          <a:xfrm>
            <a:off x="3367469" y="2553501"/>
            <a:ext cx="660046" cy="1411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274ABCA8-648A-4F31-9773-04977886DCEC}"/>
              </a:ext>
            </a:extLst>
          </p:cNvPr>
          <p:cNvSpPr/>
          <p:nvPr/>
        </p:nvSpPr>
        <p:spPr>
          <a:xfrm>
            <a:off x="7080945" y="2647259"/>
            <a:ext cx="1161440" cy="1322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  <p:bldP spid="162" grpId="0"/>
      <p:bldP spid="163" grpId="0"/>
      <p:bldP spid="164" grpId="0" build="p"/>
      <p:bldP spid="181" grpId="0" animBg="1"/>
      <p:bldP spid="182" grpId="0" animBg="1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1190</Words>
  <Application>Microsoft Office PowerPoint</Application>
  <PresentationFormat>Custom</PresentationFormat>
  <Paragraphs>157</Paragraphs>
  <Slides>19</Slides>
  <Notes>16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Open Sans</vt:lpstr>
      <vt:lpstr>等线</vt:lpstr>
      <vt:lpstr>Exo</vt:lpstr>
      <vt:lpstr>Annie Use Your Telescope</vt:lpstr>
      <vt:lpstr>Calibri</vt:lpstr>
      <vt:lpstr>.VnVogue</vt:lpstr>
      <vt:lpstr>Barriecito</vt:lpstr>
      <vt:lpstr>Dekko</vt:lpstr>
      <vt:lpstr>RocknRoll One</vt:lpstr>
      <vt:lpstr>Anaheim</vt:lpstr>
      <vt:lpstr>Lato</vt:lpstr>
      <vt:lpstr>Arial</vt:lpstr>
      <vt:lpstr>Tahoma</vt:lpstr>
      <vt:lpstr>Boogaloo</vt:lpstr>
      <vt:lpstr>Barlow Condensed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53 SO SÁNH CÁC SỐ CÓ BA CHỮ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  <vt:lpstr>4</vt:lpstr>
      <vt:lpstr>PowerPoint Presentation</vt:lpstr>
      <vt:lpstr>PowerPoint Presentation</vt:lpstr>
      <vt:lpstr>Vận dụng</vt:lpstr>
      <vt:lpstr>Trường em có 5 trăm và 4 chục học sinh.  Em hãy viết ra bảng con  số học sinh của trường em.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Phan Thi Linh (FE FSC DN)</cp:lastModifiedBy>
  <cp:revision>53</cp:revision>
  <dcterms:modified xsi:type="dcterms:W3CDTF">2022-01-07T20:06:17Z</dcterms:modified>
</cp:coreProperties>
</file>