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7" r:id="rId1"/>
  </p:sldMasterIdLst>
  <p:notesMasterIdLst>
    <p:notesMasterId r:id="rId12"/>
  </p:notesMasterIdLst>
  <p:sldIdLst>
    <p:sldId id="310" r:id="rId2"/>
    <p:sldId id="333" r:id="rId3"/>
    <p:sldId id="319" r:id="rId4"/>
    <p:sldId id="358" r:id="rId5"/>
    <p:sldId id="359" r:id="rId6"/>
    <p:sldId id="334" r:id="rId7"/>
    <p:sldId id="341" r:id="rId8"/>
    <p:sldId id="259" r:id="rId9"/>
    <p:sldId id="357" r:id="rId10"/>
    <p:sldId id="288" r:id="rId11"/>
  </p:sldIdLst>
  <p:sldSz cx="12161838" cy="6858000"/>
  <p:notesSz cx="6858000" cy="9144000"/>
  <p:embeddedFontLst>
    <p:embeddedFont>
      <p:font typeface="Arial Rounded MT Bold" panose="020F0704030504030204" pitchFamily="34" charset="0"/>
      <p:regular r:id="rId13"/>
    </p:embeddedFont>
    <p:embeddedFont>
      <p:font typeface="Arial-Rounded" panose="020B0500000000000000" pitchFamily="34" charset="0"/>
      <p:regular r:id="rId14"/>
    </p:embeddedFont>
    <p:embeddedFont>
      <p:font typeface="Chewy" panose="02000000000000000000" pitchFamily="2" charset="0"/>
      <p:regular r:id="rId15"/>
    </p:embeddedFont>
    <p:embeddedFont>
      <p:font typeface="Comfortaa" panose="020B0604020202020204" charset="0"/>
      <p:regular r:id="rId16"/>
      <p:bold r:id="rId17"/>
    </p:embeddedFont>
    <p:embeddedFont>
      <p:font typeface="Delius Unicase" panose="020B0604020202020204" charset="0"/>
      <p:regular r:id="rId18"/>
      <p:bold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FF"/>
    <a:srgbClr val="FF5C2F"/>
    <a:srgbClr val="FF8E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21FF5F6-DF97-4530-A9B8-7C82EA46FD81}">
  <a:tblStyle styleId="{A21FF5F6-DF97-4530-A9B8-7C82EA46FD8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722" autoAdjust="0"/>
  </p:normalViewPr>
  <p:slideViewPr>
    <p:cSldViewPr>
      <p:cViewPr varScale="1">
        <p:scale>
          <a:sx n="63" d="100"/>
          <a:sy n="63" d="100"/>
        </p:scale>
        <p:origin x="1002" y="78"/>
      </p:cViewPr>
      <p:guideLst>
        <p:guide orient="horz" pos="2160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0334998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b="1">
                <a:latin typeface="Arial" pitchFamily="34" charset="0"/>
                <a:cs typeface="Arial" pitchFamily="34" charset="0"/>
              </a:rPr>
              <a:t>Rất mong nhận được phản hồi và góp ý từ Quý Thầy Cô để bộ giáo án ppt được hoàn thiện hơn.</a:t>
            </a:r>
          </a:p>
          <a:p>
            <a:r>
              <a:rPr lang="en-US" sz="1100" b="1">
                <a:latin typeface="Arial" pitchFamily="34" charset="0"/>
                <a:cs typeface="Arial" pitchFamily="34" charset="0"/>
              </a:rPr>
              <a:t>Mọi thông tin phản hồi mong được QTC gửi về:</a:t>
            </a:r>
          </a:p>
          <a:p>
            <a:r>
              <a:rPr lang="en-US" sz="1100" b="1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en-US" sz="1100" b="1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en-US" sz="1100">
                <a:hlinkClick r:id="rId3"/>
              </a:rPr>
              <a:t>https://www.facebook.com/nhilinh.phan/</a:t>
            </a:r>
            <a:endParaRPr lang="en-US" sz="1100"/>
          </a:p>
          <a:p>
            <a:r>
              <a:rPr lang="en-US" sz="1100" b="1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en-US" sz="1100">
                <a:hlinkClick r:id="rId4"/>
              </a:rPr>
              <a:t>https://www.facebook.com/groups/443096903751589</a:t>
            </a:r>
            <a:endParaRPr lang="en-US" sz="1100" b="1">
              <a:latin typeface="Arial" pitchFamily="34" charset="0"/>
              <a:cs typeface="Arial" pitchFamily="34" charset="0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9794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/>
              <a:t>Thầy cô copy link thả vào địa chỉ web để đọc nội dung các bài báo nhé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BE602FCF-448E-419E-82E4-12DAE3C8EF8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0881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/>
              <a:t>Thầy cô copy link thả vào địa chỉ web để đọc nội dung các bài báo nhé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BE602FCF-448E-419E-82E4-12DAE3C8EF8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2116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/>
              <a:t>Thầy cô copy link thả vào địa chỉ web để đọc nội dung các bài báo nhé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BE602FCF-448E-419E-82E4-12DAE3C8EF8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0304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BE602FCF-448E-419E-82E4-12DAE3C8EF8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0688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841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g8f342daea5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5" name="Google Shape;665;g8f342daea5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100" b="1">
                <a:latin typeface="Arial" pitchFamily="34" charset="0"/>
                <a:cs typeface="Arial" pitchFamily="34" charset="0"/>
              </a:rPr>
              <a:t>Rất mong nhận được phản hồi và góp ý từ Quý Thầy Cô để bộ giáo án ppt được hoàn thiện hơn.</a:t>
            </a:r>
          </a:p>
          <a:p>
            <a:r>
              <a:rPr lang="en-US" sz="1100" b="1">
                <a:latin typeface="Arial" pitchFamily="34" charset="0"/>
                <a:cs typeface="Arial" pitchFamily="34" charset="0"/>
              </a:rPr>
              <a:t>Mọi thông tin phản hồi mong được QTC gửi về:</a:t>
            </a:r>
          </a:p>
          <a:p>
            <a:r>
              <a:rPr lang="en-US" sz="1100" b="1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en-US" sz="1100" b="1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en-US" sz="1100">
                <a:hlinkClick r:id="rId3"/>
              </a:rPr>
              <a:t>https://www.facebook.com/nhilinh.phan/</a:t>
            </a:r>
            <a:endParaRPr lang="en-US" sz="1100"/>
          </a:p>
          <a:p>
            <a:r>
              <a:rPr lang="en-US" sz="1100" b="1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en-US" sz="1100">
                <a:hlinkClick r:id="rId4"/>
              </a:rPr>
              <a:t>https://www.facebook.com/groups/443096903751589</a:t>
            </a:r>
            <a:endParaRPr lang="en-US" sz="1100" b="1">
              <a:latin typeface="Arial" pitchFamily="34" charset="0"/>
              <a:cs typeface="Arial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b="1">
                <a:latin typeface="Arial" pitchFamily="34" charset="0"/>
                <a:cs typeface="Arial" pitchFamily="34" charset="0"/>
              </a:rPr>
              <a:t>Rất mong nhận được phản hồi và góp ý từ Quý Thầy Cô để bộ giáo án ppt được hoàn thiện hơn.</a:t>
            </a:r>
          </a:p>
          <a:p>
            <a:r>
              <a:rPr lang="en-US" sz="1600" b="1">
                <a:latin typeface="Arial" pitchFamily="34" charset="0"/>
                <a:cs typeface="Arial" pitchFamily="34" charset="0"/>
              </a:rPr>
              <a:t>Mọi thông tin phản hồi mong được QTC gửi về:</a:t>
            </a:r>
          </a:p>
          <a:p>
            <a:r>
              <a:rPr lang="en-US" sz="1600" b="1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en-US" sz="1600" b="1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en-US" sz="1600">
                <a:hlinkClick r:id="rId3"/>
              </a:rPr>
              <a:t>https://www.facebook.com/nhilinh.phan/</a:t>
            </a:r>
            <a:endParaRPr lang="en-US" sz="1600"/>
          </a:p>
          <a:p>
            <a:r>
              <a:rPr lang="en-US" sz="1600" b="1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en-US" sz="1600">
                <a:hlinkClick r:id="rId4"/>
              </a:rPr>
              <a:t>https://www.facebook.com/groups/443096903751589</a:t>
            </a:r>
            <a:endParaRPr lang="en-US" sz="16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02FCF-448E-419E-82E4-12DAE3C8EF8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337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7"/>
          <p:cNvSpPr txBox="1">
            <a:spLocks noGrp="1"/>
          </p:cNvSpPr>
          <p:nvPr>
            <p:ph type="subTitle" idx="1"/>
          </p:nvPr>
        </p:nvSpPr>
        <p:spPr>
          <a:xfrm>
            <a:off x="948614" y="2290933"/>
            <a:ext cx="3435879" cy="3364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lvl="1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>
              <a:spcBef>
                <a:spcPts val="2130"/>
              </a:spcBef>
              <a:spcAft>
                <a:spcPts val="2130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125" name="Google Shape;125;p7"/>
          <p:cNvSpPr txBox="1">
            <a:spLocks noGrp="1"/>
          </p:cNvSpPr>
          <p:nvPr>
            <p:ph type="title"/>
          </p:nvPr>
        </p:nvSpPr>
        <p:spPr>
          <a:xfrm>
            <a:off x="948614" y="719333"/>
            <a:ext cx="4497247" cy="817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7"/>
          <p:cNvSpPr/>
          <p:nvPr/>
        </p:nvSpPr>
        <p:spPr>
          <a:xfrm rot="10800000">
            <a:off x="6905330" y="5656803"/>
            <a:ext cx="5256508" cy="1201181"/>
          </a:xfrm>
          <a:custGeom>
            <a:avLst/>
            <a:gdLst/>
            <a:ahLst/>
            <a:cxnLst/>
            <a:rect l="l" t="t" r="r" b="b"/>
            <a:pathLst>
              <a:path w="77596" h="17648" extrusionOk="0">
                <a:moveTo>
                  <a:pt x="0" y="0"/>
                </a:moveTo>
                <a:lnTo>
                  <a:pt x="0" y="17265"/>
                </a:lnTo>
                <a:cubicBezTo>
                  <a:pt x="929" y="17521"/>
                  <a:pt x="1890" y="17648"/>
                  <a:pt x="2769" y="17648"/>
                </a:cubicBezTo>
                <a:cubicBezTo>
                  <a:pt x="3369" y="17648"/>
                  <a:pt x="3931" y="17589"/>
                  <a:pt x="4417" y="17471"/>
                </a:cubicBezTo>
                <a:cubicBezTo>
                  <a:pt x="7645" y="16694"/>
                  <a:pt x="10069" y="14065"/>
                  <a:pt x="12614" y="11894"/>
                </a:cubicBezTo>
                <a:cubicBezTo>
                  <a:pt x="14644" y="10169"/>
                  <a:pt x="17188" y="8633"/>
                  <a:pt x="19719" y="8633"/>
                </a:cubicBezTo>
                <a:cubicBezTo>
                  <a:pt x="20374" y="8633"/>
                  <a:pt x="21028" y="8736"/>
                  <a:pt x="21673" y="8965"/>
                </a:cubicBezTo>
                <a:cubicBezTo>
                  <a:pt x="23207" y="9517"/>
                  <a:pt x="24433" y="10715"/>
                  <a:pt x="25846" y="11538"/>
                </a:cubicBezTo>
                <a:cubicBezTo>
                  <a:pt x="27257" y="12366"/>
                  <a:pt x="28860" y="12756"/>
                  <a:pt x="30473" y="12756"/>
                </a:cubicBezTo>
                <a:cubicBezTo>
                  <a:pt x="33804" y="12756"/>
                  <a:pt x="37175" y="11092"/>
                  <a:pt x="38966" y="8179"/>
                </a:cubicBezTo>
                <a:cubicBezTo>
                  <a:pt x="39396" y="7468"/>
                  <a:pt x="39827" y="6635"/>
                  <a:pt x="40622" y="6420"/>
                </a:cubicBezTo>
                <a:cubicBezTo>
                  <a:pt x="40758" y="6381"/>
                  <a:pt x="40894" y="6364"/>
                  <a:pt x="41029" y="6364"/>
                </a:cubicBezTo>
                <a:cubicBezTo>
                  <a:pt x="41615" y="6364"/>
                  <a:pt x="42196" y="6685"/>
                  <a:pt x="42728" y="6981"/>
                </a:cubicBezTo>
                <a:cubicBezTo>
                  <a:pt x="47006" y="9329"/>
                  <a:pt x="51852" y="10503"/>
                  <a:pt x="56697" y="10503"/>
                </a:cubicBezTo>
                <a:cubicBezTo>
                  <a:pt x="61528" y="10503"/>
                  <a:pt x="66358" y="9336"/>
                  <a:pt x="70623" y="7000"/>
                </a:cubicBezTo>
                <a:cubicBezTo>
                  <a:pt x="73010" y="5699"/>
                  <a:pt x="75265" y="4015"/>
                  <a:pt x="76725" y="1684"/>
                </a:cubicBezTo>
                <a:cubicBezTo>
                  <a:pt x="77062" y="1151"/>
                  <a:pt x="77352" y="590"/>
                  <a:pt x="77595" y="9"/>
                </a:cubicBezTo>
                <a:lnTo>
                  <a:pt x="0" y="0"/>
                </a:ln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"/>
          <p:cNvSpPr/>
          <p:nvPr/>
        </p:nvSpPr>
        <p:spPr>
          <a:xfrm flipH="1">
            <a:off x="10963743" y="2290934"/>
            <a:ext cx="1198095" cy="4567089"/>
          </a:xfrm>
          <a:custGeom>
            <a:avLst/>
            <a:gdLst/>
            <a:ahLst/>
            <a:cxnLst/>
            <a:rect l="l" t="t" r="r" b="b"/>
            <a:pathLst>
              <a:path w="16414" h="62270" extrusionOk="0">
                <a:moveTo>
                  <a:pt x="4865" y="1"/>
                </a:moveTo>
                <a:cubicBezTo>
                  <a:pt x="4187" y="1"/>
                  <a:pt x="3536" y="74"/>
                  <a:pt x="2938" y="218"/>
                </a:cubicBezTo>
                <a:cubicBezTo>
                  <a:pt x="1881" y="480"/>
                  <a:pt x="880" y="929"/>
                  <a:pt x="0" y="1565"/>
                </a:cubicBezTo>
                <a:lnTo>
                  <a:pt x="0" y="62270"/>
                </a:lnTo>
                <a:lnTo>
                  <a:pt x="12830" y="62270"/>
                </a:lnTo>
                <a:cubicBezTo>
                  <a:pt x="12867" y="61119"/>
                  <a:pt x="12502" y="59874"/>
                  <a:pt x="11585" y="58658"/>
                </a:cubicBezTo>
                <a:cubicBezTo>
                  <a:pt x="9339" y="55672"/>
                  <a:pt x="4773" y="53810"/>
                  <a:pt x="3210" y="50675"/>
                </a:cubicBezTo>
                <a:cubicBezTo>
                  <a:pt x="2967" y="50198"/>
                  <a:pt x="2807" y="49683"/>
                  <a:pt x="2742" y="49159"/>
                </a:cubicBezTo>
                <a:cubicBezTo>
                  <a:pt x="2508" y="47241"/>
                  <a:pt x="3678" y="45594"/>
                  <a:pt x="5194" y="44537"/>
                </a:cubicBezTo>
                <a:cubicBezTo>
                  <a:pt x="7121" y="43198"/>
                  <a:pt x="9611" y="42412"/>
                  <a:pt x="11201" y="40803"/>
                </a:cubicBezTo>
                <a:cubicBezTo>
                  <a:pt x="16414" y="35516"/>
                  <a:pt x="9816" y="24904"/>
                  <a:pt x="11342" y="17483"/>
                </a:cubicBezTo>
                <a:cubicBezTo>
                  <a:pt x="11885" y="14910"/>
                  <a:pt x="13391" y="12785"/>
                  <a:pt x="13934" y="10212"/>
                </a:cubicBezTo>
                <a:cubicBezTo>
                  <a:pt x="14552" y="7096"/>
                  <a:pt x="13335" y="3905"/>
                  <a:pt x="10808" y="1987"/>
                </a:cubicBezTo>
                <a:cubicBezTo>
                  <a:pt x="9046" y="628"/>
                  <a:pt x="6842" y="1"/>
                  <a:pt x="486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7"/>
          <p:cNvSpPr/>
          <p:nvPr/>
        </p:nvSpPr>
        <p:spPr>
          <a:xfrm flipH="1">
            <a:off x="11444232" y="3994782"/>
            <a:ext cx="92206" cy="92745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7"/>
          <p:cNvSpPr/>
          <p:nvPr/>
        </p:nvSpPr>
        <p:spPr>
          <a:xfrm flipH="1">
            <a:off x="10656421" y="5782695"/>
            <a:ext cx="92206" cy="92648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8" y="0"/>
                </a:moveTo>
                <a:cubicBezTo>
                  <a:pt x="216" y="0"/>
                  <a:pt x="0" y="216"/>
                  <a:pt x="0" y="478"/>
                </a:cubicBezTo>
                <a:cubicBezTo>
                  <a:pt x="0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0"/>
                  <a:pt x="4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7"/>
          <p:cNvSpPr/>
          <p:nvPr/>
        </p:nvSpPr>
        <p:spPr>
          <a:xfrm flipH="1">
            <a:off x="10967246" y="5534815"/>
            <a:ext cx="200531" cy="201716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7"/>
          <p:cNvSpPr/>
          <p:nvPr/>
        </p:nvSpPr>
        <p:spPr>
          <a:xfrm flipH="1">
            <a:off x="10463902" y="5310636"/>
            <a:ext cx="92302" cy="92648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9" y="955"/>
                  <a:pt x="955" y="740"/>
                  <a:pt x="955" y="478"/>
                </a:cubicBezTo>
                <a:cubicBezTo>
                  <a:pt x="955" y="216"/>
                  <a:pt x="749" y="0"/>
                  <a:pt x="4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7"/>
          <p:cNvSpPr/>
          <p:nvPr/>
        </p:nvSpPr>
        <p:spPr>
          <a:xfrm flipH="1">
            <a:off x="11709838" y="3554543"/>
            <a:ext cx="207874" cy="208869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7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66"/>
                  <a:pt x="487" y="2152"/>
                  <a:pt x="1077" y="2152"/>
                </a:cubicBezTo>
                <a:cubicBezTo>
                  <a:pt x="1666" y="2152"/>
                  <a:pt x="2153" y="1666"/>
                  <a:pt x="2153" y="1076"/>
                </a:cubicBezTo>
                <a:cubicBezTo>
                  <a:pt x="2153" y="487"/>
                  <a:pt x="1666" y="0"/>
                  <a:pt x="10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7"/>
          <p:cNvSpPr/>
          <p:nvPr/>
        </p:nvSpPr>
        <p:spPr>
          <a:xfrm flipH="1">
            <a:off x="9719382" y="6347203"/>
            <a:ext cx="207874" cy="208869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7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66"/>
                  <a:pt x="487" y="2152"/>
                  <a:pt x="1077" y="2152"/>
                </a:cubicBezTo>
                <a:cubicBezTo>
                  <a:pt x="1666" y="2152"/>
                  <a:pt x="2153" y="1666"/>
                  <a:pt x="2153" y="1076"/>
                </a:cubicBezTo>
                <a:cubicBezTo>
                  <a:pt x="2153" y="487"/>
                  <a:pt x="1666" y="0"/>
                  <a:pt x="10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8"/>
          <p:cNvSpPr/>
          <p:nvPr/>
        </p:nvSpPr>
        <p:spPr>
          <a:xfrm>
            <a:off x="427141" y="366600"/>
            <a:ext cx="11307557" cy="6124800"/>
          </a:xfrm>
          <a:prstGeom prst="roundRect">
            <a:avLst>
              <a:gd name="adj" fmla="val 344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18"/>
          <p:cNvSpPr txBox="1">
            <a:spLocks noGrp="1"/>
          </p:cNvSpPr>
          <p:nvPr>
            <p:ph type="title"/>
          </p:nvPr>
        </p:nvSpPr>
        <p:spPr>
          <a:xfrm>
            <a:off x="957625" y="719200"/>
            <a:ext cx="10255765" cy="710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89946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48614" y="719333"/>
            <a:ext cx="10264543" cy="8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elius Unicase"/>
              <a:buNone/>
              <a:defRPr sz="30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48614" y="1536633"/>
            <a:ext cx="10264543" cy="46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3" r:id="rId1"/>
    <p:sldLayoutId id="2147483658" r:id="rId2"/>
    <p:sldLayoutId id="2147483678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facebook.com/groups/443096903751589" TargetMode="External"/><Relationship Id="rId4" Type="http://schemas.openxmlformats.org/officeDocument/2006/relationships/hyperlink" Target="https://www.facebook.com/nhilinh.phan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" y="0"/>
            <a:ext cx="12157087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6042" y="2743200"/>
            <a:ext cx="7970839" cy="1371600"/>
          </a:xfrm>
          <a:prstGeom prst="rect">
            <a:avLst/>
          </a:prstGeom>
          <a:solidFill>
            <a:schemeClr val="bg1"/>
          </a:solidFill>
        </p:spPr>
        <p:txBody>
          <a:bodyPr vert="horz" lIns="121725" tIns="60862" rIns="121725" bIns="60862" rtlCol="0" anchor="ctr">
            <a:normAutofit/>
          </a:bodyPr>
          <a:lstStyle>
            <a:lvl1pPr algn="ctr" defTabSz="1217249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b="1">
                <a:latin typeface="Arial" pitchFamily="34" charset="0"/>
                <a:ea typeface="Arial-Rounded" pitchFamily="34" charset="0"/>
                <a:cs typeface="Arial" pitchFamily="34" charset="0"/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7634605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44219" y="388541"/>
            <a:ext cx="9273401" cy="250837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5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157"/>
          <a:stretch/>
        </p:blipFill>
        <p:spPr>
          <a:xfrm>
            <a:off x="2508380" y="540564"/>
            <a:ext cx="2109319" cy="202054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44219" y="3429001"/>
            <a:ext cx="9273401" cy="2241383"/>
          </a:xfrm>
          <a:prstGeom prst="rect">
            <a:avLst/>
          </a:prstGeom>
          <a:solidFill>
            <a:srgbClr val="D8F4E3"/>
          </a:solidFill>
        </p:spPr>
        <p:txBody>
          <a:bodyPr wrap="square" rtlCol="0">
            <a:spAutoFit/>
          </a:bodyPr>
          <a:lstStyle/>
          <a:p>
            <a:r>
              <a:rPr lang="en-US" sz="1995" b="1">
                <a:latin typeface="Arial" pitchFamily="34" charset="0"/>
                <a:cs typeface="Arial" pitchFamily="34" charset="0"/>
              </a:rPr>
              <a:t>Thân chào Quý Thầy Cô!</a:t>
            </a:r>
          </a:p>
          <a:p>
            <a:r>
              <a:rPr lang="en-US" sz="1995" b="1">
                <a:latin typeface="Arial" pitchFamily="34" charset="0"/>
                <a:cs typeface="Arial" pitchFamily="34" charset="0"/>
              </a:rPr>
              <a:t>Rất mong nhận được phản hồi và góp ý từ Quý Thầy Cô để bộ giáo án ppt được hoàn thiện hơn.</a:t>
            </a:r>
          </a:p>
          <a:p>
            <a:r>
              <a:rPr lang="en-US" sz="1995" b="1">
                <a:latin typeface="Arial" pitchFamily="34" charset="0"/>
                <a:cs typeface="Arial" pitchFamily="34" charset="0"/>
              </a:rPr>
              <a:t>Mọi thông tin phản hồi mong được QTC gửi về:</a:t>
            </a:r>
          </a:p>
          <a:p>
            <a:r>
              <a:rPr lang="en-US" sz="1995" b="1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en-US" sz="1995" b="1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en-US" sz="1995">
                <a:hlinkClick r:id="rId4"/>
              </a:rPr>
              <a:t>https://www.facebook.com/nhilinh.phan/</a:t>
            </a:r>
            <a:endParaRPr lang="en-US" sz="1995"/>
          </a:p>
          <a:p>
            <a:r>
              <a:rPr lang="en-US" sz="1995" b="1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en-US" sz="1995">
                <a:hlinkClick r:id="rId5"/>
              </a:rPr>
              <a:t>https://www.facebook.com/groups/443096903751589</a:t>
            </a:r>
            <a:endParaRPr lang="en-US" sz="1995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88724" y="1254837"/>
            <a:ext cx="5092769" cy="13203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5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Người soạn	: Phan Thị Linh</a:t>
            </a:r>
          </a:p>
          <a:p>
            <a:r>
              <a:rPr lang="en-US" sz="1995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Năm sinh		: 1990</a:t>
            </a:r>
          </a:p>
          <a:p>
            <a:r>
              <a:rPr lang="en-US" sz="1995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Đơn vị công tác	: </a:t>
            </a:r>
          </a:p>
          <a:p>
            <a:r>
              <a:rPr lang="en-US" sz="1995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LH		: 0916.604.268</a:t>
            </a:r>
          </a:p>
        </p:txBody>
      </p:sp>
    </p:spTree>
    <p:extLst>
      <p:ext uri="{BB962C8B-B14F-4D97-AF65-F5344CB8AC3E}">
        <p14:creationId xmlns:p14="http://schemas.microsoft.com/office/powerpoint/2010/main" val="6052164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333" b="83611" l="9000" r="8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9967" b="16031"/>
          <a:stretch/>
        </p:blipFill>
        <p:spPr>
          <a:xfrm>
            <a:off x="0" y="0"/>
            <a:ext cx="3490194" cy="35242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40224" y="2171700"/>
            <a:ext cx="7699330" cy="3093080"/>
          </a:xfrm>
          <a:prstGeom prst="rect">
            <a:avLst/>
          </a:prstGeom>
          <a:noFill/>
        </p:spPr>
        <p:txBody>
          <a:bodyPr wrap="square" lIns="45647" tIns="22823" rIns="45647" bIns="22823" rtlCol="0">
            <a:spAutoFit/>
          </a:bodyPr>
          <a:lstStyle/>
          <a:p>
            <a:pPr algn="ctr"/>
            <a:r>
              <a:rPr lang="en-US" sz="9900">
                <a:solidFill>
                  <a:srgbClr val="0070C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Khởi động:</a:t>
            </a:r>
            <a:endParaRPr lang="en-US" sz="3300">
              <a:solidFill>
                <a:srgbClr val="0070C0"/>
              </a:solidFill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300">
                <a:solidFill>
                  <a:srgbClr val="0070C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Thi đua các tổ xem tổ nào sưu tầm được nhiều sách, báo, bài thơ, câu chuyện… theo chủ đề thầy cô đã dặn dò.</a:t>
            </a:r>
          </a:p>
        </p:txBody>
      </p:sp>
    </p:spTree>
    <p:extLst>
      <p:ext uri="{BB962C8B-B14F-4D97-AF65-F5344CB8AC3E}">
        <p14:creationId xmlns:p14="http://schemas.microsoft.com/office/powerpoint/2010/main" val="14489963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213519" y="304800"/>
            <a:ext cx="11619304" cy="1230809"/>
            <a:chOff x="294783" y="915918"/>
            <a:chExt cx="10416046" cy="1230809"/>
          </a:xfrm>
        </p:grpSpPr>
        <p:grpSp>
          <p:nvGrpSpPr>
            <p:cNvPr id="22" name="Group 21"/>
            <p:cNvGrpSpPr/>
            <p:nvPr/>
          </p:nvGrpSpPr>
          <p:grpSpPr>
            <a:xfrm>
              <a:off x="294783" y="915918"/>
              <a:ext cx="758018" cy="731520"/>
              <a:chOff x="3065608" y="1727884"/>
              <a:chExt cx="1240358" cy="1188720"/>
            </a:xfrm>
          </p:grpSpPr>
          <p:sp>
            <p:nvSpPr>
              <p:cNvPr id="24" name="Google Shape;418;p36"/>
              <p:cNvSpPr/>
              <p:nvPr/>
            </p:nvSpPr>
            <p:spPr>
              <a:xfrm>
                <a:off x="3065608" y="1727884"/>
                <a:ext cx="1073041" cy="1188720"/>
              </a:xfrm>
              <a:prstGeom prst="ellipse">
                <a:avLst/>
              </a:prstGeom>
              <a:solidFill>
                <a:srgbClr val="FF9999"/>
              </a:solidFill>
              <a:ln>
                <a:noFill/>
              </a:ln>
            </p:spPr>
            <p:txBody>
              <a:bodyPr spcFirstLastPara="1" wrap="square" lIns="121705" tIns="121705" rIns="121705" bIns="121705" anchor="ctr" anchorCtr="0">
                <a:noAutofit/>
              </a:bodyPr>
              <a:lstStyle/>
              <a:p>
                <a:pPr algn="just"/>
                <a:endParaRPr sz="4000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</p:txBody>
          </p:sp>
          <p:sp>
            <p:nvSpPr>
              <p:cNvPr id="25" name="Google Shape;423;p36"/>
              <p:cNvSpPr txBox="1">
                <a:spLocks/>
              </p:cNvSpPr>
              <p:nvPr/>
            </p:nvSpPr>
            <p:spPr>
              <a:xfrm>
                <a:off x="3108967" y="1937044"/>
                <a:ext cx="1196999" cy="770400"/>
              </a:xfrm>
              <a:prstGeom prst="rect">
                <a:avLst/>
              </a:prstGeom>
            </p:spPr>
            <p:txBody>
              <a:bodyPr spcFirstLastPara="1" wrap="square" lIns="121705" tIns="121705" rIns="121705" bIns="12170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just"/>
                <a:r>
                  <a:rPr lang="en" sz="5400">
                    <a:solidFill>
                      <a:srgbClr val="002060"/>
                    </a:solidFill>
                    <a:latin typeface="Arial Rounded MT Bold" pitchFamily="34" charset="0"/>
                    <a:ea typeface="Arial-Rounded" pitchFamily="34" charset="0"/>
                    <a:cs typeface="Arial-Rounded" pitchFamily="34" charset="0"/>
                  </a:rPr>
                  <a:t>1</a:t>
                </a:r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1079442" y="946398"/>
              <a:ext cx="963138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>
                  <a:latin typeface="+mj-lt"/>
                  <a:ea typeface="Arial-Rounded" pitchFamily="34" charset="0"/>
                  <a:cs typeface="Arial-Rounded" pitchFamily="34" charset="0"/>
                </a:rPr>
                <a:t>Tìm đọc sách, báo viết về các hoạt động giữ gìn môi trường xanh, sạch, đẹp ở nhà trường.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58A1A376-72E4-460D-951F-7397EAD3608D}"/>
              </a:ext>
            </a:extLst>
          </p:cNvPr>
          <p:cNvSpPr txBox="1"/>
          <p:nvPr/>
        </p:nvSpPr>
        <p:spPr>
          <a:xfrm>
            <a:off x="1089819" y="5440680"/>
            <a:ext cx="99822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/>
              <a:t>Các bài bài thầy cô tham khảo:</a:t>
            </a:r>
          </a:p>
          <a:p>
            <a:r>
              <a:rPr lang="en-US" sz="2800"/>
              <a:t>https://baothanhhoa.vn/moi-truong/quan-tam-giao-duc-bao-ve-moi-truong-trong-truong-hoc/102717.htm</a:t>
            </a:r>
          </a:p>
        </p:txBody>
      </p:sp>
      <p:pic>
        <p:nvPicPr>
          <p:cNvPr id="1026" name="Picture 2" descr="Quan tâm giáo dục bảo vệ môi trường trong trường học">
            <a:extLst>
              <a:ext uri="{FF2B5EF4-FFF2-40B4-BE49-F238E27FC236}">
                <a16:creationId xmlns:a16="http://schemas.microsoft.com/office/drawing/2014/main" id="{653350BB-64EA-4A71-9C78-840AB446F5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203" y="1612152"/>
            <a:ext cx="4847431" cy="3721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1229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213519" y="304800"/>
            <a:ext cx="11619304" cy="1230809"/>
            <a:chOff x="294783" y="915918"/>
            <a:chExt cx="10416046" cy="1230809"/>
          </a:xfrm>
        </p:grpSpPr>
        <p:grpSp>
          <p:nvGrpSpPr>
            <p:cNvPr id="22" name="Group 21"/>
            <p:cNvGrpSpPr/>
            <p:nvPr/>
          </p:nvGrpSpPr>
          <p:grpSpPr>
            <a:xfrm>
              <a:off x="294783" y="915918"/>
              <a:ext cx="758018" cy="731520"/>
              <a:chOff x="3065608" y="1727884"/>
              <a:chExt cx="1240358" cy="1188720"/>
            </a:xfrm>
          </p:grpSpPr>
          <p:sp>
            <p:nvSpPr>
              <p:cNvPr id="24" name="Google Shape;418;p36"/>
              <p:cNvSpPr/>
              <p:nvPr/>
            </p:nvSpPr>
            <p:spPr>
              <a:xfrm>
                <a:off x="3065608" y="1727884"/>
                <a:ext cx="1073041" cy="1188720"/>
              </a:xfrm>
              <a:prstGeom prst="ellipse">
                <a:avLst/>
              </a:prstGeom>
              <a:solidFill>
                <a:srgbClr val="FF9999"/>
              </a:solidFill>
              <a:ln>
                <a:noFill/>
              </a:ln>
            </p:spPr>
            <p:txBody>
              <a:bodyPr spcFirstLastPara="1" wrap="square" lIns="121705" tIns="121705" rIns="121705" bIns="121705" anchor="ctr" anchorCtr="0">
                <a:noAutofit/>
              </a:bodyPr>
              <a:lstStyle/>
              <a:p>
                <a:pPr algn="just"/>
                <a:endParaRPr sz="4000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</p:txBody>
          </p:sp>
          <p:sp>
            <p:nvSpPr>
              <p:cNvPr id="25" name="Google Shape;423;p36"/>
              <p:cNvSpPr txBox="1">
                <a:spLocks/>
              </p:cNvSpPr>
              <p:nvPr/>
            </p:nvSpPr>
            <p:spPr>
              <a:xfrm>
                <a:off x="3108967" y="1937044"/>
                <a:ext cx="1196999" cy="770400"/>
              </a:xfrm>
              <a:prstGeom prst="rect">
                <a:avLst/>
              </a:prstGeom>
            </p:spPr>
            <p:txBody>
              <a:bodyPr spcFirstLastPara="1" wrap="square" lIns="121705" tIns="121705" rIns="121705" bIns="12170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just"/>
                <a:r>
                  <a:rPr lang="en" sz="5400">
                    <a:solidFill>
                      <a:srgbClr val="002060"/>
                    </a:solidFill>
                    <a:latin typeface="Arial Rounded MT Bold" pitchFamily="34" charset="0"/>
                    <a:ea typeface="Arial-Rounded" pitchFamily="34" charset="0"/>
                    <a:cs typeface="Arial-Rounded" pitchFamily="34" charset="0"/>
                  </a:rPr>
                  <a:t>1</a:t>
                </a:r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1079442" y="946398"/>
              <a:ext cx="963138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>
                  <a:latin typeface="+mj-lt"/>
                  <a:ea typeface="Arial-Rounded" pitchFamily="34" charset="0"/>
                  <a:cs typeface="Arial-Rounded" pitchFamily="34" charset="0"/>
                </a:rPr>
                <a:t>Tìm đọc sách, báo viết về các hoạt động giữ gìn môi trường xanh, sạch, đẹp ở nhà trường.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58A1A376-72E4-460D-951F-7397EAD3608D}"/>
              </a:ext>
            </a:extLst>
          </p:cNvPr>
          <p:cNvSpPr txBox="1"/>
          <p:nvPr/>
        </p:nvSpPr>
        <p:spPr>
          <a:xfrm>
            <a:off x="1089819" y="5440680"/>
            <a:ext cx="99822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/>
              <a:t>Các bài báo thầy cô tham khảo:</a:t>
            </a:r>
          </a:p>
          <a:p>
            <a:r>
              <a:rPr lang="en-US" sz="2800"/>
              <a:t>https://www.baohaugiang.com.vn/giao-duc/bao-ve-moi-truong-trong-truong-hoc-87632.html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49C356EB-4F83-49D0-BA70-FEA6602BE1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2225" y="1928813"/>
            <a:ext cx="4495800" cy="300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4630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213519" y="304800"/>
            <a:ext cx="11619304" cy="1230809"/>
            <a:chOff x="294783" y="915918"/>
            <a:chExt cx="10416046" cy="1230809"/>
          </a:xfrm>
        </p:grpSpPr>
        <p:grpSp>
          <p:nvGrpSpPr>
            <p:cNvPr id="22" name="Group 21"/>
            <p:cNvGrpSpPr/>
            <p:nvPr/>
          </p:nvGrpSpPr>
          <p:grpSpPr>
            <a:xfrm>
              <a:off x="294783" y="915918"/>
              <a:ext cx="758018" cy="731520"/>
              <a:chOff x="3065608" y="1727884"/>
              <a:chExt cx="1240358" cy="1188720"/>
            </a:xfrm>
          </p:grpSpPr>
          <p:sp>
            <p:nvSpPr>
              <p:cNvPr id="24" name="Google Shape;418;p36"/>
              <p:cNvSpPr/>
              <p:nvPr/>
            </p:nvSpPr>
            <p:spPr>
              <a:xfrm>
                <a:off x="3065608" y="1727884"/>
                <a:ext cx="1073041" cy="1188720"/>
              </a:xfrm>
              <a:prstGeom prst="ellipse">
                <a:avLst/>
              </a:prstGeom>
              <a:solidFill>
                <a:srgbClr val="FF9999"/>
              </a:solidFill>
              <a:ln>
                <a:noFill/>
              </a:ln>
            </p:spPr>
            <p:txBody>
              <a:bodyPr spcFirstLastPara="1" wrap="square" lIns="121705" tIns="121705" rIns="121705" bIns="121705" anchor="ctr" anchorCtr="0">
                <a:noAutofit/>
              </a:bodyPr>
              <a:lstStyle/>
              <a:p>
                <a:pPr algn="just"/>
                <a:endParaRPr sz="4000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</p:txBody>
          </p:sp>
          <p:sp>
            <p:nvSpPr>
              <p:cNvPr id="25" name="Google Shape;423;p36"/>
              <p:cNvSpPr txBox="1">
                <a:spLocks/>
              </p:cNvSpPr>
              <p:nvPr/>
            </p:nvSpPr>
            <p:spPr>
              <a:xfrm>
                <a:off x="3108967" y="1937044"/>
                <a:ext cx="1196999" cy="770400"/>
              </a:xfrm>
              <a:prstGeom prst="rect">
                <a:avLst/>
              </a:prstGeom>
            </p:spPr>
            <p:txBody>
              <a:bodyPr spcFirstLastPara="1" wrap="square" lIns="121705" tIns="121705" rIns="121705" bIns="12170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just"/>
                <a:r>
                  <a:rPr lang="en" sz="5400">
                    <a:solidFill>
                      <a:srgbClr val="002060"/>
                    </a:solidFill>
                    <a:latin typeface="Arial Rounded MT Bold" pitchFamily="34" charset="0"/>
                    <a:ea typeface="Arial-Rounded" pitchFamily="34" charset="0"/>
                    <a:cs typeface="Arial-Rounded" pitchFamily="34" charset="0"/>
                  </a:rPr>
                  <a:t>1</a:t>
                </a:r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1079442" y="946398"/>
              <a:ext cx="963138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>
                  <a:latin typeface="+mj-lt"/>
                  <a:ea typeface="Arial-Rounded" pitchFamily="34" charset="0"/>
                  <a:cs typeface="Arial-Rounded" pitchFamily="34" charset="0"/>
                </a:rPr>
                <a:t>Tìm đọc sách, báo viết về các hoạt động giữ gìn môi trường xanh, sạch, đẹp ở nhà trường.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58A1A376-72E4-460D-951F-7397EAD3608D}"/>
              </a:ext>
            </a:extLst>
          </p:cNvPr>
          <p:cNvSpPr txBox="1"/>
          <p:nvPr/>
        </p:nvSpPr>
        <p:spPr>
          <a:xfrm>
            <a:off x="1089819" y="5440680"/>
            <a:ext cx="99822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/>
              <a:t>Các bài báo thầy cô tham khảo:</a:t>
            </a:r>
          </a:p>
          <a:p>
            <a:r>
              <a:rPr lang="en-US" sz="2800"/>
              <a:t>https://hutbephot247.com/hoc-sinh-sinh-vien-can-lam-gi-de-bao-ve-moi-truong/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0BC5FCC7-38D0-467A-BD64-3F126668D3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8119" y="1716988"/>
            <a:ext cx="6477794" cy="3603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4062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975519" y="511942"/>
            <a:ext cx="12528392" cy="731520"/>
            <a:chOff x="294783" y="915918"/>
            <a:chExt cx="12528392" cy="731520"/>
          </a:xfrm>
        </p:grpSpPr>
        <p:grpSp>
          <p:nvGrpSpPr>
            <p:cNvPr id="22" name="Group 21"/>
            <p:cNvGrpSpPr/>
            <p:nvPr/>
          </p:nvGrpSpPr>
          <p:grpSpPr>
            <a:xfrm>
              <a:off x="294783" y="915918"/>
              <a:ext cx="758018" cy="731520"/>
              <a:chOff x="3065608" y="1727884"/>
              <a:chExt cx="1240358" cy="1188720"/>
            </a:xfrm>
          </p:grpSpPr>
          <p:sp>
            <p:nvSpPr>
              <p:cNvPr id="24" name="Google Shape;418;p36"/>
              <p:cNvSpPr/>
              <p:nvPr/>
            </p:nvSpPr>
            <p:spPr>
              <a:xfrm>
                <a:off x="3065608" y="1727884"/>
                <a:ext cx="1188720" cy="1188720"/>
              </a:xfrm>
              <a:prstGeom prst="ellipse">
                <a:avLst/>
              </a:prstGeom>
              <a:solidFill>
                <a:srgbClr val="FF9999"/>
              </a:solidFill>
              <a:ln>
                <a:noFill/>
              </a:ln>
            </p:spPr>
            <p:txBody>
              <a:bodyPr spcFirstLastPara="1" wrap="square" lIns="121705" tIns="121705" rIns="121705" bIns="121705" anchor="ctr" anchorCtr="0">
                <a:noAutofit/>
              </a:bodyPr>
              <a:lstStyle/>
              <a:p>
                <a:pPr algn="just"/>
                <a:endParaRPr sz="4000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</p:txBody>
          </p:sp>
          <p:sp>
            <p:nvSpPr>
              <p:cNvPr id="25" name="Google Shape;423;p36"/>
              <p:cNvSpPr txBox="1">
                <a:spLocks/>
              </p:cNvSpPr>
              <p:nvPr/>
            </p:nvSpPr>
            <p:spPr>
              <a:xfrm>
                <a:off x="3108967" y="1937044"/>
                <a:ext cx="1196999" cy="770400"/>
              </a:xfrm>
              <a:prstGeom prst="rect">
                <a:avLst/>
              </a:prstGeom>
            </p:spPr>
            <p:txBody>
              <a:bodyPr spcFirstLastPara="1" wrap="square" lIns="121705" tIns="121705" rIns="121705" bIns="12170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just"/>
                <a:r>
                  <a:rPr lang="en" sz="5400">
                    <a:solidFill>
                      <a:srgbClr val="002060"/>
                    </a:solidFill>
                    <a:latin typeface="Arial Rounded MT Bold" pitchFamily="34" charset="0"/>
                    <a:ea typeface="Arial-Rounded" pitchFamily="34" charset="0"/>
                    <a:cs typeface="Arial-Rounded" pitchFamily="34" charset="0"/>
                  </a:rPr>
                  <a:t>2</a:t>
                </a:r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1047742" y="1044632"/>
              <a:ext cx="1177543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>
                  <a:solidFill>
                    <a:schemeClr val="tx1"/>
                  </a:solidFill>
                  <a:latin typeface="Arial" panose="020B0604020202020204" pitchFamily="34" charset="0"/>
                  <a:ea typeface="Arial-Rounded" pitchFamily="34" charset="0"/>
                  <a:cs typeface="Arial" panose="020B0604020202020204" pitchFamily="34" charset="0"/>
                </a:rPr>
                <a:t>Chia sẻ với các bạn về những điều em đã đọc.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780BCEF8-9677-41FC-B7C1-19FDE5586D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0519" y="2057400"/>
            <a:ext cx="5103165" cy="3922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08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D3BB4B1-AF3B-41CE-8784-3409ED99CE4D}"/>
              </a:ext>
            </a:extLst>
          </p:cNvPr>
          <p:cNvSpPr txBox="1"/>
          <p:nvPr/>
        </p:nvSpPr>
        <p:spPr>
          <a:xfrm>
            <a:off x="745653" y="533400"/>
            <a:ext cx="106705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NHẬT KÍ ĐỌC SÁCH CỦA EM</a:t>
            </a:r>
            <a:endParaRPr lang="en-US" sz="3600" i="1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5122" name="Picture 2" descr="Notebook Cartoon Vector Illustration Black White Stock Vector (Royalty  Free) 732356062">
            <a:extLst>
              <a:ext uri="{FF2B5EF4-FFF2-40B4-BE49-F238E27FC236}">
                <a16:creationId xmlns:a16="http://schemas.microsoft.com/office/drawing/2014/main" id="{34EF2433-A803-4D8F-85C6-E0A96548C6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14" b="86429" l="3226" r="9861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1804"/>
          <a:stretch/>
        </p:blipFill>
        <p:spPr bwMode="auto">
          <a:xfrm>
            <a:off x="3756819" y="1255931"/>
            <a:ext cx="4648200" cy="5289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020242A-5C09-4B84-B64F-EE746B7BA1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68556" y="3900758"/>
            <a:ext cx="1752601" cy="123461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EC4C3A1-6DC0-40B5-AA10-8FD1FEB914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91428" y="1964930"/>
            <a:ext cx="2706859" cy="206062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B4F9BF3-51BD-438C-890A-DDB47E36EB2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34431" y="5211568"/>
            <a:ext cx="2554445" cy="542591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0B7725D-E2DE-4127-B972-CF5EEDEC0E67}"/>
              </a:ext>
            </a:extLst>
          </p:cNvPr>
          <p:cNvSpPr/>
          <p:nvPr/>
        </p:nvSpPr>
        <p:spPr>
          <a:xfrm>
            <a:off x="4891428" y="2057400"/>
            <a:ext cx="2706859" cy="381000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2962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1" name="Google Shape;671;p35"/>
          <p:cNvGrpSpPr/>
          <p:nvPr/>
        </p:nvGrpSpPr>
        <p:grpSpPr>
          <a:xfrm rot="684726" flipH="1">
            <a:off x="10253723" y="432956"/>
            <a:ext cx="1801424" cy="2127541"/>
            <a:chOff x="6279400" y="1444575"/>
            <a:chExt cx="1466035" cy="1727152"/>
          </a:xfrm>
        </p:grpSpPr>
        <p:sp>
          <p:nvSpPr>
            <p:cNvPr id="672" name="Google Shape;672;p35"/>
            <p:cNvSpPr/>
            <p:nvPr/>
          </p:nvSpPr>
          <p:spPr>
            <a:xfrm>
              <a:off x="6309338" y="1444575"/>
              <a:ext cx="1436097" cy="1632780"/>
            </a:xfrm>
            <a:custGeom>
              <a:avLst/>
              <a:gdLst/>
              <a:ahLst/>
              <a:cxnLst/>
              <a:rect l="l" t="t" r="r" b="b"/>
              <a:pathLst>
                <a:path w="17940" h="20397" extrusionOk="0">
                  <a:moveTo>
                    <a:pt x="14656" y="1"/>
                  </a:moveTo>
                  <a:cubicBezTo>
                    <a:pt x="13685" y="1"/>
                    <a:pt x="12751" y="436"/>
                    <a:pt x="12128" y="1215"/>
                  </a:cubicBezTo>
                  <a:lnTo>
                    <a:pt x="796" y="15270"/>
                  </a:lnTo>
                  <a:cubicBezTo>
                    <a:pt x="253" y="15925"/>
                    <a:pt x="0" y="16767"/>
                    <a:pt x="75" y="17610"/>
                  </a:cubicBezTo>
                  <a:cubicBezTo>
                    <a:pt x="103" y="17937"/>
                    <a:pt x="187" y="18255"/>
                    <a:pt x="309" y="18564"/>
                  </a:cubicBezTo>
                  <a:cubicBezTo>
                    <a:pt x="655" y="19369"/>
                    <a:pt x="1339" y="19996"/>
                    <a:pt x="2181" y="20258"/>
                  </a:cubicBezTo>
                  <a:cubicBezTo>
                    <a:pt x="2488" y="20351"/>
                    <a:pt x="2803" y="20396"/>
                    <a:pt x="3114" y="20396"/>
                  </a:cubicBezTo>
                  <a:cubicBezTo>
                    <a:pt x="4081" y="20396"/>
                    <a:pt x="5020" y="19960"/>
                    <a:pt x="5643" y="19182"/>
                  </a:cubicBezTo>
                  <a:lnTo>
                    <a:pt x="16985" y="5126"/>
                  </a:lnTo>
                  <a:cubicBezTo>
                    <a:pt x="17818" y="4106"/>
                    <a:pt x="17939" y="2675"/>
                    <a:pt x="17303" y="1514"/>
                  </a:cubicBezTo>
                  <a:cubicBezTo>
                    <a:pt x="16863" y="756"/>
                    <a:pt x="16115" y="213"/>
                    <a:pt x="15244" y="54"/>
                  </a:cubicBezTo>
                  <a:cubicBezTo>
                    <a:pt x="15048" y="18"/>
                    <a:pt x="14851" y="1"/>
                    <a:pt x="14656" y="1"/>
                  </a:cubicBezTo>
                  <a:close/>
                </a:path>
              </a:pathLst>
            </a:custGeom>
            <a:solidFill>
              <a:srgbClr val="FF83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73" name="Google Shape;673;p35"/>
            <p:cNvSpPr/>
            <p:nvPr/>
          </p:nvSpPr>
          <p:spPr>
            <a:xfrm>
              <a:off x="6334074" y="1448898"/>
              <a:ext cx="1359649" cy="1617330"/>
            </a:xfrm>
            <a:custGeom>
              <a:avLst/>
              <a:gdLst/>
              <a:ahLst/>
              <a:cxnLst/>
              <a:rect l="l" t="t" r="r" b="b"/>
              <a:pathLst>
                <a:path w="16985" h="20204" extrusionOk="0">
                  <a:moveTo>
                    <a:pt x="14935" y="0"/>
                  </a:moveTo>
                  <a:lnTo>
                    <a:pt x="0" y="18510"/>
                  </a:lnTo>
                  <a:cubicBezTo>
                    <a:pt x="337" y="19315"/>
                    <a:pt x="1030" y="19942"/>
                    <a:pt x="1872" y="20204"/>
                  </a:cubicBezTo>
                  <a:lnTo>
                    <a:pt x="16985" y="1460"/>
                  </a:lnTo>
                  <a:cubicBezTo>
                    <a:pt x="16545" y="702"/>
                    <a:pt x="15796" y="159"/>
                    <a:pt x="14935" y="0"/>
                  </a:cubicBezTo>
                  <a:close/>
                </a:path>
              </a:pathLst>
            </a:custGeom>
            <a:solidFill>
              <a:srgbClr val="FFB0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74" name="Google Shape;674;p35"/>
            <p:cNvSpPr/>
            <p:nvPr/>
          </p:nvSpPr>
          <p:spPr>
            <a:xfrm>
              <a:off x="6279400" y="2786767"/>
              <a:ext cx="376075" cy="384960"/>
            </a:xfrm>
            <a:custGeom>
              <a:avLst/>
              <a:gdLst/>
              <a:ahLst/>
              <a:cxnLst/>
              <a:rect l="l" t="t" r="r" b="b"/>
              <a:pathLst>
                <a:path w="4698" h="4809" extrusionOk="0">
                  <a:moveTo>
                    <a:pt x="449" y="0"/>
                  </a:moveTo>
                  <a:cubicBezTo>
                    <a:pt x="449" y="0"/>
                    <a:pt x="49" y="4576"/>
                    <a:pt x="4" y="4800"/>
                  </a:cubicBezTo>
                  <a:lnTo>
                    <a:pt x="4" y="4800"/>
                  </a:lnTo>
                  <a:lnTo>
                    <a:pt x="4698" y="3416"/>
                  </a:lnTo>
                  <a:lnTo>
                    <a:pt x="449" y="0"/>
                  </a:lnTo>
                  <a:close/>
                  <a:moveTo>
                    <a:pt x="4" y="4800"/>
                  </a:moveTo>
                  <a:lnTo>
                    <a:pt x="0" y="4801"/>
                  </a:lnTo>
                  <a:cubicBezTo>
                    <a:pt x="0" y="4806"/>
                    <a:pt x="1" y="4808"/>
                    <a:pt x="1" y="4808"/>
                  </a:cubicBezTo>
                  <a:cubicBezTo>
                    <a:pt x="2" y="4808"/>
                    <a:pt x="3" y="4805"/>
                    <a:pt x="4" y="4800"/>
                  </a:cubicBezTo>
                  <a:close/>
                </a:path>
              </a:pathLst>
            </a:custGeom>
            <a:solidFill>
              <a:srgbClr val="FFC8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75" name="Google Shape;675;p35"/>
            <p:cNvSpPr/>
            <p:nvPr/>
          </p:nvSpPr>
          <p:spPr>
            <a:xfrm>
              <a:off x="6279400" y="3024194"/>
              <a:ext cx="143850" cy="146171"/>
            </a:xfrm>
            <a:custGeom>
              <a:avLst/>
              <a:gdLst/>
              <a:ahLst/>
              <a:cxnLst/>
              <a:rect l="l" t="t" r="r" b="b"/>
              <a:pathLst>
                <a:path w="1797" h="1826" extrusionOk="0">
                  <a:moveTo>
                    <a:pt x="178" y="1"/>
                  </a:moveTo>
                  <a:cubicBezTo>
                    <a:pt x="94" y="927"/>
                    <a:pt x="19" y="1732"/>
                    <a:pt x="0" y="1826"/>
                  </a:cubicBezTo>
                  <a:lnTo>
                    <a:pt x="1797" y="1302"/>
                  </a:lnTo>
                  <a:lnTo>
                    <a:pt x="178" y="1"/>
                  </a:lnTo>
                  <a:close/>
                </a:path>
              </a:pathLst>
            </a:custGeom>
            <a:solidFill>
              <a:srgbClr val="3F2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76" name="Google Shape;676;p35"/>
            <p:cNvSpPr/>
            <p:nvPr/>
          </p:nvSpPr>
          <p:spPr>
            <a:xfrm>
              <a:off x="7261446" y="1444575"/>
              <a:ext cx="483982" cy="432830"/>
            </a:xfrm>
            <a:custGeom>
              <a:avLst/>
              <a:gdLst/>
              <a:ahLst/>
              <a:cxnLst/>
              <a:rect l="l" t="t" r="r" b="b"/>
              <a:pathLst>
                <a:path w="6046" h="5407" extrusionOk="0">
                  <a:moveTo>
                    <a:pt x="2758" y="1"/>
                  </a:moveTo>
                  <a:cubicBezTo>
                    <a:pt x="1782" y="1"/>
                    <a:pt x="849" y="436"/>
                    <a:pt x="234" y="1215"/>
                  </a:cubicBezTo>
                  <a:lnTo>
                    <a:pt x="0" y="1495"/>
                  </a:lnTo>
                  <a:lnTo>
                    <a:pt x="4857" y="5407"/>
                  </a:lnTo>
                  <a:lnTo>
                    <a:pt x="5081" y="5126"/>
                  </a:lnTo>
                  <a:cubicBezTo>
                    <a:pt x="5914" y="4106"/>
                    <a:pt x="6045" y="2675"/>
                    <a:pt x="5400" y="1523"/>
                  </a:cubicBezTo>
                  <a:cubicBezTo>
                    <a:pt x="4960" y="756"/>
                    <a:pt x="4211" y="213"/>
                    <a:pt x="3350" y="54"/>
                  </a:cubicBezTo>
                  <a:cubicBezTo>
                    <a:pt x="3152" y="18"/>
                    <a:pt x="2954" y="1"/>
                    <a:pt x="2758" y="1"/>
                  </a:cubicBezTo>
                  <a:close/>
                </a:path>
              </a:pathLst>
            </a:custGeom>
            <a:solidFill>
              <a:srgbClr val="3F2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77" name="Google Shape;677;p35"/>
            <p:cNvSpPr/>
            <p:nvPr/>
          </p:nvSpPr>
          <p:spPr>
            <a:xfrm>
              <a:off x="7192524" y="1534551"/>
              <a:ext cx="480940" cy="398809"/>
            </a:xfrm>
            <a:custGeom>
              <a:avLst/>
              <a:gdLst/>
              <a:ahLst/>
              <a:cxnLst/>
              <a:rect l="l" t="t" r="r" b="b"/>
              <a:pathLst>
                <a:path w="6008" h="4982" extrusionOk="0">
                  <a:moveTo>
                    <a:pt x="791" y="0"/>
                  </a:moveTo>
                  <a:cubicBezTo>
                    <a:pt x="590" y="0"/>
                    <a:pt x="391" y="89"/>
                    <a:pt x="253" y="259"/>
                  </a:cubicBezTo>
                  <a:lnTo>
                    <a:pt x="244" y="278"/>
                  </a:lnTo>
                  <a:cubicBezTo>
                    <a:pt x="0" y="577"/>
                    <a:pt x="47" y="1008"/>
                    <a:pt x="346" y="1251"/>
                  </a:cubicBezTo>
                  <a:lnTo>
                    <a:pt x="4773" y="4826"/>
                  </a:lnTo>
                  <a:cubicBezTo>
                    <a:pt x="4902" y="4931"/>
                    <a:pt x="5057" y="4982"/>
                    <a:pt x="5211" y="4982"/>
                  </a:cubicBezTo>
                  <a:cubicBezTo>
                    <a:pt x="5413" y="4982"/>
                    <a:pt x="5613" y="4893"/>
                    <a:pt x="5746" y="4723"/>
                  </a:cubicBezTo>
                  <a:lnTo>
                    <a:pt x="5765" y="4704"/>
                  </a:lnTo>
                  <a:cubicBezTo>
                    <a:pt x="6008" y="4405"/>
                    <a:pt x="5961" y="3974"/>
                    <a:pt x="5662" y="3731"/>
                  </a:cubicBezTo>
                  <a:lnTo>
                    <a:pt x="1226" y="156"/>
                  </a:lnTo>
                  <a:cubicBezTo>
                    <a:pt x="1097" y="51"/>
                    <a:pt x="943" y="0"/>
                    <a:pt x="791" y="0"/>
                  </a:cubicBezTo>
                  <a:close/>
                </a:path>
              </a:pathLst>
            </a:custGeom>
            <a:solidFill>
              <a:srgbClr val="FAF4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78" name="Google Shape;678;p35"/>
            <p:cNvSpPr/>
            <p:nvPr/>
          </p:nvSpPr>
          <p:spPr>
            <a:xfrm>
              <a:off x="7066686" y="1700093"/>
              <a:ext cx="480940" cy="398249"/>
            </a:xfrm>
            <a:custGeom>
              <a:avLst/>
              <a:gdLst/>
              <a:ahLst/>
              <a:cxnLst/>
              <a:rect l="l" t="t" r="r" b="b"/>
              <a:pathLst>
                <a:path w="6008" h="4975" extrusionOk="0">
                  <a:moveTo>
                    <a:pt x="795" y="0"/>
                  </a:moveTo>
                  <a:cubicBezTo>
                    <a:pt x="593" y="0"/>
                    <a:pt x="391" y="89"/>
                    <a:pt x="253" y="259"/>
                  </a:cubicBezTo>
                  <a:lnTo>
                    <a:pt x="243" y="278"/>
                  </a:lnTo>
                  <a:cubicBezTo>
                    <a:pt x="0" y="577"/>
                    <a:pt x="47" y="1008"/>
                    <a:pt x="346" y="1251"/>
                  </a:cubicBezTo>
                  <a:lnTo>
                    <a:pt x="4773" y="4826"/>
                  </a:lnTo>
                  <a:cubicBezTo>
                    <a:pt x="4901" y="4926"/>
                    <a:pt x="5055" y="4975"/>
                    <a:pt x="5208" y="4975"/>
                  </a:cubicBezTo>
                  <a:cubicBezTo>
                    <a:pt x="5411" y="4975"/>
                    <a:pt x="5612" y="4889"/>
                    <a:pt x="5746" y="4723"/>
                  </a:cubicBezTo>
                  <a:lnTo>
                    <a:pt x="5765" y="4704"/>
                  </a:lnTo>
                  <a:cubicBezTo>
                    <a:pt x="6008" y="4405"/>
                    <a:pt x="5961" y="3965"/>
                    <a:pt x="5662" y="3731"/>
                  </a:cubicBezTo>
                  <a:lnTo>
                    <a:pt x="1226" y="156"/>
                  </a:lnTo>
                  <a:cubicBezTo>
                    <a:pt x="1101" y="51"/>
                    <a:pt x="948" y="0"/>
                    <a:pt x="795" y="0"/>
                  </a:cubicBezTo>
                  <a:close/>
                </a:path>
              </a:pathLst>
            </a:custGeom>
            <a:solidFill>
              <a:srgbClr val="FAF4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79" name="Google Shape;679;p35"/>
            <p:cNvSpPr/>
            <p:nvPr/>
          </p:nvSpPr>
          <p:spPr>
            <a:xfrm>
              <a:off x="7136329" y="1620684"/>
              <a:ext cx="481020" cy="398249"/>
            </a:xfrm>
            <a:custGeom>
              <a:avLst/>
              <a:gdLst/>
              <a:ahLst/>
              <a:cxnLst/>
              <a:rect l="l" t="t" r="r" b="b"/>
              <a:pathLst>
                <a:path w="6009" h="4975" extrusionOk="0">
                  <a:moveTo>
                    <a:pt x="798" y="0"/>
                  </a:moveTo>
                  <a:cubicBezTo>
                    <a:pt x="595" y="0"/>
                    <a:pt x="395" y="89"/>
                    <a:pt x="262" y="259"/>
                  </a:cubicBezTo>
                  <a:lnTo>
                    <a:pt x="244" y="278"/>
                  </a:lnTo>
                  <a:cubicBezTo>
                    <a:pt x="0" y="577"/>
                    <a:pt x="47" y="1008"/>
                    <a:pt x="347" y="1251"/>
                  </a:cubicBezTo>
                  <a:lnTo>
                    <a:pt x="4782" y="4826"/>
                  </a:lnTo>
                  <a:cubicBezTo>
                    <a:pt x="4907" y="4926"/>
                    <a:pt x="5059" y="4975"/>
                    <a:pt x="5211" y="4975"/>
                  </a:cubicBezTo>
                  <a:cubicBezTo>
                    <a:pt x="5413" y="4975"/>
                    <a:pt x="5616" y="4889"/>
                    <a:pt x="5755" y="4723"/>
                  </a:cubicBezTo>
                  <a:lnTo>
                    <a:pt x="5765" y="4704"/>
                  </a:lnTo>
                  <a:cubicBezTo>
                    <a:pt x="6008" y="4405"/>
                    <a:pt x="5961" y="3965"/>
                    <a:pt x="5662" y="3731"/>
                  </a:cubicBezTo>
                  <a:lnTo>
                    <a:pt x="1236" y="156"/>
                  </a:lnTo>
                  <a:cubicBezTo>
                    <a:pt x="1106" y="51"/>
                    <a:pt x="951" y="0"/>
                    <a:pt x="798" y="0"/>
                  </a:cubicBezTo>
                  <a:close/>
                </a:path>
              </a:pathLst>
            </a:custGeom>
            <a:solidFill>
              <a:srgbClr val="C5C2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80" name="Google Shape;680;p35"/>
            <p:cNvSpPr/>
            <p:nvPr/>
          </p:nvSpPr>
          <p:spPr>
            <a:xfrm>
              <a:off x="7119839" y="2040784"/>
              <a:ext cx="87335" cy="71885"/>
            </a:xfrm>
            <a:custGeom>
              <a:avLst/>
              <a:gdLst/>
              <a:ahLst/>
              <a:cxnLst/>
              <a:rect l="l" t="t" r="r" b="b"/>
              <a:pathLst>
                <a:path w="1091" h="898" extrusionOk="0">
                  <a:moveTo>
                    <a:pt x="217" y="1"/>
                  </a:moveTo>
                  <a:cubicBezTo>
                    <a:pt x="148" y="1"/>
                    <a:pt x="79" y="39"/>
                    <a:pt x="57" y="130"/>
                  </a:cubicBezTo>
                  <a:cubicBezTo>
                    <a:pt x="0" y="355"/>
                    <a:pt x="75" y="607"/>
                    <a:pt x="263" y="748"/>
                  </a:cubicBezTo>
                  <a:cubicBezTo>
                    <a:pt x="375" y="841"/>
                    <a:pt x="506" y="888"/>
                    <a:pt x="656" y="897"/>
                  </a:cubicBezTo>
                  <a:cubicBezTo>
                    <a:pt x="749" y="888"/>
                    <a:pt x="843" y="869"/>
                    <a:pt x="927" y="822"/>
                  </a:cubicBezTo>
                  <a:cubicBezTo>
                    <a:pt x="1090" y="733"/>
                    <a:pt x="1004" y="508"/>
                    <a:pt x="849" y="508"/>
                  </a:cubicBezTo>
                  <a:cubicBezTo>
                    <a:pt x="826" y="508"/>
                    <a:pt x="802" y="512"/>
                    <a:pt x="777" y="523"/>
                  </a:cubicBezTo>
                  <a:cubicBezTo>
                    <a:pt x="739" y="546"/>
                    <a:pt x="697" y="556"/>
                    <a:pt x="653" y="556"/>
                  </a:cubicBezTo>
                  <a:cubicBezTo>
                    <a:pt x="589" y="556"/>
                    <a:pt x="524" y="534"/>
                    <a:pt x="468" y="495"/>
                  </a:cubicBezTo>
                  <a:cubicBezTo>
                    <a:pt x="394" y="429"/>
                    <a:pt x="356" y="317"/>
                    <a:pt x="384" y="214"/>
                  </a:cubicBezTo>
                  <a:cubicBezTo>
                    <a:pt x="423" y="86"/>
                    <a:pt x="319" y="1"/>
                    <a:pt x="217" y="1"/>
                  </a:cubicBezTo>
                  <a:close/>
                </a:path>
              </a:pathLst>
            </a:custGeom>
            <a:solidFill>
              <a:srgbClr val="3F2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81" name="Google Shape;681;p35"/>
            <p:cNvSpPr/>
            <p:nvPr/>
          </p:nvSpPr>
          <p:spPr>
            <a:xfrm>
              <a:off x="7101828" y="1977545"/>
              <a:ext cx="59317" cy="43707"/>
            </a:xfrm>
            <a:custGeom>
              <a:avLst/>
              <a:gdLst/>
              <a:ahLst/>
              <a:cxnLst/>
              <a:rect l="l" t="t" r="r" b="b"/>
              <a:pathLst>
                <a:path w="741" h="546" extrusionOk="0">
                  <a:moveTo>
                    <a:pt x="371" y="1"/>
                  </a:moveTo>
                  <a:cubicBezTo>
                    <a:pt x="300" y="1"/>
                    <a:pt x="230" y="26"/>
                    <a:pt x="179" y="78"/>
                  </a:cubicBezTo>
                  <a:cubicBezTo>
                    <a:pt x="1" y="256"/>
                    <a:pt x="123" y="546"/>
                    <a:pt x="375" y="546"/>
                  </a:cubicBezTo>
                  <a:cubicBezTo>
                    <a:pt x="619" y="546"/>
                    <a:pt x="740" y="256"/>
                    <a:pt x="562" y="78"/>
                  </a:cubicBezTo>
                  <a:cubicBezTo>
                    <a:pt x="511" y="26"/>
                    <a:pt x="441" y="1"/>
                    <a:pt x="371" y="1"/>
                  </a:cubicBezTo>
                  <a:close/>
                </a:path>
              </a:pathLst>
            </a:custGeom>
            <a:solidFill>
              <a:srgbClr val="3F2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82" name="Google Shape;682;p35"/>
            <p:cNvSpPr/>
            <p:nvPr/>
          </p:nvSpPr>
          <p:spPr>
            <a:xfrm>
              <a:off x="7212696" y="2051911"/>
              <a:ext cx="58517" cy="44268"/>
            </a:xfrm>
            <a:custGeom>
              <a:avLst/>
              <a:gdLst/>
              <a:ahLst/>
              <a:cxnLst/>
              <a:rect l="l" t="t" r="r" b="b"/>
              <a:pathLst>
                <a:path w="731" h="553" extrusionOk="0">
                  <a:moveTo>
                    <a:pt x="361" y="0"/>
                  </a:moveTo>
                  <a:cubicBezTo>
                    <a:pt x="291" y="0"/>
                    <a:pt x="221" y="28"/>
                    <a:pt x="169" y="85"/>
                  </a:cubicBezTo>
                  <a:cubicBezTo>
                    <a:pt x="1" y="253"/>
                    <a:pt x="123" y="552"/>
                    <a:pt x="366" y="552"/>
                  </a:cubicBezTo>
                  <a:cubicBezTo>
                    <a:pt x="609" y="552"/>
                    <a:pt x="731" y="253"/>
                    <a:pt x="553" y="85"/>
                  </a:cubicBezTo>
                  <a:cubicBezTo>
                    <a:pt x="502" y="28"/>
                    <a:pt x="431" y="0"/>
                    <a:pt x="361" y="0"/>
                  </a:cubicBezTo>
                  <a:close/>
                </a:path>
              </a:pathLst>
            </a:custGeom>
            <a:solidFill>
              <a:srgbClr val="3F2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83" name="Google Shape;683;p35"/>
            <p:cNvSpPr/>
            <p:nvPr/>
          </p:nvSpPr>
          <p:spPr>
            <a:xfrm>
              <a:off x="7186520" y="2120834"/>
              <a:ext cx="133443" cy="114311"/>
            </a:xfrm>
            <a:custGeom>
              <a:avLst/>
              <a:gdLst/>
              <a:ahLst/>
              <a:cxnLst/>
              <a:rect l="l" t="t" r="r" b="b"/>
              <a:pathLst>
                <a:path w="1667" h="1428" extrusionOk="0">
                  <a:moveTo>
                    <a:pt x="955" y="0"/>
                  </a:moveTo>
                  <a:cubicBezTo>
                    <a:pt x="319" y="0"/>
                    <a:pt x="0" y="768"/>
                    <a:pt x="450" y="1217"/>
                  </a:cubicBezTo>
                  <a:cubicBezTo>
                    <a:pt x="595" y="1362"/>
                    <a:pt x="773" y="1427"/>
                    <a:pt x="948" y="1427"/>
                  </a:cubicBezTo>
                  <a:cubicBezTo>
                    <a:pt x="1315" y="1427"/>
                    <a:pt x="1666" y="1142"/>
                    <a:pt x="1666" y="711"/>
                  </a:cubicBezTo>
                  <a:cubicBezTo>
                    <a:pt x="1666" y="318"/>
                    <a:pt x="1348" y="0"/>
                    <a:pt x="955" y="0"/>
                  </a:cubicBezTo>
                  <a:close/>
                </a:path>
              </a:pathLst>
            </a:custGeom>
            <a:solidFill>
              <a:srgbClr val="FFC8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84" name="Google Shape;684;p35"/>
            <p:cNvSpPr/>
            <p:nvPr/>
          </p:nvSpPr>
          <p:spPr>
            <a:xfrm>
              <a:off x="6946772" y="1961295"/>
              <a:ext cx="133443" cy="114311"/>
            </a:xfrm>
            <a:custGeom>
              <a:avLst/>
              <a:gdLst/>
              <a:ahLst/>
              <a:cxnLst/>
              <a:rect l="l" t="t" r="r" b="b"/>
              <a:pathLst>
                <a:path w="1667" h="1428" extrusionOk="0">
                  <a:moveTo>
                    <a:pt x="955" y="0"/>
                  </a:moveTo>
                  <a:cubicBezTo>
                    <a:pt x="319" y="0"/>
                    <a:pt x="1" y="767"/>
                    <a:pt x="450" y="1217"/>
                  </a:cubicBezTo>
                  <a:cubicBezTo>
                    <a:pt x="596" y="1362"/>
                    <a:pt x="775" y="1427"/>
                    <a:pt x="950" y="1427"/>
                  </a:cubicBezTo>
                  <a:cubicBezTo>
                    <a:pt x="1316" y="1427"/>
                    <a:pt x="1667" y="1144"/>
                    <a:pt x="1667" y="721"/>
                  </a:cubicBezTo>
                  <a:cubicBezTo>
                    <a:pt x="1667" y="318"/>
                    <a:pt x="1348" y="0"/>
                    <a:pt x="955" y="0"/>
                  </a:cubicBezTo>
                  <a:close/>
                </a:path>
              </a:pathLst>
            </a:custGeom>
            <a:solidFill>
              <a:srgbClr val="FFC8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68"/>
          <a:stretch/>
        </p:blipFill>
        <p:spPr>
          <a:xfrm>
            <a:off x="2134224" y="-572814"/>
            <a:ext cx="7840407" cy="7278414"/>
          </a:xfrm>
          <a:prstGeom prst="rect">
            <a:avLst/>
          </a:prstGeom>
        </p:spPr>
      </p:pic>
      <p:sp>
        <p:nvSpPr>
          <p:cNvPr id="17" name="Title 1"/>
          <p:cNvSpPr txBox="1">
            <a:spLocks/>
          </p:cNvSpPr>
          <p:nvPr/>
        </p:nvSpPr>
        <p:spPr>
          <a:xfrm>
            <a:off x="2723746" y="1408385"/>
            <a:ext cx="6411885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1217249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>
                <a:solidFill>
                  <a:srgbClr val="00206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Dặn dò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A78ED1-9815-49D1-B92D-BB7A8DEF01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7519" y="228600"/>
            <a:ext cx="9265787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976427"/>
      </p:ext>
    </p:extLst>
  </p:cSld>
  <p:clrMapOvr>
    <a:masterClrMapping/>
  </p:clrMapOvr>
</p:sld>
</file>

<file path=ppt/theme/theme1.xml><?xml version="1.0" encoding="utf-8"?>
<a:theme xmlns:a="http://schemas.openxmlformats.org/drawingml/2006/main" name="Response to Intervention: The Alphabet by Slidesgo">
  <a:themeElements>
    <a:clrScheme name="Simple Light">
      <a:dk1>
        <a:srgbClr val="3F2732"/>
      </a:dk1>
      <a:lt1>
        <a:srgbClr val="FAF4F2"/>
      </a:lt1>
      <a:dk2>
        <a:srgbClr val="3F2732"/>
      </a:dk2>
      <a:lt2>
        <a:srgbClr val="FAF4F2"/>
      </a:lt2>
      <a:accent1>
        <a:srgbClr val="FF835F"/>
      </a:accent1>
      <a:accent2>
        <a:srgbClr val="ACDCDC"/>
      </a:accent2>
      <a:accent3>
        <a:srgbClr val="FFB034"/>
      </a:accent3>
      <a:accent4>
        <a:srgbClr val="55C2B1"/>
      </a:accent4>
      <a:accent5>
        <a:srgbClr val="8C4C5E"/>
      </a:accent5>
      <a:accent6>
        <a:srgbClr val="FFC4C7"/>
      </a:accent6>
      <a:hlink>
        <a:srgbClr val="3F273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898</TotalTime>
  <Words>567</Words>
  <Application>Microsoft Office PowerPoint</Application>
  <PresentationFormat>Custom</PresentationFormat>
  <Paragraphs>52</Paragraphs>
  <Slides>10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Delius Unicase</vt:lpstr>
      <vt:lpstr>Arial</vt:lpstr>
      <vt:lpstr>Chewy</vt:lpstr>
      <vt:lpstr>Arial Rounded MT Bold</vt:lpstr>
      <vt:lpstr>Comfortaa</vt:lpstr>
      <vt:lpstr>Arial-Rounded</vt:lpstr>
      <vt:lpstr>Response to Intervention: The Alphabet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Response to Intervention: The Alphabet</dc:title>
  <dc:creator>PC</dc:creator>
  <cp:lastModifiedBy>Phan Thi Linh (FE FSC DN)</cp:lastModifiedBy>
  <cp:revision>108</cp:revision>
  <dcterms:modified xsi:type="dcterms:W3CDTF">2022-01-24T08:34:17Z</dcterms:modified>
</cp:coreProperties>
</file>