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audio2.wav" ContentType="audio/wav"/>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1"/>
  </p:notesMasterIdLst>
  <p:sldIdLst>
    <p:sldId id="313" r:id="rId2"/>
    <p:sldId id="361" r:id="rId3"/>
    <p:sldId id="362" r:id="rId4"/>
    <p:sldId id="363" r:id="rId5"/>
    <p:sldId id="342" r:id="rId6"/>
    <p:sldId id="343" r:id="rId7"/>
    <p:sldId id="344" r:id="rId8"/>
    <p:sldId id="346" r:id="rId9"/>
    <p:sldId id="347" r:id="rId10"/>
    <p:sldId id="352" r:id="rId11"/>
    <p:sldId id="371" r:id="rId12"/>
    <p:sldId id="365" r:id="rId13"/>
    <p:sldId id="348" r:id="rId14"/>
    <p:sldId id="355" r:id="rId15"/>
    <p:sldId id="366" r:id="rId16"/>
    <p:sldId id="372" r:id="rId17"/>
    <p:sldId id="360" r:id="rId18"/>
    <p:sldId id="327" r:id="rId19"/>
    <p:sldId id="329" r:id="rId20"/>
  </p:sldIdLst>
  <p:sldSz cx="12161838" cy="6858000"/>
  <p:notesSz cx="6858000" cy="9144000"/>
  <p:embeddedFontLst>
    <p:embeddedFont>
      <p:font typeface="Arial-Rounded" panose="020B0500000000000000" pitchFamily="34" charset="0"/>
      <p:regular r:id="rId22"/>
    </p:embeddedFont>
    <p:embeddedFont>
      <p:font typeface="Bebas Neue" panose="020B0604020202020204" charset="0"/>
      <p:regular r:id="rId23"/>
    </p:embeddedFont>
    <p:embeddedFont>
      <p:font typeface="Dosis" panose="02010703020202060003" pitchFamily="2" charset="0"/>
      <p:regular r:id="rId24"/>
      <p:bold r:id="rId25"/>
    </p:embeddedFont>
    <p:embeddedFont>
      <p:font typeface="Fira Sans Extra Condensed Medium" panose="020B0604020202020204" charset="0"/>
      <p:regular r:id="rId26"/>
      <p:bold r:id="rId27"/>
      <p:italic r:id="rId28"/>
      <p:boldItalic r:id="rId29"/>
    </p:embeddedFont>
    <p:embeddedFont>
      <p:font typeface="HP001 4 hàng" panose="020B0603050302020204" pitchFamily="34" charset="0"/>
      <p:regular r:id="rId30"/>
      <p:bold r:id="rId31"/>
    </p:embeddedFont>
    <p:embeddedFont>
      <p:font typeface="HP001 5 hàng" panose="020B0603050302020204" pitchFamily="34" charset="0"/>
      <p:regular r:id="rId32"/>
      <p:bold r:id="rId33"/>
    </p:embeddedFont>
    <p:embeddedFont>
      <p:font typeface="Patrick Hand SC" panose="00000500000000000000" pitchFamily="2" charset="0"/>
      <p:regular r:id="rId34"/>
    </p:embeddedFont>
    <p:embeddedFont>
      <p:font typeface="Quicksand" panose="020B0604020202020204" charset="0"/>
      <p:regular r:id="rId35"/>
      <p:bold r:id="rId36"/>
    </p:embeddedFont>
    <p:embeddedFont>
      <p:font typeface="Roboto Condensed Light" panose="02000000000000000000" pitchFamily="2" charset="0"/>
      <p:regular r:id="rId37"/>
      <p:italic r:id="rId38"/>
    </p:embeddedFont>
    <p:embeddedFont>
      <p:font typeface="Source Sans Pro" panose="020B0503030403020204" pitchFamily="34" charset="0"/>
      <p:regular r:id="rId39"/>
      <p:bold r:id="rId40"/>
      <p:italic r:id="rId41"/>
      <p:boldItalic r:id="rId42"/>
    </p:embeddedFont>
    <p:embeddedFont>
      <p:font typeface="Titan One"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60093"/>
    <a:srgbClr val="FFAB81"/>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85820" autoAdjust="0"/>
  </p:normalViewPr>
  <p:slideViewPr>
    <p:cSldViewPr>
      <p:cViewPr varScale="1">
        <p:scale>
          <a:sx n="62" d="100"/>
          <a:sy n="62" d="100"/>
        </p:scale>
        <p:origin x="1074" y="9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p:txBody>
      </p:sp>
    </p:spTree>
    <p:extLst>
      <p:ext uri="{BB962C8B-B14F-4D97-AF65-F5344CB8AC3E}">
        <p14:creationId xmlns:p14="http://schemas.microsoft.com/office/powerpoint/2010/main" val="786538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1633022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2647816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3D44AB91-A8C2-45A2-A8DC-9C24C78B8DEA}" type="slidenum">
              <a:rPr lang="en-US" smtClean="0"/>
              <a:t>12</a:t>
            </a:fld>
            <a:endParaRPr lang="en-US"/>
          </a:p>
        </p:txBody>
      </p:sp>
    </p:spTree>
    <p:extLst>
      <p:ext uri="{BB962C8B-B14F-4D97-AF65-F5344CB8AC3E}">
        <p14:creationId xmlns:p14="http://schemas.microsoft.com/office/powerpoint/2010/main" val="302485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351567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955111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Các vần này chỉ đi với dấu sắc, nặng thôi</a:t>
            </a:r>
            <a:endParaRPr lang="en-US"/>
          </a:p>
        </p:txBody>
      </p:sp>
    </p:spTree>
    <p:extLst>
      <p:ext uri="{BB962C8B-B14F-4D97-AF65-F5344CB8AC3E}">
        <p14:creationId xmlns:p14="http://schemas.microsoft.com/office/powerpoint/2010/main" val="3994392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Có nhiều đáp án phù hợp, gv linh động</a:t>
            </a:r>
          </a:p>
          <a:p>
            <a:r>
              <a:rPr lang="en-US"/>
              <a:t>GV có thể khuấy động không khí lớp học bằng việc tặng quà, thi đua ai nhanh ai đúng…</a:t>
            </a:r>
          </a:p>
        </p:txBody>
      </p:sp>
    </p:spTree>
    <p:extLst>
      <p:ext uri="{BB962C8B-B14F-4D97-AF65-F5344CB8AC3E}">
        <p14:creationId xmlns:p14="http://schemas.microsoft.com/office/powerpoint/2010/main" val="2163852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giáo dục thêm bạn nhỏ này cầm bút chưa đúng</a:t>
            </a:r>
          </a:p>
        </p:txBody>
      </p:sp>
    </p:spTree>
    <p:extLst>
      <p:ext uri="{BB962C8B-B14F-4D97-AF65-F5344CB8AC3E}">
        <p14:creationId xmlns:p14="http://schemas.microsoft.com/office/powerpoint/2010/main" val="398187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ý: từ ngữ này chỉ đặc điểm của mái tóc, có chứa vần ươt hoặc ươc</a:t>
            </a:r>
          </a:p>
        </p:txBody>
      </p:sp>
    </p:spTree>
    <p:extLst>
      <p:ext uri="{BB962C8B-B14F-4D97-AF65-F5344CB8AC3E}">
        <p14:creationId xmlns:p14="http://schemas.microsoft.com/office/powerpoint/2010/main" val="220553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5535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000000"/>
                </a:solidFill>
              </a:rPr>
              <a:t>Viết từng này xong là cháy giờ mất tiêu rồi.</a:t>
            </a:r>
          </a:p>
        </p:txBody>
      </p:sp>
    </p:spTree>
    <p:extLst>
      <p:ext uri="{BB962C8B-B14F-4D97-AF65-F5344CB8AC3E}">
        <p14:creationId xmlns:p14="http://schemas.microsoft.com/office/powerpoint/2010/main" val="415705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411653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89639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a:t>Tác</a:t>
            </a:r>
            <a:r>
              <a:rPr lang="vi-VN" b="1" baseline="0"/>
              <a:t> giả bộ ppt Toán + TV2: Phan Thị Linh – Đà Nẵng</a:t>
            </a:r>
          </a:p>
          <a:p>
            <a:r>
              <a:rPr lang="vi-VN" b="1" baseline="0"/>
              <a:t>Sđt lh: 0916.604.268</a:t>
            </a:r>
          </a:p>
          <a:p>
            <a:r>
              <a:rPr lang="vi-VN" sz="1100" b="1">
                <a:latin typeface="Arial" pitchFamily="34" charset="0"/>
                <a:cs typeface="Arial" pitchFamily="34" charset="0"/>
              </a:rPr>
              <a:t>+ Zalo: 0916.604.268</a:t>
            </a:r>
          </a:p>
          <a:p>
            <a:r>
              <a:rPr lang="vi-VN" sz="1100" b="1">
                <a:latin typeface="Arial" pitchFamily="34" charset="0"/>
                <a:cs typeface="Arial" pitchFamily="34" charset="0"/>
              </a:rPr>
              <a:t>+ Facebook cá nhân: </a:t>
            </a:r>
            <a:r>
              <a:rPr lang="vi-VN" sz="1100">
                <a:hlinkClick r:id="rId3"/>
              </a:rPr>
              <a:t>https://www.facebook.com/nhilinh.phan/</a:t>
            </a:r>
            <a:endParaRPr lang="vi-VN" sz="1100"/>
          </a:p>
          <a:p>
            <a:r>
              <a:rPr lang="vi-VN" sz="1100" b="1">
                <a:latin typeface="Arial" pitchFamily="34" charset="0"/>
                <a:cs typeface="Arial" pitchFamily="34" charset="0"/>
              </a:rPr>
              <a:t>+ Nhóm chia sẻ tài liệu: </a:t>
            </a:r>
            <a:r>
              <a:rPr lang="vi-VN" sz="1100">
                <a:hlinkClick r:id="rId4"/>
              </a:rPr>
              <a:t>https://www.facebook.com/groups/443096903751589</a:t>
            </a:r>
            <a:endParaRPr lang="vi-VN" sz="1100"/>
          </a:p>
          <a:p>
            <a:r>
              <a:rPr lang="vi-VN" sz="1100" b="1">
                <a:latin typeface="Arial" pitchFamily="34" charset="0"/>
                <a:cs typeface="Arial" pitchFamily="34" charset="0"/>
              </a:rPr>
              <a:t>Hãy</a:t>
            </a:r>
            <a:r>
              <a:rPr lang="vi-VN" sz="1100" b="1" baseline="0">
                <a:latin typeface="Arial" pitchFamily="34" charset="0"/>
                <a:cs typeface="Arial" pitchFamily="34" charset="0"/>
              </a:rPr>
              <a:t> liên hệ chính chủ sản phẩm để được hỗ trợ và đồng hành trong suốt năm học nhé!</a:t>
            </a:r>
            <a:endParaRPr lang="vi-VN" sz="1100" b="1">
              <a:latin typeface="Arial" pitchFamily="34" charset="0"/>
              <a:cs typeface="Arial" pitchFamily="34" charset="0"/>
            </a:endParaRPr>
          </a:p>
          <a:p>
            <a:endParaRPr lang="en-US"/>
          </a:p>
        </p:txBody>
      </p:sp>
    </p:spTree>
    <p:extLst>
      <p:ext uri="{BB962C8B-B14F-4D97-AF65-F5344CB8AC3E}">
        <p14:creationId xmlns:p14="http://schemas.microsoft.com/office/powerpoint/2010/main" val="364677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64" r:id="rId4"/>
    <p:sldLayoutId id="2147483669" r:id="rId5"/>
    <p:sldLayoutId id="2147483682" r:id="rId6"/>
    <p:sldLayoutId id="2147483683" r:id="rId7"/>
    <p:sldLayoutId id="2147483687" r:id="rId8"/>
    <p:sldLayoutId id="214748368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hyperlink" Target="https://www.facebook.com/groups/443096903751589"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270919" y="1310479"/>
            <a:ext cx="10866862" cy="1569660"/>
            <a:chOff x="1204124" y="1295398"/>
            <a:chExt cx="10947714" cy="1569660"/>
          </a:xfrm>
        </p:grpSpPr>
        <p:sp>
          <p:nvSpPr>
            <p:cNvPr id="7" name="TextBox 6"/>
            <p:cNvSpPr txBox="1"/>
            <p:nvPr/>
          </p:nvSpPr>
          <p:spPr>
            <a:xfrm>
              <a:off x="1204124" y="1372032"/>
              <a:ext cx="10947714" cy="144655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8800" b="1">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rPr>
                <a:t>TIẾNG VIỆT</a:t>
              </a:r>
            </a:p>
          </p:txBody>
        </p:sp>
        <p:sp>
          <p:nvSpPr>
            <p:cNvPr id="9" name="TextBox 8"/>
            <p:cNvSpPr txBox="1"/>
            <p:nvPr/>
          </p:nvSpPr>
          <p:spPr>
            <a:xfrm>
              <a:off x="7995215" y="1295398"/>
              <a:ext cx="2543036" cy="156966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96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3" name="Picture 2">
            <a:extLst>
              <a:ext uri="{FF2B5EF4-FFF2-40B4-BE49-F238E27FC236}">
                <a16:creationId xmlns:a16="http://schemas.microsoft.com/office/drawing/2014/main" id="{816EF58F-2AE3-424B-9817-EFA6689B0DB0}"/>
              </a:ext>
            </a:extLst>
          </p:cNvPr>
          <p:cNvPicPr>
            <a:picLocks noChangeAspect="1"/>
          </p:cNvPicPr>
          <p:nvPr/>
        </p:nvPicPr>
        <p:blipFill>
          <a:blip r:embed="rId7"/>
          <a:stretch>
            <a:fillRect/>
          </a:stretch>
        </p:blipFill>
        <p:spPr>
          <a:xfrm>
            <a:off x="4861719" y="3643105"/>
            <a:ext cx="2054543" cy="2804837"/>
          </a:xfrm>
          <a:prstGeom prst="rect">
            <a:avLst/>
          </a:prstGeom>
        </p:spPr>
      </p:pic>
    </p:spTree>
    <p:extLst>
      <p:ext uri="{BB962C8B-B14F-4D97-AF65-F5344CB8AC3E}">
        <p14:creationId xmlns:p14="http://schemas.microsoft.com/office/powerpoint/2010/main" val="551815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044282" y="1595894"/>
            <a:ext cx="6679633" cy="1446550"/>
          </a:xfrm>
          <a:prstGeom prst="rect">
            <a:avLst/>
          </a:prstGeom>
          <a:noFill/>
        </p:spPr>
        <p:txBody>
          <a:bodyPr wrap="square" rtlCol="0">
            <a:spAutoFit/>
          </a:bodyPr>
          <a:lstStyle/>
          <a:p>
            <a:r>
              <a:rPr lang="vi-VN" sz="8800">
                <a:solidFill>
                  <a:srgbClr val="FFFFFF"/>
                </a:solidFill>
                <a:latin typeface="HP001 4 hàng" pitchFamily="34" charset="0"/>
              </a:rPr>
              <a:t>x</a:t>
            </a:r>
            <a:r>
              <a:rPr lang="el-GR" sz="8800">
                <a:solidFill>
                  <a:srgbClr val="FFFFFF"/>
                </a:solidFill>
                <a:latin typeface="HP001 4 hàng" pitchFamily="34" charset="0"/>
              </a:rPr>
              <a:t>Ϊ</a:t>
            </a:r>
            <a:r>
              <a:rPr lang="vi-VN" sz="8800">
                <a:solidFill>
                  <a:srgbClr val="FFFFFF"/>
                </a:solidFill>
                <a:latin typeface="HP001 4 hàng" pitchFamily="34" charset="0"/>
              </a:rPr>
              <a:t>g</a:t>
            </a:r>
            <a:endParaRPr lang="en-US" sz="8800">
              <a:solidFill>
                <a:srgbClr val="FFFFFF"/>
              </a:solidFill>
              <a:latin typeface="HP001 4 hàng" pitchFamily="34" charset="0"/>
            </a:endParaRPr>
          </a:p>
        </p:txBody>
      </p:sp>
      <p:sp>
        <p:nvSpPr>
          <p:cNvPr id="12" name="TextBox 11">
            <a:extLst>
              <a:ext uri="{FF2B5EF4-FFF2-40B4-BE49-F238E27FC236}">
                <a16:creationId xmlns:a16="http://schemas.microsoft.com/office/drawing/2014/main" id="{8B54C274-1F92-4FC2-AD20-168FD56B7DFA}"/>
              </a:ext>
            </a:extLst>
          </p:cNvPr>
          <p:cNvSpPr txBox="1"/>
          <p:nvPr/>
        </p:nvSpPr>
        <p:spPr>
          <a:xfrm>
            <a:off x="3026978" y="3424694"/>
            <a:ext cx="6964906" cy="1446550"/>
          </a:xfrm>
          <a:prstGeom prst="rect">
            <a:avLst/>
          </a:prstGeom>
          <a:noFill/>
        </p:spPr>
        <p:txBody>
          <a:bodyPr wrap="square" rtlCol="0">
            <a:spAutoFit/>
          </a:bodyPr>
          <a:lstStyle/>
          <a:p>
            <a:r>
              <a:rPr lang="el-GR" sz="8800">
                <a:solidFill>
                  <a:srgbClr val="FFFFFF"/>
                </a:solidFill>
                <a:latin typeface="HP001 4 hàng" pitchFamily="34" charset="0"/>
              </a:rPr>
              <a:t>νμ</a:t>
            </a:r>
            <a:r>
              <a:rPr lang="en-US" sz="8800">
                <a:solidFill>
                  <a:srgbClr val="FFFFFF"/>
                </a:solidFill>
                <a:latin typeface="HP001 4 hàng" pitchFamily="34" charset="0"/>
              </a:rPr>
              <a:t>İc</a:t>
            </a: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3008316" y="2605008"/>
            <a:ext cx="7743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673111-3EF4-4C95-B6F4-4717A7A428DA}"/>
              </a:ext>
            </a:extLst>
          </p:cNvPr>
          <p:cNvCxnSpPr>
            <a:cxnSpLocks/>
          </p:cNvCxnSpPr>
          <p:nvPr/>
        </p:nvCxnSpPr>
        <p:spPr>
          <a:xfrm>
            <a:off x="4099719" y="4419600"/>
            <a:ext cx="6441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0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rotWithShape="1">
          <a:blip r:embed="rId5"/>
          <a:srcRect l="13892" t="7269" r="48611" b="48813"/>
          <a:stretch/>
        </p:blipFill>
        <p:spPr>
          <a:xfrm>
            <a:off x="899319" y="2019300"/>
            <a:ext cx="4114801" cy="2819400"/>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1825084" y="2796798"/>
            <a:ext cx="2350836" cy="1446550"/>
          </a:xfrm>
          <a:prstGeom prst="rect">
            <a:avLst/>
          </a:prstGeom>
          <a:noFill/>
        </p:spPr>
        <p:txBody>
          <a:bodyPr wrap="square" rtlCol="0">
            <a:spAutoFit/>
          </a:bodyPr>
          <a:lstStyle/>
          <a:p>
            <a:r>
              <a:rPr lang="en-US" sz="8800">
                <a:solidFill>
                  <a:srgbClr val="FFFFFF"/>
                </a:solidFill>
                <a:latin typeface="HP001 5 hàng" panose="020B0603050302020204" pitchFamily="34" charset="0"/>
              </a:rPr>
              <a:t>Éw</a:t>
            </a:r>
          </a:p>
        </p:txBody>
      </p:sp>
      <p:pic>
        <p:nvPicPr>
          <p:cNvPr id="2" name="E">
            <a:hlinkClick r:id="" action="ppaction://media"/>
            <a:extLst>
              <a:ext uri="{FF2B5EF4-FFF2-40B4-BE49-F238E27FC236}">
                <a16:creationId xmlns:a16="http://schemas.microsoft.com/office/drawing/2014/main" id="{0876025D-0219-40CA-939A-25AB4667724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6501707" y="1059363"/>
            <a:ext cx="4739273" cy="4739273"/>
          </a:xfrm>
          <a:prstGeom prst="rect">
            <a:avLst/>
          </a:prstGeom>
        </p:spPr>
      </p:pic>
    </p:spTree>
    <p:extLst>
      <p:ext uri="{BB962C8B-B14F-4D97-AF65-F5344CB8AC3E}">
        <p14:creationId xmlns:p14="http://schemas.microsoft.com/office/powerpoint/2010/main" val="117922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32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4439" t="11501" r="4251" b="19817"/>
          <a:stretch/>
        </p:blipFill>
        <p:spPr>
          <a:xfrm>
            <a:off x="-243681" y="-141098"/>
            <a:ext cx="12572999" cy="7139264"/>
          </a:xfrm>
          <a:prstGeom prst="rect">
            <a:avLst/>
          </a:prstGeom>
        </p:spPr>
      </p:pic>
      <p:sp>
        <p:nvSpPr>
          <p:cNvPr id="8" name="Text Box 2"/>
          <p:cNvSpPr txBox="1">
            <a:spLocks noChangeArrowheads="1"/>
          </p:cNvSpPr>
          <p:nvPr/>
        </p:nvSpPr>
        <p:spPr bwMode="auto">
          <a:xfrm>
            <a:off x="2423319" y="336836"/>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600" b="1" i="1" dirty="0">
              <a:solidFill>
                <a:srgbClr val="FFFFFF"/>
              </a:solidFill>
              <a:latin typeface="HP001 4 hàng" pitchFamily="34" charset="0"/>
            </a:endParaRP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r>
              <a:rPr lang="en-US" altLang="en-US" sz="3600" b="1" dirty="0">
                <a:solidFill>
                  <a:srgbClr val="FFFFFF"/>
                </a:solidFill>
                <a:latin typeface="HP001 4 hàng" pitchFamily="34" charset="0"/>
              </a:rPr>
              <a:t>  </a:t>
            </a:r>
          </a:p>
          <a:p>
            <a:pPr>
              <a:spcAft>
                <a:spcPts val="750"/>
              </a:spcAft>
              <a:defRPr/>
            </a:pPr>
            <a:endParaRPr lang="en-US" altLang="en-US" sz="3600" b="1" dirty="0">
              <a:solidFill>
                <a:srgbClr val="FFFFFF"/>
              </a:solidFill>
              <a:latin typeface="HP001 4 hàng" pitchFamily="34" charset="0"/>
            </a:endParaRPr>
          </a:p>
          <a:p>
            <a:pPr>
              <a:spcAft>
                <a:spcPts val="750"/>
              </a:spcAft>
              <a:defRPr/>
            </a:pPr>
            <a:endParaRPr lang="en-US" altLang="en-US" sz="3600" b="1">
              <a:solidFill>
                <a:srgbClr val="FFFFFF"/>
              </a:solidFill>
              <a:latin typeface="HP001 4 hàng" pitchFamily="34" charset="0"/>
            </a:endParaRPr>
          </a:p>
          <a:p>
            <a:pPr>
              <a:spcAft>
                <a:spcPts val="750"/>
              </a:spcAft>
              <a:defRPr/>
            </a:pPr>
            <a:endParaRPr lang="en-US" altLang="en-US" sz="3600" b="1">
              <a:solidFill>
                <a:srgbClr val="FFFFFF"/>
              </a:solidFill>
              <a:latin typeface="HP001 4 hàng" pitchFamily="34" charset="0"/>
            </a:endParaRPr>
          </a:p>
          <a:p>
            <a:pPr>
              <a:spcAft>
                <a:spcPts val="750"/>
              </a:spcAft>
              <a:defRPr/>
            </a:pPr>
            <a:endParaRPr lang="en-US" altLang="en-US" sz="3600" b="1">
              <a:solidFill>
                <a:srgbClr val="FFFFFF"/>
              </a:solidFill>
              <a:latin typeface="HP001 4 hàng" pitchFamily="34" charset="0"/>
            </a:endParaRPr>
          </a:p>
          <a:p>
            <a:pPr>
              <a:spcAft>
                <a:spcPts val="750"/>
              </a:spcAft>
              <a:defRPr/>
            </a:pPr>
            <a:endParaRPr lang="en-US" altLang="en-US" sz="3600" b="1" dirty="0">
              <a:solidFill>
                <a:srgbClr val="FFFFFF"/>
              </a:solidFill>
              <a:latin typeface="HP001 4 hàng" pitchFamily="34" charset="0"/>
            </a:endParaRPr>
          </a:p>
          <a:p>
            <a:pPr>
              <a:defRPr/>
            </a:pPr>
            <a:r>
              <a:rPr lang="en-US" altLang="en-US" sz="3600" b="1">
                <a:solidFill>
                  <a:srgbClr val="FFFFFF"/>
                </a:solidFill>
                <a:latin typeface="HP001 4 hàng" pitchFamily="34" charset="0"/>
              </a:rPr>
              <a:t> Thứ … </a:t>
            </a:r>
            <a:r>
              <a:rPr lang="en-US" sz="3600" b="1">
                <a:solidFill>
                  <a:srgbClr val="FFFFFF"/>
                </a:solidFill>
                <a:latin typeface="HP001 4 hàng" pitchFamily="34" charset="0"/>
              </a:rPr>
              <a:t>w</a:t>
            </a:r>
            <a:r>
              <a:rPr lang="en-US" altLang="en-US" sz="3600" b="1">
                <a:solidFill>
                  <a:srgbClr val="FFFFFF"/>
                </a:solidFill>
                <a:latin typeface="HP001 4 hàng" pitchFamily="34" charset="0"/>
              </a:rPr>
              <a:t>gày … </a:t>
            </a:r>
            <a:r>
              <a:rPr lang="en-US" sz="3600" b="1">
                <a:solidFill>
                  <a:srgbClr val="FFFFFF"/>
                </a:solidFill>
                <a:latin typeface="HP001 4 hàng" pitchFamily="34" charset="0"/>
                <a:ea typeface="Calibri"/>
              </a:rPr>
              <a:t>Ǉ</a:t>
            </a:r>
            <a:r>
              <a:rPr lang="en-US" altLang="en-US" sz="3600" b="1">
                <a:solidFill>
                  <a:srgbClr val="FFFFFF"/>
                </a:solidFill>
                <a:latin typeface="HP001 4 hàng" pitchFamily="34" charset="0"/>
              </a:rPr>
              <a:t>háng … </a:t>
            </a:r>
            <a:r>
              <a:rPr lang="en-US" sz="3600" b="1">
                <a:solidFill>
                  <a:srgbClr val="FFFFFF"/>
                </a:solidFill>
                <a:latin typeface="HP001 4 hàng" pitchFamily="34" charset="0"/>
              </a:rPr>
              <a:t>w</a:t>
            </a:r>
            <a:r>
              <a:rPr lang="en-US" altLang="en-US" sz="3600" b="1">
                <a:solidFill>
                  <a:srgbClr val="FFFFFF"/>
                </a:solidFill>
                <a:latin typeface="HP001 4 hàng" pitchFamily="34" charset="0"/>
              </a:rPr>
              <a:t>ăm 2022</a:t>
            </a:r>
            <a:endParaRPr lang="en-US" altLang="en-US" sz="3600" b="1" dirty="0">
              <a:solidFill>
                <a:srgbClr val="FFFFFF"/>
              </a:solidFill>
              <a:latin typeface="HP001 4 hàng" pitchFamily="34" charset="0"/>
            </a:endParaRPr>
          </a:p>
        </p:txBody>
      </p:sp>
      <p:sp>
        <p:nvSpPr>
          <p:cNvPr id="9" name="Text Box 2"/>
          <p:cNvSpPr txBox="1">
            <a:spLocks noChangeArrowheads="1"/>
          </p:cNvSpPr>
          <p:nvPr/>
        </p:nvSpPr>
        <p:spPr bwMode="auto">
          <a:xfrm>
            <a:off x="4517230" y="1212444"/>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600" b="1">
                <a:solidFill>
                  <a:srgbClr val="FFFFFF"/>
                </a:solidFill>
                <a:latin typeface="HP001 4 hàng" pitchFamily="34" charset="0"/>
              </a:rPr>
              <a:t> T</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Ğng V</a:t>
            </a:r>
            <a:r>
              <a:rPr lang="el-GR" altLang="en-US" sz="3600" b="1">
                <a:solidFill>
                  <a:srgbClr val="FFFFFF"/>
                </a:solidFill>
                <a:latin typeface="HP001 4 hàng" pitchFamily="34" charset="0"/>
              </a:rPr>
              <a:t>Η</a:t>
            </a:r>
            <a:r>
              <a:rPr lang="en-US" altLang="en-US" sz="3600" b="1">
                <a:solidFill>
                  <a:srgbClr val="FFFFFF"/>
                </a:solidFill>
                <a:latin typeface="HP001 4 hàng" pitchFamily="34" charset="0"/>
              </a:rPr>
              <a:t>İt</a:t>
            </a:r>
            <a:r>
              <a:rPr lang="el-GR" altLang="en-US" sz="3600" b="1">
                <a:solidFill>
                  <a:srgbClr val="FFFFFF"/>
                </a:solidFill>
                <a:latin typeface="HP001 4 hàng" pitchFamily="34" charset="0"/>
              </a:rPr>
              <a:t> </a:t>
            </a:r>
            <a:endParaRPr lang="en-US" altLang="en-US" sz="3600" b="1" dirty="0">
              <a:solidFill>
                <a:srgbClr val="FFFFFF"/>
              </a:solidFill>
              <a:latin typeface="HP001 4 hàng" pitchFamily="34" charset="0"/>
            </a:endParaRPr>
          </a:p>
        </p:txBody>
      </p:sp>
      <p:sp>
        <p:nvSpPr>
          <p:cNvPr id="13" name="Text Box 2"/>
          <p:cNvSpPr txBox="1">
            <a:spLocks noChangeArrowheads="1"/>
          </p:cNvSpPr>
          <p:nvPr/>
        </p:nvSpPr>
        <p:spPr bwMode="auto">
          <a:xfrm>
            <a:off x="4175919" y="1980493"/>
            <a:ext cx="5978072" cy="6400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r>
              <a:rPr lang="vi-VN" sz="3600" b="1">
                <a:solidFill>
                  <a:srgbClr val="FFFFFF"/>
                </a:solidFill>
                <a:latin typeface="HP001 4 hàng" pitchFamily="34" charset="0"/>
              </a:rPr>
              <a:t>Cỏ w</a:t>
            </a:r>
            <a:r>
              <a:rPr lang="el-GR" sz="3600" b="1">
                <a:solidFill>
                  <a:srgbClr val="FFFFFF"/>
                </a:solidFill>
                <a:latin typeface="HP001 4 hàng" pitchFamily="34" charset="0"/>
              </a:rPr>
              <a:t>Ϊ </a:t>
            </a:r>
            <a:r>
              <a:rPr lang="vi-VN" sz="3600" b="1">
                <a:solidFill>
                  <a:srgbClr val="FFFFFF"/>
                </a:solidFill>
                <a:latin typeface="HP001 4 hàng" pitchFamily="34" charset="0"/>
              </a:rPr>
              <a:t>cưƟ ǟē</a:t>
            </a:r>
            <a:endParaRPr lang="en-US" sz="3600" b="1">
              <a:solidFill>
                <a:srgbClr val="FFFFFF"/>
              </a:solidFill>
              <a:latin typeface="HP001 4 hàng" pitchFamily="34" charset="0"/>
            </a:endParaRPr>
          </a:p>
        </p:txBody>
      </p:sp>
      <p:sp>
        <p:nvSpPr>
          <p:cNvPr id="21" name="Rectangle 20"/>
          <p:cNvSpPr/>
          <p:nvPr/>
        </p:nvSpPr>
        <p:spPr>
          <a:xfrm>
            <a:off x="776113" y="1941540"/>
            <a:ext cx="3733800" cy="646331"/>
          </a:xfrm>
          <a:prstGeom prst="rect">
            <a:avLst/>
          </a:prstGeom>
        </p:spPr>
        <p:txBody>
          <a:bodyPr wrap="square">
            <a:spAutoFit/>
          </a:bodyPr>
          <a:lstStyle/>
          <a:p>
            <a:pPr algn="just"/>
            <a:r>
              <a:rPr lang="en-US" sz="3600" b="1">
                <a:solidFill>
                  <a:srgbClr val="FFFFFF"/>
                </a:solidFill>
                <a:latin typeface="HP001 4 hàng" pitchFamily="34" charset="0"/>
              </a:rPr>
              <a:t> N</a:t>
            </a:r>
            <a:r>
              <a:rPr lang="el-GR" sz="3600" b="1">
                <a:solidFill>
                  <a:srgbClr val="FFFFFF"/>
                </a:solidFill>
                <a:latin typeface="HP001 4 hàng" pitchFamily="34" charset="0"/>
              </a:rPr>
              <a:t>Ή; - νμ</a:t>
            </a:r>
            <a:r>
              <a:rPr lang="en-US" sz="3600" b="1">
                <a:solidFill>
                  <a:srgbClr val="FFFFFF"/>
                </a:solidFill>
                <a:latin typeface="HP001 4 hàng" pitchFamily="34" charset="0"/>
              </a:rPr>
              <a:t>Ğt:</a:t>
            </a:r>
          </a:p>
        </p:txBody>
      </p:sp>
      <p:sp>
        <p:nvSpPr>
          <p:cNvPr id="10" name="Rectangle 9">
            <a:extLst>
              <a:ext uri="{FF2B5EF4-FFF2-40B4-BE49-F238E27FC236}">
                <a16:creationId xmlns:a16="http://schemas.microsoft.com/office/drawing/2014/main" id="{DE8E93A4-CCF0-42E7-89DA-CFD7CBCDE3EC}"/>
              </a:ext>
            </a:extLst>
          </p:cNvPr>
          <p:cNvSpPr/>
          <p:nvPr/>
        </p:nvSpPr>
        <p:spPr>
          <a:xfrm>
            <a:off x="594517" y="2778222"/>
            <a:ext cx="10896600" cy="3970318"/>
          </a:xfrm>
          <a:prstGeom prst="rect">
            <a:avLst/>
          </a:prstGeom>
        </p:spPr>
        <p:txBody>
          <a:bodyPr wrap="square">
            <a:spAutoFit/>
          </a:bodyPr>
          <a:lstStyle/>
          <a:p>
            <a:pPr algn="just"/>
            <a:r>
              <a:rPr lang="en-US" sz="3600" b="1">
                <a:solidFill>
                  <a:srgbClr val="FFFFFF"/>
                </a:solidFill>
                <a:latin typeface="HP001 4 hàng" pitchFamily="34" charset="0"/>
              </a:rPr>
              <a:t>	</a:t>
            </a:r>
            <a:r>
              <a:rPr lang="vi-VN" sz="3600" b="1">
                <a:solidFill>
                  <a:srgbClr val="FFFFFF"/>
                </a:solidFill>
                <a:latin typeface="HP001 5 hàng" panose="020B0603050302020204" pitchFamily="34" charset="0"/>
              </a:rPr>
              <a:t>É</a:t>
            </a:r>
            <a:r>
              <a:rPr lang="vi-VN" sz="3600" b="1">
                <a:solidFill>
                  <a:srgbClr val="FFFFFF"/>
                </a:solidFill>
                <a:latin typeface="HP001 4 hàng" pitchFamily="34" charset="0"/>
              </a:rPr>
              <a:t>n wâu gĊ các bạn của jì</a:t>
            </a:r>
            <a:r>
              <a:rPr lang="el-GR" sz="3600" b="1">
                <a:solidFill>
                  <a:srgbClr val="FFFFFF"/>
                </a:solidFill>
                <a:latin typeface="HP001 4 hàng" pitchFamily="34" charset="0"/>
              </a:rPr>
              <a:t>ζ Α</a:t>
            </a:r>
            <a:r>
              <a:rPr lang="vi-VN" sz="3600" b="1">
                <a:solidFill>
                  <a:srgbClr val="FFFFFF"/>
                </a:solidFill>
                <a:latin typeface="HP001 4 hàng" pitchFamily="34" charset="0"/>
              </a:rPr>
              <a:t>Ğn. Suō </a:t>
            </a:r>
            <a:r>
              <a:rPr lang="el-GR" sz="3600" b="1">
                <a:solidFill>
                  <a:srgbClr val="FFFFFF"/>
                </a:solidFill>
                <a:latin typeface="HP001 4 hàng" pitchFamily="34" charset="0"/>
              </a:rPr>
              <a:t>Α</a:t>
            </a:r>
            <a:r>
              <a:rPr lang="vi-VN" sz="3600" b="1">
                <a:solidFill>
                  <a:srgbClr val="FFFFFF"/>
                </a:solidFill>
                <a:latin typeface="HP001 4 hàng" pitchFamily="34" charset="0"/>
              </a:rPr>
              <a:t>łm, cả đàn đi Ǉìm cỏ </a:t>
            </a:r>
            <a:r>
              <a:rPr lang="el-GR" sz="3600" b="1">
                <a:solidFill>
                  <a:srgbClr val="FFFFFF"/>
                </a:solidFill>
                <a:latin typeface="HP001 4 hàng" pitchFamily="34" charset="0"/>
              </a:rPr>
              <a:t>δ</a:t>
            </a:r>
            <a:r>
              <a:rPr lang="vi-VN" sz="3600" b="1">
                <a:solidFill>
                  <a:srgbClr val="FFFFFF"/>
                </a:solidFill>
                <a:latin typeface="HP001 4 hàng" pitchFamily="34" charset="0"/>
              </a:rPr>
              <a:t>ô </a:t>
            </a:r>
            <a:r>
              <a:rPr lang="el-GR" sz="3600" b="1">
                <a:solidFill>
                  <a:srgbClr val="FFFFFF"/>
                </a:solidFill>
                <a:latin typeface="HP001 4 hàng" pitchFamily="34" charset="0"/>
              </a:rPr>
              <a:t>Ι</a:t>
            </a:r>
            <a:r>
              <a:rPr lang="vi-VN" sz="3600" b="1">
                <a:solidFill>
                  <a:srgbClr val="FFFFFF"/>
                </a:solidFill>
                <a:latin typeface="HP001 4 hàng" pitchFamily="34" charset="0"/>
              </a:rPr>
              <a:t>Ğt </a:t>
            </a:r>
            <a:r>
              <a:rPr lang="el-GR" sz="3600" b="1">
                <a:solidFill>
                  <a:srgbClr val="FFFFFF"/>
                </a:solidFill>
                <a:latin typeface="HP001 4 hàng" pitchFamily="34" charset="0"/>
              </a:rPr>
              <a:t>κ</a:t>
            </a:r>
            <a:r>
              <a:rPr lang="vi-VN" sz="3600" b="1">
                <a:solidFill>
                  <a:srgbClr val="FFFFFF"/>
                </a:solidFill>
                <a:latin typeface="HP001 4 hàng" pitchFamily="34" charset="0"/>
              </a:rPr>
              <a:t>à</a:t>
            </a:r>
            <a:r>
              <a:rPr lang="el-GR" sz="3600" b="1">
                <a:solidFill>
                  <a:srgbClr val="FFFFFF"/>
                </a:solidFill>
                <a:latin typeface="HP001 4 hàng" pitchFamily="34" charset="0"/>
              </a:rPr>
              <a:t>ζ </a:t>
            </a:r>
            <a:r>
              <a:rPr lang="vi-VN" sz="3600" b="1">
                <a:solidFill>
                  <a:srgbClr val="FFFFFF"/>
                </a:solidFill>
                <a:latin typeface="HP001 4 hàng" pitchFamily="34" charset="0"/>
              </a:rPr>
              <a:t>dŜg </a:t>
            </a:r>
            <a:r>
              <a:rPr lang="el-GR" sz="3600" b="1">
                <a:solidFill>
                  <a:srgbClr val="FFFFFF"/>
                </a:solidFill>
                <a:latin typeface="HP001 4 hàng" pitchFamily="34" charset="0"/>
              </a:rPr>
              <a:t>ε</a:t>
            </a:r>
            <a:r>
              <a:rPr lang="vi-VN" sz="3600" b="1">
                <a:solidFill>
                  <a:srgbClr val="FFFFFF"/>
                </a:solidFill>
                <a:latin typeface="HP001 4 hàng" pitchFamily="34" charset="0"/>
              </a:rPr>
              <a:t>ữ “KhŪg giẫm </a:t>
            </a:r>
            <a:r>
              <a:rPr lang="el-GR" sz="3600" b="1">
                <a:solidFill>
                  <a:srgbClr val="FFFFFF"/>
                </a:solidFill>
                <a:latin typeface="HP001 4 hàng" pitchFamily="34" charset="0"/>
              </a:rPr>
              <a:t>ε</a:t>
            </a:r>
            <a:r>
              <a:rPr lang="vi-VN" sz="3600" b="1">
                <a:solidFill>
                  <a:srgbClr val="FFFFFF"/>
                </a:solidFill>
                <a:latin typeface="HP001 4 hàng" pitchFamily="34" charset="0"/>
              </a:rPr>
              <a:t>ân </a:t>
            </a:r>
            <a:r>
              <a:rPr lang="el-GR" sz="3600" b="1">
                <a:solidFill>
                  <a:srgbClr val="FFFFFF"/>
                </a:solidFill>
                <a:latin typeface="HP001 4 hàng" pitchFamily="34" charset="0"/>
              </a:rPr>
              <a:t>Δ</a:t>
            </a:r>
            <a:r>
              <a:rPr lang="vi-VN" sz="3600" b="1">
                <a:solidFill>
                  <a:srgbClr val="FFFFFF"/>
                </a:solidFill>
                <a:latin typeface="HP001 4 hàng" pitchFamily="34" charset="0"/>
              </a:rPr>
              <a:t>łn cỏ!”, ǟē đặt </a:t>
            </a:r>
            <a:r>
              <a:rPr lang="el-GR" sz="3600" b="1">
                <a:solidFill>
                  <a:srgbClr val="FFFFFF"/>
                </a:solidFill>
                <a:latin typeface="HP001 4 hàng" pitchFamily="34" charset="0"/>
              </a:rPr>
              <a:t>Λ</a:t>
            </a:r>
            <a:r>
              <a:rPr lang="vi-VN" sz="3600" b="1">
                <a:solidFill>
                  <a:srgbClr val="FFFFFF"/>
                </a:solidFill>
                <a:latin typeface="HP001 4 hàng" pitchFamily="34" charset="0"/>
              </a:rPr>
              <a:t>łn bãi cỏ. X</a:t>
            </a:r>
            <a:r>
              <a:rPr lang="el-GR" sz="3600" b="1">
                <a:solidFill>
                  <a:srgbClr val="FFFFFF"/>
                </a:solidFill>
                <a:latin typeface="HP001 4 hàng" pitchFamily="34" charset="0"/>
              </a:rPr>
              <a:t>Ϊ</a:t>
            </a:r>
            <a:r>
              <a:rPr lang="vi-VN" sz="3600" b="1">
                <a:solidFill>
                  <a:srgbClr val="FFFFFF"/>
                </a:solidFill>
                <a:latin typeface="HP001 4 hàng" pitchFamily="34" charset="0"/>
              </a:rPr>
              <a:t>g </a:t>
            </a:r>
            <a:r>
              <a:rPr lang="el-GR" sz="3600" b="1">
                <a:solidFill>
                  <a:srgbClr val="FFFFFF"/>
                </a:solidFill>
                <a:latin typeface="HP001 4 hàng" pitchFamily="34" charset="0"/>
              </a:rPr>
              <a:t>νμ</a:t>
            </a:r>
            <a:r>
              <a:rPr lang="vi-VN" sz="3600" b="1">
                <a:solidFill>
                  <a:srgbClr val="FFFFFF"/>
                </a:solidFill>
                <a:latin typeface="HP001 4 hàng" pitchFamily="34" charset="0"/>
              </a:rPr>
              <a:t>İc, én wâu Ǉư</a:t>
            </a:r>
            <a:r>
              <a:rPr lang="el-GR" sz="3600" b="1">
                <a:solidFill>
                  <a:srgbClr val="FFFFFF"/>
                </a:solidFill>
                <a:latin typeface="HP001 4 hàng" pitchFamily="34" charset="0"/>
              </a:rPr>
              <a:t>Π </a:t>
            </a:r>
            <a:r>
              <a:rPr lang="vi-VN" sz="3600" b="1">
                <a:solidFill>
                  <a:srgbClr val="FFFFFF"/>
                </a:solidFill>
                <a:latin typeface="HP001 4 hàng" pitchFamily="34" charset="0"/>
              </a:rPr>
              <a:t>cưƟ bảo cỏ w</a:t>
            </a:r>
            <a:r>
              <a:rPr lang="el-GR" sz="3600" b="1">
                <a:solidFill>
                  <a:srgbClr val="FFFFFF"/>
                </a:solidFill>
                <a:latin typeface="HP001 4 hàng" pitchFamily="34" charset="0"/>
              </a:rPr>
              <a:t>Ϊ:</a:t>
            </a:r>
          </a:p>
          <a:p>
            <a:pPr algn="just"/>
            <a:r>
              <a:rPr lang="el-GR" sz="3600" b="1">
                <a:solidFill>
                  <a:srgbClr val="FFFFFF"/>
                </a:solidFill>
                <a:latin typeface="HP001 4 hàng" pitchFamily="34" charset="0"/>
              </a:rPr>
              <a:t>	- </a:t>
            </a:r>
            <a:r>
              <a:rPr lang="vi-VN" sz="3600" b="1">
                <a:solidFill>
                  <a:srgbClr val="FFFFFF"/>
                </a:solidFill>
                <a:latin typeface="HP001 4 hàng" pitchFamily="34" charset="0"/>
              </a:rPr>
              <a:t>Từ way em </a:t>
            </a:r>
            <a:r>
              <a:rPr lang="el-GR" sz="3600" b="1">
                <a:solidFill>
                  <a:srgbClr val="FFFFFF"/>
                </a:solidFill>
                <a:latin typeface="HP001 4 hàng" pitchFamily="34" charset="0"/>
              </a:rPr>
              <a:t>ΐ</a:t>
            </a:r>
            <a:r>
              <a:rPr lang="vi-VN" sz="3600" b="1">
                <a:solidFill>
                  <a:srgbClr val="FFFFFF"/>
                </a:solidFill>
                <a:latin typeface="HP001 4 hàng" pitchFamily="34" charset="0"/>
              </a:rPr>
              <a:t>łn Ǉâm ǟē! KhŪg cŜ ai giẫm </a:t>
            </a:r>
            <a:r>
              <a:rPr lang="el-GR" sz="3600" b="1">
                <a:solidFill>
                  <a:srgbClr val="FFFFFF"/>
                </a:solidFill>
                <a:latin typeface="HP001 4 hàng" pitchFamily="34" charset="0"/>
              </a:rPr>
              <a:t>Δ</a:t>
            </a:r>
            <a:r>
              <a:rPr lang="vi-VN" sz="3600" b="1">
                <a:solidFill>
                  <a:srgbClr val="FFFFFF"/>
                </a:solidFill>
                <a:latin typeface="HP001 4 hàng" pitchFamily="34" charset="0"/>
              </a:rPr>
              <a:t>łn em wữa đâu. </a:t>
            </a:r>
          </a:p>
          <a:p>
            <a:pPr algn="just"/>
            <a:r>
              <a:rPr lang="vi-VN" sz="3600" b="1">
                <a:solidFill>
                  <a:srgbClr val="FFFFFF"/>
                </a:solidFill>
                <a:latin typeface="HP001 4 hàng" pitchFamily="34" charset="0"/>
              </a:rPr>
              <a:t> </a:t>
            </a:r>
          </a:p>
        </p:txBody>
      </p:sp>
    </p:spTree>
    <p:extLst>
      <p:ext uri="{BB962C8B-B14F-4D97-AF65-F5344CB8AC3E}">
        <p14:creationId xmlns:p14="http://schemas.microsoft.com/office/powerpoint/2010/main" val="396241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B1351AE-A355-4A9C-8E02-B705CA20AB7C}"/>
              </a:ext>
            </a:extLst>
          </p:cNvPr>
          <p:cNvGrpSpPr/>
          <p:nvPr/>
        </p:nvGrpSpPr>
        <p:grpSpPr>
          <a:xfrm>
            <a:off x="816756" y="838200"/>
            <a:ext cx="10946304" cy="769441"/>
            <a:chOff x="280267" y="915918"/>
            <a:chExt cx="10946304" cy="769441"/>
          </a:xfrm>
        </p:grpSpPr>
        <p:grpSp>
          <p:nvGrpSpPr>
            <p:cNvPr id="3" name="Group 2">
              <a:extLst>
                <a:ext uri="{FF2B5EF4-FFF2-40B4-BE49-F238E27FC236}">
                  <a16:creationId xmlns:a16="http://schemas.microsoft.com/office/drawing/2014/main" id="{E67D19F5-9813-436D-875A-3B57893C59E9}"/>
                </a:ext>
              </a:extLst>
            </p:cNvPr>
            <p:cNvGrpSpPr/>
            <p:nvPr/>
          </p:nvGrpSpPr>
          <p:grpSpPr>
            <a:xfrm>
              <a:off x="280267" y="915918"/>
              <a:ext cx="758018" cy="731520"/>
              <a:chOff x="3041858" y="1727884"/>
              <a:chExt cx="1240359" cy="1188720"/>
            </a:xfrm>
          </p:grpSpPr>
          <p:sp>
            <p:nvSpPr>
              <p:cNvPr id="5" name="Google Shape;418;p36">
                <a:extLst>
                  <a:ext uri="{FF2B5EF4-FFF2-40B4-BE49-F238E27FC236}">
                    <a16:creationId xmlns:a16="http://schemas.microsoft.com/office/drawing/2014/main" id="{4E1BCA1C-AC87-4E49-A01A-2FCB184D6F20}"/>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mj-lt"/>
                  <a:ea typeface="Arial-Rounded" pitchFamily="34" charset="0"/>
                  <a:cs typeface="Arial-Rounded" pitchFamily="34" charset="0"/>
                </a:endParaRPr>
              </a:p>
            </p:txBody>
          </p:sp>
          <p:sp>
            <p:nvSpPr>
              <p:cNvPr id="6" name="Google Shape;423;p36">
                <a:extLst>
                  <a:ext uri="{FF2B5EF4-FFF2-40B4-BE49-F238E27FC236}">
                    <a16:creationId xmlns:a16="http://schemas.microsoft.com/office/drawing/2014/main" id="{17BAD22A-6099-4538-B2BE-966831648017}"/>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mj-lt"/>
                    <a:ea typeface="Arial-Rounded" pitchFamily="34" charset="0"/>
                    <a:cs typeface="Arial-Rounded" pitchFamily="34" charset="0"/>
                  </a:rPr>
                  <a:t>2</a:t>
                </a:r>
              </a:p>
            </p:txBody>
          </p:sp>
        </p:grpSp>
        <p:sp>
          <p:nvSpPr>
            <p:cNvPr id="4" name="TextBox 3">
              <a:extLst>
                <a:ext uri="{FF2B5EF4-FFF2-40B4-BE49-F238E27FC236}">
                  <a16:creationId xmlns:a16="http://schemas.microsoft.com/office/drawing/2014/main" id="{7D1F20F1-E727-432B-B01C-938D4AC21EE8}"/>
                </a:ext>
              </a:extLst>
            </p:cNvPr>
            <p:cNvSpPr txBox="1"/>
            <p:nvPr/>
          </p:nvSpPr>
          <p:spPr>
            <a:xfrm>
              <a:off x="1033375" y="915918"/>
              <a:ext cx="10193196" cy="769441"/>
            </a:xfrm>
            <a:prstGeom prst="rect">
              <a:avLst/>
            </a:prstGeom>
            <a:noFill/>
          </p:spPr>
          <p:txBody>
            <a:bodyPr wrap="square" rtlCol="0">
              <a:spAutoFit/>
            </a:bodyPr>
            <a:lstStyle/>
            <a:p>
              <a:pPr algn="just" defTabSz="1219140">
                <a:defRPr/>
              </a:pPr>
              <a:r>
                <a:rPr lang="vi-VN" sz="4400" b="1">
                  <a:solidFill>
                    <a:schemeClr val="tx1"/>
                  </a:solidFill>
                  <a:latin typeface="+mj-lt"/>
                  <a:ea typeface="Arial-Rounded" panose="020B0500000000000000" pitchFamily="34" charset="0"/>
                  <a:cs typeface="Arial-Rounded" panose="020B0500000000000000" pitchFamily="34" charset="0"/>
                </a:rPr>
                <a:t>Chọn </a:t>
              </a:r>
              <a:r>
                <a:rPr lang="en-US" sz="4400" b="1" i="1">
                  <a:solidFill>
                    <a:schemeClr val="tx1"/>
                  </a:solidFill>
                  <a:latin typeface="+mj-lt"/>
                  <a:ea typeface="Arial-Rounded" panose="020B0500000000000000" pitchFamily="34" charset="0"/>
                  <a:cs typeface="Arial-Rounded" panose="020B0500000000000000" pitchFamily="34" charset="0"/>
                </a:rPr>
                <a:t>ng</a:t>
              </a:r>
              <a:r>
                <a:rPr lang="vi-VN" sz="4400" b="1">
                  <a:solidFill>
                    <a:schemeClr val="tx1"/>
                  </a:solidFill>
                  <a:latin typeface="+mj-lt"/>
                  <a:ea typeface="Arial-Rounded" panose="020B0500000000000000" pitchFamily="34" charset="0"/>
                  <a:cs typeface="Arial-Rounded" panose="020B0500000000000000" pitchFamily="34" charset="0"/>
                </a:rPr>
                <a:t> hoặc </a:t>
              </a:r>
              <a:r>
                <a:rPr lang="en-US" sz="4400" b="1" i="1">
                  <a:solidFill>
                    <a:schemeClr val="tx1"/>
                  </a:solidFill>
                  <a:latin typeface="+mj-lt"/>
                  <a:ea typeface="Arial-Rounded" panose="020B0500000000000000" pitchFamily="34" charset="0"/>
                  <a:cs typeface="Arial-Rounded" panose="020B0500000000000000" pitchFamily="34" charset="0"/>
                </a:rPr>
                <a:t>ngh </a:t>
              </a:r>
              <a:r>
                <a:rPr lang="vi-VN" sz="4400" b="1">
                  <a:solidFill>
                    <a:schemeClr val="tx1"/>
                  </a:solidFill>
                  <a:latin typeface="+mj-lt"/>
                  <a:ea typeface="Arial-Rounded" panose="020B0500000000000000" pitchFamily="34" charset="0"/>
                  <a:cs typeface="Arial-Rounded" panose="020B0500000000000000" pitchFamily="34" charset="0"/>
                </a:rPr>
                <a:t>thay cho ô vuông.</a:t>
              </a:r>
              <a:endParaRPr lang="vi-VN" sz="4400" b="1" dirty="0">
                <a:solidFill>
                  <a:schemeClr val="tx1"/>
                </a:solidFill>
                <a:latin typeface="+mj-lt"/>
                <a:ea typeface="Arial-Rounded" panose="020B0500000000000000" pitchFamily="34" charset="0"/>
                <a:cs typeface="Arial-Rounded" panose="020B0500000000000000" pitchFamily="34" charset="0"/>
              </a:endParaRPr>
            </a:p>
          </p:txBody>
        </p:sp>
      </p:grpSp>
      <p:sp>
        <p:nvSpPr>
          <p:cNvPr id="7" name="TextBox 6">
            <a:extLst>
              <a:ext uri="{FF2B5EF4-FFF2-40B4-BE49-F238E27FC236}">
                <a16:creationId xmlns:a16="http://schemas.microsoft.com/office/drawing/2014/main" id="{285050E7-0A9F-4BC3-B0B7-BBFDF454DC35}"/>
              </a:ext>
            </a:extLst>
          </p:cNvPr>
          <p:cNvSpPr txBox="1"/>
          <p:nvPr/>
        </p:nvSpPr>
        <p:spPr>
          <a:xfrm>
            <a:off x="1005608" y="2435208"/>
            <a:ext cx="9910433" cy="2123658"/>
          </a:xfrm>
          <a:prstGeom prst="rect">
            <a:avLst/>
          </a:prstGeom>
          <a:noFill/>
        </p:spPr>
        <p:txBody>
          <a:bodyPr wrap="square" rtlCol="0">
            <a:spAutoFit/>
          </a:bodyPr>
          <a:lstStyle/>
          <a:p>
            <a:pPr algn="just" defTabSz="1219140">
              <a:spcBef>
                <a:spcPts val="1200"/>
              </a:spcBef>
              <a:spcAft>
                <a:spcPts val="1200"/>
              </a:spcAft>
              <a:defRPr/>
            </a:pPr>
            <a:r>
              <a:rPr lang="en-US" sz="4400">
                <a:solidFill>
                  <a:schemeClr val="tx1"/>
                </a:solidFill>
                <a:latin typeface="+mj-lt"/>
                <a:ea typeface="Arial-Rounded" panose="020B0500000000000000" pitchFamily="34" charset="0"/>
                <a:cs typeface="Arial-Rounded" panose="020B0500000000000000" pitchFamily="34" charset="0"/>
              </a:rPr>
              <a:t>	Buổi sớm, muôn </a:t>
            </a:r>
            <a:r>
              <a:rPr lang="en-US" sz="4400">
                <a:solidFill>
                  <a:srgbClr val="C00000"/>
                </a:solidFill>
                <a:latin typeface="+mj-lt"/>
                <a:ea typeface="Arial-Rounded" panose="020B0500000000000000" pitchFamily="34" charset="0"/>
                <a:cs typeface="Arial-Rounded" panose="020B0500000000000000" pitchFamily="34" charset="0"/>
              </a:rPr>
              <a:t>ngh</a:t>
            </a:r>
            <a:r>
              <a:rPr lang="en-US" sz="4400">
                <a:solidFill>
                  <a:schemeClr val="tx1"/>
                </a:solidFill>
                <a:latin typeface="+mj-lt"/>
                <a:ea typeface="Arial-Rounded" panose="020B0500000000000000" pitchFamily="34" charset="0"/>
                <a:cs typeface="Arial-Rounded" panose="020B0500000000000000" pitchFamily="34" charset="0"/>
              </a:rPr>
              <a:t>ìn giọt sương đọng trên những ngọn cỏ, lóng lánh như </a:t>
            </a:r>
            <a:r>
              <a:rPr lang="en-US" sz="4400">
                <a:solidFill>
                  <a:srgbClr val="C00000"/>
                </a:solidFill>
                <a:latin typeface="+mj-lt"/>
                <a:ea typeface="Arial-Rounded" panose="020B0500000000000000" pitchFamily="34" charset="0"/>
                <a:cs typeface="Arial-Rounded" panose="020B0500000000000000" pitchFamily="34" charset="0"/>
              </a:rPr>
              <a:t>ng</a:t>
            </a:r>
            <a:r>
              <a:rPr lang="en-US" sz="4400">
                <a:solidFill>
                  <a:schemeClr val="tx1"/>
                </a:solidFill>
                <a:latin typeface="+mj-lt"/>
                <a:ea typeface="Arial-Rounded" panose="020B0500000000000000" pitchFamily="34" charset="0"/>
                <a:cs typeface="Arial-Rounded" panose="020B0500000000000000" pitchFamily="34" charset="0"/>
              </a:rPr>
              <a:t>ọc. </a:t>
            </a:r>
            <a:endParaRPr lang="vi-VN" sz="4400" dirty="0">
              <a:solidFill>
                <a:schemeClr val="tx1"/>
              </a:solidFill>
              <a:latin typeface="+mj-lt"/>
              <a:ea typeface="Arial-Rounded" panose="020B0500000000000000" pitchFamily="34" charset="0"/>
              <a:cs typeface="Arial-Rounded" panose="020B0500000000000000" pitchFamily="34" charset="0"/>
            </a:endParaRPr>
          </a:p>
        </p:txBody>
      </p:sp>
      <p:sp>
        <p:nvSpPr>
          <p:cNvPr id="13" name="Rounded Rectangle 15">
            <a:extLst>
              <a:ext uri="{FF2B5EF4-FFF2-40B4-BE49-F238E27FC236}">
                <a16:creationId xmlns:a16="http://schemas.microsoft.com/office/drawing/2014/main" id="{456DE8CF-B2E6-4F7C-B1BF-E72560B13720}"/>
              </a:ext>
            </a:extLst>
          </p:cNvPr>
          <p:cNvSpPr/>
          <p:nvPr/>
        </p:nvSpPr>
        <p:spPr>
          <a:xfrm flipH="1">
            <a:off x="6603595" y="2401545"/>
            <a:ext cx="868680" cy="86868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Rounded Rectangle 15">
            <a:extLst>
              <a:ext uri="{FF2B5EF4-FFF2-40B4-BE49-F238E27FC236}">
                <a16:creationId xmlns:a16="http://schemas.microsoft.com/office/drawing/2014/main" id="{7EA4F482-33F8-45BB-9938-7C6C8092440A}"/>
              </a:ext>
            </a:extLst>
          </p:cNvPr>
          <p:cNvSpPr/>
          <p:nvPr/>
        </p:nvSpPr>
        <p:spPr>
          <a:xfrm flipH="1">
            <a:off x="2096013" y="3802820"/>
            <a:ext cx="789709" cy="789709"/>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56496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
                                        <p:tgtEl>
                                          <p:spTgt spid="13"/>
                                        </p:tgtEl>
                                        <p:attrNameLst>
                                          <p:attrName>ppt_x</p:attrName>
                                        </p:attrNameLst>
                                      </p:cBhvr>
                                      <p:tavLst>
                                        <p:tav tm="0">
                                          <p:val>
                                            <p:strVal val="ppt_x"/>
                                          </p:val>
                                        </p:tav>
                                        <p:tav tm="100000">
                                          <p:val>
                                            <p:strVal val="ppt_x"/>
                                          </p:val>
                                        </p:tav>
                                      </p:tavLst>
                                    </p:anim>
                                    <p:anim calcmode="lin" valueType="num">
                                      <p:cBhvr additive="base">
                                        <p:cTn id="7" dur="10"/>
                                        <p:tgtEl>
                                          <p:spTgt spid="13"/>
                                        </p:tgtEl>
                                        <p:attrNameLst>
                                          <p:attrName>ppt_y</p:attrName>
                                        </p:attrNameLst>
                                      </p:cBhvr>
                                      <p:tavLst>
                                        <p:tav tm="0">
                                          <p:val>
                                            <p:strVal val="ppt_y"/>
                                          </p:val>
                                        </p:tav>
                                        <p:tav tm="100000">
                                          <p:val>
                                            <p:strVal val="1+ppt_h/2"/>
                                          </p:val>
                                        </p:tav>
                                      </p:tavLst>
                                    </p:anim>
                                    <p:set>
                                      <p:cBhvr>
                                        <p:cTn id="8" dur="1" fill="hold">
                                          <p:stCondLst>
                                            <p:cond delay="9"/>
                                          </p:stCondLst>
                                        </p:cTn>
                                        <p:tgtEl>
                                          <p:spTgt spid="1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10"/>
                                        <p:tgtEl>
                                          <p:spTgt spid="12"/>
                                        </p:tgtEl>
                                        <p:attrNameLst>
                                          <p:attrName>ppt_x</p:attrName>
                                        </p:attrNameLst>
                                      </p:cBhvr>
                                      <p:tavLst>
                                        <p:tav tm="0">
                                          <p:val>
                                            <p:strVal val="ppt_x"/>
                                          </p:val>
                                        </p:tav>
                                        <p:tav tm="100000">
                                          <p:val>
                                            <p:strVal val="ppt_x"/>
                                          </p:val>
                                        </p:tav>
                                      </p:tavLst>
                                    </p:anim>
                                    <p:anim calcmode="lin" valueType="num">
                                      <p:cBhvr additive="base">
                                        <p:cTn id="14" dur="10"/>
                                        <p:tgtEl>
                                          <p:spTgt spid="12"/>
                                        </p:tgtEl>
                                        <p:attrNameLst>
                                          <p:attrName>ppt_y</p:attrName>
                                        </p:attrNameLst>
                                      </p:cBhvr>
                                      <p:tavLst>
                                        <p:tav tm="0">
                                          <p:val>
                                            <p:strVal val="ppt_y"/>
                                          </p:val>
                                        </p:tav>
                                        <p:tav tm="100000">
                                          <p:val>
                                            <p:strVal val="1+ppt_h/2"/>
                                          </p:val>
                                        </p:tav>
                                      </p:tavLst>
                                    </p:anim>
                                    <p:set>
                                      <p:cBhvr>
                                        <p:cTn id="15" dur="1" fill="hold">
                                          <p:stCondLst>
                                            <p:cond delay="9"/>
                                          </p:stCondLst>
                                        </p:cTn>
                                        <p:tgtEl>
                                          <p:spTgt spid="1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
                  </p:tgtEl>
                </p:cond>
              </p:nextCondLst>
            </p:seq>
          </p:childTnLst>
        </p:cTn>
      </p:par>
    </p:tnLst>
    <p:bldLst>
      <p:bldP spid="13"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D8C7-CB64-476C-8B0A-FBB5B3D56ACD}"/>
              </a:ext>
            </a:extLst>
          </p:cNvPr>
          <p:cNvSpPr txBox="1">
            <a:spLocks/>
          </p:cNvSpPr>
          <p:nvPr/>
        </p:nvSpPr>
        <p:spPr>
          <a:xfrm>
            <a:off x="-538349" y="340487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000" b="1">
                <a:solidFill>
                  <a:srgbClr val="00B0F0"/>
                </a:solidFill>
                <a:latin typeface="+mj-lt"/>
                <a:ea typeface="Arial-Rounded" pitchFamily="34" charset="0"/>
                <a:cs typeface="Arial-Rounded" pitchFamily="34" charset="0"/>
              </a:rPr>
              <a:t>ngh</a:t>
            </a:r>
            <a:endParaRPr lang="en-US" sz="4000" b="1" dirty="0">
              <a:solidFill>
                <a:srgbClr val="00B0F0"/>
              </a:solidFill>
              <a:latin typeface="+mj-lt"/>
              <a:ea typeface="Arial-Rounded" pitchFamily="34" charset="0"/>
              <a:cs typeface="Arial-Rounded" pitchFamily="34" charset="0"/>
            </a:endParaRPr>
          </a:p>
        </p:txBody>
      </p:sp>
      <p:sp>
        <p:nvSpPr>
          <p:cNvPr id="3" name="Rectangle 1">
            <a:extLst>
              <a:ext uri="{FF2B5EF4-FFF2-40B4-BE49-F238E27FC236}">
                <a16:creationId xmlns:a16="http://schemas.microsoft.com/office/drawing/2014/main" id="{5311B52E-16E6-4083-86DB-96EB74326F5B}"/>
              </a:ext>
            </a:extLst>
          </p:cNvPr>
          <p:cNvSpPr/>
          <p:nvPr/>
        </p:nvSpPr>
        <p:spPr>
          <a:xfrm rot="19834295">
            <a:off x="722070" y="298211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200">
              <a:latin typeface="+mj-lt"/>
            </a:endParaRPr>
          </a:p>
        </p:txBody>
      </p:sp>
      <p:sp>
        <p:nvSpPr>
          <p:cNvPr id="4" name="Rectangle 1">
            <a:extLst>
              <a:ext uri="{FF2B5EF4-FFF2-40B4-BE49-F238E27FC236}">
                <a16:creationId xmlns:a16="http://schemas.microsoft.com/office/drawing/2014/main" id="{9F0EF2E3-E4A9-430F-9DA4-813FA13FD803}"/>
              </a:ext>
            </a:extLst>
          </p:cNvPr>
          <p:cNvSpPr/>
          <p:nvPr/>
        </p:nvSpPr>
        <p:spPr>
          <a:xfrm>
            <a:off x="917265" y="359607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200">
              <a:latin typeface="+mj-lt"/>
            </a:endParaRPr>
          </a:p>
        </p:txBody>
      </p:sp>
      <p:sp>
        <p:nvSpPr>
          <p:cNvPr id="5" name="Rectangle 1">
            <a:extLst>
              <a:ext uri="{FF2B5EF4-FFF2-40B4-BE49-F238E27FC236}">
                <a16:creationId xmlns:a16="http://schemas.microsoft.com/office/drawing/2014/main" id="{4093D584-EC2F-4DBC-BAF3-56F98FC1A74F}"/>
              </a:ext>
            </a:extLst>
          </p:cNvPr>
          <p:cNvSpPr/>
          <p:nvPr/>
        </p:nvSpPr>
        <p:spPr>
          <a:xfrm rot="1548600">
            <a:off x="867922" y="4109427"/>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200">
              <a:latin typeface="+mj-lt"/>
            </a:endParaRPr>
          </a:p>
        </p:txBody>
      </p:sp>
      <p:sp>
        <p:nvSpPr>
          <p:cNvPr id="6" name="Title 1">
            <a:extLst>
              <a:ext uri="{FF2B5EF4-FFF2-40B4-BE49-F238E27FC236}">
                <a16:creationId xmlns:a16="http://schemas.microsoft.com/office/drawing/2014/main" id="{9898D5D0-D0C1-45E6-AC51-6BAC4A597147}"/>
              </a:ext>
            </a:extLst>
          </p:cNvPr>
          <p:cNvSpPr txBox="1">
            <a:spLocks/>
          </p:cNvSpPr>
          <p:nvPr/>
        </p:nvSpPr>
        <p:spPr>
          <a:xfrm>
            <a:off x="1731358" y="237836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dirty="0" err="1">
                <a:solidFill>
                  <a:schemeClr val="bg2">
                    <a:lumMod val="75000"/>
                  </a:schemeClr>
                </a:solidFill>
                <a:latin typeface="+mj-lt"/>
                <a:ea typeface="Arial-Rounded" pitchFamily="34" charset="0"/>
                <a:cs typeface="Arial-Rounded" pitchFamily="34" charset="0"/>
              </a:rPr>
              <a:t>i</a:t>
            </a:r>
            <a:endParaRPr lang="en-US" sz="5400" b="1" dirty="0">
              <a:solidFill>
                <a:schemeClr val="bg2">
                  <a:lumMod val="75000"/>
                </a:schemeClr>
              </a:solidFill>
              <a:latin typeface="+mj-lt"/>
              <a:ea typeface="Arial-Rounded" pitchFamily="34" charset="0"/>
              <a:cs typeface="Arial-Rounded" pitchFamily="34" charset="0"/>
            </a:endParaRPr>
          </a:p>
        </p:txBody>
      </p:sp>
      <p:sp>
        <p:nvSpPr>
          <p:cNvPr id="7" name="Title 1">
            <a:extLst>
              <a:ext uri="{FF2B5EF4-FFF2-40B4-BE49-F238E27FC236}">
                <a16:creationId xmlns:a16="http://schemas.microsoft.com/office/drawing/2014/main" id="{EB5116CC-9655-417A-8465-4C32DD21D49E}"/>
              </a:ext>
            </a:extLst>
          </p:cNvPr>
          <p:cNvSpPr txBox="1">
            <a:spLocks/>
          </p:cNvSpPr>
          <p:nvPr/>
        </p:nvSpPr>
        <p:spPr>
          <a:xfrm>
            <a:off x="1731358" y="332479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dirty="0">
                <a:solidFill>
                  <a:schemeClr val="bg2">
                    <a:lumMod val="75000"/>
                  </a:schemeClr>
                </a:solidFill>
                <a:latin typeface="+mj-lt"/>
                <a:ea typeface="Arial-Rounded" pitchFamily="34" charset="0"/>
                <a:cs typeface="Arial-Rounded" pitchFamily="34" charset="0"/>
              </a:rPr>
              <a:t>e</a:t>
            </a:r>
          </a:p>
        </p:txBody>
      </p:sp>
      <p:sp>
        <p:nvSpPr>
          <p:cNvPr id="8" name="Title 1">
            <a:extLst>
              <a:ext uri="{FF2B5EF4-FFF2-40B4-BE49-F238E27FC236}">
                <a16:creationId xmlns:a16="http://schemas.microsoft.com/office/drawing/2014/main" id="{CB60433C-747D-4D71-A501-FFD0B02C37DE}"/>
              </a:ext>
            </a:extLst>
          </p:cNvPr>
          <p:cNvSpPr txBox="1">
            <a:spLocks/>
          </p:cNvSpPr>
          <p:nvPr/>
        </p:nvSpPr>
        <p:spPr>
          <a:xfrm>
            <a:off x="1731358" y="431343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dirty="0">
                <a:solidFill>
                  <a:schemeClr val="bg2">
                    <a:lumMod val="75000"/>
                  </a:schemeClr>
                </a:solidFill>
                <a:latin typeface="+mj-lt"/>
                <a:ea typeface="Arial-Rounded" pitchFamily="34" charset="0"/>
                <a:cs typeface="Arial-Rounded" pitchFamily="34" charset="0"/>
              </a:rPr>
              <a:t>ê</a:t>
            </a:r>
          </a:p>
        </p:txBody>
      </p:sp>
      <p:sp>
        <p:nvSpPr>
          <p:cNvPr id="9" name="Title 1">
            <a:extLst>
              <a:ext uri="{FF2B5EF4-FFF2-40B4-BE49-F238E27FC236}">
                <a16:creationId xmlns:a16="http://schemas.microsoft.com/office/drawing/2014/main" id="{A88CFAA4-6A24-49E8-9E83-3C9199819C57}"/>
              </a:ext>
            </a:extLst>
          </p:cNvPr>
          <p:cNvSpPr txBox="1">
            <a:spLocks/>
          </p:cNvSpPr>
          <p:nvPr/>
        </p:nvSpPr>
        <p:spPr>
          <a:xfrm>
            <a:off x="2926056" y="2215789"/>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rgbClr val="FFFFFF"/>
                </a:solidFill>
                <a:latin typeface="+mj-lt"/>
                <a:ea typeface="Arial-Rounded" pitchFamily="34" charset="0"/>
                <a:cs typeface="Arial-Rounded" pitchFamily="34" charset="0"/>
              </a:rPr>
              <a:t>nghĩ</a:t>
            </a:r>
          </a:p>
        </p:txBody>
      </p:sp>
      <p:sp>
        <p:nvSpPr>
          <p:cNvPr id="10" name="Title 1">
            <a:extLst>
              <a:ext uri="{FF2B5EF4-FFF2-40B4-BE49-F238E27FC236}">
                <a16:creationId xmlns:a16="http://schemas.microsoft.com/office/drawing/2014/main" id="{3EA24714-C816-459F-8761-20E6EE99A1D5}"/>
              </a:ext>
            </a:extLst>
          </p:cNvPr>
          <p:cNvSpPr txBox="1">
            <a:spLocks/>
          </p:cNvSpPr>
          <p:nvPr/>
        </p:nvSpPr>
        <p:spPr>
          <a:xfrm>
            <a:off x="2926056" y="3167896"/>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rgbClr val="FFFFFF"/>
                </a:solidFill>
                <a:latin typeface="+mj-lt"/>
                <a:ea typeface="Arial-Rounded" pitchFamily="34" charset="0"/>
                <a:cs typeface="Arial-Rounded" pitchFamily="34" charset="0"/>
              </a:rPr>
              <a:t>nghèo</a:t>
            </a:r>
          </a:p>
        </p:txBody>
      </p:sp>
      <p:sp>
        <p:nvSpPr>
          <p:cNvPr id="11" name="Title 1">
            <a:extLst>
              <a:ext uri="{FF2B5EF4-FFF2-40B4-BE49-F238E27FC236}">
                <a16:creationId xmlns:a16="http://schemas.microsoft.com/office/drawing/2014/main" id="{080D8E5B-2897-4CE1-8515-D50BFCCD1DE5}"/>
              </a:ext>
            </a:extLst>
          </p:cNvPr>
          <p:cNvSpPr txBox="1">
            <a:spLocks/>
          </p:cNvSpPr>
          <p:nvPr/>
        </p:nvSpPr>
        <p:spPr>
          <a:xfrm>
            <a:off x="2926056" y="4120003"/>
            <a:ext cx="2723856"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rgbClr val="FFFFFF"/>
                </a:solidFill>
                <a:latin typeface="+mj-lt"/>
                <a:ea typeface="Arial-Rounded" pitchFamily="34" charset="0"/>
                <a:cs typeface="Arial-Rounded" pitchFamily="34" charset="0"/>
              </a:rPr>
              <a:t>nghệ</a:t>
            </a:r>
          </a:p>
        </p:txBody>
      </p:sp>
      <p:sp>
        <p:nvSpPr>
          <p:cNvPr id="12" name="Rectangle 1">
            <a:extLst>
              <a:ext uri="{FF2B5EF4-FFF2-40B4-BE49-F238E27FC236}">
                <a16:creationId xmlns:a16="http://schemas.microsoft.com/office/drawing/2014/main" id="{DD0644CF-53A3-45E0-B8A9-BF3646476971}"/>
              </a:ext>
            </a:extLst>
          </p:cNvPr>
          <p:cNvSpPr/>
          <p:nvPr/>
        </p:nvSpPr>
        <p:spPr>
          <a:xfrm rot="19834295">
            <a:off x="7120295" y="2993544"/>
            <a:ext cx="1439609" cy="240526"/>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6906"/>
              <a:gd name="connsiteY0" fmla="*/ 180975 h 185554"/>
              <a:gd name="connsiteX1" fmla="*/ 1536903 w 1536906"/>
              <a:gd name="connsiteY1" fmla="*/ 0 h 185554"/>
              <a:gd name="connsiteX2" fmla="*/ 1439210 w 1536906"/>
              <a:gd name="connsiteY2" fmla="*/ 184130 h 185554"/>
              <a:gd name="connsiteX3" fmla="*/ 4762 w 1536906"/>
              <a:gd name="connsiteY3" fmla="*/ 185554 h 185554"/>
              <a:gd name="connsiteX4" fmla="*/ 0 w 1536906"/>
              <a:gd name="connsiteY4" fmla="*/ 180975 h 185554"/>
              <a:gd name="connsiteX0" fmla="*/ 0 w 1536911"/>
              <a:gd name="connsiteY0" fmla="*/ 180975 h 185554"/>
              <a:gd name="connsiteX1" fmla="*/ 1536903 w 1536911"/>
              <a:gd name="connsiteY1" fmla="*/ 0 h 185554"/>
              <a:gd name="connsiteX2" fmla="*/ 1439210 w 1536911"/>
              <a:gd name="connsiteY2" fmla="*/ 184130 h 185554"/>
              <a:gd name="connsiteX3" fmla="*/ 4762 w 1536911"/>
              <a:gd name="connsiteY3" fmla="*/ 185554 h 185554"/>
              <a:gd name="connsiteX4" fmla="*/ 0 w 1536911"/>
              <a:gd name="connsiteY4" fmla="*/ 180975 h 185554"/>
              <a:gd name="connsiteX0" fmla="*/ 0 w 1536904"/>
              <a:gd name="connsiteY0" fmla="*/ 180975 h 185554"/>
              <a:gd name="connsiteX1" fmla="*/ 1536903 w 1536904"/>
              <a:gd name="connsiteY1" fmla="*/ 0 h 185554"/>
              <a:gd name="connsiteX2" fmla="*/ 1439210 w 1536904"/>
              <a:gd name="connsiteY2" fmla="*/ 184130 h 185554"/>
              <a:gd name="connsiteX3" fmla="*/ 4762 w 1536904"/>
              <a:gd name="connsiteY3" fmla="*/ 185554 h 185554"/>
              <a:gd name="connsiteX4" fmla="*/ 0 w 1536904"/>
              <a:gd name="connsiteY4" fmla="*/ 180975 h 185554"/>
              <a:gd name="connsiteX0" fmla="*/ 0 w 1536903"/>
              <a:gd name="connsiteY0" fmla="*/ 180975 h 185554"/>
              <a:gd name="connsiteX1" fmla="*/ 1536903 w 1536903"/>
              <a:gd name="connsiteY1" fmla="*/ 0 h 185554"/>
              <a:gd name="connsiteX2" fmla="*/ 1407645 w 1536903"/>
              <a:gd name="connsiteY2" fmla="*/ 179699 h 185554"/>
              <a:gd name="connsiteX3" fmla="*/ 4762 w 1536903"/>
              <a:gd name="connsiteY3" fmla="*/ 185554 h 185554"/>
              <a:gd name="connsiteX4" fmla="*/ 0 w 1536903"/>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903" h="185554">
                <a:moveTo>
                  <a:pt x="0" y="180975"/>
                </a:moveTo>
                <a:lnTo>
                  <a:pt x="1536903" y="0"/>
                </a:lnTo>
                <a:cubicBezTo>
                  <a:pt x="1485617" y="68742"/>
                  <a:pt x="1448939" y="123756"/>
                  <a:pt x="1407645" y="179699"/>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200">
              <a:latin typeface="+mj-lt"/>
            </a:endParaRPr>
          </a:p>
        </p:txBody>
      </p:sp>
      <p:sp>
        <p:nvSpPr>
          <p:cNvPr id="13" name="Rectangle 1">
            <a:extLst>
              <a:ext uri="{FF2B5EF4-FFF2-40B4-BE49-F238E27FC236}">
                <a16:creationId xmlns:a16="http://schemas.microsoft.com/office/drawing/2014/main" id="{F5711196-381B-4480-BB19-BD11BC9904CA}"/>
              </a:ext>
            </a:extLst>
          </p:cNvPr>
          <p:cNvSpPr/>
          <p:nvPr/>
        </p:nvSpPr>
        <p:spPr>
          <a:xfrm>
            <a:off x="7315490" y="3607502"/>
            <a:ext cx="1094391" cy="185554"/>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284" h="185554">
                <a:moveTo>
                  <a:pt x="0" y="180975"/>
                </a:moveTo>
                <a:lnTo>
                  <a:pt x="1536903" y="0"/>
                </a:lnTo>
                <a:cubicBezTo>
                  <a:pt x="1537697" y="61851"/>
                  <a:pt x="1538490" y="123703"/>
                  <a:pt x="1539284" y="185554"/>
                </a:cubicBezTo>
                <a:lnTo>
                  <a:pt x="4762" y="185554"/>
                </a:lnTo>
                <a:lnTo>
                  <a:pt x="0" y="180975"/>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200">
              <a:latin typeface="+mj-lt"/>
            </a:endParaRPr>
          </a:p>
        </p:txBody>
      </p:sp>
      <p:sp>
        <p:nvSpPr>
          <p:cNvPr id="14" name="Rectangle 1">
            <a:extLst>
              <a:ext uri="{FF2B5EF4-FFF2-40B4-BE49-F238E27FC236}">
                <a16:creationId xmlns:a16="http://schemas.microsoft.com/office/drawing/2014/main" id="{3ACFCE4D-DFDF-4743-80E4-A23ECCAAF17C}"/>
              </a:ext>
            </a:extLst>
          </p:cNvPr>
          <p:cNvSpPr/>
          <p:nvPr/>
        </p:nvSpPr>
        <p:spPr>
          <a:xfrm rot="1548600">
            <a:off x="7266147" y="4120856"/>
            <a:ext cx="1265810" cy="210210"/>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219" h="171090">
                <a:moveTo>
                  <a:pt x="0" y="163394"/>
                </a:moveTo>
                <a:lnTo>
                  <a:pt x="1432679" y="0"/>
                </a:lnTo>
                <a:cubicBezTo>
                  <a:pt x="1467765" y="61225"/>
                  <a:pt x="1479344" y="107255"/>
                  <a:pt x="1524219" y="171090"/>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200">
              <a:latin typeface="+mj-lt"/>
            </a:endParaRPr>
          </a:p>
        </p:txBody>
      </p:sp>
      <p:sp>
        <p:nvSpPr>
          <p:cNvPr id="15" name="Title 1">
            <a:extLst>
              <a:ext uri="{FF2B5EF4-FFF2-40B4-BE49-F238E27FC236}">
                <a16:creationId xmlns:a16="http://schemas.microsoft.com/office/drawing/2014/main" id="{153CA013-F96C-4F13-9CF6-0AE940C06CA2}"/>
              </a:ext>
            </a:extLst>
          </p:cNvPr>
          <p:cNvSpPr txBox="1">
            <a:spLocks/>
          </p:cNvSpPr>
          <p:nvPr/>
        </p:nvSpPr>
        <p:spPr>
          <a:xfrm>
            <a:off x="8129583" y="238979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dirty="0">
                <a:solidFill>
                  <a:schemeClr val="bg2">
                    <a:lumMod val="75000"/>
                  </a:schemeClr>
                </a:solidFill>
                <a:latin typeface="+mj-lt"/>
                <a:ea typeface="Arial-Rounded" pitchFamily="34" charset="0"/>
                <a:cs typeface="Arial-Rounded" pitchFamily="34" charset="0"/>
              </a:rPr>
              <a:t>a</a:t>
            </a:r>
          </a:p>
        </p:txBody>
      </p:sp>
      <p:sp>
        <p:nvSpPr>
          <p:cNvPr id="16" name="Title 1">
            <a:extLst>
              <a:ext uri="{FF2B5EF4-FFF2-40B4-BE49-F238E27FC236}">
                <a16:creationId xmlns:a16="http://schemas.microsoft.com/office/drawing/2014/main" id="{A1F306B2-A50A-4911-B902-ABB1EAF55031}"/>
              </a:ext>
            </a:extLst>
          </p:cNvPr>
          <p:cNvSpPr txBox="1">
            <a:spLocks/>
          </p:cNvSpPr>
          <p:nvPr/>
        </p:nvSpPr>
        <p:spPr>
          <a:xfrm>
            <a:off x="8129583" y="3336223"/>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dirty="0">
                <a:solidFill>
                  <a:schemeClr val="bg2">
                    <a:lumMod val="75000"/>
                  </a:schemeClr>
                </a:solidFill>
                <a:latin typeface="+mj-lt"/>
                <a:ea typeface="Arial-Rounded" pitchFamily="34" charset="0"/>
                <a:cs typeface="Arial-Rounded" pitchFamily="34" charset="0"/>
              </a:rPr>
              <a:t>o</a:t>
            </a:r>
          </a:p>
        </p:txBody>
      </p:sp>
      <p:sp>
        <p:nvSpPr>
          <p:cNvPr id="17" name="Title 1">
            <a:extLst>
              <a:ext uri="{FF2B5EF4-FFF2-40B4-BE49-F238E27FC236}">
                <a16:creationId xmlns:a16="http://schemas.microsoft.com/office/drawing/2014/main" id="{17C1E7B3-0BB4-4C4D-A7AA-F2F4CAF880F4}"/>
              </a:ext>
            </a:extLst>
          </p:cNvPr>
          <p:cNvSpPr txBox="1">
            <a:spLocks/>
          </p:cNvSpPr>
          <p:nvPr/>
        </p:nvSpPr>
        <p:spPr>
          <a:xfrm>
            <a:off x="8129583" y="4324862"/>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5400" b="1">
                <a:solidFill>
                  <a:schemeClr val="bg2">
                    <a:lumMod val="75000"/>
                  </a:schemeClr>
                </a:solidFill>
                <a:latin typeface="+mj-lt"/>
                <a:ea typeface="Arial-Rounded" pitchFamily="34" charset="0"/>
                <a:cs typeface="Arial-Rounded" pitchFamily="34" charset="0"/>
              </a:rPr>
              <a:t>ư</a:t>
            </a:r>
            <a:endParaRPr lang="en-US" sz="5400" b="1" dirty="0">
              <a:solidFill>
                <a:schemeClr val="bg2">
                  <a:lumMod val="75000"/>
                </a:schemeClr>
              </a:solidFill>
              <a:latin typeface="+mj-lt"/>
              <a:ea typeface="Arial-Rounded" pitchFamily="34" charset="0"/>
              <a:cs typeface="Arial-Rounded" pitchFamily="34" charset="0"/>
            </a:endParaRPr>
          </a:p>
        </p:txBody>
      </p:sp>
      <p:sp>
        <p:nvSpPr>
          <p:cNvPr id="18" name="Title 1">
            <a:extLst>
              <a:ext uri="{FF2B5EF4-FFF2-40B4-BE49-F238E27FC236}">
                <a16:creationId xmlns:a16="http://schemas.microsoft.com/office/drawing/2014/main" id="{E814755C-0C7F-4261-9738-C94968E8D6C6}"/>
              </a:ext>
            </a:extLst>
          </p:cNvPr>
          <p:cNvSpPr txBox="1">
            <a:spLocks/>
          </p:cNvSpPr>
          <p:nvPr/>
        </p:nvSpPr>
        <p:spPr>
          <a:xfrm>
            <a:off x="9324281" y="2134231"/>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rgbClr val="FFFFFF"/>
                </a:solidFill>
                <a:latin typeface="+mj-lt"/>
                <a:ea typeface="Arial-Rounded" pitchFamily="34" charset="0"/>
                <a:cs typeface="Arial-Rounded" pitchFamily="34" charset="0"/>
              </a:rPr>
              <a:t>cá</a:t>
            </a:r>
          </a:p>
        </p:txBody>
      </p:sp>
      <p:sp>
        <p:nvSpPr>
          <p:cNvPr id="19" name="Title 1">
            <a:extLst>
              <a:ext uri="{FF2B5EF4-FFF2-40B4-BE49-F238E27FC236}">
                <a16:creationId xmlns:a16="http://schemas.microsoft.com/office/drawing/2014/main" id="{20FA7BC8-A367-4339-8663-3B7F0FE3D576}"/>
              </a:ext>
            </a:extLst>
          </p:cNvPr>
          <p:cNvSpPr txBox="1">
            <a:spLocks/>
          </p:cNvSpPr>
          <p:nvPr/>
        </p:nvSpPr>
        <p:spPr>
          <a:xfrm>
            <a:off x="9324281" y="3086338"/>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rgbClr val="FFFFFF"/>
                </a:solidFill>
                <a:latin typeface="+mj-lt"/>
                <a:ea typeface="Arial-Rounded" pitchFamily="34" charset="0"/>
                <a:cs typeface="Arial-Rounded" pitchFamily="34" charset="0"/>
              </a:rPr>
              <a:t>ngon</a:t>
            </a:r>
          </a:p>
        </p:txBody>
      </p:sp>
      <p:sp>
        <p:nvSpPr>
          <p:cNvPr id="20" name="Title 1">
            <a:extLst>
              <a:ext uri="{FF2B5EF4-FFF2-40B4-BE49-F238E27FC236}">
                <a16:creationId xmlns:a16="http://schemas.microsoft.com/office/drawing/2014/main" id="{0389DF3F-2379-4946-9061-154FCCF6DD29}"/>
              </a:ext>
            </a:extLst>
          </p:cNvPr>
          <p:cNvSpPr txBox="1">
            <a:spLocks/>
          </p:cNvSpPr>
          <p:nvPr/>
        </p:nvSpPr>
        <p:spPr>
          <a:xfrm>
            <a:off x="9324281" y="4038445"/>
            <a:ext cx="2395438" cy="914400"/>
          </a:xfrm>
          <a:prstGeom prst="rect">
            <a:avLst/>
          </a:prstGeom>
          <a:solidFill>
            <a:schemeClr val="bg2">
              <a:lumMod val="75000"/>
            </a:schemeClr>
          </a:solidFill>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rgbClr val="FFFFFF"/>
                </a:solidFill>
                <a:latin typeface="+mj-lt"/>
                <a:ea typeface="Arial-Rounded" pitchFamily="34" charset="0"/>
                <a:cs typeface="Arial-Rounded" pitchFamily="34" charset="0"/>
              </a:rPr>
              <a:t>ngừ</a:t>
            </a:r>
          </a:p>
        </p:txBody>
      </p:sp>
      <p:sp>
        <p:nvSpPr>
          <p:cNvPr id="21" name="Title 1">
            <a:extLst>
              <a:ext uri="{FF2B5EF4-FFF2-40B4-BE49-F238E27FC236}">
                <a16:creationId xmlns:a16="http://schemas.microsoft.com/office/drawing/2014/main" id="{DCCB4B05-3E1F-4CE4-BB91-21FBAE564B36}"/>
              </a:ext>
            </a:extLst>
          </p:cNvPr>
          <p:cNvSpPr txBox="1">
            <a:spLocks/>
          </p:cNvSpPr>
          <p:nvPr/>
        </p:nvSpPr>
        <p:spPr>
          <a:xfrm>
            <a:off x="5786251" y="3429000"/>
            <a:ext cx="2123468"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a:solidFill>
                  <a:srgbClr val="00B0F0"/>
                </a:solidFill>
                <a:latin typeface="+mj-lt"/>
                <a:ea typeface="Arial-Rounded" pitchFamily="34" charset="0"/>
                <a:cs typeface="Arial-Rounded" pitchFamily="34" charset="0"/>
              </a:rPr>
              <a:t>ng</a:t>
            </a:r>
            <a:endParaRPr lang="en-US" sz="4800" b="1" dirty="0">
              <a:solidFill>
                <a:srgbClr val="00B0F0"/>
              </a:solidFill>
              <a:latin typeface="+mj-lt"/>
              <a:ea typeface="Arial-Rounded" pitchFamily="34" charset="0"/>
              <a:cs typeface="Arial-Rounded" pitchFamily="34" charset="0"/>
            </a:endParaRPr>
          </a:p>
        </p:txBody>
      </p:sp>
      <p:sp>
        <p:nvSpPr>
          <p:cNvPr id="22" name="Rounded Rectangle 12">
            <a:extLst>
              <a:ext uri="{FF2B5EF4-FFF2-40B4-BE49-F238E27FC236}">
                <a16:creationId xmlns:a16="http://schemas.microsoft.com/office/drawing/2014/main" id="{2CA23BDE-973D-4FE8-B057-9098A32D9F99}"/>
              </a:ext>
            </a:extLst>
          </p:cNvPr>
          <p:cNvSpPr/>
          <p:nvPr/>
        </p:nvSpPr>
        <p:spPr>
          <a:xfrm>
            <a:off x="3568875" y="533400"/>
            <a:ext cx="4945707" cy="747835"/>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US" sz="3600" b="1">
                <a:solidFill>
                  <a:schemeClr val="bg2">
                    <a:lumMod val="50000"/>
                  </a:schemeClr>
                </a:solidFill>
                <a:latin typeface="+mj-lt"/>
                <a:ea typeface="Arial-Rounded" pitchFamily="34" charset="0"/>
                <a:cs typeface="Arial" panose="020B0604020202020204" pitchFamily="34" charset="0"/>
              </a:rPr>
              <a:t>Các em cần nhớ</a:t>
            </a:r>
            <a:endParaRPr lang="en-US" sz="3600" b="1" dirty="0">
              <a:solidFill>
                <a:schemeClr val="bg2">
                  <a:lumMod val="50000"/>
                </a:schemeClr>
              </a:solidFill>
              <a:latin typeface="+mj-lt"/>
              <a:ea typeface="Arial-Rounded" pitchFamily="34" charset="0"/>
              <a:cs typeface="Arial" panose="020B0604020202020204" pitchFamily="34" charset="0"/>
            </a:endParaRPr>
          </a:p>
        </p:txBody>
      </p:sp>
      <p:sp>
        <p:nvSpPr>
          <p:cNvPr id="23" name="Rectangle 1">
            <a:extLst>
              <a:ext uri="{FF2B5EF4-FFF2-40B4-BE49-F238E27FC236}">
                <a16:creationId xmlns:a16="http://schemas.microsoft.com/office/drawing/2014/main" id="{3B778A30-4CDF-412F-ACD0-BECBAA64DC0B}"/>
              </a:ext>
            </a:extLst>
          </p:cNvPr>
          <p:cNvSpPr/>
          <p:nvPr/>
        </p:nvSpPr>
        <p:spPr>
          <a:xfrm rot="2509383">
            <a:off x="7070730" y="4655880"/>
            <a:ext cx="1687761" cy="210758"/>
          </a:xfrm>
          <a:custGeom>
            <a:avLst/>
            <a:gdLst>
              <a:gd name="connsiteX0" fmla="*/ 0 w 2475116"/>
              <a:gd name="connsiteY0" fmla="*/ 0 h 271279"/>
              <a:gd name="connsiteX1" fmla="*/ 2475116 w 2475116"/>
              <a:gd name="connsiteY1" fmla="*/ 0 h 271279"/>
              <a:gd name="connsiteX2" fmla="*/ 2475116 w 2475116"/>
              <a:gd name="connsiteY2" fmla="*/ 271279 h 271279"/>
              <a:gd name="connsiteX3" fmla="*/ 0 w 2475116"/>
              <a:gd name="connsiteY3" fmla="*/ 271279 h 271279"/>
              <a:gd name="connsiteX4" fmla="*/ 0 w 2475116"/>
              <a:gd name="connsiteY4" fmla="*/ 0 h 271279"/>
              <a:gd name="connsiteX0" fmla="*/ 28575 w 2475116"/>
              <a:gd name="connsiteY0" fmla="*/ 219075 h 271279"/>
              <a:gd name="connsiteX1" fmla="*/ 2475116 w 2475116"/>
              <a:gd name="connsiteY1" fmla="*/ 0 h 271279"/>
              <a:gd name="connsiteX2" fmla="*/ 2475116 w 2475116"/>
              <a:gd name="connsiteY2" fmla="*/ 271279 h 271279"/>
              <a:gd name="connsiteX3" fmla="*/ 0 w 2475116"/>
              <a:gd name="connsiteY3" fmla="*/ 271279 h 271279"/>
              <a:gd name="connsiteX4" fmla="*/ 28575 w 2475116"/>
              <a:gd name="connsiteY4" fmla="*/ 219075 h 271279"/>
              <a:gd name="connsiteX0" fmla="*/ 28575 w 2475116"/>
              <a:gd name="connsiteY0" fmla="*/ 133350 h 185554"/>
              <a:gd name="connsiteX1" fmla="*/ 1532141 w 2475116"/>
              <a:gd name="connsiteY1" fmla="*/ 0 h 185554"/>
              <a:gd name="connsiteX2" fmla="*/ 2475116 w 2475116"/>
              <a:gd name="connsiteY2" fmla="*/ 185554 h 185554"/>
              <a:gd name="connsiteX3" fmla="*/ 0 w 2475116"/>
              <a:gd name="connsiteY3" fmla="*/ 185554 h 185554"/>
              <a:gd name="connsiteX4" fmla="*/ 28575 w 2475116"/>
              <a:gd name="connsiteY4" fmla="*/ 133350 h 185554"/>
              <a:gd name="connsiteX0" fmla="*/ 28575 w 1570241"/>
              <a:gd name="connsiteY0" fmla="*/ 133350 h 185554"/>
              <a:gd name="connsiteX1" fmla="*/ 1532141 w 1570241"/>
              <a:gd name="connsiteY1" fmla="*/ 0 h 185554"/>
              <a:gd name="connsiteX2" fmla="*/ 1570241 w 1570241"/>
              <a:gd name="connsiteY2" fmla="*/ 185554 h 185554"/>
              <a:gd name="connsiteX3" fmla="*/ 0 w 1570241"/>
              <a:gd name="connsiteY3" fmla="*/ 185554 h 185554"/>
              <a:gd name="connsiteX4" fmla="*/ 28575 w 1570241"/>
              <a:gd name="connsiteY4" fmla="*/ 133350 h 185554"/>
              <a:gd name="connsiteX0" fmla="*/ 28575 w 1541666"/>
              <a:gd name="connsiteY0" fmla="*/ 133350 h 185554"/>
              <a:gd name="connsiteX1" fmla="*/ 1532141 w 1541666"/>
              <a:gd name="connsiteY1" fmla="*/ 0 h 185554"/>
              <a:gd name="connsiteX2" fmla="*/ 1541666 w 1541666"/>
              <a:gd name="connsiteY2" fmla="*/ 185554 h 185554"/>
              <a:gd name="connsiteX3" fmla="*/ 0 w 1541666"/>
              <a:gd name="connsiteY3" fmla="*/ 185554 h 185554"/>
              <a:gd name="connsiteX4" fmla="*/ 28575 w 1541666"/>
              <a:gd name="connsiteY4" fmla="*/ 133350 h 185554"/>
              <a:gd name="connsiteX0" fmla="*/ 9525 w 1541666"/>
              <a:gd name="connsiteY0" fmla="*/ 171450 h 185554"/>
              <a:gd name="connsiteX1" fmla="*/ 1532141 w 1541666"/>
              <a:gd name="connsiteY1" fmla="*/ 0 h 185554"/>
              <a:gd name="connsiteX2" fmla="*/ 1541666 w 1541666"/>
              <a:gd name="connsiteY2" fmla="*/ 185554 h 185554"/>
              <a:gd name="connsiteX3" fmla="*/ 0 w 1541666"/>
              <a:gd name="connsiteY3" fmla="*/ 185554 h 185554"/>
              <a:gd name="connsiteX4" fmla="*/ 9525 w 1541666"/>
              <a:gd name="connsiteY4" fmla="*/ 171450 h 185554"/>
              <a:gd name="connsiteX0" fmla="*/ 0 w 1546428"/>
              <a:gd name="connsiteY0" fmla="*/ 180975 h 185554"/>
              <a:gd name="connsiteX1" fmla="*/ 1536903 w 1546428"/>
              <a:gd name="connsiteY1" fmla="*/ 0 h 185554"/>
              <a:gd name="connsiteX2" fmla="*/ 1546428 w 1546428"/>
              <a:gd name="connsiteY2" fmla="*/ 185554 h 185554"/>
              <a:gd name="connsiteX3" fmla="*/ 4762 w 1546428"/>
              <a:gd name="connsiteY3" fmla="*/ 185554 h 185554"/>
              <a:gd name="connsiteX4" fmla="*/ 0 w 1546428"/>
              <a:gd name="connsiteY4" fmla="*/ 180975 h 185554"/>
              <a:gd name="connsiteX0" fmla="*/ 0 w 1539284"/>
              <a:gd name="connsiteY0" fmla="*/ 180975 h 185554"/>
              <a:gd name="connsiteX1" fmla="*/ 1536903 w 1539284"/>
              <a:gd name="connsiteY1" fmla="*/ 0 h 185554"/>
              <a:gd name="connsiteX2" fmla="*/ 1539284 w 1539284"/>
              <a:gd name="connsiteY2" fmla="*/ 185554 h 185554"/>
              <a:gd name="connsiteX3" fmla="*/ 4762 w 1539284"/>
              <a:gd name="connsiteY3" fmla="*/ 185554 h 185554"/>
              <a:gd name="connsiteX4" fmla="*/ 0 w 1539284"/>
              <a:gd name="connsiteY4" fmla="*/ 180975 h 185554"/>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39284"/>
              <a:gd name="connsiteY0" fmla="*/ 163394 h 167973"/>
              <a:gd name="connsiteX1" fmla="*/ 1432679 w 1539284"/>
              <a:gd name="connsiteY1" fmla="*/ 0 h 167973"/>
              <a:gd name="connsiteX2" fmla="*/ 1539284 w 1539284"/>
              <a:gd name="connsiteY2" fmla="*/ 167973 h 167973"/>
              <a:gd name="connsiteX3" fmla="*/ 4762 w 1539284"/>
              <a:gd name="connsiteY3" fmla="*/ 167973 h 167973"/>
              <a:gd name="connsiteX4" fmla="*/ 0 w 1539284"/>
              <a:gd name="connsiteY4" fmla="*/ 163394 h 167973"/>
              <a:gd name="connsiteX0" fmla="*/ 0 w 1524219"/>
              <a:gd name="connsiteY0" fmla="*/ 163394 h 171089"/>
              <a:gd name="connsiteX1" fmla="*/ 1432679 w 1524219"/>
              <a:gd name="connsiteY1" fmla="*/ 0 h 171089"/>
              <a:gd name="connsiteX2" fmla="*/ 1524219 w 1524219"/>
              <a:gd name="connsiteY2" fmla="*/ 171090 h 171089"/>
              <a:gd name="connsiteX3" fmla="*/ 4762 w 1524219"/>
              <a:gd name="connsiteY3" fmla="*/ 167973 h 171089"/>
              <a:gd name="connsiteX4" fmla="*/ 0 w 1524219"/>
              <a:gd name="connsiteY4" fmla="*/ 163394 h 171089"/>
              <a:gd name="connsiteX0" fmla="*/ 0 w 1524219"/>
              <a:gd name="connsiteY0" fmla="*/ 163394 h 171090"/>
              <a:gd name="connsiteX1" fmla="*/ 1432679 w 1524219"/>
              <a:gd name="connsiteY1" fmla="*/ 0 h 171090"/>
              <a:gd name="connsiteX2" fmla="*/ 1524219 w 1524219"/>
              <a:gd name="connsiteY2" fmla="*/ 171090 h 171090"/>
              <a:gd name="connsiteX3" fmla="*/ 4762 w 1524219"/>
              <a:gd name="connsiteY3" fmla="*/ 167973 h 171090"/>
              <a:gd name="connsiteX4" fmla="*/ 0 w 1524219"/>
              <a:gd name="connsiteY4" fmla="*/ 163394 h 171090"/>
              <a:gd name="connsiteX0" fmla="*/ 0 w 1663853"/>
              <a:gd name="connsiteY0" fmla="*/ 163394 h 187882"/>
              <a:gd name="connsiteX1" fmla="*/ 1432679 w 1663853"/>
              <a:gd name="connsiteY1" fmla="*/ 0 h 187882"/>
              <a:gd name="connsiteX2" fmla="*/ 1663853 w 1663853"/>
              <a:gd name="connsiteY2" fmla="*/ 187882 h 187882"/>
              <a:gd name="connsiteX3" fmla="*/ 4762 w 1663853"/>
              <a:gd name="connsiteY3" fmla="*/ 167973 h 187882"/>
              <a:gd name="connsiteX4" fmla="*/ 0 w 1663853"/>
              <a:gd name="connsiteY4" fmla="*/ 163394 h 1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853" h="187882">
                <a:moveTo>
                  <a:pt x="0" y="163394"/>
                </a:moveTo>
                <a:lnTo>
                  <a:pt x="1432679" y="0"/>
                </a:lnTo>
                <a:cubicBezTo>
                  <a:pt x="1467765" y="61225"/>
                  <a:pt x="1618978" y="124047"/>
                  <a:pt x="1663853" y="187882"/>
                </a:cubicBezTo>
                <a:lnTo>
                  <a:pt x="4762" y="167973"/>
                </a:lnTo>
                <a:lnTo>
                  <a:pt x="0" y="163394"/>
                </a:lnTo>
                <a:close/>
              </a:path>
            </a:pathLst>
          </a:cu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1200">
              <a:latin typeface="+mj-lt"/>
            </a:endParaRPr>
          </a:p>
        </p:txBody>
      </p:sp>
      <p:sp>
        <p:nvSpPr>
          <p:cNvPr id="24" name="Title 1">
            <a:extLst>
              <a:ext uri="{FF2B5EF4-FFF2-40B4-BE49-F238E27FC236}">
                <a16:creationId xmlns:a16="http://schemas.microsoft.com/office/drawing/2014/main" id="{D46A1C1D-1165-4AAC-832A-6D58E66B1B1D}"/>
              </a:ext>
            </a:extLst>
          </p:cNvPr>
          <p:cNvSpPr txBox="1">
            <a:spLocks/>
          </p:cNvSpPr>
          <p:nvPr/>
        </p:nvSpPr>
        <p:spPr>
          <a:xfrm>
            <a:off x="8211962" y="5177270"/>
            <a:ext cx="1450357" cy="542558"/>
          </a:xfrm>
          <a:prstGeom prst="rect">
            <a:avLst/>
          </a:prstGeom>
        </p:spPr>
        <p:txBody>
          <a:bodyPr vert="horz" lIns="91294" tIns="45647" rIns="91294" bIns="45647"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a:solidFill>
                  <a:schemeClr val="bg2">
                    <a:lumMod val="75000"/>
                  </a:schemeClr>
                </a:solidFill>
                <a:latin typeface="+mj-lt"/>
                <a:ea typeface="Arial-Rounded" pitchFamily="34" charset="0"/>
                <a:cs typeface="Arial-Rounded" pitchFamily="34" charset="0"/>
              </a:rPr>
              <a:t>…</a:t>
            </a:r>
            <a:endParaRPr lang="en-US" sz="6000" b="1" dirty="0">
              <a:solidFill>
                <a:schemeClr val="bg2">
                  <a:lumMod val="75000"/>
                </a:schemeClr>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64158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C22B502-8F11-4211-9DAA-0C703123CFC1}"/>
              </a:ext>
            </a:extLst>
          </p:cNvPr>
          <p:cNvSpPr txBox="1"/>
          <p:nvPr/>
        </p:nvSpPr>
        <p:spPr>
          <a:xfrm>
            <a:off x="2083910" y="2015649"/>
            <a:ext cx="9940609" cy="4401205"/>
          </a:xfrm>
          <a:prstGeom prst="rect">
            <a:avLst/>
          </a:prstGeom>
          <a:noFill/>
        </p:spPr>
        <p:txBody>
          <a:bodyPr wrap="square" rtlCol="0">
            <a:spAutoFit/>
          </a:bodyPr>
          <a:lstStyle/>
          <a:p>
            <a:pPr algn="just" defTabSz="1219140">
              <a:spcBef>
                <a:spcPts val="1200"/>
              </a:spcBef>
              <a:spcAft>
                <a:spcPts val="1200"/>
              </a:spcAft>
              <a:defRPr/>
            </a:pPr>
            <a:r>
              <a:rPr lang="en-US" sz="4000">
                <a:solidFill>
                  <a:schemeClr val="tx1"/>
                </a:solidFill>
                <a:latin typeface="+mj-lt"/>
                <a:ea typeface="Arial-Rounded" panose="020B0500000000000000" pitchFamily="34" charset="0"/>
                <a:cs typeface="Arial-Rounded" panose="020B0500000000000000" pitchFamily="34" charset="0"/>
              </a:rPr>
              <a:t>      Đồng làng vương </a:t>
            </a:r>
            <a:r>
              <a:rPr lang="en-US" sz="4000">
                <a:solidFill>
                  <a:srgbClr val="C00000"/>
                </a:solidFill>
                <a:latin typeface="+mj-lt"/>
                <a:ea typeface="Arial-Rounded" panose="020B0500000000000000" pitchFamily="34" charset="0"/>
                <a:cs typeface="Arial-Rounded" panose="020B0500000000000000" pitchFamily="34" charset="0"/>
              </a:rPr>
              <a:t>ch</a:t>
            </a:r>
            <a:r>
              <a:rPr lang="en-US" sz="4000">
                <a:solidFill>
                  <a:schemeClr val="tx1"/>
                </a:solidFill>
                <a:latin typeface="+mj-lt"/>
                <a:ea typeface="Arial-Rounded" panose="020B0500000000000000" pitchFamily="34" charset="0"/>
                <a:cs typeface="Arial-Rounded" panose="020B0500000000000000" pitchFamily="34" charset="0"/>
              </a:rPr>
              <a:t>út heo may</a:t>
            </a:r>
          </a:p>
          <a:p>
            <a:pPr algn="just" defTabSz="1219140">
              <a:spcBef>
                <a:spcPts val="1200"/>
              </a:spcBef>
              <a:spcAft>
                <a:spcPts val="1200"/>
              </a:spcAft>
              <a:defRPr/>
            </a:pPr>
            <a:r>
              <a:rPr lang="en-US" sz="4000">
                <a:solidFill>
                  <a:schemeClr val="tx1"/>
                </a:solidFill>
                <a:latin typeface="+mj-lt"/>
                <a:ea typeface="Arial-Rounded" panose="020B0500000000000000" pitchFamily="34" charset="0"/>
                <a:cs typeface="Arial-Rounded" panose="020B0500000000000000" pitchFamily="34" charset="0"/>
              </a:rPr>
              <a:t>Mầm cây tỉnh giấc, vườn đầy tiếng </a:t>
            </a:r>
            <a:r>
              <a:rPr lang="en-US" sz="4000">
                <a:solidFill>
                  <a:srgbClr val="C00000"/>
                </a:solidFill>
                <a:latin typeface="+mj-lt"/>
                <a:ea typeface="Arial-Rounded" panose="020B0500000000000000" pitchFamily="34" charset="0"/>
                <a:cs typeface="Arial-Rounded" panose="020B0500000000000000" pitchFamily="34" charset="0"/>
              </a:rPr>
              <a:t>ch</a:t>
            </a:r>
            <a:r>
              <a:rPr lang="en-US" sz="4000">
                <a:solidFill>
                  <a:schemeClr val="tx1"/>
                </a:solidFill>
                <a:latin typeface="+mj-lt"/>
                <a:ea typeface="Arial-Rounded" panose="020B0500000000000000" pitchFamily="34" charset="0"/>
                <a:cs typeface="Arial-Rounded" panose="020B0500000000000000" pitchFamily="34" charset="0"/>
              </a:rPr>
              <a:t>im</a:t>
            </a:r>
          </a:p>
          <a:p>
            <a:pPr algn="just" defTabSz="1219140">
              <a:spcBef>
                <a:spcPts val="1200"/>
              </a:spcBef>
              <a:spcAft>
                <a:spcPts val="1200"/>
              </a:spcAft>
              <a:defRPr/>
            </a:pPr>
            <a:r>
              <a:rPr lang="en-US" sz="4000">
                <a:solidFill>
                  <a:schemeClr val="tx1"/>
                </a:solidFill>
                <a:latin typeface="+mj-lt"/>
                <a:ea typeface="Arial-Rounded" panose="020B0500000000000000" pitchFamily="34" charset="0"/>
                <a:cs typeface="Arial-Rounded" panose="020B0500000000000000" pitchFamily="34" charset="0"/>
              </a:rPr>
              <a:t>      Hạt mưa mải miết  </a:t>
            </a:r>
            <a:r>
              <a:rPr lang="en-US" sz="4000">
                <a:solidFill>
                  <a:srgbClr val="C00000"/>
                </a:solidFill>
                <a:latin typeface="+mj-lt"/>
                <a:ea typeface="Arial-Rounded" panose="020B0500000000000000" pitchFamily="34" charset="0"/>
                <a:cs typeface="Arial-Rounded" panose="020B0500000000000000" pitchFamily="34" charset="0"/>
              </a:rPr>
              <a:t>tr</a:t>
            </a:r>
            <a:r>
              <a:rPr lang="en-US" sz="4000">
                <a:solidFill>
                  <a:schemeClr val="tx1"/>
                </a:solidFill>
                <a:latin typeface="+mj-lt"/>
                <a:ea typeface="Arial-Rounded" panose="020B0500000000000000" pitchFamily="34" charset="0"/>
                <a:cs typeface="Arial-Rounded" panose="020B0500000000000000" pitchFamily="34" charset="0"/>
              </a:rPr>
              <a:t>ốn tìm</a:t>
            </a:r>
          </a:p>
          <a:p>
            <a:pPr algn="just" defTabSz="1219140">
              <a:spcBef>
                <a:spcPts val="1200"/>
              </a:spcBef>
              <a:spcAft>
                <a:spcPts val="1200"/>
              </a:spcAft>
              <a:defRPr/>
            </a:pPr>
            <a:r>
              <a:rPr lang="en-US" sz="4000">
                <a:solidFill>
                  <a:schemeClr val="tx1"/>
                </a:solidFill>
                <a:latin typeface="+mj-lt"/>
                <a:ea typeface="Arial-Rounded" panose="020B0500000000000000" pitchFamily="34" charset="0"/>
                <a:cs typeface="Arial-Rounded" panose="020B0500000000000000" pitchFamily="34" charset="0"/>
              </a:rPr>
              <a:t>Cây đào </a:t>
            </a:r>
            <a:r>
              <a:rPr lang="en-US" sz="4000">
                <a:solidFill>
                  <a:srgbClr val="C00000"/>
                </a:solidFill>
                <a:latin typeface="+mj-lt"/>
                <a:ea typeface="Arial-Rounded" panose="020B0500000000000000" pitchFamily="34" charset="0"/>
                <a:cs typeface="Arial-Rounded" panose="020B0500000000000000" pitchFamily="34" charset="0"/>
              </a:rPr>
              <a:t>tr</a:t>
            </a:r>
            <a:r>
              <a:rPr lang="en-US" sz="4000">
                <a:solidFill>
                  <a:schemeClr val="tx1"/>
                </a:solidFill>
                <a:latin typeface="+mj-lt"/>
                <a:ea typeface="Arial-Rounded" panose="020B0500000000000000" pitchFamily="34" charset="0"/>
                <a:cs typeface="Arial-Rounded" panose="020B0500000000000000" pitchFamily="34" charset="0"/>
              </a:rPr>
              <a:t>ước cửa lim dim mắt cười</a:t>
            </a:r>
          </a:p>
          <a:p>
            <a:pPr algn="r" defTabSz="1219140">
              <a:spcBef>
                <a:spcPts val="1200"/>
              </a:spcBef>
              <a:spcAft>
                <a:spcPts val="1200"/>
              </a:spcAft>
              <a:defRPr/>
            </a:pPr>
            <a:r>
              <a:rPr lang="en-US" sz="4000">
                <a:solidFill>
                  <a:schemeClr val="tx1"/>
                </a:solidFill>
                <a:latin typeface="+mj-lt"/>
                <a:ea typeface="Arial-Rounded" panose="020B0500000000000000" pitchFamily="34" charset="0"/>
                <a:cs typeface="Arial-Rounded" panose="020B0500000000000000" pitchFamily="34" charset="0"/>
              </a:rPr>
              <a:t>(Theo Đỗ Quang Huỳnh)</a:t>
            </a:r>
            <a:endParaRPr lang="vi-VN" sz="4000" dirty="0">
              <a:solidFill>
                <a:schemeClr val="tx1"/>
              </a:solidFill>
              <a:latin typeface="+mj-lt"/>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7B1D6738-21D6-4C1F-A98B-1AEDCCB9B8CA}"/>
              </a:ext>
            </a:extLst>
          </p:cNvPr>
          <p:cNvGrpSpPr/>
          <p:nvPr/>
        </p:nvGrpSpPr>
        <p:grpSpPr>
          <a:xfrm>
            <a:off x="581817" y="373935"/>
            <a:ext cx="10972801" cy="731520"/>
            <a:chOff x="280267" y="915918"/>
            <a:chExt cx="10972801" cy="731520"/>
          </a:xfrm>
        </p:grpSpPr>
        <p:grpSp>
          <p:nvGrpSpPr>
            <p:cNvPr id="4" name="Group 3">
              <a:extLst>
                <a:ext uri="{FF2B5EF4-FFF2-40B4-BE49-F238E27FC236}">
                  <a16:creationId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mj-lt"/>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id="{92EBD2EB-BD11-4C78-850B-9B43DE80B793}"/>
              </a:ext>
            </a:extLst>
          </p:cNvPr>
          <p:cNvSpPr txBox="1"/>
          <p:nvPr/>
        </p:nvSpPr>
        <p:spPr>
          <a:xfrm>
            <a:off x="1355233" y="1105455"/>
            <a:ext cx="9666521" cy="646331"/>
          </a:xfrm>
          <a:prstGeom prst="rect">
            <a:avLst/>
          </a:prstGeom>
          <a:noFill/>
        </p:spPr>
        <p:txBody>
          <a:bodyPr wrap="square" rtlCol="0">
            <a:spAutoFit/>
          </a:bodyPr>
          <a:lstStyle/>
          <a:p>
            <a:pPr lvl="2" algn="just"/>
            <a:r>
              <a:rPr lang="en-US" sz="3600">
                <a:solidFill>
                  <a:srgbClr val="002060"/>
                </a:solidFill>
                <a:latin typeface="+mj-lt"/>
                <a:ea typeface="Arial-Rounded" pitchFamily="34" charset="0"/>
                <a:cs typeface="Arial-Rounded" pitchFamily="34" charset="0"/>
              </a:rPr>
              <a:t>a. Chọn </a:t>
            </a:r>
            <a:r>
              <a:rPr lang="en-US" sz="3600" i="1">
                <a:solidFill>
                  <a:srgbClr val="002060"/>
                </a:solidFill>
                <a:latin typeface="+mj-lt"/>
                <a:ea typeface="Arial-Rounded" pitchFamily="34" charset="0"/>
                <a:cs typeface="Arial-Rounded" pitchFamily="34" charset="0"/>
              </a:rPr>
              <a:t>tr</a:t>
            </a:r>
            <a:r>
              <a:rPr lang="en-US" sz="3600">
                <a:solidFill>
                  <a:srgbClr val="002060"/>
                </a:solidFill>
                <a:latin typeface="+mj-lt"/>
                <a:ea typeface="Arial-Rounded" pitchFamily="34" charset="0"/>
                <a:cs typeface="Arial-Rounded" pitchFamily="34" charset="0"/>
              </a:rPr>
              <a:t> hoặc </a:t>
            </a:r>
            <a:r>
              <a:rPr lang="en-US" sz="3600" i="1">
                <a:solidFill>
                  <a:srgbClr val="002060"/>
                </a:solidFill>
                <a:latin typeface="+mj-lt"/>
                <a:ea typeface="Arial-Rounded" pitchFamily="34" charset="0"/>
                <a:cs typeface="Arial-Rounded" pitchFamily="34" charset="0"/>
              </a:rPr>
              <a:t>ch</a:t>
            </a:r>
            <a:r>
              <a:rPr lang="en-US" sz="3600">
                <a:solidFill>
                  <a:srgbClr val="002060"/>
                </a:solidFill>
                <a:latin typeface="+mj-lt"/>
                <a:ea typeface="Arial-Rounded" pitchFamily="34" charset="0"/>
                <a:cs typeface="Arial-Rounded" pitchFamily="34" charset="0"/>
              </a:rPr>
              <a:t> thay cho ô vuông.</a:t>
            </a:r>
          </a:p>
        </p:txBody>
      </p:sp>
      <p:sp>
        <p:nvSpPr>
          <p:cNvPr id="18" name="Rounded Rectangle 15">
            <a:extLst>
              <a:ext uri="{FF2B5EF4-FFF2-40B4-BE49-F238E27FC236}">
                <a16:creationId xmlns:a16="http://schemas.microsoft.com/office/drawing/2014/main" id="{4B169C1C-B4BA-4005-B35C-D21F9F5DB248}"/>
              </a:ext>
            </a:extLst>
          </p:cNvPr>
          <p:cNvSpPr/>
          <p:nvPr/>
        </p:nvSpPr>
        <p:spPr>
          <a:xfrm>
            <a:off x="7054214" y="2099519"/>
            <a:ext cx="561184"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1" name="Rounded Rectangle 15">
            <a:extLst>
              <a:ext uri="{FF2B5EF4-FFF2-40B4-BE49-F238E27FC236}">
                <a16:creationId xmlns:a16="http://schemas.microsoft.com/office/drawing/2014/main" id="{A986A5AE-B6BA-43AB-A093-1C2890512A7A}"/>
              </a:ext>
            </a:extLst>
          </p:cNvPr>
          <p:cNvSpPr/>
          <p:nvPr/>
        </p:nvSpPr>
        <p:spPr>
          <a:xfrm>
            <a:off x="10083511" y="3048000"/>
            <a:ext cx="548640"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4" name="Rounded Rectangle 15">
            <a:extLst>
              <a:ext uri="{FF2B5EF4-FFF2-40B4-BE49-F238E27FC236}">
                <a16:creationId xmlns:a16="http://schemas.microsoft.com/office/drawing/2014/main" id="{7D907AC3-A8E6-4FE4-9041-7A1778B71E7D}"/>
              </a:ext>
            </a:extLst>
          </p:cNvPr>
          <p:cNvSpPr/>
          <p:nvPr/>
        </p:nvSpPr>
        <p:spPr>
          <a:xfrm>
            <a:off x="7221900" y="3935522"/>
            <a:ext cx="472952"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9" name="Rounded Rectangle 15">
            <a:extLst>
              <a:ext uri="{FF2B5EF4-FFF2-40B4-BE49-F238E27FC236}">
                <a16:creationId xmlns:a16="http://schemas.microsoft.com/office/drawing/2014/main" id="{2BA64FD0-7D46-4E07-83E7-55D2608E4465}"/>
              </a:ext>
            </a:extLst>
          </p:cNvPr>
          <p:cNvSpPr/>
          <p:nvPr/>
        </p:nvSpPr>
        <p:spPr>
          <a:xfrm>
            <a:off x="4160421" y="4876800"/>
            <a:ext cx="396752"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24836338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
                                        <p:tgtEl>
                                          <p:spTgt spid="18"/>
                                        </p:tgtEl>
                                        <p:attrNameLst>
                                          <p:attrName>ppt_x</p:attrName>
                                        </p:attrNameLst>
                                      </p:cBhvr>
                                      <p:tavLst>
                                        <p:tav tm="0">
                                          <p:val>
                                            <p:strVal val="ppt_x"/>
                                          </p:val>
                                        </p:tav>
                                        <p:tav tm="100000">
                                          <p:val>
                                            <p:strVal val="ppt_x"/>
                                          </p:val>
                                        </p:tav>
                                      </p:tavLst>
                                    </p:anim>
                                    <p:anim calcmode="lin" valueType="num">
                                      <p:cBhvr additive="base">
                                        <p:cTn id="7" dur="10"/>
                                        <p:tgtEl>
                                          <p:spTgt spid="18"/>
                                        </p:tgtEl>
                                        <p:attrNameLst>
                                          <p:attrName>ppt_y</p:attrName>
                                        </p:attrNameLst>
                                      </p:cBhvr>
                                      <p:tavLst>
                                        <p:tav tm="0">
                                          <p:val>
                                            <p:strVal val="ppt_y"/>
                                          </p:val>
                                        </p:tav>
                                        <p:tav tm="100000">
                                          <p:val>
                                            <p:strVal val="1+ppt_h/2"/>
                                          </p:val>
                                        </p:tav>
                                      </p:tavLst>
                                    </p:anim>
                                    <p:set>
                                      <p:cBhvr>
                                        <p:cTn id="8" dur="1" fill="hold">
                                          <p:stCondLst>
                                            <p:cond delay="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8"/>
                  </p:tgtEl>
                </p:cond>
              </p:nextCondLst>
            </p:seq>
            <p:seq concurrent="1" nextAc="seek">
              <p:cTn id="9" restart="whenNotActive" fill="hold" evtFilter="cancelBubble" nodeType="interactiveSeq">
                <p:stCondLst>
                  <p:cond evt="onClick" delay="0">
                    <p:tgtEl>
                      <p:spTgt spid="21"/>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10"/>
                                        <p:tgtEl>
                                          <p:spTgt spid="21"/>
                                        </p:tgtEl>
                                        <p:attrNameLst>
                                          <p:attrName>ppt_x</p:attrName>
                                        </p:attrNameLst>
                                      </p:cBhvr>
                                      <p:tavLst>
                                        <p:tav tm="0">
                                          <p:val>
                                            <p:strVal val="ppt_x"/>
                                          </p:val>
                                        </p:tav>
                                        <p:tav tm="100000">
                                          <p:val>
                                            <p:strVal val="ppt_x"/>
                                          </p:val>
                                        </p:tav>
                                      </p:tavLst>
                                    </p:anim>
                                    <p:anim calcmode="lin" valueType="num">
                                      <p:cBhvr additive="base">
                                        <p:cTn id="14" dur="10"/>
                                        <p:tgtEl>
                                          <p:spTgt spid="21"/>
                                        </p:tgtEl>
                                        <p:attrNameLst>
                                          <p:attrName>ppt_y</p:attrName>
                                        </p:attrNameLst>
                                      </p:cBhvr>
                                      <p:tavLst>
                                        <p:tav tm="0">
                                          <p:val>
                                            <p:strVal val="ppt_y"/>
                                          </p:val>
                                        </p:tav>
                                        <p:tav tm="100000">
                                          <p:val>
                                            <p:strVal val="1+ppt_h/2"/>
                                          </p:val>
                                        </p:tav>
                                      </p:tavLst>
                                    </p:anim>
                                    <p:set>
                                      <p:cBhvr>
                                        <p:cTn id="15" dur="1" fill="hold">
                                          <p:stCondLst>
                                            <p:cond delay="9"/>
                                          </p:stCondLst>
                                        </p:cTn>
                                        <p:tgtEl>
                                          <p:spTgt spid="21"/>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1"/>
                  </p:tgtEl>
                </p:cond>
              </p:nextCondLst>
            </p:seq>
            <p:seq concurrent="1" nextAc="seek">
              <p:cTn id="16" restart="whenNotActive" fill="hold" evtFilter="cancelBubble" nodeType="interactiveSeq">
                <p:stCondLst>
                  <p:cond evt="onClick" delay="0">
                    <p:tgtEl>
                      <p:spTgt spid="24"/>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10"/>
                                        <p:tgtEl>
                                          <p:spTgt spid="24"/>
                                        </p:tgtEl>
                                        <p:attrNameLst>
                                          <p:attrName>ppt_x</p:attrName>
                                        </p:attrNameLst>
                                      </p:cBhvr>
                                      <p:tavLst>
                                        <p:tav tm="0">
                                          <p:val>
                                            <p:strVal val="ppt_x"/>
                                          </p:val>
                                        </p:tav>
                                        <p:tav tm="100000">
                                          <p:val>
                                            <p:strVal val="ppt_x"/>
                                          </p:val>
                                        </p:tav>
                                      </p:tavLst>
                                    </p:anim>
                                    <p:anim calcmode="lin" valueType="num">
                                      <p:cBhvr additive="base">
                                        <p:cTn id="21" dur="10"/>
                                        <p:tgtEl>
                                          <p:spTgt spid="24"/>
                                        </p:tgtEl>
                                        <p:attrNameLst>
                                          <p:attrName>ppt_y</p:attrName>
                                        </p:attrNameLst>
                                      </p:cBhvr>
                                      <p:tavLst>
                                        <p:tav tm="0">
                                          <p:val>
                                            <p:strVal val="ppt_y"/>
                                          </p:val>
                                        </p:tav>
                                        <p:tav tm="100000">
                                          <p:val>
                                            <p:strVal val="1+ppt_h/2"/>
                                          </p:val>
                                        </p:tav>
                                      </p:tavLst>
                                    </p:anim>
                                    <p:set>
                                      <p:cBhvr>
                                        <p:cTn id="22" dur="1" fill="hold">
                                          <p:stCondLst>
                                            <p:cond delay="9"/>
                                          </p:stCondLst>
                                        </p:cTn>
                                        <p:tgtEl>
                                          <p:spTgt spid="24"/>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4"/>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10"/>
                                        <p:tgtEl>
                                          <p:spTgt spid="19"/>
                                        </p:tgtEl>
                                        <p:attrNameLst>
                                          <p:attrName>ppt_x</p:attrName>
                                        </p:attrNameLst>
                                      </p:cBhvr>
                                      <p:tavLst>
                                        <p:tav tm="0">
                                          <p:val>
                                            <p:strVal val="ppt_x"/>
                                          </p:val>
                                        </p:tav>
                                        <p:tav tm="100000">
                                          <p:val>
                                            <p:strVal val="ppt_x"/>
                                          </p:val>
                                        </p:tav>
                                      </p:tavLst>
                                    </p:anim>
                                    <p:anim calcmode="lin" valueType="num">
                                      <p:cBhvr additive="base">
                                        <p:cTn id="28" dur="10"/>
                                        <p:tgtEl>
                                          <p:spTgt spid="19"/>
                                        </p:tgtEl>
                                        <p:attrNameLst>
                                          <p:attrName>ppt_y</p:attrName>
                                        </p:attrNameLst>
                                      </p:cBhvr>
                                      <p:tavLst>
                                        <p:tav tm="0">
                                          <p:val>
                                            <p:strVal val="ppt_y"/>
                                          </p:val>
                                        </p:tav>
                                        <p:tav tm="100000">
                                          <p:val>
                                            <p:strVal val="1+ppt_h/2"/>
                                          </p:val>
                                        </p:tav>
                                      </p:tavLst>
                                    </p:anim>
                                    <p:set>
                                      <p:cBhvr>
                                        <p:cTn id="29" dur="1" fill="hold">
                                          <p:stCondLst>
                                            <p:cond delay="9"/>
                                          </p:stCondLst>
                                        </p:cTn>
                                        <p:tgtEl>
                                          <p:spTgt spid="19"/>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9"/>
                  </p:tgtEl>
                </p:cond>
              </p:nextCondLst>
            </p:seq>
          </p:childTnLst>
        </p:cTn>
      </p:par>
    </p:tnLst>
    <p:bldLst>
      <p:bldP spid="18" grpId="0" animBg="1"/>
      <p:bldP spid="21" grpId="0" animBg="1"/>
      <p:bldP spid="24"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5C8E606-0D57-4B2C-B764-5DCD3944AAFB}"/>
              </a:ext>
            </a:extLst>
          </p:cNvPr>
          <p:cNvSpPr txBox="1"/>
          <p:nvPr/>
        </p:nvSpPr>
        <p:spPr>
          <a:xfrm>
            <a:off x="2012370" y="2771434"/>
            <a:ext cx="9910433" cy="2554545"/>
          </a:xfrm>
          <a:prstGeom prst="rect">
            <a:avLst/>
          </a:prstGeom>
          <a:noFill/>
        </p:spPr>
        <p:txBody>
          <a:bodyPr wrap="square" rtlCol="0">
            <a:spAutoFit/>
          </a:bodyPr>
          <a:lstStyle/>
          <a:p>
            <a:pPr marL="571500" indent="-571500" algn="just" defTabSz="1219140">
              <a:spcBef>
                <a:spcPts val="1200"/>
              </a:spcBef>
              <a:spcAft>
                <a:spcPts val="1200"/>
              </a:spcAft>
              <a:buFontTx/>
              <a:buChar char="-"/>
              <a:defRPr/>
            </a:pPr>
            <a:r>
              <a:rPr lang="en-US" sz="4000">
                <a:solidFill>
                  <a:schemeClr val="tx1"/>
                </a:solidFill>
                <a:latin typeface="+mj-lt"/>
                <a:ea typeface="Arial-Rounded" panose="020B0500000000000000" pitchFamily="34" charset="0"/>
                <a:cs typeface="Arial-Rounded" panose="020B0500000000000000" pitchFamily="34" charset="0"/>
              </a:rPr>
              <a:t>Vui như t   .</a:t>
            </a:r>
          </a:p>
          <a:p>
            <a:pPr marL="571500" indent="-571500" algn="just" defTabSz="1219140">
              <a:spcBef>
                <a:spcPts val="1200"/>
              </a:spcBef>
              <a:spcAft>
                <a:spcPts val="1200"/>
              </a:spcAft>
              <a:buFontTx/>
              <a:buChar char="-"/>
              <a:defRPr/>
            </a:pPr>
            <a:r>
              <a:rPr lang="en-US" sz="4000">
                <a:latin typeface="+mj-lt"/>
                <a:ea typeface="Arial-Rounded" panose="020B0500000000000000" pitchFamily="34" charset="0"/>
                <a:cs typeface="Arial-Rounded" panose="020B0500000000000000" pitchFamily="34" charset="0"/>
              </a:rPr>
              <a:t>       </a:t>
            </a:r>
            <a:r>
              <a:rPr lang="en-US" sz="4000">
                <a:solidFill>
                  <a:schemeClr val="tx1"/>
                </a:solidFill>
                <a:latin typeface="+mj-lt"/>
                <a:ea typeface="Arial-Rounded" panose="020B0500000000000000" pitchFamily="34" charset="0"/>
                <a:cs typeface="Arial-Rounded" panose="020B0500000000000000" pitchFamily="34" charset="0"/>
              </a:rPr>
              <a:t>kêu uôm uôm, ao chuôm đầy nước.</a:t>
            </a:r>
          </a:p>
          <a:p>
            <a:pPr marL="571500" indent="-571500" algn="just" defTabSz="1219140">
              <a:spcBef>
                <a:spcPts val="1200"/>
              </a:spcBef>
              <a:spcAft>
                <a:spcPts val="1200"/>
              </a:spcAft>
              <a:buFontTx/>
              <a:buChar char="-"/>
              <a:defRPr/>
            </a:pPr>
            <a:r>
              <a:rPr lang="en-US" sz="4000">
                <a:solidFill>
                  <a:schemeClr val="tx1"/>
                </a:solidFill>
                <a:latin typeface="+mj-lt"/>
                <a:ea typeface="Arial-Rounded" panose="020B0500000000000000" pitchFamily="34" charset="0"/>
                <a:cs typeface="Arial-Rounded" panose="020B0500000000000000" pitchFamily="34" charset="0"/>
              </a:rPr>
              <a:t>Ánh trăng chênh ch        đầu làng.</a:t>
            </a:r>
            <a:endParaRPr lang="vi-VN" sz="4000" dirty="0">
              <a:solidFill>
                <a:schemeClr val="tx1"/>
              </a:solidFill>
              <a:latin typeface="+mj-lt"/>
              <a:ea typeface="Arial-Rounded" panose="020B0500000000000000" pitchFamily="34" charset="0"/>
              <a:cs typeface="Arial-Rounded" panose="020B0500000000000000" pitchFamily="34" charset="0"/>
            </a:endParaRPr>
          </a:p>
        </p:txBody>
      </p:sp>
      <p:sp>
        <p:nvSpPr>
          <p:cNvPr id="16" name="TextBox 15">
            <a:extLst>
              <a:ext uri="{FF2B5EF4-FFF2-40B4-BE49-F238E27FC236}">
                <a16:creationId xmlns:a16="http://schemas.microsoft.com/office/drawing/2014/main" id="{8C22B502-8F11-4211-9DAA-0C703123CFC1}"/>
              </a:ext>
            </a:extLst>
          </p:cNvPr>
          <p:cNvSpPr txBox="1"/>
          <p:nvPr/>
        </p:nvSpPr>
        <p:spPr>
          <a:xfrm>
            <a:off x="2012370" y="2771434"/>
            <a:ext cx="9910433" cy="707886"/>
          </a:xfrm>
          <a:prstGeom prst="rect">
            <a:avLst/>
          </a:prstGeom>
          <a:noFill/>
        </p:spPr>
        <p:txBody>
          <a:bodyPr wrap="square" rtlCol="0">
            <a:spAutoFit/>
          </a:bodyPr>
          <a:lstStyle/>
          <a:p>
            <a:pPr marL="571500" indent="-571500" algn="just" defTabSz="1219140">
              <a:spcBef>
                <a:spcPts val="1200"/>
              </a:spcBef>
              <a:spcAft>
                <a:spcPts val="1200"/>
              </a:spcAft>
              <a:buFontTx/>
              <a:buChar char="-"/>
              <a:defRPr/>
            </a:pPr>
            <a:r>
              <a:rPr lang="en-US" sz="4000">
                <a:solidFill>
                  <a:schemeClr val="tx1"/>
                </a:solidFill>
                <a:latin typeface="+mj-lt"/>
                <a:ea typeface="Arial-Rounded" panose="020B0500000000000000" pitchFamily="34" charset="0"/>
                <a:cs typeface="Arial-Rounded" panose="020B0500000000000000" pitchFamily="34" charset="0"/>
              </a:rPr>
              <a:t>Vui như t</a:t>
            </a:r>
            <a:r>
              <a:rPr lang="en-US" sz="4000">
                <a:solidFill>
                  <a:srgbClr val="FF0000"/>
                </a:solidFill>
                <a:latin typeface="+mj-lt"/>
                <a:ea typeface="Arial-Rounded" panose="020B0500000000000000" pitchFamily="34" charset="0"/>
                <a:cs typeface="Arial-Rounded" panose="020B0500000000000000" pitchFamily="34" charset="0"/>
              </a:rPr>
              <a:t>êt   </a:t>
            </a:r>
            <a:endParaRPr lang="vi-VN" sz="4000" dirty="0">
              <a:solidFill>
                <a:srgbClr val="FF0000"/>
              </a:solidFill>
              <a:latin typeface="+mj-lt"/>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7B1D6738-21D6-4C1F-A98B-1AEDCCB9B8CA}"/>
              </a:ext>
            </a:extLst>
          </p:cNvPr>
          <p:cNvGrpSpPr/>
          <p:nvPr/>
        </p:nvGrpSpPr>
        <p:grpSpPr>
          <a:xfrm>
            <a:off x="581817" y="602535"/>
            <a:ext cx="10972801" cy="731520"/>
            <a:chOff x="280267" y="915918"/>
            <a:chExt cx="10972801" cy="731520"/>
          </a:xfrm>
        </p:grpSpPr>
        <p:grpSp>
          <p:nvGrpSpPr>
            <p:cNvPr id="4" name="Group 3">
              <a:extLst>
                <a:ext uri="{FF2B5EF4-FFF2-40B4-BE49-F238E27FC236}">
                  <a16:creationId xmlns:a16="http://schemas.microsoft.com/office/drawing/2014/main" id="{52B4C8D6-33D0-49FD-B8DC-69620CBA2D1A}"/>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181C9A54-7784-4AE0-9726-6153DCC81E5D}"/>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60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8AB98FF3-451B-4A25-8FDA-84E6860EC7C3}"/>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4800">
                    <a:solidFill>
                      <a:srgbClr val="0070C0"/>
                    </a:solidFill>
                    <a:latin typeface="+mj-lt"/>
                    <a:ea typeface="Arial-Rounded" pitchFamily="34" charset="0"/>
                    <a:cs typeface="Arial-Rounded" pitchFamily="34" charset="0"/>
                  </a:rPr>
                  <a:t>3</a:t>
                </a:r>
              </a:p>
            </p:txBody>
          </p:sp>
        </p:grpSp>
        <p:sp>
          <p:nvSpPr>
            <p:cNvPr id="5" name="TextBox 4">
              <a:extLst>
                <a:ext uri="{FF2B5EF4-FFF2-40B4-BE49-F238E27FC236}">
                  <a16:creationId xmlns:a16="http://schemas.microsoft.com/office/drawing/2014/main" id="{FDB42C9C-A3F5-417A-95E3-C8974C24E7B7}"/>
                </a:ext>
              </a:extLst>
            </p:cNvPr>
            <p:cNvSpPr txBox="1"/>
            <p:nvPr/>
          </p:nvSpPr>
          <p:spPr>
            <a:xfrm>
              <a:off x="1033374" y="983129"/>
              <a:ext cx="10219694"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Chọn a hoặc b.</a:t>
              </a:r>
            </a:p>
          </p:txBody>
        </p:sp>
      </p:grpSp>
      <p:sp>
        <p:nvSpPr>
          <p:cNvPr id="8" name="TextBox 7">
            <a:extLst>
              <a:ext uri="{FF2B5EF4-FFF2-40B4-BE49-F238E27FC236}">
                <a16:creationId xmlns:a16="http://schemas.microsoft.com/office/drawing/2014/main" id="{92EBD2EB-BD11-4C78-850B-9B43DE80B793}"/>
              </a:ext>
            </a:extLst>
          </p:cNvPr>
          <p:cNvSpPr txBox="1"/>
          <p:nvPr/>
        </p:nvSpPr>
        <p:spPr>
          <a:xfrm>
            <a:off x="1355233" y="1722067"/>
            <a:ext cx="9666521" cy="646331"/>
          </a:xfrm>
          <a:prstGeom prst="rect">
            <a:avLst/>
          </a:prstGeom>
          <a:noFill/>
        </p:spPr>
        <p:txBody>
          <a:bodyPr wrap="square" rtlCol="0">
            <a:spAutoFit/>
          </a:bodyPr>
          <a:lstStyle/>
          <a:p>
            <a:pPr lvl="2" algn="just"/>
            <a:r>
              <a:rPr lang="en-US" sz="3600">
                <a:solidFill>
                  <a:srgbClr val="002060"/>
                </a:solidFill>
                <a:latin typeface="+mj-lt"/>
                <a:ea typeface="Arial-Rounded" pitchFamily="34" charset="0"/>
                <a:cs typeface="Arial-Rounded" pitchFamily="34" charset="0"/>
              </a:rPr>
              <a:t>b. Chọn </a:t>
            </a:r>
            <a:r>
              <a:rPr lang="en-US" sz="3600" i="1">
                <a:solidFill>
                  <a:srgbClr val="002060"/>
                </a:solidFill>
                <a:latin typeface="+mj-lt"/>
                <a:ea typeface="Arial-Rounded" pitchFamily="34" charset="0"/>
                <a:cs typeface="Arial-Rounded" pitchFamily="34" charset="0"/>
              </a:rPr>
              <a:t>êt</a:t>
            </a:r>
            <a:r>
              <a:rPr lang="en-US" sz="3600">
                <a:solidFill>
                  <a:srgbClr val="002060"/>
                </a:solidFill>
                <a:latin typeface="+mj-lt"/>
                <a:ea typeface="Arial-Rounded" pitchFamily="34" charset="0"/>
                <a:cs typeface="Arial-Rounded" pitchFamily="34" charset="0"/>
              </a:rPr>
              <a:t> hoặc </a:t>
            </a:r>
            <a:r>
              <a:rPr lang="en-US" sz="3600" i="1">
                <a:solidFill>
                  <a:srgbClr val="002060"/>
                </a:solidFill>
                <a:latin typeface="+mj-lt"/>
                <a:ea typeface="Arial-Rounded" pitchFamily="34" charset="0"/>
                <a:cs typeface="Arial-Rounded" pitchFamily="34" charset="0"/>
              </a:rPr>
              <a:t>êch</a:t>
            </a:r>
            <a:r>
              <a:rPr lang="en-US" sz="3600">
                <a:solidFill>
                  <a:srgbClr val="002060"/>
                </a:solidFill>
                <a:latin typeface="+mj-lt"/>
                <a:ea typeface="Arial-Rounded" pitchFamily="34" charset="0"/>
                <a:cs typeface="Arial-Rounded" pitchFamily="34" charset="0"/>
              </a:rPr>
              <a:t> thay cho ô vuông.</a:t>
            </a:r>
          </a:p>
        </p:txBody>
      </p:sp>
      <p:sp>
        <p:nvSpPr>
          <p:cNvPr id="18" name="Rounded Rectangle 15">
            <a:extLst>
              <a:ext uri="{FF2B5EF4-FFF2-40B4-BE49-F238E27FC236}">
                <a16:creationId xmlns:a16="http://schemas.microsoft.com/office/drawing/2014/main" id="{4B169C1C-B4BA-4005-B35C-D21F9F5DB248}"/>
              </a:ext>
            </a:extLst>
          </p:cNvPr>
          <p:cNvSpPr/>
          <p:nvPr/>
        </p:nvSpPr>
        <p:spPr>
          <a:xfrm>
            <a:off x="4709319" y="2958779"/>
            <a:ext cx="561184"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4" name="TextBox 13">
            <a:extLst>
              <a:ext uri="{FF2B5EF4-FFF2-40B4-BE49-F238E27FC236}">
                <a16:creationId xmlns:a16="http://schemas.microsoft.com/office/drawing/2014/main" id="{6B37BDE6-03E5-4C4E-BF94-B5F1409C30C9}"/>
              </a:ext>
            </a:extLst>
          </p:cNvPr>
          <p:cNvSpPr txBox="1"/>
          <p:nvPr/>
        </p:nvSpPr>
        <p:spPr>
          <a:xfrm>
            <a:off x="4832137" y="2584742"/>
            <a:ext cx="1470631" cy="461665"/>
          </a:xfrm>
          <a:prstGeom prst="rect">
            <a:avLst/>
          </a:prstGeom>
          <a:noFill/>
        </p:spPr>
        <p:txBody>
          <a:bodyPr wrap="square" rtlCol="0">
            <a:spAutoFit/>
          </a:bodyPr>
          <a:lstStyle/>
          <a:p>
            <a:pPr algn="just" defTabSz="1219140">
              <a:spcBef>
                <a:spcPts val="1200"/>
              </a:spcBef>
              <a:spcAft>
                <a:spcPts val="1200"/>
              </a:spcAft>
              <a:defRPr/>
            </a:pPr>
            <a:r>
              <a:rPr lang="vi-VN" sz="2400">
                <a:solidFill>
                  <a:schemeClr val="tx1"/>
                </a:solidFill>
                <a:latin typeface="+mj-lt"/>
                <a:ea typeface="Arial-Rounded" panose="020B0500000000000000" pitchFamily="34" charset="0"/>
                <a:cs typeface="Times New Roman" panose="02020603050405020304" pitchFamily="18" charset="0"/>
              </a:rPr>
              <a:t>⸝</a:t>
            </a:r>
            <a:endParaRPr lang="vi-VN" sz="2400" dirty="0">
              <a:solidFill>
                <a:schemeClr val="tx1"/>
              </a:solidFill>
              <a:latin typeface="+mj-lt"/>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8C68F956-6B46-478A-A8B0-068B71B462A7}"/>
              </a:ext>
            </a:extLst>
          </p:cNvPr>
          <p:cNvSpPr txBox="1"/>
          <p:nvPr/>
        </p:nvSpPr>
        <p:spPr>
          <a:xfrm>
            <a:off x="2575719" y="3682144"/>
            <a:ext cx="1620045" cy="707886"/>
          </a:xfrm>
          <a:prstGeom prst="rect">
            <a:avLst/>
          </a:prstGeom>
          <a:noFill/>
        </p:spPr>
        <p:txBody>
          <a:bodyPr wrap="square" rtlCol="0">
            <a:spAutoFit/>
          </a:bodyPr>
          <a:lstStyle/>
          <a:p>
            <a:pPr algn="just" defTabSz="1219140">
              <a:spcBef>
                <a:spcPts val="1200"/>
              </a:spcBef>
              <a:spcAft>
                <a:spcPts val="1200"/>
              </a:spcAft>
              <a:defRPr/>
            </a:pPr>
            <a:r>
              <a:rPr lang="en-US" sz="4000">
                <a:solidFill>
                  <a:srgbClr val="FF0000"/>
                </a:solidFill>
                <a:latin typeface="+mj-lt"/>
                <a:ea typeface="Arial-Rounded" panose="020B0500000000000000" pitchFamily="34" charset="0"/>
                <a:cs typeface="Arial-Rounded" panose="020B0500000000000000" pitchFamily="34" charset="0"/>
              </a:rPr>
              <a:t>Êch</a:t>
            </a:r>
            <a:endParaRPr lang="vi-VN" sz="4000" dirty="0">
              <a:solidFill>
                <a:srgbClr val="FF0000"/>
              </a:solidFill>
              <a:latin typeface="+mj-lt"/>
              <a:ea typeface="Arial-Rounded" panose="020B0500000000000000" pitchFamily="34" charset="0"/>
              <a:cs typeface="Arial-Rounded" panose="020B0500000000000000" pitchFamily="34" charset="0"/>
            </a:endParaRPr>
          </a:p>
        </p:txBody>
      </p:sp>
      <p:sp>
        <p:nvSpPr>
          <p:cNvPr id="21" name="Rounded Rectangle 15">
            <a:extLst>
              <a:ext uri="{FF2B5EF4-FFF2-40B4-BE49-F238E27FC236}">
                <a16:creationId xmlns:a16="http://schemas.microsoft.com/office/drawing/2014/main" id="{A986A5AE-B6BA-43AB-A093-1C2890512A7A}"/>
              </a:ext>
            </a:extLst>
          </p:cNvPr>
          <p:cNvSpPr/>
          <p:nvPr/>
        </p:nvSpPr>
        <p:spPr>
          <a:xfrm>
            <a:off x="2700527" y="3774386"/>
            <a:ext cx="548640"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7" name="TextBox 16">
            <a:extLst>
              <a:ext uri="{FF2B5EF4-FFF2-40B4-BE49-F238E27FC236}">
                <a16:creationId xmlns:a16="http://schemas.microsoft.com/office/drawing/2014/main" id="{88D1EAA0-7396-451A-9C73-917306D78508}"/>
              </a:ext>
            </a:extLst>
          </p:cNvPr>
          <p:cNvSpPr txBox="1"/>
          <p:nvPr/>
        </p:nvSpPr>
        <p:spPr>
          <a:xfrm>
            <a:off x="2793515" y="3404747"/>
            <a:ext cx="1470631" cy="461665"/>
          </a:xfrm>
          <a:prstGeom prst="rect">
            <a:avLst/>
          </a:prstGeom>
          <a:noFill/>
        </p:spPr>
        <p:txBody>
          <a:bodyPr wrap="square" rtlCol="0">
            <a:spAutoFit/>
          </a:bodyPr>
          <a:lstStyle/>
          <a:p>
            <a:pPr algn="just" defTabSz="1219140">
              <a:spcBef>
                <a:spcPts val="1200"/>
              </a:spcBef>
              <a:spcAft>
                <a:spcPts val="1200"/>
              </a:spcAft>
              <a:defRPr/>
            </a:pPr>
            <a:r>
              <a:rPr lang="vi-VN" sz="2400">
                <a:solidFill>
                  <a:schemeClr val="tx1"/>
                </a:solidFill>
                <a:latin typeface="+mj-lt"/>
                <a:ea typeface="Arial-Rounded" panose="020B0500000000000000" pitchFamily="34" charset="0"/>
                <a:cs typeface="Times New Roman" panose="02020603050405020304" pitchFamily="18" charset="0"/>
              </a:rPr>
              <a:t>⸝</a:t>
            </a:r>
            <a:endParaRPr lang="vi-VN" sz="2400" dirty="0">
              <a:solidFill>
                <a:schemeClr val="tx1"/>
              </a:solidFill>
              <a:latin typeface="+mj-lt"/>
              <a:ea typeface="Arial-Rounded" panose="020B0500000000000000" pitchFamily="34" charset="0"/>
              <a:cs typeface="Arial-Rounded" panose="020B0500000000000000" pitchFamily="34" charset="0"/>
            </a:endParaRPr>
          </a:p>
        </p:txBody>
      </p:sp>
      <p:sp>
        <p:nvSpPr>
          <p:cNvPr id="19" name="TextBox 18">
            <a:extLst>
              <a:ext uri="{FF2B5EF4-FFF2-40B4-BE49-F238E27FC236}">
                <a16:creationId xmlns:a16="http://schemas.microsoft.com/office/drawing/2014/main" id="{331FC423-C2D2-476F-BD31-32D926ADFD3C}"/>
              </a:ext>
            </a:extLst>
          </p:cNvPr>
          <p:cNvSpPr txBox="1"/>
          <p:nvPr/>
        </p:nvSpPr>
        <p:spPr>
          <a:xfrm>
            <a:off x="7005458" y="4613452"/>
            <a:ext cx="1620045" cy="707886"/>
          </a:xfrm>
          <a:prstGeom prst="rect">
            <a:avLst/>
          </a:prstGeom>
          <a:noFill/>
        </p:spPr>
        <p:txBody>
          <a:bodyPr wrap="square" rtlCol="0">
            <a:spAutoFit/>
          </a:bodyPr>
          <a:lstStyle/>
          <a:p>
            <a:pPr algn="just" defTabSz="1219140">
              <a:spcBef>
                <a:spcPts val="1200"/>
              </a:spcBef>
              <a:spcAft>
                <a:spcPts val="1200"/>
              </a:spcAft>
              <a:defRPr/>
            </a:pPr>
            <a:r>
              <a:rPr lang="en-US" sz="4000">
                <a:solidFill>
                  <a:srgbClr val="FF0000"/>
                </a:solidFill>
                <a:latin typeface="+mj-lt"/>
                <a:ea typeface="Arial-Rounded" panose="020B0500000000000000" pitchFamily="34" charset="0"/>
                <a:cs typeface="Arial-Rounded" panose="020B0500000000000000" pitchFamily="34" charset="0"/>
              </a:rPr>
              <a:t>êch</a:t>
            </a:r>
            <a:endParaRPr lang="vi-VN" sz="4000" dirty="0">
              <a:solidFill>
                <a:srgbClr val="FF0000"/>
              </a:solidFill>
              <a:latin typeface="+mj-lt"/>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768ADCD4-1AD7-498C-B6EB-5AAE4868DB4C}"/>
              </a:ext>
            </a:extLst>
          </p:cNvPr>
          <p:cNvSpPr txBox="1"/>
          <p:nvPr/>
        </p:nvSpPr>
        <p:spPr>
          <a:xfrm>
            <a:off x="7147719" y="4422114"/>
            <a:ext cx="1470631" cy="461665"/>
          </a:xfrm>
          <a:prstGeom prst="rect">
            <a:avLst/>
          </a:prstGeom>
          <a:noFill/>
        </p:spPr>
        <p:txBody>
          <a:bodyPr wrap="square" rtlCol="0">
            <a:spAutoFit/>
          </a:bodyPr>
          <a:lstStyle/>
          <a:p>
            <a:pPr algn="just" defTabSz="1219140">
              <a:spcBef>
                <a:spcPts val="1200"/>
              </a:spcBef>
              <a:spcAft>
                <a:spcPts val="1200"/>
              </a:spcAft>
              <a:defRPr/>
            </a:pPr>
            <a:r>
              <a:rPr lang="vi-VN" sz="2400">
                <a:solidFill>
                  <a:schemeClr val="tx1"/>
                </a:solidFill>
                <a:latin typeface="+mj-lt"/>
                <a:ea typeface="Arial-Rounded" panose="020B0500000000000000" pitchFamily="34" charset="0"/>
                <a:cs typeface="Times New Roman" panose="02020603050405020304" pitchFamily="18" charset="0"/>
              </a:rPr>
              <a:t>⸝</a:t>
            </a:r>
            <a:endParaRPr lang="vi-VN" sz="2400" dirty="0">
              <a:solidFill>
                <a:schemeClr val="tx1"/>
              </a:solidFill>
              <a:latin typeface="+mj-lt"/>
              <a:ea typeface="Arial-Rounded" panose="020B0500000000000000" pitchFamily="34" charset="0"/>
              <a:cs typeface="Arial-Rounded" panose="020B0500000000000000" pitchFamily="34" charset="0"/>
            </a:endParaRPr>
          </a:p>
        </p:txBody>
      </p:sp>
      <p:sp>
        <p:nvSpPr>
          <p:cNvPr id="24" name="Rounded Rectangle 15">
            <a:extLst>
              <a:ext uri="{FF2B5EF4-FFF2-40B4-BE49-F238E27FC236}">
                <a16:creationId xmlns:a16="http://schemas.microsoft.com/office/drawing/2014/main" id="{7D907AC3-A8E6-4FE4-9041-7A1778B71E7D}"/>
              </a:ext>
            </a:extLst>
          </p:cNvPr>
          <p:cNvSpPr/>
          <p:nvPr/>
        </p:nvSpPr>
        <p:spPr>
          <a:xfrm>
            <a:off x="7053661" y="4738175"/>
            <a:ext cx="548640" cy="548640"/>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Tree>
    <p:extLst>
      <p:ext uri="{BB962C8B-B14F-4D97-AF65-F5344CB8AC3E}">
        <p14:creationId xmlns:p14="http://schemas.microsoft.com/office/powerpoint/2010/main" val="40276756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
                                        <p:tgtEl>
                                          <p:spTgt spid="18"/>
                                        </p:tgtEl>
                                        <p:attrNameLst>
                                          <p:attrName>ppt_x</p:attrName>
                                        </p:attrNameLst>
                                      </p:cBhvr>
                                      <p:tavLst>
                                        <p:tav tm="0">
                                          <p:val>
                                            <p:strVal val="ppt_x"/>
                                          </p:val>
                                        </p:tav>
                                        <p:tav tm="100000">
                                          <p:val>
                                            <p:strVal val="ppt_x"/>
                                          </p:val>
                                        </p:tav>
                                      </p:tavLst>
                                    </p:anim>
                                    <p:anim calcmode="lin" valueType="num">
                                      <p:cBhvr additive="base">
                                        <p:cTn id="7" dur="10"/>
                                        <p:tgtEl>
                                          <p:spTgt spid="18"/>
                                        </p:tgtEl>
                                        <p:attrNameLst>
                                          <p:attrName>ppt_y</p:attrName>
                                        </p:attrNameLst>
                                      </p:cBhvr>
                                      <p:tavLst>
                                        <p:tav tm="0">
                                          <p:val>
                                            <p:strVal val="ppt_y"/>
                                          </p:val>
                                        </p:tav>
                                        <p:tav tm="100000">
                                          <p:val>
                                            <p:strVal val="1+ppt_h/2"/>
                                          </p:val>
                                        </p:tav>
                                      </p:tavLst>
                                    </p:anim>
                                    <p:set>
                                      <p:cBhvr>
                                        <p:cTn id="8" dur="1" fill="hold">
                                          <p:stCondLst>
                                            <p:cond delay="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9" presetID="10"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
                                        <p:tgtEl>
                                          <p:spTgt spid="16"/>
                                        </p:tgtEl>
                                      </p:cBhvr>
                                    </p:animEffec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10"/>
                                        <p:tgtEl>
                                          <p:spTgt spid="21"/>
                                        </p:tgtEl>
                                        <p:attrNameLst>
                                          <p:attrName>ppt_x</p:attrName>
                                        </p:attrNameLst>
                                      </p:cBhvr>
                                      <p:tavLst>
                                        <p:tav tm="0">
                                          <p:val>
                                            <p:strVal val="ppt_x"/>
                                          </p:val>
                                        </p:tav>
                                        <p:tav tm="100000">
                                          <p:val>
                                            <p:strVal val="ppt_x"/>
                                          </p:val>
                                        </p:tav>
                                      </p:tavLst>
                                    </p:anim>
                                    <p:anim calcmode="lin" valueType="num">
                                      <p:cBhvr additive="base">
                                        <p:cTn id="17" dur="10"/>
                                        <p:tgtEl>
                                          <p:spTgt spid="21"/>
                                        </p:tgtEl>
                                        <p:attrNameLst>
                                          <p:attrName>ppt_y</p:attrName>
                                        </p:attrNameLst>
                                      </p:cBhvr>
                                      <p:tavLst>
                                        <p:tav tm="0">
                                          <p:val>
                                            <p:strVal val="ppt_y"/>
                                          </p:val>
                                        </p:tav>
                                        <p:tav tm="100000">
                                          <p:val>
                                            <p:strVal val="1+ppt_h/2"/>
                                          </p:val>
                                        </p:tav>
                                      </p:tavLst>
                                    </p:anim>
                                    <p:set>
                                      <p:cBhvr>
                                        <p:cTn id="18" dur="1" fill="hold">
                                          <p:stCondLst>
                                            <p:cond delay="9"/>
                                          </p:stCondLst>
                                        </p:cTn>
                                        <p:tgtEl>
                                          <p:spTgt spid="21"/>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
                                        <p:tgtEl>
                                          <p:spTgt spid="15"/>
                                        </p:tgtEl>
                                      </p:cBhvr>
                                    </p:animEffect>
                                  </p:childTnLst>
                                </p:cTn>
                              </p:par>
                            </p:childTnLst>
                          </p:cTn>
                        </p:par>
                      </p:childTnLst>
                    </p:cTn>
                  </p:par>
                </p:childTnLst>
              </p:cTn>
              <p:nextCondLst>
                <p:cond evt="onClick" delay="0">
                  <p:tgtEl>
                    <p:spTgt spid="21"/>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10"/>
                                        <p:tgtEl>
                                          <p:spTgt spid="24"/>
                                        </p:tgtEl>
                                        <p:attrNameLst>
                                          <p:attrName>ppt_x</p:attrName>
                                        </p:attrNameLst>
                                      </p:cBhvr>
                                      <p:tavLst>
                                        <p:tav tm="0">
                                          <p:val>
                                            <p:strVal val="ppt_x"/>
                                          </p:val>
                                        </p:tav>
                                        <p:tav tm="100000">
                                          <p:val>
                                            <p:strVal val="ppt_x"/>
                                          </p:val>
                                        </p:tav>
                                      </p:tavLst>
                                    </p:anim>
                                    <p:anim calcmode="lin" valueType="num">
                                      <p:cBhvr additive="base">
                                        <p:cTn id="27" dur="10"/>
                                        <p:tgtEl>
                                          <p:spTgt spid="24"/>
                                        </p:tgtEl>
                                        <p:attrNameLst>
                                          <p:attrName>ppt_y</p:attrName>
                                        </p:attrNameLst>
                                      </p:cBhvr>
                                      <p:tavLst>
                                        <p:tav tm="0">
                                          <p:val>
                                            <p:strVal val="ppt_y"/>
                                          </p:val>
                                        </p:tav>
                                        <p:tav tm="100000">
                                          <p:val>
                                            <p:strVal val="1+ppt_h/2"/>
                                          </p:val>
                                        </p:tav>
                                      </p:tavLst>
                                    </p:anim>
                                    <p:set>
                                      <p:cBhvr>
                                        <p:cTn id="28" dur="1" fill="hold">
                                          <p:stCondLst>
                                            <p:cond delay="9"/>
                                          </p:stCondLst>
                                        </p:cTn>
                                        <p:tgtEl>
                                          <p:spTgt spid="2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
                                        <p:tgtEl>
                                          <p:spTgt spid="19"/>
                                        </p:tgtEl>
                                      </p:cBhvr>
                                    </p:animEffect>
                                  </p:childTnLst>
                                </p:cTn>
                              </p:par>
                            </p:childTnLst>
                          </p:cTn>
                        </p:par>
                      </p:childTnLst>
                    </p:cTn>
                  </p:par>
                </p:childTnLst>
              </p:cTn>
              <p:nextCondLst>
                <p:cond evt="onClick" delay="0">
                  <p:tgtEl>
                    <p:spTgt spid="24"/>
                  </p:tgtEl>
                </p:cond>
              </p:nextCondLst>
            </p:seq>
          </p:childTnLst>
        </p:cTn>
      </p:par>
    </p:tnLst>
    <p:bldLst>
      <p:bldP spid="16" grpId="0"/>
      <p:bldP spid="18" grpId="0" animBg="1"/>
      <p:bldP spid="15" grpId="0"/>
      <p:bldP spid="21"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a:extLst>
              <a:ext uri="{FF2B5EF4-FFF2-40B4-BE49-F238E27FC236}">
                <a16:creationId xmlns:a16="http://schemas.microsoft.com/office/drawing/2014/main" id="{5142FC1C-BA28-4F6F-A523-A70019BA2395}"/>
              </a:ext>
            </a:extLst>
          </p:cNvPr>
          <p:cNvSpPr txBox="1">
            <a:spLocks/>
          </p:cNvSpPr>
          <p:nvPr/>
        </p:nvSpPr>
        <p:spPr>
          <a:xfrm>
            <a:off x="753596" y="4280922"/>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mj-lt"/>
                <a:ea typeface="Arial-Rounded" pitchFamily="34" charset="0"/>
                <a:cs typeface="Arial-Rounded" pitchFamily="34" charset="0"/>
              </a:rPr>
              <a:t>trăm sóc</a:t>
            </a:r>
            <a:endParaRPr lang="vi-VN" sz="3600">
              <a:solidFill>
                <a:schemeClr val="tx1"/>
              </a:solidFill>
              <a:latin typeface="+mj-lt"/>
              <a:ea typeface="Arial-Rounded" pitchFamily="34" charset="0"/>
              <a:cs typeface="Arial-Rounded" pitchFamily="34" charset="0"/>
            </a:endParaRPr>
          </a:p>
        </p:txBody>
      </p:sp>
      <p:sp>
        <p:nvSpPr>
          <p:cNvPr id="4" name="2">
            <a:extLst>
              <a:ext uri="{FF2B5EF4-FFF2-40B4-BE49-F238E27FC236}">
                <a16:creationId xmlns:a16="http://schemas.microsoft.com/office/drawing/2014/main" id="{3274F3D3-450D-4EBB-83B9-93C773834911}"/>
              </a:ext>
            </a:extLst>
          </p:cNvPr>
          <p:cNvSpPr txBox="1">
            <a:spLocks/>
          </p:cNvSpPr>
          <p:nvPr/>
        </p:nvSpPr>
        <p:spPr>
          <a:xfrm>
            <a:off x="785093" y="2776201"/>
            <a:ext cx="2606832"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mj-lt"/>
                <a:ea typeface="Arial-Rounded" pitchFamily="34" charset="0"/>
                <a:cs typeface="Arial-Rounded" pitchFamily="34" charset="0"/>
              </a:rPr>
              <a:t>chăm sóc</a:t>
            </a:r>
            <a:endParaRPr lang="vi-VN" sz="3600">
              <a:solidFill>
                <a:schemeClr val="tx1"/>
              </a:solidFill>
              <a:latin typeface="+mj-lt"/>
              <a:ea typeface="Arial-Rounded" pitchFamily="34" charset="0"/>
              <a:cs typeface="Arial-Rounded" pitchFamily="34" charset="0"/>
            </a:endParaRPr>
          </a:p>
        </p:txBody>
      </p:sp>
      <p:sp>
        <p:nvSpPr>
          <p:cNvPr id="5" name="4">
            <a:extLst>
              <a:ext uri="{FF2B5EF4-FFF2-40B4-BE49-F238E27FC236}">
                <a16:creationId xmlns:a16="http://schemas.microsoft.com/office/drawing/2014/main" id="{31675A0A-2679-46FA-AAD3-E96E72F4CAAD}"/>
              </a:ext>
            </a:extLst>
          </p:cNvPr>
          <p:cNvSpPr txBox="1">
            <a:spLocks/>
          </p:cNvSpPr>
          <p:nvPr/>
        </p:nvSpPr>
        <p:spPr>
          <a:xfrm>
            <a:off x="4123651" y="4288140"/>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mj-lt"/>
                <a:ea typeface="Arial-Rounded" pitchFamily="34" charset="0"/>
                <a:cs typeface="Arial-Rounded" pitchFamily="34" charset="0"/>
              </a:rPr>
              <a:t>nghĩ ngợi</a:t>
            </a:r>
            <a:endParaRPr lang="vi-VN" sz="3600">
              <a:solidFill>
                <a:schemeClr val="tx1"/>
              </a:solidFill>
              <a:latin typeface="+mj-lt"/>
              <a:ea typeface="Arial-Rounded" pitchFamily="34" charset="0"/>
              <a:cs typeface="Arial-Rounded" pitchFamily="34" charset="0"/>
            </a:endParaRPr>
          </a:p>
        </p:txBody>
      </p:sp>
      <p:sp>
        <p:nvSpPr>
          <p:cNvPr id="6" name="5">
            <a:extLst>
              <a:ext uri="{FF2B5EF4-FFF2-40B4-BE49-F238E27FC236}">
                <a16:creationId xmlns:a16="http://schemas.microsoft.com/office/drawing/2014/main" id="{A23F63DA-5C2E-465A-942C-45A9363D9CCC}"/>
              </a:ext>
            </a:extLst>
          </p:cNvPr>
          <p:cNvSpPr txBox="1">
            <a:spLocks/>
          </p:cNvSpPr>
          <p:nvPr/>
        </p:nvSpPr>
        <p:spPr>
          <a:xfrm>
            <a:off x="4087739" y="2776201"/>
            <a:ext cx="3469694"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mj-lt"/>
                <a:ea typeface="Arial-Rounded" pitchFamily="34" charset="0"/>
                <a:cs typeface="Arial-Rounded" pitchFamily="34" charset="0"/>
              </a:rPr>
              <a:t>ngĩ ngợi</a:t>
            </a:r>
            <a:endParaRPr lang="vi-VN" sz="3600">
              <a:solidFill>
                <a:schemeClr val="tx1"/>
              </a:solidFill>
              <a:latin typeface="+mj-lt"/>
              <a:ea typeface="Arial-Rounded" pitchFamily="34" charset="0"/>
              <a:cs typeface="Arial-Rounded" pitchFamily="34" charset="0"/>
            </a:endParaRPr>
          </a:p>
        </p:txBody>
      </p:sp>
      <p:sp>
        <p:nvSpPr>
          <p:cNvPr id="7" name="8">
            <a:extLst>
              <a:ext uri="{FF2B5EF4-FFF2-40B4-BE49-F238E27FC236}">
                <a16:creationId xmlns:a16="http://schemas.microsoft.com/office/drawing/2014/main" id="{54454F72-D2D6-4E4A-9C64-175288279FC9}"/>
              </a:ext>
            </a:extLst>
          </p:cNvPr>
          <p:cNvSpPr txBox="1">
            <a:spLocks/>
          </p:cNvSpPr>
          <p:nvPr/>
        </p:nvSpPr>
        <p:spPr>
          <a:xfrm>
            <a:off x="8437290" y="4288140"/>
            <a:ext cx="280598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mj-lt"/>
                <a:ea typeface="Arial-Rounded" pitchFamily="34" charset="0"/>
                <a:cs typeface="Arial-Rounded" pitchFamily="34" charset="0"/>
              </a:rPr>
              <a:t>chênh lệch</a:t>
            </a:r>
            <a:endParaRPr lang="vi-VN" sz="3600">
              <a:solidFill>
                <a:schemeClr val="tx1"/>
              </a:solidFill>
              <a:latin typeface="+mj-lt"/>
              <a:ea typeface="Arial-Rounded" pitchFamily="34" charset="0"/>
              <a:cs typeface="Arial-Rounded" pitchFamily="34" charset="0"/>
            </a:endParaRPr>
          </a:p>
        </p:txBody>
      </p:sp>
      <p:sp>
        <p:nvSpPr>
          <p:cNvPr id="8" name="9">
            <a:extLst>
              <a:ext uri="{FF2B5EF4-FFF2-40B4-BE49-F238E27FC236}">
                <a16:creationId xmlns:a16="http://schemas.microsoft.com/office/drawing/2014/main" id="{E17418BE-16B1-4771-931E-00A781886101}"/>
              </a:ext>
            </a:extLst>
          </p:cNvPr>
          <p:cNvSpPr txBox="1">
            <a:spLocks/>
          </p:cNvSpPr>
          <p:nvPr/>
        </p:nvSpPr>
        <p:spPr>
          <a:xfrm>
            <a:off x="8437290" y="2769046"/>
            <a:ext cx="2735675" cy="1118044"/>
          </a:xfrm>
          <a:prstGeom prst="rect">
            <a:avLst/>
          </a:prstGeom>
          <a:noFill/>
          <a:ln w="38100">
            <a:solidFill>
              <a:schemeClr val="tx1"/>
            </a:solid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ts val="3600"/>
              <a:buFont typeface="Patrick Hand SC"/>
              <a:buNone/>
              <a:defRPr sz="6000" b="1" i="0" u="none" strike="noStrike" cap="none">
                <a:solidFill>
                  <a:schemeClr val="accent3"/>
                </a:solidFill>
                <a:latin typeface="Patrick Hand SC"/>
                <a:ea typeface="Patrick Hand SC"/>
                <a:cs typeface="Patrick Hand SC"/>
                <a:sym typeface="Patrick Hand SC"/>
              </a:defRPr>
            </a:lvl1pPr>
            <a:lvl2pPr marR="0" lvl="1"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2pPr>
            <a:lvl3pPr marR="0" lvl="2"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3pPr>
            <a:lvl4pPr marR="0" lvl="3"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4pPr>
            <a:lvl5pPr marR="0" lvl="4"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5pPr>
            <a:lvl6pPr marR="0" lvl="5"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6pPr>
            <a:lvl7pPr marR="0" lvl="6"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7pPr>
            <a:lvl8pPr marR="0" lvl="7"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8pPr>
            <a:lvl9pPr marR="0" lvl="8" algn="ctr" rtl="0">
              <a:lnSpc>
                <a:spcPct val="100000"/>
              </a:lnSpc>
              <a:spcBef>
                <a:spcPts val="0"/>
              </a:spcBef>
              <a:spcAft>
                <a:spcPts val="0"/>
              </a:spcAft>
              <a:buClr>
                <a:schemeClr val="accent3"/>
              </a:buClr>
              <a:buSzPts val="3600"/>
              <a:buFont typeface="Patrick Hand SC"/>
              <a:buNone/>
              <a:defRPr sz="4800" b="1" i="0" u="none" strike="noStrike" cap="none">
                <a:solidFill>
                  <a:schemeClr val="accent3"/>
                </a:solidFill>
                <a:latin typeface="Patrick Hand SC"/>
                <a:ea typeface="Patrick Hand SC"/>
                <a:cs typeface="Patrick Hand SC"/>
                <a:sym typeface="Patrick Hand SC"/>
              </a:defRPr>
            </a:lvl9pPr>
          </a:lstStyle>
          <a:p>
            <a:pPr>
              <a:lnSpc>
                <a:spcPct val="150000"/>
              </a:lnSpc>
            </a:pPr>
            <a:r>
              <a:rPr lang="en-US" sz="3600">
                <a:solidFill>
                  <a:schemeClr val="tx1"/>
                </a:solidFill>
                <a:latin typeface="+mj-lt"/>
                <a:ea typeface="Arial-Rounded" pitchFamily="34" charset="0"/>
                <a:cs typeface="Arial-Rounded" pitchFamily="34" charset="0"/>
              </a:rPr>
              <a:t>chênh lệt</a:t>
            </a:r>
            <a:endParaRPr lang="vi-VN" sz="3600">
              <a:solidFill>
                <a:schemeClr val="tx1"/>
              </a:solidFill>
              <a:latin typeface="+mj-lt"/>
              <a:ea typeface="Arial-Rounded" pitchFamily="34" charset="0"/>
              <a:cs typeface="Arial-Rounded" pitchFamily="34" charset="0"/>
            </a:endParaRPr>
          </a:p>
        </p:txBody>
      </p:sp>
      <p:pic>
        <p:nvPicPr>
          <p:cNvPr id="9" name="Picture 8">
            <a:extLst>
              <a:ext uri="{FF2B5EF4-FFF2-40B4-BE49-F238E27FC236}">
                <a16:creationId xmlns:a16="http://schemas.microsoft.com/office/drawing/2014/main" id="{AD6DF55F-E614-4031-91FC-BB3153169F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84" t="18959" r="50000" b="26434"/>
          <a:stretch/>
        </p:blipFill>
        <p:spPr>
          <a:xfrm>
            <a:off x="3228288" y="3108705"/>
            <a:ext cx="675409" cy="666497"/>
          </a:xfrm>
          <a:prstGeom prst="rect">
            <a:avLst/>
          </a:prstGeom>
        </p:spPr>
      </p:pic>
      <p:pic>
        <p:nvPicPr>
          <p:cNvPr id="10" name="Picture 9">
            <a:extLst>
              <a:ext uri="{FF2B5EF4-FFF2-40B4-BE49-F238E27FC236}">
                <a16:creationId xmlns:a16="http://schemas.microsoft.com/office/drawing/2014/main" id="{086F2DD9-3B6D-4E25-BB58-33BB3E37E5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20" t="17086" r="5764" b="28307"/>
          <a:stretch/>
        </p:blipFill>
        <p:spPr>
          <a:xfrm>
            <a:off x="3163326" y="4547189"/>
            <a:ext cx="675409" cy="666497"/>
          </a:xfrm>
          <a:prstGeom prst="rect">
            <a:avLst/>
          </a:prstGeom>
        </p:spPr>
      </p:pic>
      <p:pic>
        <p:nvPicPr>
          <p:cNvPr id="11" name="Picture 10">
            <a:extLst>
              <a:ext uri="{FF2B5EF4-FFF2-40B4-BE49-F238E27FC236}">
                <a16:creationId xmlns:a16="http://schemas.microsoft.com/office/drawing/2014/main" id="{6076C25B-F0FB-4739-8488-200FDBD97E8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84" t="18959" r="50000" b="26434"/>
          <a:stretch/>
        </p:blipFill>
        <p:spPr>
          <a:xfrm>
            <a:off x="7484233" y="4527768"/>
            <a:ext cx="675409" cy="666497"/>
          </a:xfrm>
          <a:prstGeom prst="rect">
            <a:avLst/>
          </a:prstGeom>
        </p:spPr>
      </p:pic>
      <p:pic>
        <p:nvPicPr>
          <p:cNvPr id="12" name="Picture 11">
            <a:extLst>
              <a:ext uri="{FF2B5EF4-FFF2-40B4-BE49-F238E27FC236}">
                <a16:creationId xmlns:a16="http://schemas.microsoft.com/office/drawing/2014/main" id="{C2DAC750-60DB-4EC4-A5A9-C19D58D3B3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84" t="18959" r="50000" b="26434"/>
          <a:stretch/>
        </p:blipFill>
        <p:spPr>
          <a:xfrm>
            <a:off x="11130080" y="4577329"/>
            <a:ext cx="675409" cy="666497"/>
          </a:xfrm>
          <a:prstGeom prst="rect">
            <a:avLst/>
          </a:prstGeom>
        </p:spPr>
      </p:pic>
      <p:pic>
        <p:nvPicPr>
          <p:cNvPr id="13" name="Picture 12">
            <a:extLst>
              <a:ext uri="{FF2B5EF4-FFF2-40B4-BE49-F238E27FC236}">
                <a16:creationId xmlns:a16="http://schemas.microsoft.com/office/drawing/2014/main" id="{AE96E68E-24C1-4039-865F-3414DE14EF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20" t="17086" r="5764" b="28307"/>
          <a:stretch/>
        </p:blipFill>
        <p:spPr>
          <a:xfrm>
            <a:off x="7433476" y="2988119"/>
            <a:ext cx="675409" cy="666497"/>
          </a:xfrm>
          <a:prstGeom prst="rect">
            <a:avLst/>
          </a:prstGeom>
        </p:spPr>
      </p:pic>
      <p:pic>
        <p:nvPicPr>
          <p:cNvPr id="14" name="Picture 13">
            <a:extLst>
              <a:ext uri="{FF2B5EF4-FFF2-40B4-BE49-F238E27FC236}">
                <a16:creationId xmlns:a16="http://schemas.microsoft.com/office/drawing/2014/main" id="{CFEF2C1C-FDB7-4CEF-AC3D-F645AF50E5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120" t="17086" r="5764" b="28307"/>
          <a:stretch/>
        </p:blipFill>
        <p:spPr>
          <a:xfrm>
            <a:off x="11100944" y="2980964"/>
            <a:ext cx="675409" cy="666497"/>
          </a:xfrm>
          <a:prstGeom prst="rect">
            <a:avLst/>
          </a:prstGeom>
        </p:spPr>
      </p:pic>
      <p:pic>
        <p:nvPicPr>
          <p:cNvPr id="15" name="Picture 14">
            <a:extLst>
              <a:ext uri="{FF2B5EF4-FFF2-40B4-BE49-F238E27FC236}">
                <a16:creationId xmlns:a16="http://schemas.microsoft.com/office/drawing/2014/main" id="{98ACFFA7-65CF-49A9-BA53-4275DAABE359}"/>
              </a:ext>
            </a:extLst>
          </p:cNvPr>
          <p:cNvPicPr>
            <a:picLocks noChangeAspect="1"/>
          </p:cNvPicPr>
          <p:nvPr/>
        </p:nvPicPr>
        <p:blipFill rotWithShape="1">
          <a:blip r:embed="rId6">
            <a:extLst>
              <a:ext uri="{28A0092B-C50C-407E-A947-70E740481C1C}">
                <a14:useLocalDpi xmlns:a14="http://schemas.microsoft.com/office/drawing/2010/main" val="0"/>
              </a:ext>
            </a:extLst>
          </a:blip>
          <a:srcRect l="6884" t="18959" r="50000" b="26434"/>
          <a:stretch/>
        </p:blipFill>
        <p:spPr>
          <a:xfrm>
            <a:off x="4323205" y="559028"/>
            <a:ext cx="1447800" cy="1428696"/>
          </a:xfrm>
          <a:prstGeom prst="rect">
            <a:avLst/>
          </a:prstGeom>
        </p:spPr>
      </p:pic>
      <p:pic>
        <p:nvPicPr>
          <p:cNvPr id="16" name="Picture 15">
            <a:extLst>
              <a:ext uri="{FF2B5EF4-FFF2-40B4-BE49-F238E27FC236}">
                <a16:creationId xmlns:a16="http://schemas.microsoft.com/office/drawing/2014/main" id="{AE14E60A-A4F4-45B0-9961-612465E667EE}"/>
              </a:ext>
            </a:extLst>
          </p:cNvPr>
          <p:cNvPicPr>
            <a:picLocks noChangeAspect="1"/>
          </p:cNvPicPr>
          <p:nvPr/>
        </p:nvPicPr>
        <p:blipFill rotWithShape="1">
          <a:blip r:embed="rId6">
            <a:extLst>
              <a:ext uri="{28A0092B-C50C-407E-A947-70E740481C1C}">
                <a14:useLocalDpi xmlns:a14="http://schemas.microsoft.com/office/drawing/2010/main" val="0"/>
              </a:ext>
            </a:extLst>
          </a:blip>
          <a:srcRect l="51120" t="17086" r="5764" b="28307"/>
          <a:stretch/>
        </p:blipFill>
        <p:spPr>
          <a:xfrm>
            <a:off x="5822586" y="466698"/>
            <a:ext cx="1447800" cy="1428696"/>
          </a:xfrm>
          <a:prstGeom prst="rect">
            <a:avLst/>
          </a:prstGeom>
        </p:spPr>
      </p:pic>
      <p:pic>
        <p:nvPicPr>
          <p:cNvPr id="17" name="Picture 2">
            <a:extLst>
              <a:ext uri="{FF2B5EF4-FFF2-40B4-BE49-F238E27FC236}">
                <a16:creationId xmlns:a16="http://schemas.microsoft.com/office/drawing/2014/main" id="{2989B4E5-2479-417B-93EE-FBD1F1EFCC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7CF65CAC-E6EE-4A65-A539-BFE2AB3DE701}"/>
              </a:ext>
            </a:extLst>
          </p:cNvPr>
          <p:cNvSpPr txBox="1"/>
          <p:nvPr/>
        </p:nvSpPr>
        <p:spPr>
          <a:xfrm>
            <a:off x="420265" y="1603505"/>
            <a:ext cx="1752600"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MỞ RỘNG</a:t>
            </a:r>
            <a:endParaRPr lang="en-US" sz="2800" b="1" dirty="0">
              <a:solidFill>
                <a:srgbClr val="FFFFFF"/>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6311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subTnLst>
                                    <p:audio>
                                      <p:cMediaNode>
                                        <p:cTn display="0" masterRel="sameClick">
                                          <p:stCondLst>
                                            <p:cond evt="begin" delay="0">
                                              <p:tn val="14"/>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subTnLst>
                                    <p:audio>
                                      <p:cMediaNode>
                                        <p:cTn display="0" masterRel="sameClick">
                                          <p:stCondLst>
                                            <p:cond evt="begin" delay="0">
                                              <p:tn val="32"/>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subTnLst>
                                    <p:audio>
                                      <p:cMediaNode>
                                        <p:cTn display="0" masterRel="sameClick">
                                          <p:stCondLst>
                                            <p:cond evt="begin" delay="0">
                                              <p:tn val="44"/>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H</a:t>
            </a:r>
            <a:r>
              <a:rPr lang="en" sz="440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a:solidFill>
                  <a:srgbClr val="FFFFFF"/>
                </a:solidFill>
                <a:latin typeface="+mj-lt"/>
              </a:rPr>
              <a:t>Xe</a:t>
            </a:r>
            <a:r>
              <a:rPr lang="en" sz="440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a:solidFill>
                  <a:srgbClr val="FFFFFF"/>
                </a:solidFill>
                <a:latin typeface="+mj-lt"/>
              </a:rPr>
              <a:t>C</a:t>
            </a:r>
            <a:r>
              <a:rPr lang="en-US" sz="4000">
                <a:solidFill>
                  <a:srgbClr val="FFFFFF"/>
                </a:solidFill>
                <a:latin typeface="+mj-lt"/>
              </a:rPr>
              <a:t>h</a:t>
            </a:r>
            <a:r>
              <a:rPr lang="en" sz="400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20"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625524"/>
            <a:ext cx="2114550" cy="2025556"/>
          </a:xfrm>
          <a:prstGeom prst="rect">
            <a:avLst/>
          </a:prstGeom>
        </p:spPr>
      </p:pic>
      <p:sp>
        <p:nvSpPr>
          <p:cNvPr id="3" name="TextBox 2"/>
          <p:cNvSpPr txBox="1"/>
          <p:nvPr/>
        </p:nvSpPr>
        <p:spPr>
          <a:xfrm>
            <a:off x="1432720" y="3429002"/>
            <a:ext cx="9296400" cy="2554545"/>
          </a:xfrm>
          <a:prstGeom prst="rect">
            <a:avLst/>
          </a:prstGeom>
          <a:solidFill>
            <a:srgbClr val="D8F4E3"/>
          </a:solidFill>
        </p:spPr>
        <p:txBody>
          <a:bodyPr wrap="square" lIns="91397" tIns="45698" rIns="91397" bIns="45698"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Người soạn 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3"/>
              </a:rPr>
              <a:t>https://www.facebook.com/nhilinh.phan/</a:t>
            </a:r>
            <a:endParaRPr lang="en-US" sz="2000"/>
          </a:p>
          <a:p>
            <a:r>
              <a:rPr lang="en-US" sz="2000" b="1">
                <a:latin typeface="Arial" pitchFamily="34" charset="0"/>
                <a:cs typeface="Arial" pitchFamily="34" charset="0"/>
              </a:rPr>
              <a:t>+ Nhóm chia sẻ tài liệu: </a:t>
            </a:r>
            <a:r>
              <a:rPr lang="en-US" sz="2000">
                <a:hlinkClick r:id="rId4"/>
              </a:rPr>
              <a:t>https://www.facebook.com/groups/443096903751589</a:t>
            </a:r>
            <a:endParaRPr lang="en-US" sz="2000"/>
          </a:p>
          <a:p>
            <a:r>
              <a:rPr lang="en-US" sz="2000" b="1" i="1">
                <a:solidFill>
                  <a:srgbClr val="FF0000"/>
                </a:solidFill>
                <a:latin typeface="Arial" pitchFamily="34" charset="0"/>
                <a:cs typeface="Arial" pitchFamily="34" charset="0"/>
              </a:rPr>
              <a:t>* Thầy cô có thể liên hệ khi cần được hỗ trợ soạn giáo án điện tử.</a:t>
            </a:r>
          </a:p>
        </p:txBody>
      </p:sp>
      <p:sp>
        <p:nvSpPr>
          <p:cNvPr id="4" name="TextBox 3"/>
          <p:cNvSpPr txBox="1"/>
          <p:nvPr/>
        </p:nvSpPr>
        <p:spPr>
          <a:xfrm>
            <a:off x="4780990" y="1143000"/>
            <a:ext cx="5948130" cy="1323395"/>
          </a:xfrm>
          <a:prstGeom prst="rect">
            <a:avLst/>
          </a:prstGeom>
          <a:noFill/>
        </p:spPr>
        <p:txBody>
          <a:bodyPr wrap="square" lIns="91397" tIns="45698" rIns="91397" bIns="45698" rtlCol="0">
            <a:spAutoFit/>
          </a:bodyPr>
          <a:lstStyle/>
          <a:p>
            <a:r>
              <a:rPr lang="en-US" sz="2000">
                <a:solidFill>
                  <a:srgbClr val="FFFFFF"/>
                </a:solidFill>
                <a:latin typeface="Arial" pitchFamily="34" charset="0"/>
                <a:cs typeface="Arial" pitchFamily="34" charset="0"/>
              </a:rPr>
              <a:t>Người soạn	: Phan Thị Linh</a:t>
            </a:r>
          </a:p>
          <a:p>
            <a:r>
              <a:rPr lang="en-US" sz="2000">
                <a:solidFill>
                  <a:srgbClr val="FFFFFF"/>
                </a:solidFill>
                <a:latin typeface="Arial" pitchFamily="34" charset="0"/>
                <a:cs typeface="Arial" pitchFamily="34" charset="0"/>
              </a:rPr>
              <a:t>Năm sinh		: 1990</a:t>
            </a:r>
          </a:p>
          <a:p>
            <a:r>
              <a:rPr lang="en-US" sz="2000">
                <a:solidFill>
                  <a:srgbClr val="FFFFFF"/>
                </a:solidFill>
                <a:latin typeface="Arial" pitchFamily="34" charset="0"/>
                <a:cs typeface="Arial" pitchFamily="34" charset="0"/>
              </a:rPr>
              <a:t>SĐT		: 0916.604.268</a:t>
            </a:r>
          </a:p>
          <a:p>
            <a:r>
              <a:rPr lang="en-US" sz="2000">
                <a:solidFill>
                  <a:srgbClr val="FFFFFF"/>
                </a:solidFill>
                <a:latin typeface="Arial" pitchFamily="34" charset="0"/>
                <a:cs typeface="Arial" pitchFamily="34" charset="0"/>
              </a:rPr>
              <a:t>Mail		: linhpt33@fe.edu.vn</a:t>
            </a:r>
          </a:p>
        </p:txBody>
      </p:sp>
    </p:spTree>
    <p:extLst>
      <p:ext uri="{BB962C8B-B14F-4D97-AF65-F5344CB8AC3E}">
        <p14:creationId xmlns:p14="http://schemas.microsoft.com/office/powerpoint/2010/main" val="304271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645DE-A60F-4D3F-BAA6-765FA6824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A020FBA-1E29-4273-932B-4F95705B9A41}"/>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Khởi động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A57BD6E2-BBEB-4F37-ADD4-D92B7821085A}"/>
              </a:ext>
            </a:extLst>
          </p:cNvPr>
          <p:cNvSpPr txBox="1"/>
          <p:nvPr/>
        </p:nvSpPr>
        <p:spPr>
          <a:xfrm>
            <a:off x="3504501" y="831931"/>
            <a:ext cx="5152836" cy="707886"/>
          </a:xfrm>
          <a:prstGeom prst="rect">
            <a:avLst/>
          </a:prstGeom>
          <a:solidFill>
            <a:schemeClr val="tx2"/>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id="{F255D015-6568-4B5B-9935-30DFC504C9DA}"/>
              </a:ext>
            </a:extLst>
          </p:cNvPr>
          <p:cNvSpPr txBox="1"/>
          <p:nvPr/>
        </p:nvSpPr>
        <p:spPr>
          <a:xfrm>
            <a:off x="1966119" y="3385066"/>
            <a:ext cx="3199505" cy="707886"/>
          </a:xfrm>
          <a:prstGeom prst="rect">
            <a:avLst/>
          </a:prstGeom>
          <a:solidFill>
            <a:schemeClr val="accent3">
              <a:lumMod val="40000"/>
              <a:lumOff val="60000"/>
            </a:schemeClr>
          </a:solidFill>
          <a:ln>
            <a:solidFill>
              <a:schemeClr val="accent6"/>
            </a:solidFill>
          </a:ln>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con </a:t>
            </a:r>
            <a:r>
              <a:rPr lang="en-US" sz="4000">
                <a:solidFill>
                  <a:srgbClr val="FF0000"/>
                </a:solidFill>
                <a:latin typeface="Arial-Rounded" pitchFamily="34" charset="0"/>
                <a:ea typeface="Arial-Rounded" pitchFamily="34" charset="0"/>
                <a:cs typeface="Arial-Rounded" pitchFamily="34" charset="0"/>
              </a:rPr>
              <a:t>gi</a:t>
            </a:r>
            <a:r>
              <a:rPr lang="en-US" sz="4000">
                <a:solidFill>
                  <a:schemeClr val="tx1"/>
                </a:solidFill>
                <a:latin typeface="Arial-Rounded" pitchFamily="34" charset="0"/>
                <a:ea typeface="Arial-Rounded" pitchFamily="34" charset="0"/>
                <a:cs typeface="Arial-Rounded" pitchFamily="34" charset="0"/>
              </a:rPr>
              <a:t>án</a:t>
            </a:r>
            <a:endParaRPr lang="vi-VN" sz="4800">
              <a:solidFill>
                <a:schemeClr val="tx1"/>
              </a:solidFill>
              <a:latin typeface="Arial-Rounded" pitchFamily="34" charset="0"/>
              <a:ea typeface="Arial-Rounded" pitchFamily="34" charset="0"/>
              <a:cs typeface="Arial-Rounded" pitchFamily="34" charset="0"/>
            </a:endParaRPr>
          </a:p>
        </p:txBody>
      </p:sp>
      <p:pic>
        <p:nvPicPr>
          <p:cNvPr id="1026" name="Picture 2" descr="Thông Tin Đầy Đủ Nhất Về Loài Gián - Tìm Hiểu Ngay">
            <a:extLst>
              <a:ext uri="{FF2B5EF4-FFF2-40B4-BE49-F238E27FC236}">
                <a16:creationId xmlns:a16="http://schemas.microsoft.com/office/drawing/2014/main" id="{8C790206-FA25-4514-A1DC-53A1CB0213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7519" y="1910209"/>
            <a:ext cx="548894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40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645DE-A60F-4D3F-BAA6-765FA6824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88" y="-65669"/>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A020FBA-1E29-4273-932B-4F95705B9A41}"/>
              </a:ext>
            </a:extLst>
          </p:cNvPr>
          <p:cNvSpPr txBox="1"/>
          <p:nvPr/>
        </p:nvSpPr>
        <p:spPr>
          <a:xfrm>
            <a:off x="351711" y="1584960"/>
            <a:ext cx="1984151"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Khởi động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A57BD6E2-BBEB-4F37-ADD4-D92B7821085A}"/>
              </a:ext>
            </a:extLst>
          </p:cNvPr>
          <p:cNvSpPr txBox="1"/>
          <p:nvPr/>
        </p:nvSpPr>
        <p:spPr>
          <a:xfrm>
            <a:off x="3504501" y="657806"/>
            <a:ext cx="5152836" cy="707886"/>
          </a:xfrm>
          <a:prstGeom prst="rect">
            <a:avLst/>
          </a:prstGeom>
          <a:solidFill>
            <a:schemeClr val="tx2"/>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9" name="TextBox 8">
            <a:extLst>
              <a:ext uri="{FF2B5EF4-FFF2-40B4-BE49-F238E27FC236}">
                <a16:creationId xmlns:a16="http://schemas.microsoft.com/office/drawing/2014/main" id="{18E6D60E-5CD6-4871-8A61-9822104E11FD}"/>
              </a:ext>
            </a:extLst>
          </p:cNvPr>
          <p:cNvSpPr txBox="1"/>
          <p:nvPr/>
        </p:nvSpPr>
        <p:spPr>
          <a:xfrm>
            <a:off x="2042319" y="3940968"/>
            <a:ext cx="3199505" cy="707886"/>
          </a:xfrm>
          <a:prstGeom prst="rect">
            <a:avLst/>
          </a:prstGeom>
          <a:solidFill>
            <a:schemeClr val="accent3">
              <a:lumMod val="40000"/>
              <a:lumOff val="60000"/>
            </a:schemeClr>
          </a:solidFill>
          <a:ln>
            <a:solidFill>
              <a:schemeClr val="accent6"/>
            </a:solidFill>
          </a:ln>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lính c</a:t>
            </a:r>
            <a:r>
              <a:rPr lang="en-US" sz="4000">
                <a:solidFill>
                  <a:srgbClr val="FF0000"/>
                </a:solidFill>
                <a:latin typeface="Arial-Rounded" pitchFamily="34" charset="0"/>
                <a:ea typeface="Arial-Rounded" pitchFamily="34" charset="0"/>
                <a:cs typeface="Arial-Rounded" pitchFamily="34" charset="0"/>
              </a:rPr>
              <a:t>ứu</a:t>
            </a:r>
            <a:r>
              <a:rPr lang="en-US" sz="4000">
                <a:solidFill>
                  <a:schemeClr val="tx1"/>
                </a:solidFill>
                <a:latin typeface="Arial-Rounded" pitchFamily="34" charset="0"/>
                <a:ea typeface="Arial-Rounded" pitchFamily="34" charset="0"/>
                <a:cs typeface="Arial-Rounded" pitchFamily="34" charset="0"/>
              </a:rPr>
              <a:t> hoả</a:t>
            </a:r>
            <a:endParaRPr lang="vi-VN" sz="4800">
              <a:solidFill>
                <a:schemeClr val="tx1"/>
              </a:solidFill>
              <a:latin typeface="Arial-Rounded" pitchFamily="34" charset="0"/>
              <a:ea typeface="Arial-Rounded" pitchFamily="34" charset="0"/>
              <a:cs typeface="Arial-Rounded" pitchFamily="34" charset="0"/>
            </a:endParaRPr>
          </a:p>
        </p:txBody>
      </p:sp>
      <p:pic>
        <p:nvPicPr>
          <p:cNvPr id="2050" name="Picture 2" descr="Lính cứu hỏa – Wikipedia tiếng Việt">
            <a:extLst>
              <a:ext uri="{FF2B5EF4-FFF2-40B4-BE49-F238E27FC236}">
                <a16:creationId xmlns:a16="http://schemas.microsoft.com/office/drawing/2014/main" id="{E674BA29-C1FD-43AB-81A3-B13B6C514D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9919" y="2035684"/>
            <a:ext cx="5334794" cy="381056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FFA55C-E78F-4064-94A9-28A5EC5C5C11}"/>
              </a:ext>
            </a:extLst>
          </p:cNvPr>
          <p:cNvSpPr txBox="1"/>
          <p:nvPr/>
        </p:nvSpPr>
        <p:spPr>
          <a:xfrm>
            <a:off x="6080919" y="5969361"/>
            <a:ext cx="4570311" cy="461665"/>
          </a:xfrm>
          <a:prstGeom prst="rect">
            <a:avLst/>
          </a:prstGeom>
          <a:noFill/>
        </p:spPr>
        <p:txBody>
          <a:bodyPr wrap="square">
            <a:spAutoFit/>
          </a:bodyPr>
          <a:lstStyle/>
          <a:p>
            <a:pPr algn="ctr"/>
            <a:r>
              <a:rPr lang="en-US" sz="2400"/>
              <a:t>Đây là một nghề nghiệp</a:t>
            </a:r>
          </a:p>
        </p:txBody>
      </p:sp>
    </p:spTree>
    <p:extLst>
      <p:ext uri="{BB962C8B-B14F-4D97-AF65-F5344CB8AC3E}">
        <p14:creationId xmlns:p14="http://schemas.microsoft.com/office/powerpoint/2010/main" val="250623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5645DE-A60F-4D3F-BAA6-765FA6824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319" y="288273"/>
            <a:ext cx="2535554" cy="270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7A020FBA-1E29-4273-932B-4F95705B9A41}"/>
              </a:ext>
            </a:extLst>
          </p:cNvPr>
          <p:cNvSpPr txBox="1"/>
          <p:nvPr/>
        </p:nvSpPr>
        <p:spPr>
          <a:xfrm>
            <a:off x="841242" y="1938902"/>
            <a:ext cx="1984151" cy="650499"/>
          </a:xfrm>
          <a:prstGeom prst="rect">
            <a:avLst/>
          </a:prstGeom>
          <a:noFill/>
        </p:spPr>
        <p:txBody>
          <a:bodyPr wrap="square" rtlCol="0">
            <a:spAutoFit/>
          </a:bodyPr>
          <a:lstStyle/>
          <a:p>
            <a:pPr algn="ctr">
              <a:lnSpc>
                <a:spcPct val="150000"/>
              </a:lnSpc>
            </a:pPr>
            <a:r>
              <a:rPr lang="en-US" sz="2800" b="1">
                <a:solidFill>
                  <a:srgbClr val="FFFFFF"/>
                </a:solidFill>
                <a:latin typeface="Arial-Rounded" pitchFamily="34" charset="0"/>
                <a:ea typeface="Arial-Rounded" pitchFamily="34" charset="0"/>
                <a:cs typeface="Arial-Rounded" pitchFamily="34" charset="0"/>
              </a:rPr>
              <a:t>Khởi động</a:t>
            </a:r>
            <a:endParaRPr lang="en-US" sz="2800" b="1" dirty="0">
              <a:solidFill>
                <a:srgbClr val="FFFFFF"/>
              </a:solidFill>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id="{A57BD6E2-BBEB-4F37-ADD4-D92B7821085A}"/>
              </a:ext>
            </a:extLst>
          </p:cNvPr>
          <p:cNvSpPr txBox="1"/>
          <p:nvPr/>
        </p:nvSpPr>
        <p:spPr>
          <a:xfrm>
            <a:off x="3504501" y="737564"/>
            <a:ext cx="5152836" cy="707886"/>
          </a:xfrm>
          <a:prstGeom prst="rect">
            <a:avLst/>
          </a:prstGeom>
          <a:solidFill>
            <a:schemeClr val="tx2"/>
          </a:solidFill>
          <a:ln>
            <a:solidFill>
              <a:schemeClr val="accent6"/>
            </a:solidFill>
          </a:ln>
        </p:spPr>
        <p:txBody>
          <a:bodyPr wrap="square" rtlCol="0">
            <a:spAutoFit/>
          </a:bodyPr>
          <a:lstStyle/>
          <a:p>
            <a:pPr algn="ctr"/>
            <a:r>
              <a:rPr lang="en-US" sz="4000">
                <a:latin typeface="Arial-Rounded" pitchFamily="34" charset="0"/>
                <a:ea typeface="Arial-Rounded" pitchFamily="34" charset="0"/>
                <a:cs typeface="Arial-Rounded" pitchFamily="34" charset="0"/>
              </a:rPr>
              <a:t>NHÌN HÌNH VIẾT CHỮ</a:t>
            </a:r>
            <a:endParaRPr lang="vi-VN" sz="4800">
              <a:latin typeface="Arial-Rounded" pitchFamily="34" charset="0"/>
              <a:ea typeface="Arial-Rounded" pitchFamily="34" charset="0"/>
              <a:cs typeface="Arial-Rounded" pitchFamily="34" charset="0"/>
            </a:endParaRPr>
          </a:p>
        </p:txBody>
      </p:sp>
      <p:sp>
        <p:nvSpPr>
          <p:cNvPr id="6" name="TextBox 5">
            <a:extLst>
              <a:ext uri="{FF2B5EF4-FFF2-40B4-BE49-F238E27FC236}">
                <a16:creationId xmlns:a16="http://schemas.microsoft.com/office/drawing/2014/main" id="{F255D015-6568-4B5B-9935-30DFC504C9DA}"/>
              </a:ext>
            </a:extLst>
          </p:cNvPr>
          <p:cNvSpPr txBox="1"/>
          <p:nvPr/>
        </p:nvSpPr>
        <p:spPr>
          <a:xfrm>
            <a:off x="2107936" y="3886087"/>
            <a:ext cx="3244377" cy="707886"/>
          </a:xfrm>
          <a:prstGeom prst="rect">
            <a:avLst/>
          </a:prstGeom>
          <a:solidFill>
            <a:schemeClr val="accent3">
              <a:lumMod val="40000"/>
              <a:lumOff val="60000"/>
            </a:schemeClr>
          </a:solidFill>
          <a:ln>
            <a:solidFill>
              <a:schemeClr val="accent6"/>
            </a:solidFill>
          </a:ln>
        </p:spPr>
        <p:txBody>
          <a:bodyPr wrap="square" rtlCol="0">
            <a:spAutoFit/>
          </a:bodyPr>
          <a:lstStyle/>
          <a:p>
            <a:pPr algn="ctr"/>
            <a:r>
              <a:rPr lang="en-US" sz="4000">
                <a:solidFill>
                  <a:schemeClr val="tx1"/>
                </a:solidFill>
                <a:latin typeface="Arial-Rounded" pitchFamily="34" charset="0"/>
                <a:ea typeface="Arial-Rounded" pitchFamily="34" charset="0"/>
                <a:cs typeface="Arial-Rounded" pitchFamily="34" charset="0"/>
              </a:rPr>
              <a:t>suôn m</a:t>
            </a:r>
            <a:r>
              <a:rPr lang="en-US" sz="4000">
                <a:solidFill>
                  <a:srgbClr val="FF0000"/>
                </a:solidFill>
                <a:latin typeface="Arial-Rounded" pitchFamily="34" charset="0"/>
                <a:ea typeface="Arial-Rounded" pitchFamily="34" charset="0"/>
                <a:cs typeface="Arial-Rounded" pitchFamily="34" charset="0"/>
              </a:rPr>
              <a:t>ượt</a:t>
            </a:r>
            <a:endParaRPr lang="vi-VN" sz="4800">
              <a:solidFill>
                <a:srgbClr val="FF0000"/>
              </a:solidFill>
              <a:latin typeface="Arial-Rounded" pitchFamily="34" charset="0"/>
              <a:ea typeface="Arial-Rounded" pitchFamily="34" charset="0"/>
              <a:cs typeface="Arial-Rounded" pitchFamily="34" charset="0"/>
            </a:endParaRPr>
          </a:p>
        </p:txBody>
      </p:sp>
      <p:pic>
        <p:nvPicPr>
          <p:cNvPr id="3074" name="Picture 2" descr="19 Mẹo Để Bạn Có Được Một &amp;quot;Mái Tóc Mượt Mà&amp;quot; Tự Nhiên Ngay Tại Nhà">
            <a:extLst>
              <a:ext uri="{FF2B5EF4-FFF2-40B4-BE49-F238E27FC236}">
                <a16:creationId xmlns:a16="http://schemas.microsoft.com/office/drawing/2014/main" id="{454596FB-8AF5-4881-BA04-C9F9AE4C3A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1477" y="2196400"/>
            <a:ext cx="5649119" cy="36553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20C5E6E-9DAB-41EF-B61C-C6B3B9D403D9}"/>
              </a:ext>
            </a:extLst>
          </p:cNvPr>
          <p:cNvSpPr txBox="1"/>
          <p:nvPr/>
        </p:nvSpPr>
        <p:spPr>
          <a:xfrm>
            <a:off x="486708" y="6058444"/>
            <a:ext cx="10776553" cy="461665"/>
          </a:xfrm>
          <a:prstGeom prst="rect">
            <a:avLst/>
          </a:prstGeom>
          <a:noFill/>
        </p:spPr>
        <p:txBody>
          <a:bodyPr wrap="square">
            <a:spAutoFit/>
          </a:bodyPr>
          <a:lstStyle/>
          <a:p>
            <a:pPr algn="ctr"/>
            <a:r>
              <a:rPr lang="en-US" sz="2400"/>
              <a:t>Từ ngữ này chỉ đặc điểm của mái tóc, có chứa vần </a:t>
            </a:r>
            <a:r>
              <a:rPr lang="en-US" sz="2400">
                <a:solidFill>
                  <a:srgbClr val="FF0000"/>
                </a:solidFill>
              </a:rPr>
              <a:t>ươt</a:t>
            </a:r>
            <a:r>
              <a:rPr lang="en-US" sz="2400"/>
              <a:t> hoặc </a:t>
            </a:r>
            <a:r>
              <a:rPr lang="en-US" sz="2400">
                <a:solidFill>
                  <a:srgbClr val="FF0000"/>
                </a:solidFill>
              </a:rPr>
              <a:t>ươc</a:t>
            </a:r>
            <a:endParaRPr lang="en-US" sz="2400"/>
          </a:p>
        </p:txBody>
      </p:sp>
    </p:spTree>
    <p:extLst>
      <p:ext uri="{BB962C8B-B14F-4D97-AF65-F5344CB8AC3E}">
        <p14:creationId xmlns:p14="http://schemas.microsoft.com/office/powerpoint/2010/main" val="266068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51;p33">
            <a:extLst>
              <a:ext uri="{FF2B5EF4-FFF2-40B4-BE49-F238E27FC236}">
                <a16:creationId xmlns:a16="http://schemas.microsoft.com/office/drawing/2014/main" id="{248EC077-664A-427B-9D0B-A8F86B0CF67C}"/>
              </a:ext>
            </a:extLst>
          </p:cNvPr>
          <p:cNvSpPr/>
          <p:nvPr/>
        </p:nvSpPr>
        <p:spPr>
          <a:xfrm>
            <a:off x="10996196" y="3567534"/>
            <a:ext cx="417465" cy="433167"/>
          </a:xfrm>
          <a:custGeom>
            <a:avLst/>
            <a:gdLst/>
            <a:ahLst/>
            <a:cxnLst/>
            <a:rect l="l" t="t" r="r" b="b"/>
            <a:pathLst>
              <a:path w="12555" h="12995" extrusionOk="0">
                <a:moveTo>
                  <a:pt x="2742" y="11634"/>
                </a:moveTo>
                <a:cubicBezTo>
                  <a:pt x="2909" y="11321"/>
                  <a:pt x="3160" y="11467"/>
                  <a:pt x="3369" y="11509"/>
                </a:cubicBezTo>
                <a:cubicBezTo>
                  <a:pt x="3872" y="11676"/>
                  <a:pt x="4374" y="11739"/>
                  <a:pt x="4897" y="11593"/>
                </a:cubicBezTo>
                <a:cubicBezTo>
                  <a:pt x="5002" y="11572"/>
                  <a:pt x="5085" y="11509"/>
                  <a:pt x="5148" y="11467"/>
                </a:cubicBezTo>
                <a:cubicBezTo>
                  <a:pt x="4562" y="10253"/>
                  <a:pt x="3976" y="9061"/>
                  <a:pt x="3369" y="7826"/>
                </a:cubicBezTo>
                <a:lnTo>
                  <a:pt x="2784" y="7826"/>
                </a:lnTo>
                <a:cubicBezTo>
                  <a:pt x="2512" y="7826"/>
                  <a:pt x="2323" y="7701"/>
                  <a:pt x="2261" y="7429"/>
                </a:cubicBezTo>
                <a:cubicBezTo>
                  <a:pt x="2177" y="7178"/>
                  <a:pt x="2261" y="6968"/>
                  <a:pt x="2470" y="6801"/>
                </a:cubicBezTo>
                <a:cubicBezTo>
                  <a:pt x="2595" y="6696"/>
                  <a:pt x="2742" y="6613"/>
                  <a:pt x="2888" y="6508"/>
                </a:cubicBezTo>
                <a:cubicBezTo>
                  <a:pt x="2805" y="4918"/>
                  <a:pt x="2637" y="4395"/>
                  <a:pt x="1968" y="3328"/>
                </a:cubicBezTo>
                <a:cubicBezTo>
                  <a:pt x="1842" y="3411"/>
                  <a:pt x="1675" y="3453"/>
                  <a:pt x="1570" y="3558"/>
                </a:cubicBezTo>
                <a:cubicBezTo>
                  <a:pt x="1340" y="3788"/>
                  <a:pt x="1131" y="4081"/>
                  <a:pt x="900" y="4311"/>
                </a:cubicBezTo>
                <a:cubicBezTo>
                  <a:pt x="796" y="4416"/>
                  <a:pt x="587" y="4479"/>
                  <a:pt x="419" y="4499"/>
                </a:cubicBezTo>
                <a:cubicBezTo>
                  <a:pt x="315" y="4499"/>
                  <a:pt x="189" y="4395"/>
                  <a:pt x="1" y="4311"/>
                </a:cubicBezTo>
                <a:cubicBezTo>
                  <a:pt x="294" y="3935"/>
                  <a:pt x="545" y="3558"/>
                  <a:pt x="817" y="3223"/>
                </a:cubicBezTo>
                <a:cubicBezTo>
                  <a:pt x="1068" y="2909"/>
                  <a:pt x="1340" y="2595"/>
                  <a:pt x="1633" y="2282"/>
                </a:cubicBezTo>
                <a:cubicBezTo>
                  <a:pt x="1591" y="2051"/>
                  <a:pt x="1549" y="1779"/>
                  <a:pt x="1570" y="1486"/>
                </a:cubicBezTo>
                <a:cubicBezTo>
                  <a:pt x="1591" y="1340"/>
                  <a:pt x="1696" y="1173"/>
                  <a:pt x="1842" y="1068"/>
                </a:cubicBezTo>
                <a:cubicBezTo>
                  <a:pt x="2009" y="942"/>
                  <a:pt x="2219" y="1026"/>
                  <a:pt x="2386" y="1173"/>
                </a:cubicBezTo>
                <a:lnTo>
                  <a:pt x="2616" y="1486"/>
                </a:lnTo>
                <a:cubicBezTo>
                  <a:pt x="2721" y="1486"/>
                  <a:pt x="2805" y="1507"/>
                  <a:pt x="2846" y="1466"/>
                </a:cubicBezTo>
                <a:cubicBezTo>
                  <a:pt x="3453" y="942"/>
                  <a:pt x="4165" y="754"/>
                  <a:pt x="4918" y="649"/>
                </a:cubicBezTo>
                <a:cubicBezTo>
                  <a:pt x="5838" y="524"/>
                  <a:pt x="6759" y="336"/>
                  <a:pt x="7659" y="189"/>
                </a:cubicBezTo>
                <a:cubicBezTo>
                  <a:pt x="8538" y="1"/>
                  <a:pt x="9207" y="419"/>
                  <a:pt x="9835" y="922"/>
                </a:cubicBezTo>
                <a:cubicBezTo>
                  <a:pt x="10253" y="1256"/>
                  <a:pt x="10358" y="2282"/>
                  <a:pt x="10065" y="2742"/>
                </a:cubicBezTo>
                <a:cubicBezTo>
                  <a:pt x="9709" y="3286"/>
                  <a:pt x="9312" y="3809"/>
                  <a:pt x="8914" y="4332"/>
                </a:cubicBezTo>
                <a:cubicBezTo>
                  <a:pt x="8789" y="4499"/>
                  <a:pt x="8663" y="4646"/>
                  <a:pt x="8475" y="4897"/>
                </a:cubicBezTo>
                <a:cubicBezTo>
                  <a:pt x="8705" y="4939"/>
                  <a:pt x="8872" y="5002"/>
                  <a:pt x="9019" y="5023"/>
                </a:cubicBezTo>
                <a:cubicBezTo>
                  <a:pt x="9709" y="5127"/>
                  <a:pt x="10379" y="5211"/>
                  <a:pt x="11069" y="5357"/>
                </a:cubicBezTo>
                <a:cubicBezTo>
                  <a:pt x="12011" y="5587"/>
                  <a:pt x="12555" y="6466"/>
                  <a:pt x="12408" y="7408"/>
                </a:cubicBezTo>
                <a:cubicBezTo>
                  <a:pt x="12262" y="8287"/>
                  <a:pt x="11927" y="9124"/>
                  <a:pt x="11279" y="9793"/>
                </a:cubicBezTo>
                <a:cubicBezTo>
                  <a:pt x="10484" y="10567"/>
                  <a:pt x="9647" y="11279"/>
                  <a:pt x="8642" y="11718"/>
                </a:cubicBezTo>
                <a:cubicBezTo>
                  <a:pt x="8600" y="11739"/>
                  <a:pt x="8579" y="11739"/>
                  <a:pt x="8559" y="11760"/>
                </a:cubicBezTo>
                <a:cubicBezTo>
                  <a:pt x="7408" y="12471"/>
                  <a:pt x="6131" y="12681"/>
                  <a:pt x="4813" y="12869"/>
                </a:cubicBezTo>
                <a:cubicBezTo>
                  <a:pt x="3767" y="12994"/>
                  <a:pt x="3223" y="12681"/>
                  <a:pt x="2742" y="11634"/>
                </a:cubicBezTo>
                <a:close/>
                <a:moveTo>
                  <a:pt x="6759" y="11258"/>
                </a:moveTo>
                <a:cubicBezTo>
                  <a:pt x="7178" y="11049"/>
                  <a:pt x="7596" y="10839"/>
                  <a:pt x="8035" y="10651"/>
                </a:cubicBezTo>
                <a:cubicBezTo>
                  <a:pt x="8956" y="10274"/>
                  <a:pt x="9688" y="9647"/>
                  <a:pt x="10358" y="8998"/>
                </a:cubicBezTo>
                <a:cubicBezTo>
                  <a:pt x="10860" y="8538"/>
                  <a:pt x="11069" y="7931"/>
                  <a:pt x="11195" y="7261"/>
                </a:cubicBezTo>
                <a:cubicBezTo>
                  <a:pt x="11279" y="6927"/>
                  <a:pt x="11111" y="6675"/>
                  <a:pt x="10776" y="6529"/>
                </a:cubicBezTo>
                <a:cubicBezTo>
                  <a:pt x="10672" y="6508"/>
                  <a:pt x="10588" y="6466"/>
                  <a:pt x="10484" y="6466"/>
                </a:cubicBezTo>
                <a:cubicBezTo>
                  <a:pt x="9521" y="6278"/>
                  <a:pt x="8517" y="6090"/>
                  <a:pt x="7533" y="6383"/>
                </a:cubicBezTo>
                <a:cubicBezTo>
                  <a:pt x="7240" y="6466"/>
                  <a:pt x="6926" y="6508"/>
                  <a:pt x="6613" y="6529"/>
                </a:cubicBezTo>
                <a:cubicBezTo>
                  <a:pt x="5880" y="6613"/>
                  <a:pt x="5274" y="7010"/>
                  <a:pt x="4646" y="7345"/>
                </a:cubicBezTo>
                <a:cubicBezTo>
                  <a:pt x="5106" y="8831"/>
                  <a:pt x="5922" y="10379"/>
                  <a:pt x="6759" y="11258"/>
                </a:cubicBezTo>
                <a:close/>
                <a:moveTo>
                  <a:pt x="4144" y="6090"/>
                </a:moveTo>
                <a:cubicBezTo>
                  <a:pt x="4604" y="5859"/>
                  <a:pt x="4939" y="5650"/>
                  <a:pt x="5294" y="5525"/>
                </a:cubicBezTo>
                <a:cubicBezTo>
                  <a:pt x="6801" y="4939"/>
                  <a:pt x="7847" y="3872"/>
                  <a:pt x="8747" y="2595"/>
                </a:cubicBezTo>
                <a:cubicBezTo>
                  <a:pt x="9228" y="1863"/>
                  <a:pt x="9123" y="1507"/>
                  <a:pt x="8266" y="1277"/>
                </a:cubicBezTo>
                <a:cubicBezTo>
                  <a:pt x="8056" y="1235"/>
                  <a:pt x="7805" y="1256"/>
                  <a:pt x="7554" y="1277"/>
                </a:cubicBezTo>
                <a:cubicBezTo>
                  <a:pt x="6675" y="1424"/>
                  <a:pt x="5818" y="1633"/>
                  <a:pt x="4918" y="1738"/>
                </a:cubicBezTo>
                <a:cubicBezTo>
                  <a:pt x="4206" y="1800"/>
                  <a:pt x="3641" y="2114"/>
                  <a:pt x="3097" y="2700"/>
                </a:cubicBezTo>
                <a:cubicBezTo>
                  <a:pt x="3307" y="3223"/>
                  <a:pt x="3537" y="3746"/>
                  <a:pt x="3704" y="4290"/>
                </a:cubicBezTo>
                <a:cubicBezTo>
                  <a:pt x="3934" y="4834"/>
                  <a:pt x="3997" y="5420"/>
                  <a:pt x="4144" y="6090"/>
                </a:cubicBezTo>
                <a:close/>
              </a:path>
            </a:pathLst>
          </a:custGeom>
          <a:solidFill>
            <a:schemeClr val="dk1"/>
          </a:solidFill>
          <a:ln>
            <a:noFill/>
          </a:ln>
        </p:spPr>
        <p:txBody>
          <a:bodyPr spcFirstLastPara="1" wrap="square" lIns="121705" tIns="121705" rIns="121705" bIns="121705" anchor="ctr" anchorCtr="0">
            <a:noAutofit/>
          </a:bodyPr>
          <a:lstStyle/>
          <a:p>
            <a:endParaRPr>
              <a:latin typeface="+mj-lt"/>
            </a:endParaRPr>
          </a:p>
        </p:txBody>
      </p:sp>
      <p:sp>
        <p:nvSpPr>
          <p:cNvPr id="15" name="Google Shape;152;p33">
            <a:extLst>
              <a:ext uri="{FF2B5EF4-FFF2-40B4-BE49-F238E27FC236}">
                <a16:creationId xmlns:a16="http://schemas.microsoft.com/office/drawing/2014/main" id="{EE90F215-DD0B-4722-A906-458349C18D25}"/>
              </a:ext>
            </a:extLst>
          </p:cNvPr>
          <p:cNvSpPr/>
          <p:nvPr/>
        </p:nvSpPr>
        <p:spPr>
          <a:xfrm>
            <a:off x="741894" y="5427885"/>
            <a:ext cx="377131" cy="575433"/>
          </a:xfrm>
          <a:custGeom>
            <a:avLst/>
            <a:gdLst/>
            <a:ahLst/>
            <a:cxnLst/>
            <a:rect l="l" t="t" r="r" b="b"/>
            <a:pathLst>
              <a:path w="11342" h="17263" extrusionOk="0">
                <a:moveTo>
                  <a:pt x="7826" y="9709"/>
                </a:moveTo>
                <a:cubicBezTo>
                  <a:pt x="7324" y="10316"/>
                  <a:pt x="6738" y="10420"/>
                  <a:pt x="6110" y="10399"/>
                </a:cubicBezTo>
                <a:cubicBezTo>
                  <a:pt x="5797" y="10399"/>
                  <a:pt x="5483" y="10504"/>
                  <a:pt x="5169" y="10630"/>
                </a:cubicBezTo>
                <a:cubicBezTo>
                  <a:pt x="4750" y="10776"/>
                  <a:pt x="4353" y="10985"/>
                  <a:pt x="3976" y="11195"/>
                </a:cubicBezTo>
                <a:cubicBezTo>
                  <a:pt x="3411" y="11487"/>
                  <a:pt x="2867" y="11739"/>
                  <a:pt x="2261" y="11822"/>
                </a:cubicBezTo>
                <a:cubicBezTo>
                  <a:pt x="2030" y="11843"/>
                  <a:pt x="1821" y="12011"/>
                  <a:pt x="1549" y="12136"/>
                </a:cubicBezTo>
                <a:cubicBezTo>
                  <a:pt x="1486" y="12868"/>
                  <a:pt x="1403" y="13580"/>
                  <a:pt x="1382" y="14312"/>
                </a:cubicBezTo>
                <a:cubicBezTo>
                  <a:pt x="1361" y="14919"/>
                  <a:pt x="1361" y="15547"/>
                  <a:pt x="1319" y="16153"/>
                </a:cubicBezTo>
                <a:cubicBezTo>
                  <a:pt x="1319" y="16384"/>
                  <a:pt x="1298" y="16635"/>
                  <a:pt x="1193" y="16844"/>
                </a:cubicBezTo>
                <a:cubicBezTo>
                  <a:pt x="1131" y="17011"/>
                  <a:pt x="942" y="17158"/>
                  <a:pt x="775" y="17221"/>
                </a:cubicBezTo>
                <a:cubicBezTo>
                  <a:pt x="566" y="17262"/>
                  <a:pt x="377" y="17116"/>
                  <a:pt x="336" y="16907"/>
                </a:cubicBezTo>
                <a:cubicBezTo>
                  <a:pt x="252" y="16551"/>
                  <a:pt x="168" y="16195"/>
                  <a:pt x="147" y="15840"/>
                </a:cubicBezTo>
                <a:cubicBezTo>
                  <a:pt x="1" y="13454"/>
                  <a:pt x="231" y="11132"/>
                  <a:pt x="629" y="8788"/>
                </a:cubicBezTo>
                <a:cubicBezTo>
                  <a:pt x="942" y="7073"/>
                  <a:pt x="1382" y="5399"/>
                  <a:pt x="1737" y="3662"/>
                </a:cubicBezTo>
                <a:cubicBezTo>
                  <a:pt x="1905" y="2888"/>
                  <a:pt x="2302" y="2156"/>
                  <a:pt x="2365" y="1319"/>
                </a:cubicBezTo>
                <a:cubicBezTo>
                  <a:pt x="2407" y="1026"/>
                  <a:pt x="2616" y="712"/>
                  <a:pt x="2825" y="461"/>
                </a:cubicBezTo>
                <a:cubicBezTo>
                  <a:pt x="3160" y="42"/>
                  <a:pt x="3830" y="0"/>
                  <a:pt x="4227" y="419"/>
                </a:cubicBezTo>
                <a:cubicBezTo>
                  <a:pt x="4395" y="607"/>
                  <a:pt x="4520" y="816"/>
                  <a:pt x="4646" y="1005"/>
                </a:cubicBezTo>
                <a:cubicBezTo>
                  <a:pt x="6215" y="3432"/>
                  <a:pt x="7701" y="5901"/>
                  <a:pt x="8935" y="8516"/>
                </a:cubicBezTo>
                <a:cubicBezTo>
                  <a:pt x="9312" y="9290"/>
                  <a:pt x="9772" y="10002"/>
                  <a:pt x="10170" y="10755"/>
                </a:cubicBezTo>
                <a:cubicBezTo>
                  <a:pt x="10504" y="11404"/>
                  <a:pt x="10818" y="12073"/>
                  <a:pt x="11132" y="12722"/>
                </a:cubicBezTo>
                <a:cubicBezTo>
                  <a:pt x="11216" y="12848"/>
                  <a:pt x="11258" y="13036"/>
                  <a:pt x="11300" y="13182"/>
                </a:cubicBezTo>
                <a:cubicBezTo>
                  <a:pt x="11341" y="13705"/>
                  <a:pt x="10797" y="14103"/>
                  <a:pt x="10295" y="13894"/>
                </a:cubicBezTo>
                <a:cubicBezTo>
                  <a:pt x="9940" y="13747"/>
                  <a:pt x="9668" y="13496"/>
                  <a:pt x="9563" y="13140"/>
                </a:cubicBezTo>
                <a:cubicBezTo>
                  <a:pt x="9228" y="11906"/>
                  <a:pt x="8370" y="10964"/>
                  <a:pt x="7826" y="9709"/>
                </a:cubicBezTo>
                <a:close/>
                <a:moveTo>
                  <a:pt x="3600" y="2386"/>
                </a:moveTo>
                <a:cubicBezTo>
                  <a:pt x="2637" y="4813"/>
                  <a:pt x="2323" y="7156"/>
                  <a:pt x="1821" y="9416"/>
                </a:cubicBezTo>
                <a:cubicBezTo>
                  <a:pt x="1779" y="9709"/>
                  <a:pt x="1821" y="10044"/>
                  <a:pt x="1821" y="10420"/>
                </a:cubicBezTo>
                <a:cubicBezTo>
                  <a:pt x="2114" y="10399"/>
                  <a:pt x="2344" y="10399"/>
                  <a:pt x="2553" y="10316"/>
                </a:cubicBezTo>
                <a:cubicBezTo>
                  <a:pt x="2930" y="10148"/>
                  <a:pt x="3286" y="9981"/>
                  <a:pt x="3662" y="9772"/>
                </a:cubicBezTo>
                <a:cubicBezTo>
                  <a:pt x="4709" y="9165"/>
                  <a:pt x="5776" y="8746"/>
                  <a:pt x="7010" y="8935"/>
                </a:cubicBezTo>
                <a:cubicBezTo>
                  <a:pt x="7094" y="8935"/>
                  <a:pt x="7136" y="8872"/>
                  <a:pt x="7324" y="8830"/>
                </a:cubicBezTo>
                <a:cubicBezTo>
                  <a:pt x="6320" y="6633"/>
                  <a:pt x="5169" y="4541"/>
                  <a:pt x="3600" y="2386"/>
                </a:cubicBezTo>
                <a:close/>
              </a:path>
            </a:pathLst>
          </a:custGeom>
          <a:solidFill>
            <a:schemeClr val="dk1"/>
          </a:solidFill>
          <a:ln>
            <a:noFill/>
          </a:ln>
        </p:spPr>
        <p:txBody>
          <a:bodyPr spcFirstLastPara="1" wrap="square" lIns="121705" tIns="121705" rIns="121705" bIns="121705" anchor="ctr" anchorCtr="0">
            <a:noAutofit/>
          </a:bodyPr>
          <a:lstStyle/>
          <a:p>
            <a:endParaRPr>
              <a:latin typeface="+mj-lt"/>
            </a:endParaRPr>
          </a:p>
        </p:txBody>
      </p:sp>
      <p:sp>
        <p:nvSpPr>
          <p:cNvPr id="16" name="Google Shape;153;p33">
            <a:extLst>
              <a:ext uri="{FF2B5EF4-FFF2-40B4-BE49-F238E27FC236}">
                <a16:creationId xmlns:a16="http://schemas.microsoft.com/office/drawing/2014/main" id="{F8EB400F-0CCD-47B6-B58A-523175DF5131}"/>
              </a:ext>
            </a:extLst>
          </p:cNvPr>
          <p:cNvSpPr/>
          <p:nvPr/>
        </p:nvSpPr>
        <p:spPr>
          <a:xfrm>
            <a:off x="11433595" y="6104084"/>
            <a:ext cx="395220" cy="435933"/>
          </a:xfrm>
          <a:custGeom>
            <a:avLst/>
            <a:gdLst/>
            <a:ahLst/>
            <a:cxnLst/>
            <a:rect l="l" t="t" r="r" b="b"/>
            <a:pathLst>
              <a:path w="11886" h="13078" extrusionOk="0">
                <a:moveTo>
                  <a:pt x="11195" y="8181"/>
                </a:moveTo>
                <a:cubicBezTo>
                  <a:pt x="11864" y="8997"/>
                  <a:pt x="11885" y="9102"/>
                  <a:pt x="11509" y="9772"/>
                </a:cubicBezTo>
                <a:cubicBezTo>
                  <a:pt x="11027" y="10650"/>
                  <a:pt x="10483" y="11425"/>
                  <a:pt x="9521" y="11843"/>
                </a:cubicBezTo>
                <a:cubicBezTo>
                  <a:pt x="8956" y="12073"/>
                  <a:pt x="8496" y="12450"/>
                  <a:pt x="7952" y="12680"/>
                </a:cubicBezTo>
                <a:cubicBezTo>
                  <a:pt x="7052" y="13057"/>
                  <a:pt x="6131" y="13078"/>
                  <a:pt x="5190" y="12806"/>
                </a:cubicBezTo>
                <a:cubicBezTo>
                  <a:pt x="4813" y="12701"/>
                  <a:pt x="4353" y="12638"/>
                  <a:pt x="3934" y="12596"/>
                </a:cubicBezTo>
                <a:cubicBezTo>
                  <a:pt x="3349" y="12575"/>
                  <a:pt x="2888" y="12345"/>
                  <a:pt x="2512" y="11906"/>
                </a:cubicBezTo>
                <a:cubicBezTo>
                  <a:pt x="2030" y="11404"/>
                  <a:pt x="1570" y="10922"/>
                  <a:pt x="1068" y="10462"/>
                </a:cubicBezTo>
                <a:cubicBezTo>
                  <a:pt x="419" y="9834"/>
                  <a:pt x="147" y="9039"/>
                  <a:pt x="105" y="8181"/>
                </a:cubicBezTo>
                <a:cubicBezTo>
                  <a:pt x="43" y="7428"/>
                  <a:pt x="1" y="6633"/>
                  <a:pt x="126" y="5880"/>
                </a:cubicBezTo>
                <a:cubicBezTo>
                  <a:pt x="377" y="4185"/>
                  <a:pt x="984" y="2616"/>
                  <a:pt x="2240" y="1360"/>
                </a:cubicBezTo>
                <a:cubicBezTo>
                  <a:pt x="2574" y="1026"/>
                  <a:pt x="2993" y="858"/>
                  <a:pt x="3411" y="649"/>
                </a:cubicBezTo>
                <a:cubicBezTo>
                  <a:pt x="4750" y="0"/>
                  <a:pt x="6131" y="42"/>
                  <a:pt x="7533" y="210"/>
                </a:cubicBezTo>
                <a:cubicBezTo>
                  <a:pt x="8203" y="293"/>
                  <a:pt x="8642" y="1067"/>
                  <a:pt x="8391" y="1716"/>
                </a:cubicBezTo>
                <a:cubicBezTo>
                  <a:pt x="8370" y="1821"/>
                  <a:pt x="8203" y="1883"/>
                  <a:pt x="8077" y="1967"/>
                </a:cubicBezTo>
                <a:cubicBezTo>
                  <a:pt x="7805" y="1716"/>
                  <a:pt x="7575" y="1486"/>
                  <a:pt x="7324" y="1256"/>
                </a:cubicBezTo>
                <a:cubicBezTo>
                  <a:pt x="6299" y="1256"/>
                  <a:pt x="5336" y="1298"/>
                  <a:pt x="4332" y="1695"/>
                </a:cubicBezTo>
                <a:cubicBezTo>
                  <a:pt x="3244" y="2135"/>
                  <a:pt x="2658" y="2951"/>
                  <a:pt x="2219" y="3913"/>
                </a:cubicBezTo>
                <a:cubicBezTo>
                  <a:pt x="1612" y="5231"/>
                  <a:pt x="1528" y="6612"/>
                  <a:pt x="1675" y="8035"/>
                </a:cubicBezTo>
                <a:cubicBezTo>
                  <a:pt x="1696" y="8391"/>
                  <a:pt x="1821" y="8809"/>
                  <a:pt x="2051" y="9081"/>
                </a:cubicBezTo>
                <a:cubicBezTo>
                  <a:pt x="2553" y="9646"/>
                  <a:pt x="3097" y="10169"/>
                  <a:pt x="3683" y="10692"/>
                </a:cubicBezTo>
                <a:cubicBezTo>
                  <a:pt x="3809" y="10818"/>
                  <a:pt x="4039" y="10860"/>
                  <a:pt x="4248" y="10902"/>
                </a:cubicBezTo>
                <a:cubicBezTo>
                  <a:pt x="4667" y="11006"/>
                  <a:pt x="5085" y="11006"/>
                  <a:pt x="5483" y="11174"/>
                </a:cubicBezTo>
                <a:cubicBezTo>
                  <a:pt x="6403" y="11508"/>
                  <a:pt x="7240" y="11278"/>
                  <a:pt x="8056" y="10818"/>
                </a:cubicBezTo>
                <a:cubicBezTo>
                  <a:pt x="9123" y="10232"/>
                  <a:pt x="10149" y="9521"/>
                  <a:pt x="10818" y="8453"/>
                </a:cubicBezTo>
                <a:cubicBezTo>
                  <a:pt x="10902" y="8412"/>
                  <a:pt x="11027" y="8349"/>
                  <a:pt x="11195" y="8181"/>
                </a:cubicBezTo>
                <a:close/>
              </a:path>
            </a:pathLst>
          </a:custGeom>
          <a:solidFill>
            <a:schemeClr val="dk1"/>
          </a:solidFill>
          <a:ln>
            <a:noFill/>
          </a:ln>
        </p:spPr>
        <p:txBody>
          <a:bodyPr spcFirstLastPara="1" wrap="square" lIns="121705" tIns="121705" rIns="121705" bIns="121705" anchor="ctr" anchorCtr="0">
            <a:noAutofit/>
          </a:bodyPr>
          <a:lstStyle/>
          <a:p>
            <a:endParaRPr>
              <a:latin typeface="+mj-lt"/>
            </a:endParaRPr>
          </a:p>
        </p:txBody>
      </p:sp>
      <p:grpSp>
        <p:nvGrpSpPr>
          <p:cNvPr id="20" name="Google Shape;154;p33">
            <a:extLst>
              <a:ext uri="{FF2B5EF4-FFF2-40B4-BE49-F238E27FC236}">
                <a16:creationId xmlns:a16="http://schemas.microsoft.com/office/drawing/2014/main" id="{2F24CD1B-004C-4A6F-AFBA-30B3E39E42B6}"/>
              </a:ext>
            </a:extLst>
          </p:cNvPr>
          <p:cNvGrpSpPr/>
          <p:nvPr/>
        </p:nvGrpSpPr>
        <p:grpSpPr>
          <a:xfrm>
            <a:off x="10427772" y="433767"/>
            <a:ext cx="985888" cy="1056000"/>
            <a:chOff x="-3118700" y="2365900"/>
            <a:chExt cx="741250" cy="792000"/>
          </a:xfrm>
        </p:grpSpPr>
        <p:sp>
          <p:nvSpPr>
            <p:cNvPr id="21" name="Google Shape;155;p33">
              <a:extLst>
                <a:ext uri="{FF2B5EF4-FFF2-40B4-BE49-F238E27FC236}">
                  <a16:creationId xmlns:a16="http://schemas.microsoft.com/office/drawing/2014/main" id="{1B5721DB-C1AD-4D2B-BFF7-DD1B730AFBA9}"/>
                </a:ext>
              </a:extLst>
            </p:cNvPr>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wrap="square" lIns="91425" tIns="91425" rIns="91425" bIns="91425" anchor="ctr" anchorCtr="0">
              <a:noAutofit/>
            </a:bodyPr>
            <a:lstStyle/>
            <a:p>
              <a:endParaRPr>
                <a:latin typeface="+mj-lt"/>
              </a:endParaRPr>
            </a:p>
          </p:txBody>
        </p:sp>
        <p:sp>
          <p:nvSpPr>
            <p:cNvPr id="22" name="Google Shape;156;p33">
              <a:extLst>
                <a:ext uri="{FF2B5EF4-FFF2-40B4-BE49-F238E27FC236}">
                  <a16:creationId xmlns:a16="http://schemas.microsoft.com/office/drawing/2014/main" id="{0DCADB8F-406A-4995-B603-A114954DE6E0}"/>
                </a:ext>
              </a:extLst>
            </p:cNvPr>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3" name="Google Shape;157;p33">
              <a:extLst>
                <a:ext uri="{FF2B5EF4-FFF2-40B4-BE49-F238E27FC236}">
                  <a16:creationId xmlns:a16="http://schemas.microsoft.com/office/drawing/2014/main" id="{75985CB0-DC7D-43C9-806B-DDC69FA2FFC5}"/>
                </a:ext>
              </a:extLst>
            </p:cNvPr>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4" name="Google Shape;158;p33">
              <a:extLst>
                <a:ext uri="{FF2B5EF4-FFF2-40B4-BE49-F238E27FC236}">
                  <a16:creationId xmlns:a16="http://schemas.microsoft.com/office/drawing/2014/main" id="{0A0E5C84-B3BF-4099-AC25-ACE91C9AB951}"/>
                </a:ext>
              </a:extLst>
            </p:cNvPr>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5" name="Google Shape;159;p33">
              <a:extLst>
                <a:ext uri="{FF2B5EF4-FFF2-40B4-BE49-F238E27FC236}">
                  <a16:creationId xmlns:a16="http://schemas.microsoft.com/office/drawing/2014/main" id="{FD01D523-4323-4862-9EF9-895FA32E18D4}"/>
                </a:ext>
              </a:extLst>
            </p:cNvPr>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6" name="Google Shape;160;p33">
              <a:extLst>
                <a:ext uri="{FF2B5EF4-FFF2-40B4-BE49-F238E27FC236}">
                  <a16:creationId xmlns:a16="http://schemas.microsoft.com/office/drawing/2014/main" id="{11D39293-A696-45EB-8A4F-0BE74060F83B}"/>
                </a:ext>
              </a:extLst>
            </p:cNvPr>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7" name="Google Shape;161;p33">
              <a:extLst>
                <a:ext uri="{FF2B5EF4-FFF2-40B4-BE49-F238E27FC236}">
                  <a16:creationId xmlns:a16="http://schemas.microsoft.com/office/drawing/2014/main" id="{8232BB8E-0EC8-45BD-9417-2F5D903C00D4}"/>
                </a:ext>
              </a:extLst>
            </p:cNvPr>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8" name="Google Shape;162;p33">
              <a:extLst>
                <a:ext uri="{FF2B5EF4-FFF2-40B4-BE49-F238E27FC236}">
                  <a16:creationId xmlns:a16="http://schemas.microsoft.com/office/drawing/2014/main" id="{181E8657-B16C-4B5C-806F-410DF008075B}"/>
                </a:ext>
              </a:extLst>
            </p:cNvPr>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9" name="Google Shape;163;p33">
              <a:extLst>
                <a:ext uri="{FF2B5EF4-FFF2-40B4-BE49-F238E27FC236}">
                  <a16:creationId xmlns:a16="http://schemas.microsoft.com/office/drawing/2014/main" id="{5DDC9D72-458A-4CB8-9D8B-F5E3F49817ED}"/>
                </a:ext>
              </a:extLst>
            </p:cNvPr>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30" name="Google Shape;164;p33">
              <a:extLst>
                <a:ext uri="{FF2B5EF4-FFF2-40B4-BE49-F238E27FC236}">
                  <a16:creationId xmlns:a16="http://schemas.microsoft.com/office/drawing/2014/main" id="{86AFFD5C-D6DD-41F5-B271-FAF986C958B0}"/>
                </a:ext>
              </a:extLst>
            </p:cNvPr>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31" name="Google Shape;165;p33">
            <a:extLst>
              <a:ext uri="{FF2B5EF4-FFF2-40B4-BE49-F238E27FC236}">
                <a16:creationId xmlns:a16="http://schemas.microsoft.com/office/drawing/2014/main" id="{D52F1BD1-2EFA-43EC-9A75-84E8B3FAD158}"/>
              </a:ext>
            </a:extLst>
          </p:cNvPr>
          <p:cNvGrpSpPr/>
          <p:nvPr/>
        </p:nvGrpSpPr>
        <p:grpSpPr>
          <a:xfrm>
            <a:off x="3048273" y="5649468"/>
            <a:ext cx="1272511" cy="738633"/>
            <a:chOff x="-1199475" y="2658325"/>
            <a:chExt cx="956750" cy="553975"/>
          </a:xfrm>
        </p:grpSpPr>
        <p:sp>
          <p:nvSpPr>
            <p:cNvPr id="32" name="Google Shape;166;p33">
              <a:extLst>
                <a:ext uri="{FF2B5EF4-FFF2-40B4-BE49-F238E27FC236}">
                  <a16:creationId xmlns:a16="http://schemas.microsoft.com/office/drawing/2014/main" id="{F1A84E06-4222-4CF4-915B-7B491645679D}"/>
                </a:ext>
              </a:extLst>
            </p:cNvPr>
            <p:cNvSpPr/>
            <p:nvPr/>
          </p:nvSpPr>
          <p:spPr>
            <a:xfrm>
              <a:off x="-1137750" y="2679225"/>
              <a:ext cx="873050" cy="389225"/>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sp>
          <p:nvSpPr>
            <p:cNvPr id="33" name="Google Shape;167;p33">
              <a:extLst>
                <a:ext uri="{FF2B5EF4-FFF2-40B4-BE49-F238E27FC236}">
                  <a16:creationId xmlns:a16="http://schemas.microsoft.com/office/drawing/2014/main" id="{72EACCD6-4849-449A-9B0C-D92DAC5E265F}"/>
                </a:ext>
              </a:extLst>
            </p:cNvPr>
            <p:cNvSpPr/>
            <p:nvPr/>
          </p:nvSpPr>
          <p:spPr>
            <a:xfrm>
              <a:off x="-1173850" y="2814725"/>
              <a:ext cx="870975" cy="335325"/>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4" name="Google Shape;168;p33">
              <a:extLst>
                <a:ext uri="{FF2B5EF4-FFF2-40B4-BE49-F238E27FC236}">
                  <a16:creationId xmlns:a16="http://schemas.microsoft.com/office/drawing/2014/main" id="{10BBAF0C-5A8A-4027-9DF6-EE5E7A099AE4}"/>
                </a:ext>
              </a:extLst>
            </p:cNvPr>
            <p:cNvSpPr/>
            <p:nvPr/>
          </p:nvSpPr>
          <p:spPr>
            <a:xfrm>
              <a:off x="-831225" y="3061100"/>
              <a:ext cx="516325" cy="128175"/>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5" name="Google Shape;169;p33">
              <a:extLst>
                <a:ext uri="{FF2B5EF4-FFF2-40B4-BE49-F238E27FC236}">
                  <a16:creationId xmlns:a16="http://schemas.microsoft.com/office/drawing/2014/main" id="{5B744984-1DD8-4D9B-AFEA-BC6F93C8BBAE}"/>
                </a:ext>
              </a:extLst>
            </p:cNvPr>
            <p:cNvSpPr/>
            <p:nvPr/>
          </p:nvSpPr>
          <p:spPr>
            <a:xfrm>
              <a:off x="-1156575" y="2763450"/>
              <a:ext cx="254225" cy="244825"/>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6" name="Google Shape;170;p33">
              <a:extLst>
                <a:ext uri="{FF2B5EF4-FFF2-40B4-BE49-F238E27FC236}">
                  <a16:creationId xmlns:a16="http://schemas.microsoft.com/office/drawing/2014/main" id="{4563C499-8C63-4448-9462-2D3EF8E0DDC9}"/>
                </a:ext>
              </a:extLst>
            </p:cNvPr>
            <p:cNvSpPr/>
            <p:nvPr/>
          </p:nvSpPr>
          <p:spPr>
            <a:xfrm>
              <a:off x="-1171750" y="2927700"/>
              <a:ext cx="148050" cy="129750"/>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7" name="Google Shape;171;p33">
              <a:extLst>
                <a:ext uri="{FF2B5EF4-FFF2-40B4-BE49-F238E27FC236}">
                  <a16:creationId xmlns:a16="http://schemas.microsoft.com/office/drawing/2014/main" id="{04216879-20AF-46D7-9789-89581DE339FF}"/>
                </a:ext>
              </a:extLst>
            </p:cNvPr>
            <p:cNvSpPr/>
            <p:nvPr/>
          </p:nvSpPr>
          <p:spPr>
            <a:xfrm>
              <a:off x="-572300" y="3140075"/>
              <a:ext cx="156950" cy="27225"/>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wrap="square" lIns="91425" tIns="91425" rIns="91425" bIns="91425" anchor="ctr" anchorCtr="0">
              <a:noAutofit/>
            </a:bodyPr>
            <a:lstStyle/>
            <a:p>
              <a:endParaRPr>
                <a:latin typeface="+mj-lt"/>
              </a:endParaRPr>
            </a:p>
          </p:txBody>
        </p:sp>
        <p:sp>
          <p:nvSpPr>
            <p:cNvPr id="38" name="Google Shape;172;p33">
              <a:extLst>
                <a:ext uri="{FF2B5EF4-FFF2-40B4-BE49-F238E27FC236}">
                  <a16:creationId xmlns:a16="http://schemas.microsoft.com/office/drawing/2014/main" id="{E0ACF22B-F444-49BC-A17E-54DC9D12BD62}"/>
                </a:ext>
              </a:extLst>
            </p:cNvPr>
            <p:cNvSpPr/>
            <p:nvPr/>
          </p:nvSpPr>
          <p:spPr>
            <a:xfrm>
              <a:off x="-1012725" y="3059000"/>
              <a:ext cx="52850" cy="46575"/>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wrap="square" lIns="91425" tIns="91425" rIns="91425" bIns="91425" anchor="ctr" anchorCtr="0">
              <a:noAutofit/>
            </a:bodyPr>
            <a:lstStyle/>
            <a:p>
              <a:endParaRPr>
                <a:latin typeface="+mj-lt"/>
              </a:endParaRPr>
            </a:p>
          </p:txBody>
        </p:sp>
        <p:sp>
          <p:nvSpPr>
            <p:cNvPr id="39" name="Google Shape;173;p33">
              <a:extLst>
                <a:ext uri="{FF2B5EF4-FFF2-40B4-BE49-F238E27FC236}">
                  <a16:creationId xmlns:a16="http://schemas.microsoft.com/office/drawing/2014/main" id="{32D355BD-80D1-4634-9BFA-ACF96AA0579A}"/>
                </a:ext>
              </a:extLst>
            </p:cNvPr>
            <p:cNvSpPr/>
            <p:nvPr/>
          </p:nvSpPr>
          <p:spPr>
            <a:xfrm>
              <a:off x="-1025825" y="3053775"/>
              <a:ext cx="13625" cy="5250"/>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wrap="square" lIns="91425" tIns="91425" rIns="91425" bIns="91425" anchor="ctr" anchorCtr="0">
              <a:noAutofit/>
            </a:bodyPr>
            <a:lstStyle/>
            <a:p>
              <a:endParaRPr>
                <a:latin typeface="+mj-lt"/>
              </a:endParaRPr>
            </a:p>
          </p:txBody>
        </p:sp>
        <p:sp>
          <p:nvSpPr>
            <p:cNvPr id="40" name="Google Shape;174;p33">
              <a:extLst>
                <a:ext uri="{FF2B5EF4-FFF2-40B4-BE49-F238E27FC236}">
                  <a16:creationId xmlns:a16="http://schemas.microsoft.com/office/drawing/2014/main" id="{77298DB3-5C26-45C8-983D-D47B909E9848}"/>
                </a:ext>
              </a:extLst>
            </p:cNvPr>
            <p:cNvSpPr/>
            <p:nvPr/>
          </p:nvSpPr>
          <p:spPr>
            <a:xfrm>
              <a:off x="-922775" y="2765025"/>
              <a:ext cx="278850" cy="100450"/>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41" name="Google Shape;175;p33">
              <a:extLst>
                <a:ext uri="{FF2B5EF4-FFF2-40B4-BE49-F238E27FC236}">
                  <a16:creationId xmlns:a16="http://schemas.microsoft.com/office/drawing/2014/main" id="{66FE055A-BC37-4763-9871-8B896036B21F}"/>
                </a:ext>
              </a:extLst>
            </p:cNvPr>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42" name="Google Shape;176;p33">
              <a:extLst>
                <a:ext uri="{FF2B5EF4-FFF2-40B4-BE49-F238E27FC236}">
                  <a16:creationId xmlns:a16="http://schemas.microsoft.com/office/drawing/2014/main" id="{9874FD2F-BDEC-4DE6-9F2C-A625F283AAD9}"/>
                </a:ext>
              </a:extLst>
            </p:cNvPr>
            <p:cNvSpPr/>
            <p:nvPr/>
          </p:nvSpPr>
          <p:spPr>
            <a:xfrm>
              <a:off x="-956775" y="2745150"/>
              <a:ext cx="339000" cy="142825"/>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43" name="Google Shape;177;p33">
              <a:extLst>
                <a:ext uri="{FF2B5EF4-FFF2-40B4-BE49-F238E27FC236}">
                  <a16:creationId xmlns:a16="http://schemas.microsoft.com/office/drawing/2014/main" id="{DA75656B-E696-455F-B4EA-7C1BE64B9ECD}"/>
                </a:ext>
              </a:extLst>
            </p:cNvPr>
            <p:cNvSpPr/>
            <p:nvPr/>
          </p:nvSpPr>
          <p:spPr>
            <a:xfrm>
              <a:off x="-604200" y="2736250"/>
              <a:ext cx="263125" cy="23907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sp>
        <p:nvSpPr>
          <p:cNvPr id="128" name="Google Shape;262;p33">
            <a:extLst>
              <a:ext uri="{FF2B5EF4-FFF2-40B4-BE49-F238E27FC236}">
                <a16:creationId xmlns:a16="http://schemas.microsoft.com/office/drawing/2014/main" id="{0D5AEE75-839E-4E49-B544-558E1CFEC82F}"/>
              </a:ext>
            </a:extLst>
          </p:cNvPr>
          <p:cNvSpPr/>
          <p:nvPr/>
        </p:nvSpPr>
        <p:spPr>
          <a:xfrm>
            <a:off x="3414205" y="4102900"/>
            <a:ext cx="5333429" cy="171605"/>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705" tIns="121705" rIns="121705" bIns="121705" anchor="ctr" anchorCtr="0">
            <a:noAutofit/>
          </a:bodyPr>
          <a:lstStyle/>
          <a:p>
            <a:endParaRPr>
              <a:latin typeface="+mj-lt"/>
            </a:endParaRPr>
          </a:p>
        </p:txBody>
      </p:sp>
      <p:grpSp>
        <p:nvGrpSpPr>
          <p:cNvPr id="129" name="Google Shape;263;p33">
            <a:extLst>
              <a:ext uri="{FF2B5EF4-FFF2-40B4-BE49-F238E27FC236}">
                <a16:creationId xmlns:a16="http://schemas.microsoft.com/office/drawing/2014/main" id="{5675FBF0-4776-4F10-A2BA-2F4782174657}"/>
              </a:ext>
            </a:extLst>
          </p:cNvPr>
          <p:cNvGrpSpPr/>
          <p:nvPr/>
        </p:nvGrpSpPr>
        <p:grpSpPr>
          <a:xfrm>
            <a:off x="55812" y="332167"/>
            <a:ext cx="809858" cy="543333"/>
            <a:chOff x="4137713" y="525925"/>
            <a:chExt cx="608900" cy="407500"/>
          </a:xfrm>
        </p:grpSpPr>
        <p:sp>
          <p:nvSpPr>
            <p:cNvPr id="130" name="Google Shape;264;p33">
              <a:extLst>
                <a:ext uri="{FF2B5EF4-FFF2-40B4-BE49-F238E27FC236}">
                  <a16:creationId xmlns:a16="http://schemas.microsoft.com/office/drawing/2014/main" id="{6DD3DC33-4D1C-43EA-A0F4-CFA23EF02573}"/>
                </a:ext>
              </a:extLst>
            </p:cNvPr>
            <p:cNvSpPr/>
            <p:nvPr/>
          </p:nvSpPr>
          <p:spPr>
            <a:xfrm>
              <a:off x="4168063" y="559925"/>
              <a:ext cx="556575" cy="353625"/>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31" name="Google Shape;265;p33">
              <a:extLst>
                <a:ext uri="{FF2B5EF4-FFF2-40B4-BE49-F238E27FC236}">
                  <a16:creationId xmlns:a16="http://schemas.microsoft.com/office/drawing/2014/main" id="{6F81370D-3B95-47E6-AB5D-3AFEC14DDF65}"/>
                </a:ext>
              </a:extLst>
            </p:cNvPr>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132" name="Google Shape;266;p33">
            <a:extLst>
              <a:ext uri="{FF2B5EF4-FFF2-40B4-BE49-F238E27FC236}">
                <a16:creationId xmlns:a16="http://schemas.microsoft.com/office/drawing/2014/main" id="{0F75D4E7-7D36-4137-A61A-DE0CF177B1F7}"/>
              </a:ext>
            </a:extLst>
          </p:cNvPr>
          <p:cNvGrpSpPr/>
          <p:nvPr/>
        </p:nvGrpSpPr>
        <p:grpSpPr>
          <a:xfrm>
            <a:off x="641394" y="961101"/>
            <a:ext cx="632465" cy="383633"/>
            <a:chOff x="622013" y="907250"/>
            <a:chExt cx="475525" cy="287725"/>
          </a:xfrm>
        </p:grpSpPr>
        <p:sp>
          <p:nvSpPr>
            <p:cNvPr id="133" name="Google Shape;267;p33">
              <a:extLst>
                <a:ext uri="{FF2B5EF4-FFF2-40B4-BE49-F238E27FC236}">
                  <a16:creationId xmlns:a16="http://schemas.microsoft.com/office/drawing/2014/main" id="{F880CDB3-311A-422A-A31F-AD9F6F58828B}"/>
                </a:ext>
              </a:extLst>
            </p:cNvPr>
            <p:cNvSpPr/>
            <p:nvPr/>
          </p:nvSpPr>
          <p:spPr>
            <a:xfrm>
              <a:off x="650263" y="929225"/>
              <a:ext cx="423725" cy="240125"/>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34" name="Google Shape;268;p33">
              <a:extLst>
                <a:ext uri="{FF2B5EF4-FFF2-40B4-BE49-F238E27FC236}">
                  <a16:creationId xmlns:a16="http://schemas.microsoft.com/office/drawing/2014/main" id="{CDFFBB53-A2C3-453D-B5C0-9870A03BFC5B}"/>
                </a:ext>
              </a:extLst>
            </p:cNvPr>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135" name="Google Shape;269;p33">
            <a:extLst>
              <a:ext uri="{FF2B5EF4-FFF2-40B4-BE49-F238E27FC236}">
                <a16:creationId xmlns:a16="http://schemas.microsoft.com/office/drawing/2014/main" id="{CA33164C-EE26-452F-AEBD-45671F293927}"/>
              </a:ext>
            </a:extLst>
          </p:cNvPr>
          <p:cNvGrpSpPr/>
          <p:nvPr/>
        </p:nvGrpSpPr>
        <p:grpSpPr>
          <a:xfrm>
            <a:off x="5652665" y="6279134"/>
            <a:ext cx="856476" cy="260900"/>
            <a:chOff x="806663" y="3241275"/>
            <a:chExt cx="643950" cy="195675"/>
          </a:xfrm>
        </p:grpSpPr>
        <p:sp>
          <p:nvSpPr>
            <p:cNvPr id="136" name="Google Shape;270;p33">
              <a:extLst>
                <a:ext uri="{FF2B5EF4-FFF2-40B4-BE49-F238E27FC236}">
                  <a16:creationId xmlns:a16="http://schemas.microsoft.com/office/drawing/2014/main" id="{46AEFFAC-7485-4541-BCD7-64EFC2961F77}"/>
                </a:ext>
              </a:extLst>
            </p:cNvPr>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wrap="square" lIns="91425" tIns="91425" rIns="91425" bIns="91425" anchor="ctr" anchorCtr="0">
              <a:noAutofit/>
            </a:bodyPr>
            <a:lstStyle/>
            <a:p>
              <a:endParaRPr>
                <a:latin typeface="+mj-lt"/>
              </a:endParaRPr>
            </a:p>
          </p:txBody>
        </p:sp>
        <p:sp>
          <p:nvSpPr>
            <p:cNvPr id="137" name="Google Shape;271;p33">
              <a:extLst>
                <a:ext uri="{FF2B5EF4-FFF2-40B4-BE49-F238E27FC236}">
                  <a16:creationId xmlns:a16="http://schemas.microsoft.com/office/drawing/2014/main" id="{E1DDDECE-43CE-4975-800E-FAD09926AAB3}"/>
                </a:ext>
              </a:extLst>
            </p:cNvPr>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sp>
        <p:nvSpPr>
          <p:cNvPr id="138" name="TextBox 137">
            <a:extLst>
              <a:ext uri="{FF2B5EF4-FFF2-40B4-BE49-F238E27FC236}">
                <a16:creationId xmlns:a16="http://schemas.microsoft.com/office/drawing/2014/main" id="{3EE88DAF-1AAA-451C-A06B-23D6F834DD89}"/>
              </a:ext>
            </a:extLst>
          </p:cNvPr>
          <p:cNvSpPr txBox="1"/>
          <p:nvPr/>
        </p:nvSpPr>
        <p:spPr>
          <a:xfrm>
            <a:off x="1628415" y="707451"/>
            <a:ext cx="8431683" cy="1323439"/>
          </a:xfrm>
          <a:prstGeom prst="rect">
            <a:avLst/>
          </a:prstGeom>
          <a:noFill/>
        </p:spPr>
        <p:txBody>
          <a:bodyPr wrap="square" rtlCol="0">
            <a:spAutoFit/>
          </a:bodyPr>
          <a:lstStyle/>
          <a:p>
            <a:pPr algn="ctr"/>
            <a:r>
              <a:rPr lang="en-US" sz="4000">
                <a:solidFill>
                  <a:schemeClr val="tx1"/>
                </a:solidFill>
                <a:latin typeface="+mj-lt"/>
                <a:ea typeface="Arial-Rounded" pitchFamily="34" charset="0"/>
                <a:cs typeface="Arial-Rounded" pitchFamily="34" charset="0"/>
              </a:rPr>
              <a:t>Thứ …. ngày … tháng ….. năm 2022 </a:t>
            </a:r>
          </a:p>
        </p:txBody>
      </p:sp>
      <p:sp>
        <p:nvSpPr>
          <p:cNvPr id="139" name="TextBox 138">
            <a:extLst>
              <a:ext uri="{FF2B5EF4-FFF2-40B4-BE49-F238E27FC236}">
                <a16:creationId xmlns:a16="http://schemas.microsoft.com/office/drawing/2014/main" id="{B8A520BC-A0AE-41C8-888A-1AE795691C2C}"/>
              </a:ext>
            </a:extLst>
          </p:cNvPr>
          <p:cNvSpPr txBox="1"/>
          <p:nvPr/>
        </p:nvSpPr>
        <p:spPr>
          <a:xfrm>
            <a:off x="6919119" y="4937264"/>
            <a:ext cx="1365256" cy="707872"/>
          </a:xfrm>
          <a:prstGeom prst="rect">
            <a:avLst/>
          </a:prstGeom>
          <a:solidFill>
            <a:schemeClr val="accent1">
              <a:lumMod val="20000"/>
              <a:lumOff val="80000"/>
            </a:schemeClr>
          </a:solidFill>
          <a:ln>
            <a:noFill/>
          </a:ln>
        </p:spPr>
        <p:txBody>
          <a:bodyPr wrap="square" lIns="91428" tIns="45713" rIns="91428" bIns="45713" rtlCol="0">
            <a:spAutoFit/>
          </a:bodyPr>
          <a:lstStyle/>
          <a:p>
            <a:pPr algn="ctr"/>
            <a:r>
              <a:rPr lang="en-US" sz="4000">
                <a:solidFill>
                  <a:srgbClr val="0070C0"/>
                </a:solidFill>
                <a:latin typeface="+mj-lt"/>
                <a:ea typeface="Arial-Rounded" pitchFamily="34" charset="0"/>
                <a:cs typeface="Arial-Rounded" pitchFamily="34" charset="0"/>
              </a:rPr>
              <a:t>S/57</a:t>
            </a:r>
          </a:p>
        </p:txBody>
      </p:sp>
      <p:sp>
        <p:nvSpPr>
          <p:cNvPr id="140" name="Google Shape;145;p39">
            <a:extLst>
              <a:ext uri="{FF2B5EF4-FFF2-40B4-BE49-F238E27FC236}">
                <a16:creationId xmlns:a16="http://schemas.microsoft.com/office/drawing/2014/main" id="{C6D088C7-C0FA-434F-BF20-CD78C4A14295}"/>
              </a:ext>
            </a:extLst>
          </p:cNvPr>
          <p:cNvSpPr txBox="1">
            <a:spLocks/>
          </p:cNvSpPr>
          <p:nvPr/>
        </p:nvSpPr>
        <p:spPr>
          <a:xfrm>
            <a:off x="1889919" y="2914650"/>
            <a:ext cx="8180388" cy="1352550"/>
          </a:xfrm>
          <a:prstGeom prst="rect">
            <a:avLst/>
          </a:prstGeom>
          <a:noFill/>
          <a:ln>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lnSpc>
                <a:spcPct val="150000"/>
              </a:lnSpc>
            </a:pPr>
            <a:r>
              <a:rPr lang="en-US" sz="4000">
                <a:latin typeface="+mj-lt"/>
                <a:ea typeface="Arial-Rounded" pitchFamily="34" charset="0"/>
                <a:cs typeface="Arial-Rounded" pitchFamily="34" charset="0"/>
              </a:rPr>
              <a:t>Nghe – viết:</a:t>
            </a:r>
            <a:br>
              <a:rPr lang="en-US" sz="4000">
                <a:latin typeface="+mj-lt"/>
                <a:ea typeface="Arial-Rounded" pitchFamily="34" charset="0"/>
                <a:cs typeface="Arial-Rounded" pitchFamily="34" charset="0"/>
              </a:rPr>
            </a:br>
            <a:r>
              <a:rPr lang="en-US" sz="6000">
                <a:latin typeface="+mj-lt"/>
                <a:ea typeface="Arial-Rounded" pitchFamily="34" charset="0"/>
                <a:cs typeface="Arial-Rounded" pitchFamily="34" charset="0"/>
              </a:rPr>
              <a:t>Cỏ non cười rồi</a:t>
            </a:r>
            <a:endParaRPr lang="vi-VN" sz="4800" b="1">
              <a:latin typeface="+mj-lt"/>
              <a:ea typeface="Arial-Rounded" pitchFamily="34" charset="0"/>
              <a:cs typeface="Arial-Rounded" pitchFamily="34" charset="0"/>
            </a:endParaRPr>
          </a:p>
        </p:txBody>
      </p:sp>
      <p:pic>
        <p:nvPicPr>
          <p:cNvPr id="4" name="Picture 3">
            <a:extLst>
              <a:ext uri="{FF2B5EF4-FFF2-40B4-BE49-F238E27FC236}">
                <a16:creationId xmlns:a16="http://schemas.microsoft.com/office/drawing/2014/main" id="{1E431D46-6279-4B9A-90DF-CD74A21952EB}"/>
              </a:ext>
            </a:extLst>
          </p:cNvPr>
          <p:cNvPicPr>
            <a:picLocks noChangeAspect="1"/>
          </p:cNvPicPr>
          <p:nvPr/>
        </p:nvPicPr>
        <p:blipFill>
          <a:blip r:embed="rId3"/>
          <a:stretch>
            <a:fillRect/>
          </a:stretch>
        </p:blipFill>
        <p:spPr>
          <a:xfrm>
            <a:off x="629454" y="3225304"/>
            <a:ext cx="2347163" cy="3292125"/>
          </a:xfrm>
          <a:prstGeom prst="rect">
            <a:avLst/>
          </a:prstGeom>
        </p:spPr>
      </p:pic>
      <p:pic>
        <p:nvPicPr>
          <p:cNvPr id="5" name="Picture 4">
            <a:extLst>
              <a:ext uri="{FF2B5EF4-FFF2-40B4-BE49-F238E27FC236}">
                <a16:creationId xmlns:a16="http://schemas.microsoft.com/office/drawing/2014/main" id="{48ABEB49-6E73-44CF-ACCB-AEF19D1DF9ED}"/>
              </a:ext>
            </a:extLst>
          </p:cNvPr>
          <p:cNvPicPr>
            <a:picLocks noChangeAspect="1"/>
          </p:cNvPicPr>
          <p:nvPr/>
        </p:nvPicPr>
        <p:blipFill>
          <a:blip r:embed="rId4"/>
          <a:stretch>
            <a:fillRect/>
          </a:stretch>
        </p:blipFill>
        <p:spPr>
          <a:xfrm>
            <a:off x="8240692" y="4014651"/>
            <a:ext cx="3158002" cy="2414225"/>
          </a:xfrm>
          <a:prstGeom prst="rect">
            <a:avLst/>
          </a:prstGeom>
        </p:spPr>
      </p:pic>
    </p:spTree>
    <p:extLst>
      <p:ext uri="{BB962C8B-B14F-4D97-AF65-F5344CB8AC3E}">
        <p14:creationId xmlns:p14="http://schemas.microsoft.com/office/powerpoint/2010/main" val="302460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B41CB57-8F78-4FE7-BA97-4B9860325E2C}"/>
              </a:ext>
            </a:extLst>
          </p:cNvPr>
          <p:cNvSpPr txBox="1"/>
          <p:nvPr/>
        </p:nvSpPr>
        <p:spPr>
          <a:xfrm>
            <a:off x="856551" y="2286000"/>
            <a:ext cx="10448735" cy="3416187"/>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Én nâu gọi các bạn của mình đến. Suốt đêm, cả đàn đi tìm cỏ khô tết thành dòng chữ “Không giẫm chân lên cỏ!”, rồi đặt trên bãi cỏ. Xong việc, én nâu tươi cười bảo cỏ non:</a:t>
            </a:r>
          </a:p>
          <a:p>
            <a:pPr algn="just"/>
            <a:r>
              <a:rPr lang="en-US" sz="3600">
                <a:latin typeface="+mj-lt"/>
                <a:ea typeface="Arial-Rounded" panose="020B0500000000000000" pitchFamily="34" charset="0"/>
                <a:cs typeface="Arial-Rounded" panose="020B0500000000000000" pitchFamily="34" charset="0"/>
              </a:rPr>
              <a:t>	 - Từ nay em yên tâm rồi! Không còn ai giẫm lên em nữa đâu.</a:t>
            </a:r>
            <a:endParaRPr lang="en-US" sz="3600" dirty="0">
              <a:latin typeface="+mj-lt"/>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F653C1CB-2E03-4E23-837B-86F9E1D040C8}"/>
              </a:ext>
            </a:extLst>
          </p:cNvPr>
          <p:cNvGrpSpPr/>
          <p:nvPr/>
        </p:nvGrpSpPr>
        <p:grpSpPr>
          <a:xfrm>
            <a:off x="549086" y="399169"/>
            <a:ext cx="11049001" cy="731520"/>
            <a:chOff x="280267" y="915918"/>
            <a:chExt cx="11049001" cy="731520"/>
          </a:xfrm>
        </p:grpSpPr>
        <p:grpSp>
          <p:nvGrpSpPr>
            <p:cNvPr id="4" name="Group 3">
              <a:extLst>
                <a:ext uri="{FF2B5EF4-FFF2-40B4-BE49-F238E27FC236}">
                  <a16:creationId xmlns:a16="http://schemas.microsoft.com/office/drawing/2014/main" id="{796DA6AB-0C05-4E8E-BEF2-F93BA6DA8506}"/>
                </a:ext>
              </a:extLst>
            </p:cNvPr>
            <p:cNvGrpSpPr/>
            <p:nvPr/>
          </p:nvGrpSpPr>
          <p:grpSpPr>
            <a:xfrm>
              <a:off x="280267" y="915918"/>
              <a:ext cx="758018" cy="731520"/>
              <a:chOff x="3041858" y="1727884"/>
              <a:chExt cx="1240359" cy="1188720"/>
            </a:xfrm>
          </p:grpSpPr>
          <p:sp>
            <p:nvSpPr>
              <p:cNvPr id="6" name="Google Shape;418;p36">
                <a:extLst>
                  <a:ext uri="{FF2B5EF4-FFF2-40B4-BE49-F238E27FC236}">
                    <a16:creationId xmlns:a16="http://schemas.microsoft.com/office/drawing/2014/main" id="{9139949B-959A-477F-B50F-DE83681594A2}"/>
                  </a:ext>
                </a:extLst>
              </p:cNvPr>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chemeClr val="tx1"/>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E5669EA9-E732-42DA-A8C2-2873C191C601}"/>
                  </a:ext>
                </a:extLst>
              </p:cNvPr>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3AF43753-0D70-4854-8B8C-47937B172D56}"/>
                </a:ext>
              </a:extLst>
            </p:cNvPr>
            <p:cNvSpPr txBox="1"/>
            <p:nvPr/>
          </p:nvSpPr>
          <p:spPr>
            <a:xfrm>
              <a:off x="1033374" y="982164"/>
              <a:ext cx="10295894" cy="646331"/>
            </a:xfrm>
            <a:prstGeom prst="rect">
              <a:avLst/>
            </a:prstGeom>
            <a:noFill/>
          </p:spPr>
          <p:txBody>
            <a:bodyPr wrap="square" rtlCol="0">
              <a:spAutoFit/>
            </a:bodyPr>
            <a:lstStyle/>
            <a:p>
              <a:pPr algn="just"/>
              <a:r>
                <a:rPr lang="en-US" sz="3600">
                  <a:solidFill>
                    <a:srgbClr val="002060"/>
                  </a:solidFill>
                  <a:latin typeface="+mj-lt"/>
                  <a:ea typeface="Arial-Rounded" pitchFamily="34" charset="0"/>
                  <a:cs typeface="Arial-Rounded" pitchFamily="34" charset="0"/>
                </a:rPr>
                <a:t>Nghe – viết: </a:t>
              </a:r>
              <a:r>
                <a:rPr lang="en-US" sz="3600" i="1">
                  <a:solidFill>
                    <a:srgbClr val="002060"/>
                  </a:solidFill>
                  <a:latin typeface="+mj-lt"/>
                  <a:ea typeface="Arial-Rounded" pitchFamily="34" charset="0"/>
                  <a:cs typeface="Arial-Rounded" pitchFamily="34" charset="0"/>
                </a:rPr>
                <a:t>Cỏ non cười rồi</a:t>
              </a:r>
              <a:endParaRPr lang="en-US" sz="3600">
                <a:solidFill>
                  <a:srgbClr val="002060"/>
                </a:solidFill>
                <a:latin typeface="+mj-lt"/>
                <a:ea typeface="Arial-Rounded" pitchFamily="34" charset="0"/>
                <a:cs typeface="Arial-Rounded" pitchFamily="34" charset="0"/>
              </a:endParaRPr>
            </a:p>
          </p:txBody>
        </p:sp>
      </p:grpSp>
      <p:sp>
        <p:nvSpPr>
          <p:cNvPr id="14" name="TextBox 13">
            <a:extLst>
              <a:ext uri="{FF2B5EF4-FFF2-40B4-BE49-F238E27FC236}">
                <a16:creationId xmlns:a16="http://schemas.microsoft.com/office/drawing/2014/main" id="{D553B6A6-4A21-4A5B-9BAB-013539211DC5}"/>
              </a:ext>
            </a:extLst>
          </p:cNvPr>
          <p:cNvSpPr txBox="1"/>
          <p:nvPr/>
        </p:nvSpPr>
        <p:spPr>
          <a:xfrm>
            <a:off x="3642519" y="1424017"/>
            <a:ext cx="4876800" cy="707753"/>
          </a:xfrm>
          <a:prstGeom prst="rect">
            <a:avLst/>
          </a:prstGeom>
          <a:noFill/>
        </p:spPr>
        <p:txBody>
          <a:bodyPr wrap="square" lIns="91305" tIns="45654" rIns="91305" bIns="45654" rtlCol="0">
            <a:spAutoFit/>
          </a:bodyPr>
          <a:lstStyle/>
          <a:p>
            <a:pPr algn="ctr"/>
            <a:r>
              <a:rPr lang="en-US" sz="4000" b="1">
                <a:latin typeface="+mj-lt"/>
                <a:ea typeface="Arial-Rounded" panose="020B0500000000000000" pitchFamily="34" charset="0"/>
                <a:cs typeface="Arial-Rounded" panose="020B0500000000000000" pitchFamily="34" charset="0"/>
              </a:rPr>
              <a:t>Cỏ non cười rồi</a:t>
            </a:r>
            <a:endParaRPr lang="en-US" sz="4000" b="1" dirty="0">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94353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E556BD-AB95-4768-A392-1B603B358458}"/>
              </a:ext>
            </a:extLst>
          </p:cNvPr>
          <p:cNvGrpSpPr/>
          <p:nvPr/>
        </p:nvGrpSpPr>
        <p:grpSpPr>
          <a:xfrm>
            <a:off x="157020" y="616284"/>
            <a:ext cx="4631998" cy="2965116"/>
            <a:chOff x="1121" y="616284"/>
            <a:chExt cx="4631998" cy="2965116"/>
          </a:xfrm>
        </p:grpSpPr>
        <p:sp>
          <p:nvSpPr>
            <p:cNvPr id="3" name="Cloud Callout 10">
              <a:extLst>
                <a:ext uri="{FF2B5EF4-FFF2-40B4-BE49-F238E27FC236}">
                  <a16:creationId xmlns:a16="http://schemas.microsoft.com/office/drawing/2014/main" id="{FDEA5465-9D9D-401A-B8D3-5AF339B5944C}"/>
                </a:ext>
              </a:extLst>
            </p:cNvPr>
            <p:cNvSpPr/>
            <p:nvPr/>
          </p:nvSpPr>
          <p:spPr>
            <a:xfrm>
              <a:off x="1121" y="616284"/>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4" name="TextBox 3">
              <a:extLst>
                <a:ext uri="{FF2B5EF4-FFF2-40B4-BE49-F238E27FC236}">
                  <a16:creationId xmlns:a16="http://schemas.microsoft.com/office/drawing/2014/main" id="{F3C0E278-3AAD-445B-BC77-EFA2913836EF}"/>
                </a:ext>
              </a:extLst>
            </p:cNvPr>
            <p:cNvSpPr txBox="1"/>
            <p:nvPr/>
          </p:nvSpPr>
          <p:spPr>
            <a:xfrm>
              <a:off x="463166" y="1047750"/>
              <a:ext cx="3404454" cy="1754326"/>
            </a:xfrm>
            <a:prstGeom prst="rect">
              <a:avLst/>
            </a:prstGeom>
            <a:noFill/>
          </p:spPr>
          <p:txBody>
            <a:bodyPr wrap="square" rtlCol="0">
              <a:spAutoFit/>
            </a:bodyPr>
            <a:lstStyle/>
            <a:p>
              <a:pPr algn="ctr"/>
              <a:r>
                <a:rPr lang="en-US" sz="3600">
                  <a:latin typeface="+mj-lt"/>
                  <a:ea typeface="Arial-Rounded" pitchFamily="34" charset="0"/>
                  <a:cs typeface="Arial-Rounded" pitchFamily="34" charset="0"/>
                </a:rPr>
                <a:t>Nội dung bài viết gồm có mấy  câu?</a:t>
              </a:r>
            </a:p>
          </p:txBody>
        </p:sp>
      </p:grpSp>
      <p:pic>
        <p:nvPicPr>
          <p:cNvPr id="5" name="Picture 4">
            <a:extLst>
              <a:ext uri="{FF2B5EF4-FFF2-40B4-BE49-F238E27FC236}">
                <a16:creationId xmlns:a16="http://schemas.microsoft.com/office/drawing/2014/main" id="{986A7449-6D59-4F1F-87F7-B06B1A2D6F4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27" b="87552" l="15607" r="46676">
                        <a14:foregroundMark x1="25434" y1="66154" x2="26445" y2="71748"/>
                        <a14:foregroundMark x1="28902" y1="62378" x2="27890" y2="75385"/>
                        <a14:foregroundMark x1="36127" y1="61399" x2="37572" y2="73986"/>
                        <a14:foregroundMark x1="34104" y1="68951" x2="35549" y2="79161"/>
                      </a14:backgroundRemoval>
                    </a14:imgEffect>
                  </a14:imgLayer>
                </a14:imgProps>
              </a:ext>
              <a:ext uri="{28A0092B-C50C-407E-A947-70E740481C1C}">
                <a14:useLocalDpi xmlns:a14="http://schemas.microsoft.com/office/drawing/2010/main" val="0"/>
              </a:ext>
            </a:extLst>
          </a:blip>
          <a:srcRect l="14933" t="15472" r="50000" b="11945"/>
          <a:stretch/>
        </p:blipFill>
        <p:spPr>
          <a:xfrm>
            <a:off x="373233" y="4388507"/>
            <a:ext cx="1007991" cy="2155222"/>
          </a:xfrm>
          <a:prstGeom prst="rect">
            <a:avLst/>
          </a:prstGeom>
        </p:spPr>
      </p:pic>
      <p:grpSp>
        <p:nvGrpSpPr>
          <p:cNvPr id="9" name="Group 8">
            <a:extLst>
              <a:ext uri="{FF2B5EF4-FFF2-40B4-BE49-F238E27FC236}">
                <a16:creationId xmlns:a16="http://schemas.microsoft.com/office/drawing/2014/main" id="{4BD677AA-57BB-46C7-9977-D7626A04B631}"/>
              </a:ext>
            </a:extLst>
          </p:cNvPr>
          <p:cNvGrpSpPr/>
          <p:nvPr/>
        </p:nvGrpSpPr>
        <p:grpSpPr>
          <a:xfrm>
            <a:off x="161992" y="608535"/>
            <a:ext cx="4631998" cy="2965116"/>
            <a:chOff x="-32858" y="577308"/>
            <a:chExt cx="4631998" cy="2965116"/>
          </a:xfrm>
        </p:grpSpPr>
        <p:sp>
          <p:nvSpPr>
            <p:cNvPr id="10" name="Cloud Callout 15">
              <a:extLst>
                <a:ext uri="{FF2B5EF4-FFF2-40B4-BE49-F238E27FC236}">
                  <a16:creationId xmlns:a16="http://schemas.microsoft.com/office/drawing/2014/main" id="{2E2E842C-065F-4AE2-AAD7-9B3A8CADCBBD}"/>
                </a:ext>
              </a:extLst>
            </p:cNvPr>
            <p:cNvSpPr/>
            <p:nvPr/>
          </p:nvSpPr>
          <p:spPr>
            <a:xfrm>
              <a:off x="-32858" y="577308"/>
              <a:ext cx="4631998" cy="2965116"/>
            </a:xfrm>
            <a:prstGeom prst="cloudCallout">
              <a:avLst>
                <a:gd name="adj1" fmla="val -29798"/>
                <a:gd name="adj2" fmla="val 64427"/>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11" name="TextBox 10">
              <a:extLst>
                <a:ext uri="{FF2B5EF4-FFF2-40B4-BE49-F238E27FC236}">
                  <a16:creationId xmlns:a16="http://schemas.microsoft.com/office/drawing/2014/main" id="{A7194763-7344-485B-A46B-466546DDB615}"/>
                </a:ext>
              </a:extLst>
            </p:cNvPr>
            <p:cNvSpPr txBox="1"/>
            <p:nvPr/>
          </p:nvSpPr>
          <p:spPr>
            <a:xfrm>
              <a:off x="463166" y="1047750"/>
              <a:ext cx="3404454" cy="1754326"/>
            </a:xfrm>
            <a:prstGeom prst="rect">
              <a:avLst/>
            </a:prstGeom>
            <a:noFill/>
          </p:spPr>
          <p:txBody>
            <a:bodyPr wrap="square" rtlCol="0">
              <a:spAutoFit/>
            </a:bodyPr>
            <a:lstStyle/>
            <a:p>
              <a:pPr algn="ctr"/>
              <a:r>
                <a:rPr lang="en-US" sz="3600">
                  <a:latin typeface="+mj-lt"/>
                  <a:ea typeface="Arial-Rounded" pitchFamily="34" charset="0"/>
                  <a:cs typeface="Arial-Rounded" pitchFamily="34" charset="0"/>
                </a:rPr>
                <a:t>Cần chú ý gì khi trình bày đoạn?</a:t>
              </a:r>
            </a:p>
          </p:txBody>
        </p:sp>
      </p:grpSp>
      <p:sp>
        <p:nvSpPr>
          <p:cNvPr id="16" name="TextBox 15">
            <a:extLst>
              <a:ext uri="{FF2B5EF4-FFF2-40B4-BE49-F238E27FC236}">
                <a16:creationId xmlns:a16="http://schemas.microsoft.com/office/drawing/2014/main" id="{1279BBF0-B25A-4C51-8602-729C130325F6}"/>
              </a:ext>
            </a:extLst>
          </p:cNvPr>
          <p:cNvSpPr txBox="1"/>
          <p:nvPr/>
        </p:nvSpPr>
        <p:spPr>
          <a:xfrm>
            <a:off x="4686648" y="1467486"/>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Én nâu gọi các bạn của mình đến. Suốt đêm, cả đàn đi tìm cỏ khô tết thành dòng chữ “Không giẫm chân lên cỏ!”, rồi đặt trên bãi cỏ. Xong việc, én nâu tươi cười bảo cỏ non:</a:t>
            </a:r>
          </a:p>
          <a:p>
            <a:pPr algn="just"/>
            <a:r>
              <a:rPr lang="en-US" sz="3600">
                <a:latin typeface="+mj-lt"/>
                <a:ea typeface="Arial-Rounded" panose="020B0500000000000000" pitchFamily="34" charset="0"/>
                <a:cs typeface="Arial-Rounded" panose="020B0500000000000000" pitchFamily="34" charset="0"/>
              </a:rPr>
              <a:t>	 - Từ nay em yên tâm rồi! Không còn ai giẫm lên em nữa đâu.</a:t>
            </a:r>
            <a:endParaRPr lang="en-US" sz="3600" dirty="0">
              <a:latin typeface="+mj-lt"/>
              <a:ea typeface="Arial-Rounded" panose="020B0500000000000000" pitchFamily="34" charset="0"/>
              <a:cs typeface="Arial-Rounded" panose="020B0500000000000000" pitchFamily="34" charset="0"/>
            </a:endParaRPr>
          </a:p>
        </p:txBody>
      </p:sp>
      <p:sp>
        <p:nvSpPr>
          <p:cNvPr id="22" name="TextBox 21">
            <a:extLst>
              <a:ext uri="{FF2B5EF4-FFF2-40B4-BE49-F238E27FC236}">
                <a16:creationId xmlns:a16="http://schemas.microsoft.com/office/drawing/2014/main" id="{C1F27640-8AE7-4385-A1C3-0292C8F8C08E}"/>
              </a:ext>
            </a:extLst>
          </p:cNvPr>
          <p:cNvSpPr txBox="1"/>
          <p:nvPr/>
        </p:nvSpPr>
        <p:spPr>
          <a:xfrm>
            <a:off x="5738459" y="608535"/>
            <a:ext cx="4876800" cy="707753"/>
          </a:xfrm>
          <a:prstGeom prst="rect">
            <a:avLst/>
          </a:prstGeom>
          <a:noFill/>
        </p:spPr>
        <p:txBody>
          <a:bodyPr wrap="square" lIns="91305" tIns="45654" rIns="91305" bIns="45654" rtlCol="0">
            <a:spAutoFit/>
          </a:bodyPr>
          <a:lstStyle/>
          <a:p>
            <a:pPr algn="ctr"/>
            <a:r>
              <a:rPr lang="en-US" sz="4000" b="1">
                <a:latin typeface="+mj-lt"/>
                <a:ea typeface="Arial-Rounded" panose="020B0500000000000000" pitchFamily="34" charset="0"/>
                <a:cs typeface="Arial-Rounded" panose="020B0500000000000000" pitchFamily="34" charset="0"/>
              </a:rPr>
              <a:t>Cỏ non cười rồi</a:t>
            </a:r>
            <a:endParaRPr lang="en-US" sz="4000" b="1" dirty="0">
              <a:latin typeface="+mj-lt"/>
              <a:ea typeface="Arial-Rounded" panose="020B0500000000000000" pitchFamily="34" charset="0"/>
              <a:cs typeface="Arial-Rounded" panose="020B0500000000000000" pitchFamily="34" charset="0"/>
            </a:endParaRPr>
          </a:p>
        </p:txBody>
      </p:sp>
      <p:cxnSp>
        <p:nvCxnSpPr>
          <p:cNvPr id="7" name="Straight Arrow Connector 6">
            <a:extLst>
              <a:ext uri="{FF2B5EF4-FFF2-40B4-BE49-F238E27FC236}">
                <a16:creationId xmlns:a16="http://schemas.microsoft.com/office/drawing/2014/main" id="{10E3F923-2BBB-492F-B211-2D0D5B938822}"/>
              </a:ext>
            </a:extLst>
          </p:cNvPr>
          <p:cNvCxnSpPr/>
          <p:nvPr/>
        </p:nvCxnSpPr>
        <p:spPr>
          <a:xfrm>
            <a:off x="4789018" y="1828800"/>
            <a:ext cx="8247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0EAA3C2-CB9A-4EB3-8B71-16634E33FF71}"/>
              </a:ext>
            </a:extLst>
          </p:cNvPr>
          <p:cNvCxnSpPr/>
          <p:nvPr/>
        </p:nvCxnSpPr>
        <p:spPr>
          <a:xfrm>
            <a:off x="4898204" y="5091192"/>
            <a:ext cx="824757"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8CA1FC4-B229-483E-A88E-2F8D45850E03}"/>
              </a:ext>
            </a:extLst>
          </p:cNvPr>
          <p:cNvSpPr/>
          <p:nvPr/>
        </p:nvSpPr>
        <p:spPr>
          <a:xfrm>
            <a:off x="4328319" y="3064377"/>
            <a:ext cx="6629399" cy="714627"/>
          </a:xfrm>
          <a:prstGeom prst="ellipse">
            <a:avLst/>
          </a:prstGeom>
          <a:solidFill>
            <a:srgbClr val="FFC000"/>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71FD5D3-A7D1-413F-A70A-5A5E08C7C265}"/>
              </a:ext>
            </a:extLst>
          </p:cNvPr>
          <p:cNvSpPr txBox="1"/>
          <p:nvPr/>
        </p:nvSpPr>
        <p:spPr>
          <a:xfrm>
            <a:off x="4686648" y="1467486"/>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a:t>
            </a:r>
            <a:r>
              <a:rPr lang="en-US" sz="3600">
                <a:solidFill>
                  <a:srgbClr val="D60093"/>
                </a:solidFill>
                <a:latin typeface="+mj-lt"/>
                <a:ea typeface="Arial-Rounded" panose="020B0500000000000000" pitchFamily="34" charset="0"/>
                <a:cs typeface="Arial-Rounded" panose="020B0500000000000000" pitchFamily="34" charset="0"/>
              </a:rPr>
              <a:t>Én nâu gọi các bạn của mình đến.</a:t>
            </a:r>
            <a:r>
              <a:rPr lang="en-US" sz="3600">
                <a:latin typeface="+mj-lt"/>
                <a:ea typeface="Arial-Rounded" panose="020B0500000000000000" pitchFamily="34" charset="0"/>
                <a:cs typeface="Arial-Rounded" panose="020B0500000000000000" pitchFamily="34" charset="0"/>
              </a:rPr>
              <a:t> </a:t>
            </a:r>
            <a:r>
              <a:rPr lang="en-US" sz="3600">
                <a:solidFill>
                  <a:srgbClr val="002060"/>
                </a:solidFill>
                <a:latin typeface="+mj-lt"/>
                <a:ea typeface="Arial-Rounded" panose="020B0500000000000000" pitchFamily="34" charset="0"/>
                <a:cs typeface="Arial-Rounded" panose="020B0500000000000000" pitchFamily="34" charset="0"/>
              </a:rPr>
              <a:t>Suốt đêm, cả đàn đi tìm cỏ khô tết thành dòng chữ “Không giẫm chân lên cỏ!”, rồi đặt trên bãi cỏ. </a:t>
            </a:r>
            <a:r>
              <a:rPr lang="en-US" sz="3600">
                <a:solidFill>
                  <a:srgbClr val="00B050"/>
                </a:solidFill>
                <a:latin typeface="+mj-lt"/>
                <a:ea typeface="Arial-Rounded" panose="020B0500000000000000" pitchFamily="34" charset="0"/>
                <a:cs typeface="Arial-Rounded" panose="020B0500000000000000" pitchFamily="34" charset="0"/>
              </a:rPr>
              <a:t>Xong việc, én nâu tươi cười bảo cỏ non:</a:t>
            </a:r>
          </a:p>
          <a:p>
            <a:pPr algn="just"/>
            <a:r>
              <a:rPr lang="en-US" sz="3600">
                <a:solidFill>
                  <a:srgbClr val="00B050"/>
                </a:solidFill>
                <a:latin typeface="+mj-lt"/>
                <a:ea typeface="Arial-Rounded" panose="020B0500000000000000" pitchFamily="34" charset="0"/>
                <a:cs typeface="Arial-Rounded" panose="020B0500000000000000" pitchFamily="34" charset="0"/>
              </a:rPr>
              <a:t>	 - Từ nay em yên tâm rồi! </a:t>
            </a:r>
            <a:r>
              <a:rPr lang="en-US" sz="3600">
                <a:solidFill>
                  <a:srgbClr val="C00000"/>
                </a:solidFill>
                <a:latin typeface="+mj-lt"/>
                <a:ea typeface="Arial-Rounded" panose="020B0500000000000000" pitchFamily="34" charset="0"/>
                <a:cs typeface="Arial-Rounded" panose="020B0500000000000000" pitchFamily="34" charset="0"/>
              </a:rPr>
              <a:t>Không còn ai giẫm lên em nữa đâu.</a:t>
            </a:r>
            <a:endParaRPr lang="en-US" sz="3600" dirty="0">
              <a:solidFill>
                <a:srgbClr val="C00000"/>
              </a:solidFill>
              <a:latin typeface="+mj-lt"/>
              <a:ea typeface="Arial-Rounded" panose="020B0500000000000000" pitchFamily="34" charset="0"/>
              <a:cs typeface="Arial-Rounded" panose="020B0500000000000000" pitchFamily="34" charset="0"/>
            </a:endParaRPr>
          </a:p>
        </p:txBody>
      </p:sp>
      <p:sp>
        <p:nvSpPr>
          <p:cNvPr id="25" name="Oval 24">
            <a:extLst>
              <a:ext uri="{FF2B5EF4-FFF2-40B4-BE49-F238E27FC236}">
                <a16:creationId xmlns:a16="http://schemas.microsoft.com/office/drawing/2014/main" id="{16561D27-523D-46AA-B708-6B6F52D5AE56}"/>
              </a:ext>
            </a:extLst>
          </p:cNvPr>
          <p:cNvSpPr/>
          <p:nvPr/>
        </p:nvSpPr>
        <p:spPr>
          <a:xfrm>
            <a:off x="9904342" y="4402401"/>
            <a:ext cx="235659" cy="37994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4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10CB483-D501-492D-810A-3D3977EAF694}"/>
              </a:ext>
            </a:extLst>
          </p:cNvPr>
          <p:cNvGrpSpPr/>
          <p:nvPr/>
        </p:nvGrpSpPr>
        <p:grpSpPr>
          <a:xfrm>
            <a:off x="154518" y="616284"/>
            <a:ext cx="4173801" cy="2965116"/>
            <a:chOff x="1121" y="616284"/>
            <a:chExt cx="4391476" cy="2965116"/>
          </a:xfrm>
        </p:grpSpPr>
        <p:sp>
          <p:nvSpPr>
            <p:cNvPr id="6" name="Cloud Callout 33">
              <a:extLst>
                <a:ext uri="{FF2B5EF4-FFF2-40B4-BE49-F238E27FC236}">
                  <a16:creationId xmlns:a16="http://schemas.microsoft.com/office/drawing/2014/main" id="{4E689450-EC8C-46B3-A236-3A1497BD078A}"/>
                </a:ext>
              </a:extLst>
            </p:cNvPr>
            <p:cNvSpPr/>
            <p:nvPr/>
          </p:nvSpPr>
          <p:spPr>
            <a:xfrm>
              <a:off x="1121" y="616284"/>
              <a:ext cx="4391476"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j-lt"/>
              </a:endParaRPr>
            </a:p>
          </p:txBody>
        </p:sp>
        <p:sp>
          <p:nvSpPr>
            <p:cNvPr id="7" name="TextBox 6">
              <a:extLst>
                <a:ext uri="{FF2B5EF4-FFF2-40B4-BE49-F238E27FC236}">
                  <a16:creationId xmlns:a16="http://schemas.microsoft.com/office/drawing/2014/main" id="{EEA2E3E1-72D3-4514-B9E2-CB8B0200F69A}"/>
                </a:ext>
              </a:extLst>
            </p:cNvPr>
            <p:cNvSpPr txBox="1"/>
            <p:nvPr/>
          </p:nvSpPr>
          <p:spPr>
            <a:xfrm>
              <a:off x="95269" y="1267361"/>
              <a:ext cx="3829023" cy="1200329"/>
            </a:xfrm>
            <a:prstGeom prst="rect">
              <a:avLst/>
            </a:prstGeom>
            <a:noFill/>
          </p:spPr>
          <p:txBody>
            <a:bodyPr wrap="square" rtlCol="0">
              <a:spAutoFit/>
            </a:bodyPr>
            <a:lstStyle/>
            <a:p>
              <a:pPr algn="ctr"/>
              <a:r>
                <a:rPr lang="en-US" sz="3600">
                  <a:solidFill>
                    <a:srgbClr val="002060"/>
                  </a:solidFill>
                  <a:latin typeface="+mj-lt"/>
                  <a:ea typeface="Arial-Rounded" pitchFamily="34" charset="0"/>
                  <a:cs typeface="Arial-Rounded" pitchFamily="34" charset="0"/>
                </a:rPr>
                <a:t>Từ nào dễ viết lẫn trong bài?</a:t>
              </a:r>
            </a:p>
          </p:txBody>
        </p:sp>
      </p:grpSp>
      <p:sp>
        <p:nvSpPr>
          <p:cNvPr id="15" name="TextBox 14">
            <a:extLst>
              <a:ext uri="{FF2B5EF4-FFF2-40B4-BE49-F238E27FC236}">
                <a16:creationId xmlns:a16="http://schemas.microsoft.com/office/drawing/2014/main" id="{6D12E70A-0971-4705-B9A1-B20DCEE7CFAA}"/>
              </a:ext>
            </a:extLst>
          </p:cNvPr>
          <p:cNvSpPr txBox="1"/>
          <p:nvPr/>
        </p:nvSpPr>
        <p:spPr>
          <a:xfrm>
            <a:off x="4686648" y="1467486"/>
            <a:ext cx="6976967" cy="5078180"/>
          </a:xfrm>
          <a:prstGeom prst="rect">
            <a:avLst/>
          </a:prstGeom>
          <a:noFill/>
        </p:spPr>
        <p:txBody>
          <a:bodyPr wrap="square" lIns="91305" tIns="45654" rIns="91305" bIns="45654" rtlCol="0">
            <a:spAutoFit/>
          </a:bodyPr>
          <a:lstStyle/>
          <a:p>
            <a:pPr algn="just"/>
            <a:r>
              <a:rPr lang="en-US" sz="3600">
                <a:latin typeface="+mj-lt"/>
                <a:ea typeface="Arial-Rounded" panose="020B0500000000000000" pitchFamily="34" charset="0"/>
                <a:cs typeface="Arial-Rounded" panose="020B0500000000000000" pitchFamily="34" charset="0"/>
              </a:rPr>
              <a:t>	Én nâu gọi các bạn của mình đến. Suốt đêm, cả đàn đi tìm cỏ khô tết thành dòng chữ “Không giẫm chân lên cỏ!”, rồi đặt trên bãi cỏ. Xong việc, én nâu tươi cười bảo cỏ non:</a:t>
            </a:r>
          </a:p>
          <a:p>
            <a:pPr algn="just"/>
            <a:r>
              <a:rPr lang="en-US" sz="3600">
                <a:latin typeface="+mj-lt"/>
                <a:ea typeface="Arial-Rounded" panose="020B0500000000000000" pitchFamily="34" charset="0"/>
                <a:cs typeface="Arial-Rounded" panose="020B0500000000000000" pitchFamily="34" charset="0"/>
              </a:rPr>
              <a:t>	 - Từ nay em yên tâm rồi! Không còn ai giẫm lên em nữa đâu.</a:t>
            </a:r>
            <a:endParaRPr lang="en-US" sz="3600" dirty="0">
              <a:latin typeface="+mj-lt"/>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A40BDD82-2E37-4092-B4E8-171D1A1553B8}"/>
              </a:ext>
            </a:extLst>
          </p:cNvPr>
          <p:cNvSpPr txBox="1"/>
          <p:nvPr/>
        </p:nvSpPr>
        <p:spPr>
          <a:xfrm>
            <a:off x="5738459" y="608535"/>
            <a:ext cx="4876800" cy="707753"/>
          </a:xfrm>
          <a:prstGeom prst="rect">
            <a:avLst/>
          </a:prstGeom>
          <a:noFill/>
        </p:spPr>
        <p:txBody>
          <a:bodyPr wrap="square" lIns="91305" tIns="45654" rIns="91305" bIns="45654" rtlCol="0">
            <a:spAutoFit/>
          </a:bodyPr>
          <a:lstStyle/>
          <a:p>
            <a:pPr algn="ctr"/>
            <a:r>
              <a:rPr lang="en-US" sz="4000" b="1">
                <a:latin typeface="+mj-lt"/>
                <a:ea typeface="Arial-Rounded" panose="020B0500000000000000" pitchFamily="34" charset="0"/>
                <a:cs typeface="Arial-Rounded" panose="020B0500000000000000" pitchFamily="34" charset="0"/>
              </a:rPr>
              <a:t>Cỏ non cười rồi</a:t>
            </a:r>
            <a:endParaRPr lang="en-US" sz="4000" b="1" dirty="0">
              <a:latin typeface="+mj-lt"/>
              <a:ea typeface="Arial-Rounded" panose="020B0500000000000000" pitchFamily="34" charset="0"/>
              <a:cs typeface="Arial-Rounded" panose="020B0500000000000000" pitchFamily="34" charset="0"/>
            </a:endParaRPr>
          </a:p>
        </p:txBody>
      </p:sp>
      <p:cxnSp>
        <p:nvCxnSpPr>
          <p:cNvPr id="18" name="Straight Connector 17">
            <a:extLst>
              <a:ext uri="{FF2B5EF4-FFF2-40B4-BE49-F238E27FC236}">
                <a16:creationId xmlns:a16="http://schemas.microsoft.com/office/drawing/2014/main" id="{5D8222A3-6B32-49AD-AFB4-3D7F518BCFB5}"/>
              </a:ext>
            </a:extLst>
          </p:cNvPr>
          <p:cNvCxnSpPr>
            <a:cxnSpLocks/>
          </p:cNvCxnSpPr>
          <p:nvPr/>
        </p:nvCxnSpPr>
        <p:spPr>
          <a:xfrm>
            <a:off x="8121946" y="1227324"/>
            <a:ext cx="11965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0BAA82-4DFB-4F90-B41A-DF2F57401EB8}"/>
              </a:ext>
            </a:extLst>
          </p:cNvPr>
          <p:cNvCxnSpPr>
            <a:cxnSpLocks/>
          </p:cNvCxnSpPr>
          <p:nvPr/>
        </p:nvCxnSpPr>
        <p:spPr>
          <a:xfrm>
            <a:off x="7147651" y="2590800"/>
            <a:ext cx="8989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5AD26D0-5418-4AC3-B5B4-66DAC9A2C7A1}"/>
              </a:ext>
            </a:extLst>
          </p:cNvPr>
          <p:cNvCxnSpPr>
            <a:cxnSpLocks/>
          </p:cNvCxnSpPr>
          <p:nvPr/>
        </p:nvCxnSpPr>
        <p:spPr>
          <a:xfrm>
            <a:off x="6524167" y="3702804"/>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74843B-791B-4C3C-B47D-151113E6619F}"/>
              </a:ext>
            </a:extLst>
          </p:cNvPr>
          <p:cNvCxnSpPr>
            <a:cxnSpLocks/>
          </p:cNvCxnSpPr>
          <p:nvPr/>
        </p:nvCxnSpPr>
        <p:spPr>
          <a:xfrm>
            <a:off x="7787025" y="3682141"/>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EB7AFF-E4F5-4328-B26D-190904EE5600}"/>
              </a:ext>
            </a:extLst>
          </p:cNvPr>
          <p:cNvCxnSpPr>
            <a:cxnSpLocks/>
          </p:cNvCxnSpPr>
          <p:nvPr/>
        </p:nvCxnSpPr>
        <p:spPr>
          <a:xfrm>
            <a:off x="8534817" y="4267200"/>
            <a:ext cx="9888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E2E99E5-4E90-4BB9-8CDA-11591B587DF8}"/>
              </a:ext>
            </a:extLst>
          </p:cNvPr>
          <p:cNvCxnSpPr>
            <a:cxnSpLocks/>
          </p:cNvCxnSpPr>
          <p:nvPr/>
        </p:nvCxnSpPr>
        <p:spPr>
          <a:xfrm>
            <a:off x="9844169" y="4267200"/>
            <a:ext cx="89897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7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A5395C7-9BCD-4A8D-9E11-3CE9B584AC3A}"/>
              </a:ext>
            </a:extLst>
          </p:cNvPr>
          <p:cNvPicPr>
            <a:picLocks noChangeAspect="1"/>
          </p:cNvPicPr>
          <p:nvPr/>
        </p:nvPicPr>
        <p:blipFill>
          <a:blip r:embed="rId3"/>
          <a:stretch>
            <a:fillRect/>
          </a:stretch>
        </p:blipFill>
        <p:spPr>
          <a:xfrm>
            <a:off x="594043" y="219178"/>
            <a:ext cx="10973751" cy="6419644"/>
          </a:xfrm>
          <a:prstGeom prst="rect">
            <a:avLst/>
          </a:prstGeom>
        </p:spPr>
      </p:pic>
      <p:sp>
        <p:nvSpPr>
          <p:cNvPr id="11" name="TextBox 10">
            <a:extLst>
              <a:ext uri="{FF2B5EF4-FFF2-40B4-BE49-F238E27FC236}">
                <a16:creationId xmlns:a16="http://schemas.microsoft.com/office/drawing/2014/main" id="{5A1AF6F9-48DD-4D3D-B82F-369109F962C7}"/>
              </a:ext>
            </a:extLst>
          </p:cNvPr>
          <p:cNvSpPr txBox="1"/>
          <p:nvPr/>
        </p:nvSpPr>
        <p:spPr>
          <a:xfrm>
            <a:off x="3014818" y="1595894"/>
            <a:ext cx="2238474" cy="1446550"/>
          </a:xfrm>
          <a:prstGeom prst="rect">
            <a:avLst/>
          </a:prstGeom>
          <a:noFill/>
        </p:spPr>
        <p:txBody>
          <a:bodyPr wrap="square" rtlCol="0">
            <a:spAutoFit/>
          </a:bodyPr>
          <a:lstStyle/>
          <a:p>
            <a:r>
              <a:rPr lang="vi-VN" sz="8800">
                <a:solidFill>
                  <a:srgbClr val="FFFFFF"/>
                </a:solidFill>
                <a:latin typeface="HP001 4 hàng" pitchFamily="34" charset="0"/>
              </a:rPr>
              <a:t>cưƟ</a:t>
            </a:r>
            <a:endParaRPr lang="en-US" sz="8800">
              <a:solidFill>
                <a:srgbClr val="FFFFFF"/>
              </a:solidFill>
              <a:latin typeface="HP001 4 hàng" pitchFamily="34" charset="0"/>
            </a:endParaRPr>
          </a:p>
        </p:txBody>
      </p:sp>
      <p:sp>
        <p:nvSpPr>
          <p:cNvPr id="12" name="TextBox 11">
            <a:extLst>
              <a:ext uri="{FF2B5EF4-FFF2-40B4-BE49-F238E27FC236}">
                <a16:creationId xmlns:a16="http://schemas.microsoft.com/office/drawing/2014/main" id="{8B54C274-1F92-4FC2-AD20-168FD56B7DFA}"/>
              </a:ext>
            </a:extLst>
          </p:cNvPr>
          <p:cNvSpPr txBox="1"/>
          <p:nvPr/>
        </p:nvSpPr>
        <p:spPr>
          <a:xfrm>
            <a:off x="3059505" y="3424694"/>
            <a:ext cx="6964906" cy="1446550"/>
          </a:xfrm>
          <a:prstGeom prst="rect">
            <a:avLst/>
          </a:prstGeom>
          <a:noFill/>
        </p:spPr>
        <p:txBody>
          <a:bodyPr wrap="square" rtlCol="0">
            <a:spAutoFit/>
          </a:bodyPr>
          <a:lstStyle/>
          <a:p>
            <a:r>
              <a:rPr lang="en-US" sz="8800">
                <a:solidFill>
                  <a:srgbClr val="FFFFFF"/>
                </a:solidFill>
                <a:latin typeface="HP001 4 hàng" pitchFamily="34" charset="0"/>
              </a:rPr>
              <a:t>ǧ</a:t>
            </a:r>
            <a:r>
              <a:rPr lang="el-GR" sz="8800">
                <a:solidFill>
                  <a:srgbClr val="FFFFFF"/>
                </a:solidFill>
                <a:latin typeface="HP001 4 hàng" pitchFamily="34" charset="0"/>
              </a:rPr>
              <a:t>ί</a:t>
            </a:r>
            <a:r>
              <a:rPr lang="en-US" sz="8800">
                <a:solidFill>
                  <a:srgbClr val="FFFFFF"/>
                </a:solidFill>
                <a:latin typeface="HP001 4 hàng" pitchFamily="34" charset="0"/>
              </a:rPr>
              <a:t>ō</a:t>
            </a:r>
          </a:p>
        </p:txBody>
      </p:sp>
      <p:cxnSp>
        <p:nvCxnSpPr>
          <p:cNvPr id="13" name="Straight Connector 12">
            <a:extLst>
              <a:ext uri="{FF2B5EF4-FFF2-40B4-BE49-F238E27FC236}">
                <a16:creationId xmlns:a16="http://schemas.microsoft.com/office/drawing/2014/main" id="{A37DDB4B-A703-4F19-B23F-F40A62912720}"/>
              </a:ext>
            </a:extLst>
          </p:cNvPr>
          <p:cNvCxnSpPr>
            <a:cxnSpLocks/>
          </p:cNvCxnSpPr>
          <p:nvPr/>
        </p:nvCxnSpPr>
        <p:spPr>
          <a:xfrm>
            <a:off x="3475824" y="2590800"/>
            <a:ext cx="831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6B9D96-52A4-4580-98A5-D5A5DD7C99D1}"/>
              </a:ext>
            </a:extLst>
          </p:cNvPr>
          <p:cNvCxnSpPr>
            <a:cxnSpLocks/>
          </p:cNvCxnSpPr>
          <p:nvPr/>
        </p:nvCxnSpPr>
        <p:spPr>
          <a:xfrm>
            <a:off x="2970927" y="4419600"/>
            <a:ext cx="6408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517C270-CAED-48E6-8DA1-69FCE4F6BB81}"/>
              </a:ext>
            </a:extLst>
          </p:cNvPr>
          <p:cNvCxnSpPr>
            <a:cxnSpLocks/>
          </p:cNvCxnSpPr>
          <p:nvPr/>
        </p:nvCxnSpPr>
        <p:spPr>
          <a:xfrm>
            <a:off x="4536110" y="4419600"/>
            <a:ext cx="5083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6AD2F25-74D5-49F9-88AF-C3CC91AD4DB8}"/>
              </a:ext>
            </a:extLst>
          </p:cNvPr>
          <p:cNvSpPr txBox="1"/>
          <p:nvPr/>
        </p:nvSpPr>
        <p:spPr>
          <a:xfrm>
            <a:off x="6648919" y="1592880"/>
            <a:ext cx="4077619" cy="1446550"/>
          </a:xfrm>
          <a:prstGeom prst="rect">
            <a:avLst/>
          </a:prstGeom>
          <a:noFill/>
        </p:spPr>
        <p:txBody>
          <a:bodyPr wrap="square" rtlCol="0">
            <a:spAutoFit/>
          </a:bodyPr>
          <a:lstStyle/>
          <a:p>
            <a:r>
              <a:rPr lang="vi-VN" sz="8800">
                <a:solidFill>
                  <a:srgbClr val="FFFFFF"/>
                </a:solidFill>
                <a:latin typeface="HP001 4 hàng" pitchFamily="34" charset="0"/>
              </a:rPr>
              <a:t>giẫm</a:t>
            </a:r>
            <a:endParaRPr lang="en-US" sz="8800">
              <a:solidFill>
                <a:srgbClr val="FFFFFF"/>
              </a:solidFill>
              <a:latin typeface="HP001 4 hàng" pitchFamily="34" charset="0"/>
            </a:endParaRPr>
          </a:p>
        </p:txBody>
      </p:sp>
      <p:cxnSp>
        <p:nvCxnSpPr>
          <p:cNvPr id="14" name="Straight Connector 13">
            <a:extLst>
              <a:ext uri="{FF2B5EF4-FFF2-40B4-BE49-F238E27FC236}">
                <a16:creationId xmlns:a16="http://schemas.microsoft.com/office/drawing/2014/main" id="{60853CEB-938E-428A-9670-A7D3D673656C}"/>
              </a:ext>
            </a:extLst>
          </p:cNvPr>
          <p:cNvCxnSpPr>
            <a:cxnSpLocks/>
          </p:cNvCxnSpPr>
          <p:nvPr/>
        </p:nvCxnSpPr>
        <p:spPr>
          <a:xfrm>
            <a:off x="6648919" y="2590800"/>
            <a:ext cx="831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25156AD-61B5-4F58-802F-87162E429669}"/>
              </a:ext>
            </a:extLst>
          </p:cNvPr>
          <p:cNvSpPr txBox="1"/>
          <p:nvPr/>
        </p:nvSpPr>
        <p:spPr>
          <a:xfrm>
            <a:off x="6658377" y="3429000"/>
            <a:ext cx="4077619" cy="1446550"/>
          </a:xfrm>
          <a:prstGeom prst="rect">
            <a:avLst/>
          </a:prstGeom>
          <a:noFill/>
        </p:spPr>
        <p:txBody>
          <a:bodyPr wrap="square" rtlCol="0">
            <a:spAutoFit/>
          </a:bodyPr>
          <a:lstStyle/>
          <a:p>
            <a:r>
              <a:rPr lang="el-GR" sz="8800">
                <a:solidFill>
                  <a:srgbClr val="FFFFFF"/>
                </a:solidFill>
                <a:latin typeface="HP001 4 hàng" pitchFamily="34" charset="0"/>
              </a:rPr>
              <a:t>ε</a:t>
            </a:r>
            <a:r>
              <a:rPr lang="vi-VN" sz="8800">
                <a:solidFill>
                  <a:srgbClr val="FFFFFF"/>
                </a:solidFill>
                <a:latin typeface="HP001 4 hàng" pitchFamily="34" charset="0"/>
              </a:rPr>
              <a:t>ân</a:t>
            </a:r>
            <a:endParaRPr lang="en-US" sz="8800">
              <a:solidFill>
                <a:srgbClr val="FFFFFF"/>
              </a:solidFill>
              <a:latin typeface="HP001 4 hàng" pitchFamily="34" charset="0"/>
            </a:endParaRPr>
          </a:p>
        </p:txBody>
      </p:sp>
      <p:cxnSp>
        <p:nvCxnSpPr>
          <p:cNvPr id="17" name="Straight Connector 16">
            <a:extLst>
              <a:ext uri="{FF2B5EF4-FFF2-40B4-BE49-F238E27FC236}">
                <a16:creationId xmlns:a16="http://schemas.microsoft.com/office/drawing/2014/main" id="{28CF46A7-5EA9-4CE0-B3E7-2DDE4D2E1344}"/>
              </a:ext>
            </a:extLst>
          </p:cNvPr>
          <p:cNvCxnSpPr>
            <a:cxnSpLocks/>
          </p:cNvCxnSpPr>
          <p:nvPr/>
        </p:nvCxnSpPr>
        <p:spPr>
          <a:xfrm>
            <a:off x="6751221" y="4404101"/>
            <a:ext cx="8312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26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p:bldP spid="16" grpId="0"/>
    </p:bld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1213</TotalTime>
  <Words>1708</Words>
  <Application>Microsoft Office PowerPoint</Application>
  <PresentationFormat>Custom</PresentationFormat>
  <Paragraphs>184</Paragraphs>
  <Slides>19</Slides>
  <Notes>16</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Quicksand</vt:lpstr>
      <vt:lpstr>Arial</vt:lpstr>
      <vt:lpstr>Fira Sans Extra Condensed Medium</vt:lpstr>
      <vt:lpstr>Times New Roman</vt:lpstr>
      <vt:lpstr>Arial-Rounded</vt:lpstr>
      <vt:lpstr>Dosis</vt:lpstr>
      <vt:lpstr>Bebas Neue</vt:lpstr>
      <vt:lpstr>HP001 4 hàng</vt:lpstr>
      <vt:lpstr>Source Sans Pro</vt:lpstr>
      <vt:lpstr>HP001 5 hàng</vt:lpstr>
      <vt:lpstr>Patrick Hand SC</vt:lpstr>
      <vt:lpstr>Roboto Condensed Light</vt:lpstr>
      <vt:lpstr>Titan One</vt:lpstr>
      <vt:lpstr>Pre-K for Christian Schools: God Created Families to Love One Another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Phan Thi Linh (FE FSC DN)</cp:lastModifiedBy>
  <cp:revision>126</cp:revision>
  <dcterms:modified xsi:type="dcterms:W3CDTF">2022-01-31T07:24:44Z</dcterms:modified>
</cp:coreProperties>
</file>