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257" r:id="rId2"/>
    <p:sldId id="338" r:id="rId3"/>
    <p:sldId id="259" r:id="rId4"/>
    <p:sldId id="342" r:id="rId5"/>
    <p:sldId id="344" r:id="rId6"/>
    <p:sldId id="256" r:id="rId7"/>
    <p:sldId id="258" r:id="rId8"/>
    <p:sldId id="260" r:id="rId9"/>
    <p:sldId id="333" r:id="rId10"/>
    <p:sldId id="332" r:id="rId11"/>
    <p:sldId id="331" r:id="rId12"/>
    <p:sldId id="334" r:id="rId13"/>
    <p:sldId id="313" r:id="rId14"/>
    <p:sldId id="314" r:id="rId15"/>
    <p:sldId id="315" r:id="rId16"/>
    <p:sldId id="261" r:id="rId17"/>
    <p:sldId id="335" r:id="rId18"/>
    <p:sldId id="336" r:id="rId19"/>
    <p:sldId id="337" r:id="rId20"/>
    <p:sldId id="262" r:id="rId21"/>
    <p:sldId id="263" r:id="rId22"/>
    <p:sldId id="329" r:id="rId23"/>
  </p:sldIdLst>
  <p:sldSz cx="12161838" cy="6858000"/>
  <p:notesSz cx="6858000" cy="9144000"/>
  <p:embeddedFontLst>
    <p:embeddedFont>
      <p:font typeface="Anaheim" panose="020B0604020202020204" charset="0"/>
      <p:regular r:id="rId25"/>
    </p:embeddedFont>
    <p:embeddedFont>
      <p:font typeface="Annie Use Your Telescope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Exo" panose="020B0604020202020204" charset="0"/>
      <p:regular r:id="rId35"/>
      <p:bold r:id="rId36"/>
      <p:italic r:id="rId37"/>
      <p:bold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Showcard Gothic" panose="04020904020102020604" pitchFamily="82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745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87845" autoAdjust="0"/>
  </p:normalViewPr>
  <p:slideViewPr>
    <p:cSldViewPr snapToGrid="0">
      <p:cViewPr>
        <p:scale>
          <a:sx n="50" d="100"/>
          <a:sy n="50" d="100"/>
        </p:scale>
        <p:origin x="9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6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Click vào các số để ra kết quả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142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ND bài tập 4 đang bị các bạn che mất. Chúng mình cùng Giải đáp câu hỏi của 3 bạn chim, cún và mèo nào</a:t>
            </a:r>
          </a:p>
        </p:txBody>
      </p:sp>
    </p:spTree>
    <p:extLst>
      <p:ext uri="{BB962C8B-B14F-4D97-AF65-F5344CB8AC3E}">
        <p14:creationId xmlns:p14="http://schemas.microsoft.com/office/powerpoint/2010/main" val="1334402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02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067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1279525"/>
            <a:ext cx="612457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6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hình tam giác để chơi tiếp</a:t>
            </a:r>
          </a:p>
        </p:txBody>
      </p:sp>
    </p:spTree>
    <p:extLst>
      <p:ext uri="{BB962C8B-B14F-4D97-AF65-F5344CB8AC3E}">
        <p14:creationId xmlns:p14="http://schemas.microsoft.com/office/powerpoint/2010/main" val="240819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22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11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66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6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EAEC3-AD66-4259-80D5-F43169A535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6" t="10171" b="58791"/>
          <a:stretch/>
        </p:blipFill>
        <p:spPr>
          <a:xfrm>
            <a:off x="1481681" y="1342289"/>
            <a:ext cx="9335230" cy="3334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E701A-F9F2-48EA-9D3D-61E67CFD23E0}"/>
              </a:ext>
            </a:extLst>
          </p:cNvPr>
          <p:cNvSpPr txBox="1"/>
          <p:nvPr/>
        </p:nvSpPr>
        <p:spPr>
          <a:xfrm>
            <a:off x="7315448" y="2894502"/>
            <a:ext cx="1160276" cy="769441"/>
          </a:xfrm>
          <a:prstGeom prst="rect">
            <a:avLst/>
          </a:prstGeom>
          <a:solidFill>
            <a:srgbClr val="F9C745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752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40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EAEC3-AD66-4259-80D5-F43169A535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5" t="40768" r="47231" b="28194"/>
          <a:stretch/>
        </p:blipFill>
        <p:spPr>
          <a:xfrm>
            <a:off x="1729331" y="1342289"/>
            <a:ext cx="9335230" cy="3334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D2ACE-DE03-4674-9230-BFE026EE40D7}"/>
              </a:ext>
            </a:extLst>
          </p:cNvPr>
          <p:cNvSpPr txBox="1"/>
          <p:nvPr/>
        </p:nvSpPr>
        <p:spPr>
          <a:xfrm>
            <a:off x="7086848" y="3044279"/>
            <a:ext cx="1160276" cy="769441"/>
          </a:xfrm>
          <a:prstGeom prst="rect">
            <a:avLst/>
          </a:prstGeom>
          <a:solidFill>
            <a:srgbClr val="F9C745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641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22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EAEC3-AD66-4259-80D5-F43169A535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6" t="40982" b="27980"/>
          <a:stretch/>
        </p:blipFill>
        <p:spPr>
          <a:xfrm>
            <a:off x="1481681" y="1342289"/>
            <a:ext cx="9335230" cy="3334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E0328-070B-4A40-BC08-93AEBD20F7FD}"/>
              </a:ext>
            </a:extLst>
          </p:cNvPr>
          <p:cNvSpPr txBox="1"/>
          <p:nvPr/>
        </p:nvSpPr>
        <p:spPr>
          <a:xfrm>
            <a:off x="7353548" y="3009610"/>
            <a:ext cx="1160276" cy="769441"/>
          </a:xfrm>
          <a:prstGeom prst="rect">
            <a:avLst/>
          </a:prstGeom>
          <a:solidFill>
            <a:srgbClr val="F9C745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475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57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3"/>
          <p:cNvSpPr/>
          <p:nvPr/>
        </p:nvSpPr>
        <p:spPr>
          <a:xfrm>
            <a:off x="-1605375" y="406236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>
              <a:solidFill>
                <a:schemeClr val="bg1"/>
              </a:solidFill>
            </a:endParaRPr>
          </a:p>
        </p:txBody>
      </p:sp>
      <p:sp>
        <p:nvSpPr>
          <p:cNvPr id="1740" name="Google Shape;1740;p43"/>
          <p:cNvSpPr txBox="1">
            <a:spLocks noGrp="1"/>
          </p:cNvSpPr>
          <p:nvPr>
            <p:ph type="title" idx="4294967295"/>
          </p:nvPr>
        </p:nvSpPr>
        <p:spPr>
          <a:xfrm>
            <a:off x="-1328646" y="4163012"/>
            <a:ext cx="911225" cy="8318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>
                <a:solidFill>
                  <a:schemeClr val="bg1"/>
                </a:solidFill>
              </a:rPr>
              <a:t>4</a:t>
            </a:r>
            <a:endParaRPr sz="6000">
              <a:solidFill>
                <a:schemeClr val="bg1"/>
              </a:solidFill>
            </a:endParaRPr>
          </a:p>
        </p:txBody>
      </p:sp>
      <p:grpSp>
        <p:nvGrpSpPr>
          <p:cNvPr id="1758" name="Google Shape;1758;p43"/>
          <p:cNvGrpSpPr/>
          <p:nvPr/>
        </p:nvGrpSpPr>
        <p:grpSpPr>
          <a:xfrm>
            <a:off x="-202470" y="-64766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59" y="230492"/>
            <a:ext cx="1028448" cy="1281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843573" y="548278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Mỗi chú ong đến từ tổ nào?</a:t>
            </a:r>
            <a:endParaRPr lang="en-US" sz="360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B8E75A9-5F54-49BB-BE65-241882C73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66" name="Freeform 9">
            <a:extLst>
              <a:ext uri="{FF2B5EF4-FFF2-40B4-BE49-F238E27FC236}">
                <a16:creationId xmlns:a16="http://schemas.microsoft.com/office/drawing/2014/main" id="{F29D36B5-4886-4DE7-BD59-891DEA26801A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Freeform 10">
            <a:extLst>
              <a:ext uri="{FF2B5EF4-FFF2-40B4-BE49-F238E27FC236}">
                <a16:creationId xmlns:a16="http://schemas.microsoft.com/office/drawing/2014/main" id="{EBF1BBEA-EA67-4120-9F7E-B655FA3C5BC2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CFE524E7-0ECF-4C37-9203-A9455CC72989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3"/>
          <p:cNvSpPr/>
          <p:nvPr/>
        </p:nvSpPr>
        <p:spPr>
          <a:xfrm>
            <a:off x="-1572044" y="342373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/>
          </a:p>
        </p:txBody>
      </p:sp>
      <p:grpSp>
        <p:nvGrpSpPr>
          <p:cNvPr id="1758" name="Google Shape;1758;p43"/>
          <p:cNvGrpSpPr/>
          <p:nvPr/>
        </p:nvGrpSpPr>
        <p:grpSpPr>
          <a:xfrm>
            <a:off x="-25356" y="375195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444630" y="191676"/>
            <a:ext cx="1060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Mỗi thanh gỗ được sơn bởi màu ở thùng ghi cách đọc số trên thanh gỗ. Hỏi mỗi thanh gỗ được sơn màu gì?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65" y="24857"/>
            <a:ext cx="802324" cy="1048581"/>
          </a:xfrm>
          <a:prstGeom prst="rect">
            <a:avLst/>
          </a:prstGeom>
        </p:spPr>
      </p:pic>
      <p:sp>
        <p:nvSpPr>
          <p:cNvPr id="18" name="Rounded Rectangle 1">
            <a:extLst>
              <a:ext uri="{FF2B5EF4-FFF2-40B4-BE49-F238E27FC236}">
                <a16:creationId xmlns:a16="http://schemas.microsoft.com/office/drawing/2014/main" id="{EA482395-8932-4E8D-BB07-4BFB47B5215B}"/>
              </a:ext>
            </a:extLst>
          </p:cNvPr>
          <p:cNvSpPr/>
          <p:nvPr/>
        </p:nvSpPr>
        <p:spPr>
          <a:xfrm>
            <a:off x="243818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9" name="Up Arrow 5">
            <a:extLst>
              <a:ext uri="{FF2B5EF4-FFF2-40B4-BE49-F238E27FC236}">
                <a16:creationId xmlns:a16="http://schemas.microsoft.com/office/drawing/2014/main" id="{E4BC695A-3799-40E2-BD7B-C42B133CE383}"/>
              </a:ext>
            </a:extLst>
          </p:cNvPr>
          <p:cNvSpPr/>
          <p:nvPr/>
        </p:nvSpPr>
        <p:spPr>
          <a:xfrm>
            <a:off x="279773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0" name="Up Arrow 5">
            <a:extLst>
              <a:ext uri="{FF2B5EF4-FFF2-40B4-BE49-F238E27FC236}">
                <a16:creationId xmlns:a16="http://schemas.microsoft.com/office/drawing/2014/main" id="{FEDF8317-6DB1-4CC9-9F26-454C239AD9BE}"/>
              </a:ext>
            </a:extLst>
          </p:cNvPr>
          <p:cNvSpPr/>
          <p:nvPr/>
        </p:nvSpPr>
        <p:spPr>
          <a:xfrm>
            <a:off x="363584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Up Arrow 5">
            <a:extLst>
              <a:ext uri="{FF2B5EF4-FFF2-40B4-BE49-F238E27FC236}">
                <a16:creationId xmlns:a16="http://schemas.microsoft.com/office/drawing/2014/main" id="{6F561B24-A481-47A3-9ABC-69C315F676B1}"/>
              </a:ext>
            </a:extLst>
          </p:cNvPr>
          <p:cNvSpPr/>
          <p:nvPr/>
        </p:nvSpPr>
        <p:spPr>
          <a:xfrm>
            <a:off x="451050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Up Arrow 5">
            <a:extLst>
              <a:ext uri="{FF2B5EF4-FFF2-40B4-BE49-F238E27FC236}">
                <a16:creationId xmlns:a16="http://schemas.microsoft.com/office/drawing/2014/main" id="{DDE684B5-E75E-4996-B6E7-835EAF22C213}"/>
              </a:ext>
            </a:extLst>
          </p:cNvPr>
          <p:cNvSpPr/>
          <p:nvPr/>
        </p:nvSpPr>
        <p:spPr>
          <a:xfrm>
            <a:off x="534861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Up Arrow 5">
            <a:extLst>
              <a:ext uri="{FF2B5EF4-FFF2-40B4-BE49-F238E27FC236}">
                <a16:creationId xmlns:a16="http://schemas.microsoft.com/office/drawing/2014/main" id="{BA110170-17F8-4464-8538-0DF94D61A4AD}"/>
              </a:ext>
            </a:extLst>
          </p:cNvPr>
          <p:cNvSpPr/>
          <p:nvPr/>
        </p:nvSpPr>
        <p:spPr>
          <a:xfrm>
            <a:off x="615389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Up Arrow 5">
            <a:extLst>
              <a:ext uri="{FF2B5EF4-FFF2-40B4-BE49-F238E27FC236}">
                <a16:creationId xmlns:a16="http://schemas.microsoft.com/office/drawing/2014/main" id="{35FEF1EE-FF59-4206-B2BC-CDBBAAE08D43}"/>
              </a:ext>
            </a:extLst>
          </p:cNvPr>
          <p:cNvSpPr/>
          <p:nvPr/>
        </p:nvSpPr>
        <p:spPr>
          <a:xfrm>
            <a:off x="699199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Up Arrow 5">
            <a:extLst>
              <a:ext uri="{FF2B5EF4-FFF2-40B4-BE49-F238E27FC236}">
                <a16:creationId xmlns:a16="http://schemas.microsoft.com/office/drawing/2014/main" id="{7495F33C-EA81-4A98-A3F1-4D9193BC0890}"/>
              </a:ext>
            </a:extLst>
          </p:cNvPr>
          <p:cNvSpPr/>
          <p:nvPr/>
        </p:nvSpPr>
        <p:spPr>
          <a:xfrm>
            <a:off x="786666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9210E5E-D1F2-4298-92BF-76717012B4C9}"/>
              </a:ext>
            </a:extLst>
          </p:cNvPr>
          <p:cNvSpPr/>
          <p:nvPr/>
        </p:nvSpPr>
        <p:spPr>
          <a:xfrm>
            <a:off x="306652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750FD2-E166-488A-9877-0991A3F1C6B5}"/>
              </a:ext>
            </a:extLst>
          </p:cNvPr>
          <p:cNvSpPr/>
          <p:nvPr/>
        </p:nvSpPr>
        <p:spPr>
          <a:xfrm>
            <a:off x="395434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AFA847-8961-4C47-AE48-B4C1A5ABB309}"/>
              </a:ext>
            </a:extLst>
          </p:cNvPr>
          <p:cNvSpPr/>
          <p:nvPr/>
        </p:nvSpPr>
        <p:spPr>
          <a:xfrm>
            <a:off x="481675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AE871C-0479-4AF3-BA75-049FCAA1EB3E}"/>
              </a:ext>
            </a:extLst>
          </p:cNvPr>
          <p:cNvSpPr/>
          <p:nvPr/>
        </p:nvSpPr>
        <p:spPr>
          <a:xfrm>
            <a:off x="547852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42ACE25-D690-4293-89C8-16E220C22001}"/>
              </a:ext>
            </a:extLst>
          </p:cNvPr>
          <p:cNvSpPr/>
          <p:nvPr/>
        </p:nvSpPr>
        <p:spPr>
          <a:xfrm>
            <a:off x="582524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8B3E51-B344-462C-99EB-A5D996B265A4}"/>
              </a:ext>
            </a:extLst>
          </p:cNvPr>
          <p:cNvSpPr/>
          <p:nvPr/>
        </p:nvSpPr>
        <p:spPr>
          <a:xfrm>
            <a:off x="644191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596201-1B3F-4932-9DFF-8A48DC100BE2}"/>
              </a:ext>
            </a:extLst>
          </p:cNvPr>
          <p:cNvSpPr/>
          <p:nvPr/>
        </p:nvSpPr>
        <p:spPr>
          <a:xfrm>
            <a:off x="728458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81E75D6-FC30-4DD5-A0EA-49231D63F0F0}"/>
              </a:ext>
            </a:extLst>
          </p:cNvPr>
          <p:cNvSpPr/>
          <p:nvPr/>
        </p:nvSpPr>
        <p:spPr>
          <a:xfrm>
            <a:off x="814852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87C65E-FB73-4C6F-BAEB-81DA5B781725}"/>
              </a:ext>
            </a:extLst>
          </p:cNvPr>
          <p:cNvSpPr txBox="1"/>
          <p:nvPr/>
        </p:nvSpPr>
        <p:spPr>
          <a:xfrm>
            <a:off x="276156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D4ED2C-500F-4F30-890B-BFC85DA3419A}"/>
              </a:ext>
            </a:extLst>
          </p:cNvPr>
          <p:cNvSpPr txBox="1"/>
          <p:nvPr/>
        </p:nvSpPr>
        <p:spPr>
          <a:xfrm>
            <a:off x="362773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58BBC1-88F0-4684-B5E4-9A33866ABE2E}"/>
              </a:ext>
            </a:extLst>
          </p:cNvPr>
          <p:cNvSpPr txBox="1"/>
          <p:nvPr/>
        </p:nvSpPr>
        <p:spPr>
          <a:xfrm>
            <a:off x="451680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F90DE1-73F8-4F13-8A58-9D72BD521133}"/>
              </a:ext>
            </a:extLst>
          </p:cNvPr>
          <p:cNvSpPr txBox="1"/>
          <p:nvPr/>
        </p:nvSpPr>
        <p:spPr>
          <a:xfrm>
            <a:off x="534802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/>
              <a:t>42</a:t>
            </a:r>
            <a:r>
              <a:rPr lang="en-US" sz="2400"/>
              <a:t>3</a:t>
            </a:r>
            <a:endParaRPr lang="en-VN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DDCCA8-830F-4BB6-88EE-D7380904B3B2}"/>
              </a:ext>
            </a:extLst>
          </p:cNvPr>
          <p:cNvSpPr txBox="1"/>
          <p:nvPr/>
        </p:nvSpPr>
        <p:spPr>
          <a:xfrm>
            <a:off x="617853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/>
              <a:t>51</a:t>
            </a:r>
            <a:r>
              <a:rPr lang="en-US" sz="2400"/>
              <a:t>2</a:t>
            </a:r>
            <a:endParaRPr lang="en-VN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51243F-21B8-4FC8-BEEE-A3217E18E262}"/>
              </a:ext>
            </a:extLst>
          </p:cNvPr>
          <p:cNvSpPr txBox="1"/>
          <p:nvPr/>
        </p:nvSpPr>
        <p:spPr>
          <a:xfrm>
            <a:off x="699168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FF296A-1BEF-44CB-A452-A0176E1D672C}"/>
              </a:ext>
            </a:extLst>
          </p:cNvPr>
          <p:cNvSpPr txBox="1"/>
          <p:nvPr/>
        </p:nvSpPr>
        <p:spPr>
          <a:xfrm>
            <a:off x="785217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8C240FA-38F8-42F5-A549-19BE8F5F63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983502" y="1181606"/>
            <a:ext cx="2756733" cy="273812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404548D-7184-48E8-B174-900FAC29FB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12" y="4127485"/>
            <a:ext cx="7633494" cy="23221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37C6052-A014-4164-B1D8-945D2BFE1988}"/>
              </a:ext>
            </a:extLst>
          </p:cNvPr>
          <p:cNvGrpSpPr/>
          <p:nvPr/>
        </p:nvGrpSpPr>
        <p:grpSpPr>
          <a:xfrm>
            <a:off x="9613213" y="3059184"/>
            <a:ext cx="1010290" cy="468417"/>
            <a:chOff x="8817722" y="3103287"/>
            <a:chExt cx="1010290" cy="46841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111A47-83D1-4F98-B773-51EE723F0939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1F458FA-1B9C-4294-805A-736D948CCD93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46" name="Freeform 35">
            <a:extLst>
              <a:ext uri="{FF2B5EF4-FFF2-40B4-BE49-F238E27FC236}">
                <a16:creationId xmlns:a16="http://schemas.microsoft.com/office/drawing/2014/main" id="{76C869D1-114B-4E0F-B116-82A3F916A28C}"/>
              </a:ext>
            </a:extLst>
          </p:cNvPr>
          <p:cNvSpPr/>
          <p:nvPr/>
        </p:nvSpPr>
        <p:spPr>
          <a:xfrm>
            <a:off x="351502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Freeform 37">
            <a:extLst>
              <a:ext uri="{FF2B5EF4-FFF2-40B4-BE49-F238E27FC236}">
                <a16:creationId xmlns:a16="http://schemas.microsoft.com/office/drawing/2014/main" id="{AA161AA7-A16C-41A2-96C4-C4838C37178F}"/>
              </a:ext>
            </a:extLst>
          </p:cNvPr>
          <p:cNvSpPr/>
          <p:nvPr/>
        </p:nvSpPr>
        <p:spPr>
          <a:xfrm>
            <a:off x="291084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1FFF5815-DBB3-4DB2-99B4-EF4F142705D8}"/>
              </a:ext>
            </a:extLst>
          </p:cNvPr>
          <p:cNvSpPr/>
          <p:nvPr/>
        </p:nvSpPr>
        <p:spPr>
          <a:xfrm>
            <a:off x="399669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Freeform 41">
            <a:extLst>
              <a:ext uri="{FF2B5EF4-FFF2-40B4-BE49-F238E27FC236}">
                <a16:creationId xmlns:a16="http://schemas.microsoft.com/office/drawing/2014/main" id="{BBA3D3A5-51A3-47DA-95AA-2AE7090784BA}"/>
              </a:ext>
            </a:extLst>
          </p:cNvPr>
          <p:cNvSpPr/>
          <p:nvPr/>
        </p:nvSpPr>
        <p:spPr>
          <a:xfrm>
            <a:off x="491109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" name="Freeform 42">
            <a:extLst>
              <a:ext uri="{FF2B5EF4-FFF2-40B4-BE49-F238E27FC236}">
                <a16:creationId xmlns:a16="http://schemas.microsoft.com/office/drawing/2014/main" id="{BB6B0499-464D-46F9-8261-8CF1A2F873AC}"/>
              </a:ext>
            </a:extLst>
          </p:cNvPr>
          <p:cNvSpPr/>
          <p:nvPr/>
        </p:nvSpPr>
        <p:spPr>
          <a:xfrm>
            <a:off x="563118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C5ED9E09-C58E-4A24-94B5-634D4BDA10F4}"/>
              </a:ext>
            </a:extLst>
          </p:cNvPr>
          <p:cNvSpPr/>
          <p:nvPr/>
        </p:nvSpPr>
        <p:spPr>
          <a:xfrm>
            <a:off x="651129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Google Shape;1739;p43">
            <a:extLst>
              <a:ext uri="{FF2B5EF4-FFF2-40B4-BE49-F238E27FC236}">
                <a16:creationId xmlns:a16="http://schemas.microsoft.com/office/drawing/2014/main" id="{66EDAD61-F7AA-4BB6-8966-CD51F1DA3BA2}"/>
              </a:ext>
            </a:extLst>
          </p:cNvPr>
          <p:cNvSpPr/>
          <p:nvPr/>
        </p:nvSpPr>
        <p:spPr>
          <a:xfrm>
            <a:off x="3344557" y="6279499"/>
            <a:ext cx="566352" cy="386825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1</a:t>
            </a:r>
            <a:endParaRPr sz="3200" b="1"/>
          </a:p>
        </p:txBody>
      </p:sp>
      <p:sp>
        <p:nvSpPr>
          <p:cNvPr id="53" name="Google Shape;1739;p43">
            <a:extLst>
              <a:ext uri="{FF2B5EF4-FFF2-40B4-BE49-F238E27FC236}">
                <a16:creationId xmlns:a16="http://schemas.microsoft.com/office/drawing/2014/main" id="{DDB76F2B-8C41-493B-B2E0-2EB403519CAA}"/>
              </a:ext>
            </a:extLst>
          </p:cNvPr>
          <p:cNvSpPr/>
          <p:nvPr/>
        </p:nvSpPr>
        <p:spPr>
          <a:xfrm>
            <a:off x="4502184" y="5559597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2</a:t>
            </a:r>
            <a:endParaRPr sz="3200" b="1"/>
          </a:p>
        </p:txBody>
      </p:sp>
      <p:sp>
        <p:nvSpPr>
          <p:cNvPr id="54" name="Google Shape;1739;p43">
            <a:extLst>
              <a:ext uri="{FF2B5EF4-FFF2-40B4-BE49-F238E27FC236}">
                <a16:creationId xmlns:a16="http://schemas.microsoft.com/office/drawing/2014/main" id="{458EC965-56C2-46B3-A4E9-D43CE8249A85}"/>
              </a:ext>
            </a:extLst>
          </p:cNvPr>
          <p:cNvSpPr/>
          <p:nvPr/>
        </p:nvSpPr>
        <p:spPr>
          <a:xfrm>
            <a:off x="5635567" y="6282321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3</a:t>
            </a:r>
            <a:endParaRPr sz="3200" b="1"/>
          </a:p>
        </p:txBody>
      </p:sp>
      <p:sp>
        <p:nvSpPr>
          <p:cNvPr id="55" name="Google Shape;1739;p43">
            <a:extLst>
              <a:ext uri="{FF2B5EF4-FFF2-40B4-BE49-F238E27FC236}">
                <a16:creationId xmlns:a16="http://schemas.microsoft.com/office/drawing/2014/main" id="{8594D7F5-9641-470B-A750-0F2BE2BCC77F}"/>
              </a:ext>
            </a:extLst>
          </p:cNvPr>
          <p:cNvSpPr/>
          <p:nvPr/>
        </p:nvSpPr>
        <p:spPr>
          <a:xfrm>
            <a:off x="6774949" y="5497534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4</a:t>
            </a:r>
            <a:endParaRPr sz="3200" b="1"/>
          </a:p>
        </p:txBody>
      </p:sp>
      <p:sp>
        <p:nvSpPr>
          <p:cNvPr id="56" name="Google Shape;1739;p43">
            <a:extLst>
              <a:ext uri="{FF2B5EF4-FFF2-40B4-BE49-F238E27FC236}">
                <a16:creationId xmlns:a16="http://schemas.microsoft.com/office/drawing/2014/main" id="{758DDF24-F3A4-43E0-B883-201336A38040}"/>
              </a:ext>
            </a:extLst>
          </p:cNvPr>
          <p:cNvSpPr/>
          <p:nvPr/>
        </p:nvSpPr>
        <p:spPr>
          <a:xfrm>
            <a:off x="7937123" y="6379725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5</a:t>
            </a:r>
            <a:endParaRPr sz="3200" b="1"/>
          </a:p>
        </p:txBody>
      </p:sp>
      <p:sp>
        <p:nvSpPr>
          <p:cNvPr id="57" name="Google Shape;1739;p43">
            <a:extLst>
              <a:ext uri="{FF2B5EF4-FFF2-40B4-BE49-F238E27FC236}">
                <a16:creationId xmlns:a16="http://schemas.microsoft.com/office/drawing/2014/main" id="{1C1081F7-5341-4C4A-8FDC-5D667A37D89E}"/>
              </a:ext>
            </a:extLst>
          </p:cNvPr>
          <p:cNvSpPr/>
          <p:nvPr/>
        </p:nvSpPr>
        <p:spPr>
          <a:xfrm>
            <a:off x="9079656" y="5654269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6</a:t>
            </a:r>
            <a:endParaRPr sz="3200" b="1"/>
          </a:p>
        </p:txBody>
      </p:sp>
    </p:spTree>
    <p:extLst>
      <p:ext uri="{BB962C8B-B14F-4D97-AF65-F5344CB8AC3E}">
        <p14:creationId xmlns:p14="http://schemas.microsoft.com/office/powerpoint/2010/main" val="171635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70C0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C000"/>
                                          </p:to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CE13C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6B2E4"/>
                                          </p:to>
                                        </p:animClr>
                                        <p:set>
                                          <p:cBhvr>
                                            <p:cTn id="7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70C0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C000"/>
                                          </p:to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CE13C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6B2E4"/>
                                          </p:to>
                                        </p:animClr>
                                        <p:set>
                                          <p:cBhvr>
                                            <p:cTn id="7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" y="765659"/>
            <a:ext cx="1036552" cy="1216221"/>
          </a:xfrm>
          <a:prstGeom prst="rect">
            <a:avLst/>
          </a:prstGeom>
        </p:spPr>
      </p:pic>
      <p:pic>
        <p:nvPicPr>
          <p:cNvPr id="1028" name="Picture 4" descr="Grey bird with question marks Icons PNG - Free PNG and Icons Downloads">
            <a:extLst>
              <a:ext uri="{FF2B5EF4-FFF2-40B4-BE49-F238E27FC236}">
                <a16:creationId xmlns:a16="http://schemas.microsoft.com/office/drawing/2014/main" id="{52D12AF9-7975-4DC2-8042-0C13D75A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" y="2917813"/>
            <a:ext cx="2890752" cy="18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vid DOCA 5 | Emoji pictures, Cute gif, Animated images">
            <a:extLst>
              <a:ext uri="{FF2B5EF4-FFF2-40B4-BE49-F238E27FC236}">
                <a16:creationId xmlns:a16="http://schemas.microsoft.com/office/drawing/2014/main" id="{C655A5B3-877A-4D2F-A80A-C34F06F359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44" y="211146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estion Stickers - Free smileys Stickers">
            <a:extLst>
              <a:ext uri="{FF2B5EF4-FFF2-40B4-BE49-F238E27FC236}">
                <a16:creationId xmlns:a16="http://schemas.microsoft.com/office/drawing/2014/main" id="{C285770C-648D-4B62-9BCD-9FDA09D9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46" y="2227305"/>
            <a:ext cx="2625810" cy="26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1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5B466F6-C525-4D50-88C1-91B8F633AA2A}"/>
              </a:ext>
            </a:extLst>
          </p:cNvPr>
          <p:cNvSpPr txBox="1"/>
          <p:nvPr/>
        </p:nvSpPr>
        <p:spPr>
          <a:xfrm>
            <a:off x="1269706" y="2647951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4800"/>
              <a:t> Số liền trước của 300 là số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26F95-6472-483F-B1BA-21E91AF33269}"/>
              </a:ext>
            </a:extLst>
          </p:cNvPr>
          <p:cNvSpPr txBox="1"/>
          <p:nvPr/>
        </p:nvSpPr>
        <p:spPr>
          <a:xfrm>
            <a:off x="1269706" y="3711384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4800">
                <a:solidFill>
                  <a:srgbClr val="FF0000"/>
                </a:solidFill>
              </a:rPr>
              <a:t>Số liền trước của 300 là số 299.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26A51B-3197-4FE8-8C02-2567D8F4C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02" y="862079"/>
            <a:ext cx="2225233" cy="144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5B466F6-C525-4D50-88C1-91B8F633AA2A}"/>
              </a:ext>
            </a:extLst>
          </p:cNvPr>
          <p:cNvSpPr txBox="1"/>
          <p:nvPr/>
        </p:nvSpPr>
        <p:spPr>
          <a:xfrm>
            <a:off x="1269706" y="2647951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4800"/>
              <a:t> Số liền trước của 999 là số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26F95-6472-483F-B1BA-21E91AF33269}"/>
              </a:ext>
            </a:extLst>
          </p:cNvPr>
          <p:cNvSpPr txBox="1"/>
          <p:nvPr/>
        </p:nvSpPr>
        <p:spPr>
          <a:xfrm>
            <a:off x="1269706" y="3711384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4800">
                <a:solidFill>
                  <a:srgbClr val="FF0000"/>
                </a:solidFill>
              </a:rPr>
              <a:t>Số liền trước của 999 là số 998.</a:t>
            </a:r>
          </a:p>
        </p:txBody>
      </p:sp>
      <p:pic>
        <p:nvPicPr>
          <p:cNvPr id="6" name="Picture 6" descr="Vivid DOCA 5 | Emoji pictures, Cute gif, Animated images">
            <a:extLst>
              <a:ext uri="{FF2B5EF4-FFF2-40B4-BE49-F238E27FC236}">
                <a16:creationId xmlns:a16="http://schemas.microsoft.com/office/drawing/2014/main" id="{0750F0C9-83DA-4B00-AEA3-A5BCD3A596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4" y="495300"/>
            <a:ext cx="2511426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5B466F6-C525-4D50-88C1-91B8F633AA2A}"/>
              </a:ext>
            </a:extLst>
          </p:cNvPr>
          <p:cNvSpPr txBox="1"/>
          <p:nvPr/>
        </p:nvSpPr>
        <p:spPr>
          <a:xfrm>
            <a:off x="1269706" y="2647951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4800"/>
              <a:t> Số liền sau của 999 là số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26F95-6472-483F-B1BA-21E91AF33269}"/>
              </a:ext>
            </a:extLst>
          </p:cNvPr>
          <p:cNvSpPr txBox="1"/>
          <p:nvPr/>
        </p:nvSpPr>
        <p:spPr>
          <a:xfrm>
            <a:off x="1269706" y="3711384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4800">
                <a:solidFill>
                  <a:srgbClr val="FF0000"/>
                </a:solidFill>
              </a:rPr>
              <a:t>Số liền sau của 999 là số 1000.</a:t>
            </a:r>
          </a:p>
        </p:txBody>
      </p:sp>
      <p:pic>
        <p:nvPicPr>
          <p:cNvPr id="7" name="Picture 8" descr="Question Stickers - Free smileys Stickers">
            <a:extLst>
              <a:ext uri="{FF2B5EF4-FFF2-40B4-BE49-F238E27FC236}">
                <a16:creationId xmlns:a16="http://schemas.microsoft.com/office/drawing/2014/main" id="{4FD7A86C-B676-4D5E-B61D-C30F2919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6" y="717066"/>
            <a:ext cx="1734904" cy="17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3615-0779-4B31-8F25-D7CA8381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217" y="4620768"/>
            <a:ext cx="9331403" cy="763600"/>
          </a:xfrm>
        </p:spPr>
        <p:txBody>
          <a:bodyPr/>
          <a:lstStyle/>
          <a:p>
            <a:pPr algn="just"/>
            <a:r>
              <a:rPr lang="en-US">
                <a:latin typeface="+mj-lt"/>
              </a:rPr>
              <a:t>- Muốn tìm số liền trước của một số, ta lấy số đó trừ đi 1.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- Muốn tìm số liền sau của một số, ta lấy số đó cộng thêm 1.</a:t>
            </a:r>
          </a:p>
        </p:txBody>
      </p:sp>
    </p:spTree>
    <p:extLst>
      <p:ext uri="{BB962C8B-B14F-4D97-AF65-F5344CB8AC3E}">
        <p14:creationId xmlns:p14="http://schemas.microsoft.com/office/powerpoint/2010/main" val="10977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ngry Birds Theme Song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73279" y="4674809"/>
            <a:ext cx="608092" cy="6080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0403" y="2142980"/>
            <a:ext cx="2213846" cy="22138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41" y="2040064"/>
            <a:ext cx="1814514" cy="2189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1574" y="2040064"/>
            <a:ext cx="2231339" cy="2039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087" y="1912585"/>
            <a:ext cx="2294539" cy="2294539"/>
          </a:xfrm>
          <a:prstGeom prst="rect">
            <a:avLst/>
          </a:prstGeom>
        </p:spPr>
      </p:pic>
      <p:sp>
        <p:nvSpPr>
          <p:cNvPr id="11" name="Rectángulo redondeado 10">
            <a:hlinkClick r:id="" action="ppaction://noaction"/>
          </p:cNvPr>
          <p:cNvSpPr/>
          <p:nvPr/>
        </p:nvSpPr>
        <p:spPr>
          <a:xfrm>
            <a:off x="9674190" y="701775"/>
            <a:ext cx="2027499" cy="73247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1">
              <a:buClrTx/>
              <a:defRPr/>
            </a:pPr>
            <a:r>
              <a:rPr lang="es-CO" sz="2793" b="1" kern="1200" dirty="0">
                <a:ln w="1905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howcard Gothic" panose="04020904020102020604" pitchFamily="82" charset="0"/>
              </a:rPr>
              <a:t>PLAY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AAC32-CD72-4DAF-922F-B845AA47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94" y="373873"/>
            <a:ext cx="5941282" cy="1507200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Những chú chim giận dữ</a:t>
            </a:r>
          </a:p>
        </p:txBody>
      </p:sp>
    </p:spTree>
    <p:extLst>
      <p:ext uri="{BB962C8B-B14F-4D97-AF65-F5344CB8AC3E}">
        <p14:creationId xmlns:p14="http://schemas.microsoft.com/office/powerpoint/2010/main" val="366129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5" name="explode.wav"/>
          </p:stSnd>
        </p:sndAc>
      </p:transition>
    </mc:Choice>
    <mc:Fallback xmlns="">
      <p:transition spd="slow">
        <p:fade/>
        <p:sndAc>
          <p:stSnd>
            <p:snd r:embed="rId1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0023 C -0.00104 0.0051 -0.00235 0.01042 -0.00339 0.01551 C -0.00391 0.01806 -0.00391 0.02084 -0.00443 0.02338 C -0.00495 0.02593 -0.00599 0.02847 -0.00664 0.03102 C -0.00742 0.03472 -0.00821 0.03866 -0.00886 0.0426 L -0.01107 0.0544 L -0.01211 0.06019 C -0.0125 0.06204 -0.01276 0.06389 -0.01328 0.06574 L -0.01537 0.07361 C -0.01576 0.07871 -0.01602 0.0838 -0.01654 0.08889 C -0.01667 0.09097 -0.01732 0.09283 -0.01771 0.09491 C -0.0181 0.09722 -0.01836 0.1 -0.01875 0.10278 C -0.01914 0.10463 -0.01953 0.10625 -0.01979 0.10834 C -0.02058 0.11343 -0.0237 0.12824 -0.02201 0.12385 C -0.02123 0.12199 -0.02071 0.11968 -0.01979 0.11806 C -0.01185 0.10116 -0.02149 0.12477 -0.01328 0.10463 C -0.01068 0.09838 -0.01029 0.0963 -0.00781 0.08889 C -0.00703 0.08727 -0.00638 0.08472 -0.00547 0.0831 C -0.00456 0.08148 -0.00339 0.08079 -0.00222 0.0794 C -0.00078 0.07523 0.00482 0.06019 0.00768 0.0544 C 0.00872 0.05209 0.00989 0.05047 0.01094 0.04838 C 0.01224 0.04607 0.01315 0.04329 0.01432 0.04051 C 0.01523 0.03843 0.01653 0.03704 0.01758 0.03496 C 0.01875 0.03241 0.01953 0.0294 0.02083 0.02709 C 0.02174 0.02547 0.02317 0.02477 0.02422 0.02338 C 0.0263 0.01227 0.02383 0.02246 0.02864 0.01181 C 0.03541 -0.00416 0.02995 0.00371 0.0362 -0.00393 C 0.03711 -0.00555 0.03763 -0.0081 0.03854 -0.00972 C 0.04713 -0.02453 0.03607 -0.00023 0.04505 -0.01921 C 0.04583 -0.02106 0.04635 -0.02361 0.04739 -0.02477 C 0.04857 -0.02731 0.05026 -0.0287 0.05182 -0.03078 C 0.05794 -0.04028 0.05182 -0.03379 0.05937 -0.04051 C 0.06041 -0.04305 0.06133 -0.04606 0.06276 -0.04838 C 0.06758 -0.05671 0.06601 -0.05115 0.07031 -0.05787 C 0.072 -0.06018 0.0733 -0.06319 0.07474 -0.06574 C 0.07617 -0.06759 0.07786 -0.06944 0.07916 -0.07153 C 0.08229 -0.07639 0.08476 -0.08217 0.08802 -0.08703 C 0.08984 -0.08958 0.09179 -0.09213 0.09349 -0.09467 C 0.09466 -0.09653 0.09557 -0.09861 0.09687 -0.10046 C 0.09857 -0.10278 0.10052 -0.10416 0.10234 -0.10625 C 0.1112 -0.1169 0.10455 -0.11041 0.11224 -0.12176 C 0.11328 -0.12315 0.11445 -0.12407 0.11549 -0.12546 C 0.12213 -0.13565 0.11719 -0.13171 0.12317 -0.13518 C 0.12435 -0.13727 0.12526 -0.13935 0.12656 -0.1412 C 0.1276 -0.14236 0.12877 -0.14352 0.12982 -0.14514 C 0.13177 -0.14745 0.13346 -0.15023 0.13528 -0.15278 C 0.13646 -0.15416 0.13763 -0.15509 0.13867 -0.15648 C 0.14049 -0.15926 0.14232 -0.16157 0.14414 -0.16435 C 0.14518 -0.16574 0.14648 -0.16666 0.14739 -0.16805 C 0.14857 -0.1699 0.14948 -0.17245 0.15078 -0.17384 C 0.15182 -0.17546 0.15299 -0.17662 0.15403 -0.17778 C 0.15508 -0.17916 0.15989 -0.18588 0.16172 -0.1875 C 0.16276 -0.18842 0.16393 -0.18889 0.16497 -0.18958 C 0.16732 -0.1919 0.16914 -0.19583 0.17161 -0.19745 C 0.17604 -0.19977 0.17578 -0.19907 0.18034 -0.20486 C 0.18242 -0.2074 0.18398 -0.20995 0.18594 -0.21273 C 0.18698 -0.21412 0.18828 -0.21528 0.18919 -0.21643 C 0.19049 -0.21805 0.19127 -0.22083 0.19258 -0.22222 C 0.19388 -0.22407 0.19557 -0.22477 0.197 -0.22615 C 0.19804 -0.22731 0.19909 -0.22893 0.20013 -0.23009 C 0.20312 -0.23264 0.20599 -0.2324 0.20898 -0.23403 C 0.21094 -0.23472 0.21276 -0.23634 0.21445 -0.23796 C 0.21575 -0.23981 0.21666 -0.2419 0.21784 -0.24352 C 0.22083 -0.24768 0.22213 -0.24791 0.22565 -0.25139 C 0.22669 -0.25254 0.2276 -0.25393 0.22877 -0.25532 C 0.22982 -0.25602 0.23112 -0.25625 0.23216 -0.25717 C 0.23333 -0.2581 0.23424 -0.25995 0.23554 -0.26088 C 0.23646 -0.2618 0.23776 -0.26203 0.23867 -0.26273 C 0.23997 -0.26412 0.24088 -0.26551 0.24205 -0.26666 C 0.24336 -0.26782 0.24505 -0.26805 0.24648 -0.26852 C 0.24752 -0.26921 0.24857 -0.27014 0.24987 -0.2706 C 0.25625 -0.28194 0.24948 -0.27222 0.25742 -0.27801 C 0.26901 -0.2875 0.2569 -0.28194 0.26849 -0.28588 C 0.28463 -0.30949 0.26705 -0.28727 0.2806 -0.29768 C 0.28229 -0.29884 0.28346 -0.30185 0.28502 -0.30301 C 0.29179 -0.31111 0.28854 -0.30648 0.29492 -0.31319 C 0.29674 -0.31504 0.2983 -0.31759 0.30039 -0.31898 C 0.30208 -0.31944 0.30403 -0.3199 0.30586 -0.32106 C 0.31458 -0.33217 0.30573 -0.32176 0.31575 -0.33055 C 0.31771 -0.33217 0.31953 -0.33449 0.32135 -0.33634 C 0.32344 -0.33912 0.32539 -0.34282 0.32786 -0.34421 C 0.3358 -0.34884 0.32591 -0.34328 0.33567 -0.34815 C 0.34661 -0.35324 0.32955 -0.34583 0.34323 -0.35208 C 0.34857 -0.36134 0.34427 -0.35463 0.35104 -0.36157 C 0.37383 -0.38426 0.35338 -0.36597 0.36745 -0.37708 C 0.36901 -0.37824 0.37031 -0.38009 0.37187 -0.38078 C 0.3737 -0.38194 0.37565 -0.3824 0.37734 -0.38264 C 0.37969 -0.38449 0.38164 -0.3868 0.38411 -0.38865 C 0.38646 -0.39004 0.38919 -0.39074 0.39166 -0.39259 C 0.41146 -0.40301 0.38385 -0.38865 0.40599 -0.40046 C 0.41041 -0.40578 0.41133 -0.40787 0.41692 -0.4118 C 0.41953 -0.41365 0.42213 -0.41412 0.42474 -0.41551 C 0.42695 -0.41643 0.42916 -0.41852 0.43125 -0.41967 C 0.43646 -0.42222 0.44153 -0.42477 0.44674 -0.42731 C 0.46953 -0.43865 0.44101 -0.42477 0.46107 -0.4331 C 0.46367 -0.43403 0.46614 -0.43588 0.46875 -0.43703 C 0.47226 -0.43842 0.47617 -0.43889 0.47969 -0.44074 C 0.48086 -0.44143 0.4819 -0.44236 0.48307 -0.44282 C 0.48724 -0.4449 0.49179 -0.44537 0.49622 -0.44653 C 0.50429 -0.4537 0.49817 -0.44953 0.51159 -0.45254 C 0.52161 -0.45463 0.51471 -0.45347 0.52265 -0.45625 C 0.52487 -0.4574 0.52708 -0.4574 0.52929 -0.4581 C 0.54492 -0.46412 0.53307 -0.45972 0.54127 -0.46389 C 0.54596 -0.46643 0.54609 -0.46597 0.55117 -0.46805 C 0.55273 -0.46852 0.55416 -0.46944 0.5556 -0.4699 C 0.55794 -0.4706 0.56002 -0.47106 0.56237 -0.47153 C 0.56406 -0.47245 0.56588 -0.47315 0.56784 -0.47361 C 0.56992 -0.4743 0.57226 -0.47477 0.57435 -0.47569 C 0.58424 -0.47893 0.57278 -0.47615 0.58424 -0.47963 C 0.59062 -0.48148 0.59258 -0.48102 0.59857 -0.4831 C 0.6 -0.48403 0.60156 -0.48472 0.60299 -0.48541 C 0.60508 -0.48611 0.60742 -0.48657 0.6095 -0.48703 C 0.61107 -0.48796 0.6125 -0.48889 0.61393 -0.48912 C 0.62526 -0.49074 0.64804 -0.49328 0.64804 -0.49305 C 0.65547 -0.49745 0.64817 -0.49375 0.66237 -0.49699 C 0.66419 -0.49745 0.66614 -0.49838 0.66797 -0.49884 C 0.67643 -0.50069 0.67539 -0.50069 0.67995 -0.50069 L 0.89349 -0.22615 " pathEditMode="relative" rAng="0" ptsTypes="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69 L 2.5E-6 -0.00046 C -0.00365 0.00023 -0.00742 0.00093 -0.01107 0.00301 C -0.01224 0.00371 -0.01315 0.00579 -0.01433 0.00695 C -0.01641 0.00857 -0.01888 0.00903 -0.02097 0.01088 C -0.0224 0.01204 -0.02383 0.01366 -0.02539 0.01459 C -0.02683 0.01574 -0.02839 0.01597 -0.02982 0.01667 C -0.03203 0.01783 -0.03425 0.01922 -0.03646 0.0206 C -0.0375 0.0213 -0.03867 0.02153 -0.03972 0.02246 C -0.04115 0.02385 -0.04258 0.02523 -0.04414 0.02616 C -0.04623 0.02778 -0.04883 0.02778 -0.05078 0.0301 C -0.05183 0.03148 -0.05287 0.0331 -0.05404 0.03403 C -0.05612 0.03565 -0.05847 0.03658 -0.06068 0.03797 L -0.06393 0.04005 C -0.06511 0.04051 -0.06628 0.04074 -0.06732 0.0419 C -0.07005 0.04514 -0.07175 0.04769 -0.075 0.04977 C -0.07643 0.05047 -0.078 0.05093 -0.07943 0.05139 C -0.08047 0.05278 -0.08151 0.0544 -0.08268 0.05533 C -0.08373 0.05625 -0.08555 0.05926 -0.08607 0.05741 C -0.08698 0.05394 -0.08112 0.04838 -0.08047 0.04769 C -0.07904 0.04584 -0.07761 0.04375 -0.07604 0.0419 C -0.075 0.04051 -0.07383 0.03959 -0.07279 0.03797 C -0.07162 0.03611 -0.07045 0.03426 -0.06953 0.03218 C -0.06862 0.03033 -0.06823 0.02778 -0.06732 0.02616 C -0.06563 0.02408 -0.06354 0.02269 -0.06172 0.0206 C -0.0599 0.01829 -0.05821 0.01505 -0.05625 0.01273 C -0.05482 0.01111 -0.05339 0.00996 -0.05183 0.0088 C -0.04974 0.00718 -0.04518 0.00486 -0.04518 0.0051 C -0.03451 -0.00903 -0.04597 0.00463 -0.0375 -0.00278 C -0.03633 -0.0037 -0.03529 -0.00555 -0.03425 -0.00671 C -0.03281 -0.0081 -0.03125 -0.00903 -0.02982 -0.01065 C -0.02865 -0.0118 -0.02774 -0.01365 -0.02643 -0.01458 C -0.02474 -0.01574 -0.02279 -0.01574 -0.02097 -0.01643 C -0.02018 -0.01782 -0.01966 -0.01944 -0.01875 -0.02037 C -0.01745 -0.02153 -0.01589 -0.02199 -0.01433 -0.02222 C -0.01029 -0.02338 -0.00625 -0.02361 -0.00222 -0.0243 C 0.00065 -0.02546 0.00495 -0.02731 0.00768 -0.02801 C 0.01172 -0.02893 0.01588 -0.02916 0.01992 -0.02986 C 0.02213 -0.03032 0.02435 -0.03102 0.02643 -0.03194 C 0.0276 -0.0324 0.02864 -0.03356 0.02982 -0.03379 C 0.03541 -0.03541 0.05169 -0.03727 0.05625 -0.03773 C 0.06276 -0.04166 0.05742 -0.03889 0.06836 -0.04166 C 0.08737 -0.04653 0.05859 -0.04236 0.10143 -0.0456 C 0.10729 -0.04699 0.11015 -0.04768 0.11588 -0.04953 C 0.11771 -0.05023 0.11953 -0.05115 0.12135 -0.05115 C 0.12812 -0.05278 0.14271 -0.0544 0.14896 -0.05509 C 0.15338 -0.05578 0.15768 -0.05694 0.16211 -0.05717 C 0.18463 -0.05833 0.2069 -0.05833 0.22942 -0.05903 C 0.23476 -0.06088 0.23802 -0.0625 0.24375 -0.06296 C 0.25338 -0.06412 0.26289 -0.06412 0.27252 -0.06504 C 0.27747 -0.06551 0.28268 -0.0662 0.28789 -0.0669 C 0.31562 -0.07407 0.2776 -0.06481 0.34974 -0.07291 C 0.37031 -0.075 0.36146 -0.07338 0.37617 -0.07639 L 0.56705 -0.07477 C 0.57122 -0.07477 0.57226 -0.07245 0.57578 -0.07083 C 0.5776 -0.07014 0.57942 -0.06967 0.58138 -0.06898 C 0.58359 -0.06782 0.5858 -0.0662 0.58789 -0.06504 L 0.60455 -0.05509 L 0.60781 -0.05324 C 0.60885 -0.05254 0.61002 -0.05185 0.61107 -0.05115 C 0.6125 -0.05092 0.61406 -0.05023 0.61549 -0.04953 C 0.61771 -0.04838 0.61992 -0.04699 0.62213 -0.0456 L 0.62539 -0.04375 C 0.62513 -0.04097 0.62539 -0.0375 0.62435 -0.03588 C 0.62239 -0.0331 0.61992 -0.0331 0.61771 -0.03194 L 0.61445 -0.02986 C 0.61328 -0.02916 0.61211 -0.02893 0.61107 -0.02801 C 0.6013 -0.01944 0.60547 -0.02222 0.59883 -0.01828 C 0.59062 -0.00856 0.60117 -0.02014 0.59114 -0.0125 C 0.58268 -0.00602 0.59518 -0.00787 0.57916 -0.00069 C 0.57773 -0.00046 0.57291 0.00162 0.57135 0.00301 C 0.56549 0.0081 0.57044 0.00556 0.56484 0.01273 C 0.56328 0.01435 0.56172 0.01505 0.56041 0.01667 C 0.55898 0.01829 0.55846 0.0213 0.5569 0.02246 C 0.55508 0.02454 0.5526 0.02454 0.55039 0.02616 C 0.54922 0.02709 0.5483 0.02917 0.54713 0.0301 C 0.54609 0.03102 0.54492 0.03125 0.54388 0.03218 C 0.54075 0.03449 0.53476 0.04028 0.53281 0.04375 C 0.53008 0.04838 0.52786 0.05347 0.52513 0.05741 C 0.52357 0.05926 0.522 0.06088 0.52057 0.0632 C 0.51875 0.06667 0.51758 0.07315 0.51614 0.07662 C 0.51614 0.07685 0.51067 0.09144 0.50963 0.09445 C 0.50872 0.0963 0.50859 0.09885 0.50742 0.10023 L 0.50416 0.10394 C 0.50195 0.11528 0.50442 0.10463 0.49974 0.11574 L 0.4931 0.1331 C 0.49232 0.13496 0.49166 0.13727 0.49088 0.13889 L 0.48763 0.14491 C 0.48646 0.1507 0.4858 0.15579 0.48307 0.16042 C 0.48229 0.16181 0.48086 0.16135 0.47969 0.16227 C 0.47747 0.16459 0.47317 0.17014 0.47317 0.17037 C 0.47252 0.17199 0.47187 0.17431 0.47096 0.17593 C 0.46914 0.17917 0.46692 0.18172 0.46549 0.18565 C 0.46406 0.18959 0.46302 0.19398 0.46107 0.19722 C 0.4569 0.20463 0.45859 0.20093 0.4556 0.2088 C 0.45508 0.21088 0.45495 0.21297 0.45442 0.21482 C 0.45299 0.21968 0.45195 0.22084 0.45013 0.22454 C 0.44844 0.2331 0.44974 0.22778 0.44674 0.23611 C 0.44088 0.25209 0.43776 0.25162 0.44232 0.25162 " pathEditMode="relative" rAng="0" ptsTypes="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59666" y="4171065"/>
            <a:ext cx="608092" cy="6080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0" y="3986011"/>
            <a:ext cx="1373064" cy="25585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387690" y="2434057"/>
            <a:ext cx="774148" cy="7564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04835" y="2238181"/>
            <a:ext cx="1957003" cy="1958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04834" y="2077388"/>
            <a:ext cx="1957003" cy="1958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4875" y="5774687"/>
            <a:ext cx="774148" cy="7564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2021" y="5578811"/>
            <a:ext cx="1957003" cy="195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2020" y="5418018"/>
            <a:ext cx="1957003" cy="1958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830" y="3829234"/>
            <a:ext cx="1123756" cy="11237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55" y="-31999"/>
            <a:ext cx="2184625" cy="214066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61" y="157053"/>
            <a:ext cx="7993940" cy="9231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214" tIns="45607" rIns="91214" bIns="45607">
            <a:spAutoFit/>
          </a:bodyPr>
          <a:lstStyle/>
          <a:p>
            <a:pPr algn="ctr" defTabSz="911481">
              <a:buClrTx/>
              <a:defRPr/>
            </a:pPr>
            <a:r>
              <a:rPr lang="es-CO" sz="5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 trăm chín mươi mốt</a:t>
            </a:r>
            <a:endParaRPr lang="es-CO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122591" y="1151513"/>
            <a:ext cx="1762879" cy="9210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1481">
              <a:buClrTx/>
              <a:defRPr/>
            </a:pPr>
            <a:r>
              <a:rPr lang="es-CO" sz="5387" b="1" kern="1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391</a:t>
            </a:r>
            <a:endParaRPr lang="es-CO" sz="1995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" y="5578811"/>
            <a:ext cx="738179" cy="890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30" y="5578811"/>
            <a:ext cx="907752" cy="8297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6" y="5515954"/>
            <a:ext cx="933463" cy="933463"/>
          </a:xfrm>
          <a:prstGeom prst="rect">
            <a:avLst/>
          </a:prstGeom>
        </p:spPr>
      </p:pic>
      <p:sp>
        <p:nvSpPr>
          <p:cNvPr id="20" name="Triángulo isósceles 19">
            <a:hlinkClick r:id="" action="ppaction://hlinkshowjump?jump=nextslide"/>
          </p:cNvPr>
          <p:cNvSpPr/>
          <p:nvPr/>
        </p:nvSpPr>
        <p:spPr>
          <a:xfrm rot="5400000">
            <a:off x="280966" y="2738273"/>
            <a:ext cx="1377428" cy="1092673"/>
          </a:xfrm>
          <a:prstGeom prst="triangle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1">
              <a:buClrTx/>
              <a:defRPr/>
            </a:pPr>
            <a:endParaRPr lang="es-CO" sz="1795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lecha abajo 1"/>
          <p:cNvSpPr/>
          <p:nvPr/>
        </p:nvSpPr>
        <p:spPr>
          <a:xfrm rot="13049215">
            <a:off x="8848075" y="1594920"/>
            <a:ext cx="415457" cy="794780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1">
              <a:buClrTx/>
              <a:defRPr/>
            </a:pPr>
            <a:endParaRPr lang="en-US" sz="1795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Flecha abajo 22"/>
          <p:cNvSpPr/>
          <p:nvPr/>
        </p:nvSpPr>
        <p:spPr>
          <a:xfrm rot="18449215">
            <a:off x="8941112" y="3898300"/>
            <a:ext cx="415457" cy="794780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1">
              <a:buClrTx/>
              <a:defRPr/>
            </a:pPr>
            <a:endParaRPr lang="en-US" sz="1795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32" y="3357265"/>
            <a:ext cx="2110150" cy="20676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365628" y="3629381"/>
            <a:ext cx="1126385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481">
              <a:buClrTx/>
              <a:defRPr/>
            </a:pPr>
            <a:r>
              <a:rPr lang="en-US" sz="3591" b="1" kern="1200">
                <a:solidFill>
                  <a:schemeClr val="bg1"/>
                </a:solidFill>
                <a:latin typeface=".VnCooperH" panose="020B7200000000000000" pitchFamily="34" charset="0"/>
                <a:ea typeface="+mn-ea"/>
                <a:cs typeface="+mn-cs"/>
              </a:rPr>
              <a:t>319</a:t>
            </a:r>
            <a:endParaRPr lang="en-US" sz="3591" b="1" kern="1200" dirty="0">
              <a:solidFill>
                <a:schemeClr val="bg1"/>
              </a:solidFill>
              <a:latin typeface=".VnCooperH" panose="020B7200000000000000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51288" y="328665"/>
            <a:ext cx="1777795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481">
              <a:buClrTx/>
              <a:defRPr/>
            </a:pPr>
            <a:r>
              <a:rPr lang="en-US" sz="3591" b="1" kern="1200">
                <a:solidFill>
                  <a:schemeClr val="bg1"/>
                </a:solidFill>
                <a:latin typeface=".VnCooperH" panose="020B7200000000000000" pitchFamily="34" charset="0"/>
                <a:ea typeface="+mn-ea"/>
                <a:cs typeface="+mn-cs"/>
              </a:rPr>
              <a:t>391</a:t>
            </a:r>
            <a:endParaRPr lang="en-US" sz="3591" b="1" kern="1200" dirty="0">
              <a:solidFill>
                <a:schemeClr val="bg1"/>
              </a:solidFill>
              <a:latin typeface=".VnCooperH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3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2.96296E-6 L 0.09635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59666" y="4171065"/>
            <a:ext cx="608092" cy="6080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0" y="3986011"/>
            <a:ext cx="1373064" cy="25585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387690" y="2434057"/>
            <a:ext cx="774148" cy="7564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04835" y="2238181"/>
            <a:ext cx="1957003" cy="1958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04834" y="2077388"/>
            <a:ext cx="1957003" cy="1958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4875" y="5774687"/>
            <a:ext cx="774148" cy="7564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2021" y="5578811"/>
            <a:ext cx="1957003" cy="195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2020" y="5418018"/>
            <a:ext cx="1957003" cy="1958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830" y="3829234"/>
            <a:ext cx="1123756" cy="11237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55" y="-31999"/>
            <a:ext cx="2184625" cy="214066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61" y="131429"/>
            <a:ext cx="8165390" cy="9231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214" tIns="45607" rIns="91214" bIns="45607">
            <a:spAutoFit/>
          </a:bodyPr>
          <a:lstStyle/>
          <a:p>
            <a:pPr algn="ctr" defTabSz="911481">
              <a:buClrTx/>
              <a:defRPr/>
            </a:pPr>
            <a:r>
              <a:rPr lang="es-CO" sz="5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 trăm, 4 chục, 0 đơn vị</a:t>
            </a:r>
            <a:endParaRPr lang="es-CO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016596" y="1138701"/>
            <a:ext cx="1762879" cy="9210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1481">
              <a:buClrTx/>
              <a:defRPr/>
            </a:pPr>
            <a:r>
              <a:rPr lang="es-CO" sz="5387" b="1" kern="1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540</a:t>
            </a:r>
            <a:endParaRPr lang="es-CO" sz="1995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" y="5578811"/>
            <a:ext cx="738179" cy="890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30" y="5578811"/>
            <a:ext cx="907752" cy="8297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6" y="5515954"/>
            <a:ext cx="933463" cy="933463"/>
          </a:xfrm>
          <a:prstGeom prst="rect">
            <a:avLst/>
          </a:prstGeom>
        </p:spPr>
      </p:pic>
      <p:sp>
        <p:nvSpPr>
          <p:cNvPr id="20" name="Triángulo isósceles 19">
            <a:hlinkClick r:id="" action="ppaction://hlinkshowjump?jump=nextslide"/>
          </p:cNvPr>
          <p:cNvSpPr/>
          <p:nvPr/>
        </p:nvSpPr>
        <p:spPr>
          <a:xfrm rot="5400000">
            <a:off x="280966" y="2738273"/>
            <a:ext cx="1377428" cy="1092673"/>
          </a:xfrm>
          <a:prstGeom prst="triangle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1">
              <a:buClrTx/>
              <a:defRPr/>
            </a:pPr>
            <a:endParaRPr lang="es-CO" sz="1795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lecha abajo 1"/>
          <p:cNvSpPr/>
          <p:nvPr/>
        </p:nvSpPr>
        <p:spPr>
          <a:xfrm rot="13049215">
            <a:off x="8848075" y="1594920"/>
            <a:ext cx="415457" cy="794780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1">
              <a:buClrTx/>
              <a:defRPr/>
            </a:pPr>
            <a:endParaRPr lang="en-US" sz="1795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Flecha abajo 22"/>
          <p:cNvSpPr/>
          <p:nvPr/>
        </p:nvSpPr>
        <p:spPr>
          <a:xfrm rot="18449215">
            <a:off x="8941112" y="3898300"/>
            <a:ext cx="415457" cy="794780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1">
              <a:buClrTx/>
              <a:defRPr/>
            </a:pPr>
            <a:endParaRPr lang="en-US" sz="1795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32" y="3357265"/>
            <a:ext cx="2110150" cy="20676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365628" y="3629381"/>
            <a:ext cx="1126385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481">
              <a:buClrTx/>
              <a:defRPr/>
            </a:pPr>
            <a:r>
              <a:rPr lang="en-US" sz="3591" b="1" kern="1200">
                <a:solidFill>
                  <a:schemeClr val="bg1"/>
                </a:solidFill>
                <a:latin typeface=".VnCooperH" panose="020B7200000000000000" pitchFamily="34" charset="0"/>
                <a:ea typeface="+mn-ea"/>
                <a:cs typeface="+mn-cs"/>
              </a:rPr>
              <a:t>450</a:t>
            </a:r>
            <a:endParaRPr lang="en-US" sz="3591" b="1" kern="1200" dirty="0">
              <a:solidFill>
                <a:schemeClr val="bg1"/>
              </a:solidFill>
              <a:latin typeface=".VnCooperH" panose="020B7200000000000000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51288" y="328665"/>
            <a:ext cx="1777795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481">
              <a:buClrTx/>
              <a:defRPr/>
            </a:pPr>
            <a:r>
              <a:rPr lang="en-US" sz="3591" b="1" kern="1200">
                <a:solidFill>
                  <a:schemeClr val="bg1"/>
                </a:solidFill>
                <a:latin typeface=".VnCooperH" panose="020B7200000000000000" pitchFamily="34" charset="0"/>
                <a:ea typeface="+mn-ea"/>
                <a:cs typeface="+mn-cs"/>
              </a:rPr>
              <a:t>540</a:t>
            </a:r>
            <a:endParaRPr lang="en-US" sz="3591" b="1" kern="1200" dirty="0">
              <a:solidFill>
                <a:schemeClr val="bg1"/>
              </a:solidFill>
              <a:latin typeface=".VnCooperH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2.96296E-6 L 0.09635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8">
            <a:extLst>
              <a:ext uri="{FF2B5EF4-FFF2-40B4-BE49-F238E27FC236}">
                <a16:creationId xmlns:a16="http://schemas.microsoft.com/office/drawing/2014/main" id="{718F02E9-F26D-43B9-A95E-06A8CEBE3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0" y="3986011"/>
            <a:ext cx="1373064" cy="2558504"/>
          </a:xfrm>
          <a:prstGeom prst="rect">
            <a:avLst/>
          </a:prstGeom>
        </p:spPr>
      </p:pic>
      <p:pic>
        <p:nvPicPr>
          <p:cNvPr id="24" name="Imagen 10">
            <a:extLst>
              <a:ext uri="{FF2B5EF4-FFF2-40B4-BE49-F238E27FC236}">
                <a16:creationId xmlns:a16="http://schemas.microsoft.com/office/drawing/2014/main" id="{AE12C1E4-5444-41AB-86AA-C79F0D3FDE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387690" y="2434057"/>
            <a:ext cx="774148" cy="756459"/>
          </a:xfrm>
          <a:prstGeom prst="rect">
            <a:avLst/>
          </a:prstGeom>
        </p:spPr>
      </p:pic>
      <p:pic>
        <p:nvPicPr>
          <p:cNvPr id="25" name="Imagen 11">
            <a:extLst>
              <a:ext uri="{FF2B5EF4-FFF2-40B4-BE49-F238E27FC236}">
                <a16:creationId xmlns:a16="http://schemas.microsoft.com/office/drawing/2014/main" id="{72AFB849-BF33-45BC-86FF-F7207033B9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04835" y="2238181"/>
            <a:ext cx="1957003" cy="195875"/>
          </a:xfrm>
          <a:prstGeom prst="rect">
            <a:avLst/>
          </a:prstGeom>
        </p:spPr>
      </p:pic>
      <p:pic>
        <p:nvPicPr>
          <p:cNvPr id="26" name="Imagen 12">
            <a:extLst>
              <a:ext uri="{FF2B5EF4-FFF2-40B4-BE49-F238E27FC236}">
                <a16:creationId xmlns:a16="http://schemas.microsoft.com/office/drawing/2014/main" id="{8B02BF95-DE7E-4647-86EB-063C6AE854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04834" y="2077388"/>
            <a:ext cx="1957003" cy="195875"/>
          </a:xfrm>
          <a:prstGeom prst="rect">
            <a:avLst/>
          </a:prstGeom>
        </p:spPr>
      </p:pic>
      <p:pic>
        <p:nvPicPr>
          <p:cNvPr id="27" name="Imagen 13">
            <a:extLst>
              <a:ext uri="{FF2B5EF4-FFF2-40B4-BE49-F238E27FC236}">
                <a16:creationId xmlns:a16="http://schemas.microsoft.com/office/drawing/2014/main" id="{73367305-9634-42BE-9D60-9CD992F53E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4875" y="5774687"/>
            <a:ext cx="774148" cy="756459"/>
          </a:xfrm>
          <a:prstGeom prst="rect">
            <a:avLst/>
          </a:prstGeom>
        </p:spPr>
      </p:pic>
      <p:pic>
        <p:nvPicPr>
          <p:cNvPr id="28" name="Imagen 14">
            <a:extLst>
              <a:ext uri="{FF2B5EF4-FFF2-40B4-BE49-F238E27FC236}">
                <a16:creationId xmlns:a16="http://schemas.microsoft.com/office/drawing/2014/main" id="{D5445A8B-5C12-4DD1-B6C5-ABDD01C633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2021" y="5578811"/>
            <a:ext cx="1957003" cy="195875"/>
          </a:xfrm>
          <a:prstGeom prst="rect">
            <a:avLst/>
          </a:prstGeom>
        </p:spPr>
      </p:pic>
      <p:pic>
        <p:nvPicPr>
          <p:cNvPr id="29" name="Imagen 15">
            <a:extLst>
              <a:ext uri="{FF2B5EF4-FFF2-40B4-BE49-F238E27FC236}">
                <a16:creationId xmlns:a16="http://schemas.microsoft.com/office/drawing/2014/main" id="{AF394C65-39A9-427A-A43A-6C1EAEDCE9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2020" y="5418018"/>
            <a:ext cx="1957003" cy="195875"/>
          </a:xfrm>
          <a:prstGeom prst="rect">
            <a:avLst/>
          </a:prstGeom>
        </p:spPr>
      </p:pic>
      <p:pic>
        <p:nvPicPr>
          <p:cNvPr id="30" name="Imagen 18">
            <a:extLst>
              <a:ext uri="{FF2B5EF4-FFF2-40B4-BE49-F238E27FC236}">
                <a16:creationId xmlns:a16="http://schemas.microsoft.com/office/drawing/2014/main" id="{D3FB4A65-34FC-4D6F-88AB-75CDA6A0C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8" y="3829234"/>
            <a:ext cx="931179" cy="1123756"/>
          </a:xfrm>
          <a:prstGeom prst="rect">
            <a:avLst/>
          </a:prstGeom>
        </p:spPr>
      </p:pic>
      <p:sp>
        <p:nvSpPr>
          <p:cNvPr id="31" name="Rectángulo 6">
            <a:extLst>
              <a:ext uri="{FF2B5EF4-FFF2-40B4-BE49-F238E27FC236}">
                <a16:creationId xmlns:a16="http://schemas.microsoft.com/office/drawing/2014/main" id="{45613ACE-47E3-4E50-B66A-70531E1AF739}"/>
              </a:ext>
            </a:extLst>
          </p:cNvPr>
          <p:cNvSpPr/>
          <p:nvPr/>
        </p:nvSpPr>
        <p:spPr>
          <a:xfrm>
            <a:off x="0" y="176437"/>
            <a:ext cx="8434543" cy="92111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214" tIns="45607" rIns="91214" bIns="45607">
            <a:spAutoFit/>
          </a:bodyPr>
          <a:lstStyle/>
          <a:p>
            <a:pPr algn="ctr" defTabSz="912114">
              <a:buClrTx/>
              <a:defRPr/>
            </a:pPr>
            <a:r>
              <a:rPr lang="es-ES" sz="5387" kern="1200">
                <a:solidFill>
                  <a:schemeClr val="bg1"/>
                </a:solidFill>
                <a:latin typeface="+mj-lt"/>
              </a:rPr>
              <a:t>8 trăm, 0 chục, 0 đơn vị</a:t>
            </a:r>
            <a:endParaRPr lang="es-ES" sz="5387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CuadroTexto 33">
            <a:extLst>
              <a:ext uri="{FF2B5EF4-FFF2-40B4-BE49-F238E27FC236}">
                <a16:creationId xmlns:a16="http://schemas.microsoft.com/office/drawing/2014/main" id="{C376F69F-B873-4934-A0CB-DE78FA178B83}"/>
              </a:ext>
            </a:extLst>
          </p:cNvPr>
          <p:cNvSpPr txBox="1"/>
          <p:nvPr/>
        </p:nvSpPr>
        <p:spPr>
          <a:xfrm>
            <a:off x="3110291" y="1243853"/>
            <a:ext cx="2213959" cy="9210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1481">
              <a:buClrTx/>
              <a:defRPr/>
            </a:pPr>
            <a:r>
              <a:rPr lang="es-CO" sz="5387" b="1" kern="1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800</a:t>
            </a:r>
            <a:endParaRPr lang="es-CO" sz="1995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5" name="Imagen 1">
            <a:extLst>
              <a:ext uri="{FF2B5EF4-FFF2-40B4-BE49-F238E27FC236}">
                <a16:creationId xmlns:a16="http://schemas.microsoft.com/office/drawing/2014/main" id="{94BD55AE-724F-473D-8F31-1C55CDC95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80" y="8483"/>
            <a:ext cx="2134974" cy="2092018"/>
          </a:xfrm>
          <a:prstGeom prst="rect">
            <a:avLst/>
          </a:prstGeom>
        </p:spPr>
      </p:pic>
      <p:pic>
        <p:nvPicPr>
          <p:cNvPr id="36" name="Imagen 4">
            <a:extLst>
              <a:ext uri="{FF2B5EF4-FFF2-40B4-BE49-F238E27FC236}">
                <a16:creationId xmlns:a16="http://schemas.microsoft.com/office/drawing/2014/main" id="{8E3C5636-0195-4FC8-8A2C-ACFEEDE82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92" y="3372278"/>
            <a:ext cx="2110150" cy="2067692"/>
          </a:xfrm>
          <a:prstGeom prst="rect">
            <a:avLst/>
          </a:prstGeom>
        </p:spPr>
      </p:pic>
      <p:pic>
        <p:nvPicPr>
          <p:cNvPr id="37" name="Imagen 16">
            <a:extLst>
              <a:ext uri="{FF2B5EF4-FFF2-40B4-BE49-F238E27FC236}">
                <a16:creationId xmlns:a16="http://schemas.microsoft.com/office/drawing/2014/main" id="{2F2B5F20-68BA-46F2-84EE-F52EF24643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470" y="5637989"/>
            <a:ext cx="767488" cy="767488"/>
          </a:xfrm>
          <a:prstGeom prst="rect">
            <a:avLst/>
          </a:prstGeom>
        </p:spPr>
      </p:pic>
      <p:pic>
        <p:nvPicPr>
          <p:cNvPr id="38" name="Imagen 17">
            <a:extLst>
              <a:ext uri="{FF2B5EF4-FFF2-40B4-BE49-F238E27FC236}">
                <a16:creationId xmlns:a16="http://schemas.microsoft.com/office/drawing/2014/main" id="{FA33448D-0B81-49DF-BF24-EC295C0903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1" y="5554910"/>
            <a:ext cx="907752" cy="829741"/>
          </a:xfrm>
          <a:prstGeom prst="rect">
            <a:avLst/>
          </a:prstGeom>
        </p:spPr>
      </p:pic>
      <p:pic>
        <p:nvPicPr>
          <p:cNvPr id="39" name="Imagen 19">
            <a:extLst>
              <a:ext uri="{FF2B5EF4-FFF2-40B4-BE49-F238E27FC236}">
                <a16:creationId xmlns:a16="http://schemas.microsoft.com/office/drawing/2014/main" id="{F3E01389-D3C7-40CF-9212-2915E27921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5439970"/>
            <a:ext cx="933463" cy="933463"/>
          </a:xfrm>
          <a:prstGeom prst="rect">
            <a:avLst/>
          </a:prstGeom>
        </p:spPr>
      </p:pic>
      <p:sp>
        <p:nvSpPr>
          <p:cNvPr id="40" name="Triángulo isósceles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FA60A6-8A2A-43F7-87AC-0E47520AE8D2}"/>
              </a:ext>
            </a:extLst>
          </p:cNvPr>
          <p:cNvSpPr/>
          <p:nvPr/>
        </p:nvSpPr>
        <p:spPr>
          <a:xfrm rot="5400000">
            <a:off x="3835378" y="5095368"/>
            <a:ext cx="1377428" cy="1092673"/>
          </a:xfrm>
          <a:prstGeom prst="triangle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1">
              <a:buClrTx/>
              <a:defRPr/>
            </a:pPr>
            <a:endParaRPr lang="es-CO" sz="1795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90FF57-764E-48EC-AA1D-5056AC36D2B6}"/>
              </a:ext>
            </a:extLst>
          </p:cNvPr>
          <p:cNvSpPr txBox="1"/>
          <p:nvPr/>
        </p:nvSpPr>
        <p:spPr>
          <a:xfrm>
            <a:off x="10232019" y="294117"/>
            <a:ext cx="1417742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481">
              <a:buClrTx/>
              <a:defRPr/>
            </a:pPr>
            <a:r>
              <a:rPr lang="en-US" sz="3591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808</a:t>
            </a:r>
            <a:endParaRPr lang="en-US" sz="3591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BF2407-6C15-4223-94B5-F6132EF4EBB0}"/>
              </a:ext>
            </a:extLst>
          </p:cNvPr>
          <p:cNvSpPr txBox="1"/>
          <p:nvPr/>
        </p:nvSpPr>
        <p:spPr>
          <a:xfrm>
            <a:off x="10204833" y="3600444"/>
            <a:ext cx="1417742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481">
              <a:buClrTx/>
              <a:defRPr/>
            </a:pPr>
            <a:r>
              <a:rPr lang="en-US" sz="3591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800</a:t>
            </a:r>
            <a:endParaRPr lang="en-US" sz="3591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9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286 0.00116 -0.01601 0.00625 -0.01914 0.0081 C -0.02135 0.00926 -0.02383 0.00972 -0.02578 0.01204 C -0.02695 0.01343 -0.02812 0.01435 -0.02916 0.01597 C -0.03424 0.02338 -0.0306 0.0206 -0.03594 0.02593 C -0.0414 0.03148 -0.03906 0.02893 -0.04479 0.03194 C -0.04713 0.0331 -0.04935 0.03449 -0.05156 0.03588 L -0.05495 0.03796 C -0.05599 0.03981 -0.0569 0.04236 -0.0582 0.04375 C -0.05924 0.04491 -0.06055 0.04491 -0.06159 0.04583 C -0.06315 0.04699 -0.06458 0.04861 -0.06614 0.04977 C -0.0668 0.05185 -0.06732 0.0544 -0.06836 0.05579 C -0.06927 0.05718 -0.07122 0.05972 -0.07174 0.05787 C -0.07226 0.05555 -0.07031 0.0537 -0.0694 0.05185 C -0.06849 0.04954 -0.06706 0.04792 -0.06614 0.04583 C -0.06523 0.04398 -0.06484 0.04167 -0.0638 0.03981 C -0.0625 0.0375 -0.06068 0.03634 -0.05937 0.0338 C -0.05534 0.02662 -0.05703 0.02685 -0.05377 0.01991 C -0.04831 0.00833 -0.05273 0.01898 -0.04713 0.00995 C -0.04466 0.00625 -0.04206 0.00278 -0.04036 -0.00185 C -0.03958 -0.00394 -0.03906 -0.00625 -0.03815 -0.00787 C -0.02643 -0.0287 -0.03997 -0.00023 -0.03034 -0.01991 C -0.02838 -0.02361 -0.02669 -0.02801 -0.02474 -0.03171 C -0.0237 -0.03357 -0.02239 -0.03426 -0.02135 -0.03565 C -0.01979 -0.03773 -0.01823 -0.03958 -0.0168 -0.04167 C -0.01133 -0.05 -0.01601 -0.04653 -0.00898 -0.04977 C -0.00599 -0.0537 -0.00338 -0.05857 -1.66667E-6 -0.06157 C 0.00417 -0.06551 0.00586 -0.06667 0.01003 -0.07153 C 0.01159 -0.07338 0.01589 -0.07963 0.01784 -0.08148 C 0.01966 -0.0831 0.02162 -0.08403 0.02344 -0.08542 C 0.04115 -0.09954 0.01693 -0.08056 0.03125 -0.09352 C 0.0405 -0.10162 0.03347 -0.09421 0.04024 -0.09954 C 0.0418 -0.1007 0.0431 -0.10232 0.04466 -0.10347 C 0.04753 -0.10532 0.04987 -0.10509 0.05261 -0.10741 C 0.05456 -0.10903 0.05612 -0.11181 0.0582 -0.11343 C 0.05951 -0.11458 0.0612 -0.11435 0.06263 -0.11528 C 0.06419 -0.11644 0.0655 -0.11852 0.06706 -0.11945 C 0.0707 -0.1213 0.07474 -0.12083 0.07826 -0.12338 C 0.09492 -0.13519 0.07422 -0.12014 0.08841 -0.13125 C 0.09024 -0.13264 0.09206 -0.13426 0.09401 -0.13519 C 0.09688 -0.13681 0.10287 -0.13912 0.10287 -0.13889 C 0.10404 -0.14051 0.10508 -0.14213 0.10625 -0.14329 C 0.10807 -0.14491 0.11003 -0.14607 0.11185 -0.14722 C 0.11537 -0.14954 0.1194 -0.15185 0.12305 -0.15324 C 0.12526 -0.15394 0.12761 -0.1544 0.12982 -0.15509 C 0.13164 -0.15579 0.1336 -0.15625 0.13542 -0.15718 C 0.13659 -0.15764 0.13763 -0.1588 0.1388 -0.15903 C 0.14388 -0.16088 0.15313 -0.16227 0.15781 -0.1632 C 0.17292 -0.16597 0.16263 -0.16412 0.17682 -0.16713 L 0.18685 -0.16898 L 0.18685 -0.16875 C 0.19935 -0.17107 0.19844 -0.17014 0.21042 -0.175 C 0.21393 -0.17662 0.21432 -0.17847 0.21823 -0.17894 C 0.22448 -0.18009 0.23086 -0.18009 0.23724 -0.18102 C 0.24063 -0.18148 0.24401 -0.18241 0.24727 -0.1831 C 0.25951 -0.18843 0.25326 -0.18634 0.26641 -0.18889 L 0.32787 -0.18704 C 0.33242 -0.18681 0.33685 -0.18565 0.34141 -0.18495 C 0.34805 -0.18426 0.35482 -0.1838 0.36146 -0.1831 C 0.36445 -0.18241 0.36745 -0.18148 0.37044 -0.18102 C 0.37487 -0.18032 0.37943 -0.17986 0.38386 -0.17894 C 0.38581 -0.1787 0.38763 -0.17732 0.38945 -0.17708 C 0.39727 -0.17593 0.40521 -0.17593 0.41302 -0.175 C 0.41823 -0.17454 0.42344 -0.17384 0.42865 -0.17315 C 0.43555 -0.17107 0.43594 -0.17083 0.44323 -0.16898 C 0.44623 -0.16829 0.44909 -0.16736 0.45222 -0.16713 C 0.46966 -0.16597 0.48724 -0.16574 0.50482 -0.16505 C 0.50586 -0.16435 0.50703 -0.16366 0.50807 -0.1632 C 0.51472 -0.16019 0.51836 -0.16042 0.52604 -0.15903 C 0.52722 -0.15857 0.52826 -0.15764 0.52943 -0.15718 C 0.53646 -0.1544 0.5405 -0.15486 0.54844 -0.15324 C 0.55065 -0.15278 0.55287 -0.15208 0.55508 -0.15116 C 0.56302 -0.14815 0.553 -0.14977 0.56406 -0.14722 C 0.56823 -0.1463 0.57227 -0.14583 0.57643 -0.14514 C 0.58776 -0.13843 0.57018 -0.14861 0.58425 -0.1412 C 0.58646 -0.14005 0.58867 -0.13866 0.59102 -0.13727 L 0.59427 -0.13519 C 0.59544 -0.13449 0.59649 -0.13357 0.59766 -0.13333 L 0.60326 -0.13125 C 0.60482 -0.12986 0.60612 -0.12824 0.60781 -0.12732 C 0.61029 -0.1257 0.61667 -0.12384 0.62005 -0.1213 C 0.62162 -0.12014 0.62305 -0.11875 0.62448 -0.11736 C 0.62487 -0.1206 0.62487 -0.12431 0.62565 -0.12732 C 0.62643 -0.12986 0.628 -0.13102 0.62904 -0.13333 C 0.63021 -0.13588 0.63112 -0.13866 0.63242 -0.1412 C 0.63451 -0.14537 0.63724 -0.14861 0.63906 -0.15324 C 0.64362 -0.16389 0.64102 -0.15903 0.64688 -0.16713 C 0.64766 -0.16898 0.64818 -0.17153 0.64922 -0.17315 C 0.65013 -0.17431 0.65143 -0.17431 0.65248 -0.175 C 0.65404 -0.17616 0.65547 -0.17778 0.65703 -0.17894 C 0.65781 -0.18102 0.65807 -0.1838 0.65925 -0.18495 C 0.66055 -0.18657 0.66224 -0.18611 0.66367 -0.18704 C 0.67761 -0.1963 0.65443 -0.18542 0.67722 -0.19306 C 0.68021 -0.19398 0.68307 -0.19607 0.68607 -0.19699 L 0.69388 -0.19884 C 0.69544 -0.20023 0.69688 -0.20185 0.69844 -0.20301 C 0.70404 -0.20695 0.70508 -0.20695 0.71068 -0.2088 C 0.71224 -0.21019 0.71367 -0.21157 0.71524 -0.21296 C 0.71836 -0.21528 0.72175 -0.21782 0.72526 -0.21875 C 0.72865 -0.21968 0.73203 -0.22014 0.73542 -0.22083 C 0.73828 -0.22222 0.74141 -0.22269 0.74427 -0.22477 C 0.74623 -0.22616 0.74792 -0.22801 0.74987 -0.2287 C 0.75729 -0.23195 0.77969 -0.23264 0.78125 -0.23287 L 0.78906 -0.23472 C 0.79128 -0.23542 0.79349 -0.23611 0.79584 -0.23681 C 0.79883 -0.2375 0.80169 -0.23866 0.80482 -0.23866 C 0.82969 -0.23935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45833E-6 -4.07407E-6 L 0.28685 0.12431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4 -0.00486 -0.00221 -0.00255 -0.00521 0.00069 C -0.00781 0.00324 -0.0125 0.00949 -0.0125 0.00972 C -0.02213 0.03194 -0.00976 0.00417 -0.02083 0.0243 C -0.02226 0.02685 -0.02305 0.03032 -0.02448 0.03264 C -0.02591 0.03518 -0.02786 0.0368 -0.02916 0.03912 C -0.03073 0.04167 -0.03125 0.04537 -0.03281 0.04768 C -0.03502 0.05116 -0.0401 0.05625 -0.0401 0.05648 C -0.04075 0.05833 -0.0418 0.06018 -0.04245 0.06273 C -0.04297 0.06481 -0.04297 0.06713 -0.04375 0.06898 C -0.04453 0.07153 -0.04622 0.07315 -0.04713 0.07546 C -0.04818 0.07731 -0.0487 0.07986 -0.04974 0.08194 C -0.05065 0.08403 -0.05221 0.08588 -0.05312 0.08843 C -0.06068 0.10555 -0.05469 0.09699 -0.06146 0.10555 C -0.05612 0.07569 -0.06341 0.1118 -0.05312 0.07546 C -0.05247 0.07268 -0.05195 0.06944 -0.05078 0.0669 C -0.04987 0.06458 -0.04831 0.06296 -0.04713 0.06065 C -0.03919 0.04143 -0.04805 0.05787 -0.0401 0.04143 C -0.03893 0.03889 -0.03737 0.0375 -0.03646 0.03495 C -0.03541 0.03218 -0.03515 0.0287 -0.03411 0.02639 C -0.03164 0.02083 -0.02786 0.01736 -0.02578 0.01134 C -0.02383 0.00648 -0.022 0.00116 -0.01979 -0.00347 C -0.01862 -0.00579 -0.01706 -0.00741 -0.01614 -0.00995 C -0.01497 -0.0125 -0.01484 -0.01597 -0.0138 -0.01829 C -0.01146 -0.02315 -0.00885 -0.02708 -0.00651 -0.03125 C -0.00521 -0.03333 -0.00403 -0.03519 -0.00286 -0.03773 C 0.00313 -0.05185 -0.00078 -0.04375 0.00912 -0.06111 C 0.01068 -0.06389 0.01185 -0.06736 0.0138 -0.06968 C 0.01966 -0.07593 0.0207 -0.07616 0.02578 -0.08449 C 0.02787 -0.08773 0.02956 -0.09213 0.03177 -0.09537 C 0.0336 -0.09769 0.03594 -0.09907 0.03776 -0.10162 C 0.04167 -0.10741 0.04414 -0.1162 0.04857 -0.12083 C 0.05065 -0.12315 0.05261 -0.12523 0.05456 -0.12732 C 0.05612 -0.1287 0.05781 -0.12963 0.05938 -0.13148 C 0.0655 -0.13843 0.0655 -0.14259 0.0737 -0.14861 C 0.08906 -0.15949 0.06992 -0.14537 0.08568 -0.15926 C 0.08841 -0.16181 0.09141 -0.16296 0.09401 -0.16574 C 0.09701 -0.16875 0.09948 -0.17315 0.10248 -0.17639 C 0.12201 -0.19792 0.11354 -0.1875 0.12878 -0.20185 C 0.13164 -0.20463 0.13438 -0.20787 0.13724 -0.21042 C 0.13985 -0.21273 0.14284 -0.21435 0.14557 -0.2169 C 0.14844 -0.21921 0.15104 -0.22269 0.15391 -0.22523 C 0.16029 -0.23079 0.1668 -0.23542 0.17305 -0.24028 C 0.17578 -0.24236 0.17865 -0.24491 0.18151 -0.24653 C 0.18386 -0.24815 0.18633 -0.24931 0.18867 -0.25116 C 0.20365 -0.26204 0.18711 -0.2537 0.20664 -0.26181 C 0.20781 -0.26296 0.20886 -0.26528 0.21029 -0.26597 C 0.22331 -0.27292 0.21393 -0.26273 0.22461 -0.27222 C 0.22669 -0.27407 0.22852 -0.27662 0.2306 -0.27847 C 0.23294 -0.28079 0.23542 -0.28287 0.23776 -0.28495 C 0.24063 -0.28773 0.24323 -0.29097 0.24623 -0.29352 C 0.24883 -0.29607 0.25169 -0.29769 0.25456 -0.3 C 0.25768 -0.30255 0.26094 -0.30579 0.26419 -0.30857 C 0.27318 -0.31597 0.2724 -0.31435 0.28216 -0.3213 C 0.2849 -0.32315 0.28763 -0.32546 0.2905 -0.32778 C 0.29362 -0.33032 0.29675 -0.3338 0.30013 -0.33611 C 0.30313 -0.33843 0.30651 -0.33889 0.30951 -0.34051 C 0.31211 -0.3419 0.31445 -0.34352 0.3168 -0.34491 C 0.31875 -0.34583 0.32084 -0.34607 0.32279 -0.34676 C 0.33464 -0.35232 0.31367 -0.34537 0.33347 -0.35116 C 0.33477 -0.35255 0.33568 -0.35463 0.33711 -0.35556 C 0.33945 -0.35671 0.34206 -0.35671 0.3444 -0.35741 C 0.34753 -0.3588 0.35078 -0.36019 0.35404 -0.36204 C 0.37513 -0.37361 0.35078 -0.3632 0.37539 -0.37454 C 0.37904 -0.37639 0.38268 -0.37732 0.38633 -0.3787 C 0.39037 -0.38079 0.39427 -0.38357 0.39831 -0.38519 C 0.40222 -0.38704 0.40625 -0.38773 0.41029 -0.38958 C 0.42643 -0.39722 0.41524 -0.39445 0.4293 -0.40023 C 0.43164 -0.40116 0.43425 -0.40162 0.43659 -0.40232 C 0.43815 -0.40278 0.43959 -0.40394 0.44128 -0.40463 C 0.45599 -0.40972 0.44219 -0.40394 0.45326 -0.4088 C 0.46888 -0.42546 0.44818 -0.40463 0.46758 -0.41945 C 0.47057 -0.42176 0.47318 -0.42523 0.47604 -0.42801 C 0.47839 -0.43009 0.48073 -0.43241 0.4832 -0.43449 C 0.50469 -0.45208 0.47865 -0.43032 0.5 -0.44514 C 0.50612 -0.44931 0.50703 -0.45278 0.51315 -0.45579 C 0.51706 -0.45764 0.52513 -0.45995 0.52513 -0.45972 C 0.52917 -0.46482 0.5293 -0.46574 0.53477 -0.46852 C 0.53672 -0.46968 0.5388 -0.46968 0.54076 -0.4706 C 0.55508 -0.47824 0.5375 -0.47199 0.55391 -0.47708 C 0.56354 -0.48403 0.55781 -0.48056 0.57188 -0.48542 L 0.57188 -0.48519 C 0.57917 -0.49005 0.57162 -0.48588 0.58386 -0.49005 C 0.58542 -0.49051 0.58698 -0.49144 0.58854 -0.4919 C 0.59128 -0.49282 0.59427 -0.49352 0.59701 -0.49421 C 0.60521 -0.49884 0.59492 -0.49329 0.60651 -0.49838 C 0.60781 -0.49884 0.60886 -0.49977 0.61016 -0.5007 C 0.61211 -0.50162 0.61914 -0.50463 0.62097 -0.50486 C 0.63972 -0.50741 0.65847 -0.50903 0.67722 -0.51134 C 0.67943 -0.58843 0.6763 -0.53102 0.67969 -0.56019 C 0.68008 -0.56435 0.68008 -0.56875 0.68073 -0.57315 C 0.68125 -0.57593 0.68242 -0.5787 0.6832 -0.58148 C 0.68334 -0.58333 0.6849 -0.59838 0.68568 -0.60093 C 0.68659 -0.60463 0.68802 -0.60787 0.68919 -0.61157 C 0.69011 -0.61412 0.69076 -0.61713 0.69167 -0.61991 C 0.69271 -0.62361 0.69414 -0.62685 0.69518 -0.63056 C 0.69584 -0.63264 0.69584 -0.63519 0.69636 -0.63704 C 0.70078 -0.65046 0.69909 -0.64051 0.70469 -0.65394 C 0.70586 -0.65648 0.70599 -0.65995 0.70716 -0.66227 C 0.70964 -0.66782 0.71328 -0.67153 0.71563 -0.67732 C 0.71888 -0.68634 0.72005 -0.69028 0.7263 -0.69838 C 0.728 -0.7007 0.72969 -0.70232 0.73099 -0.70486 C 0.74193 -0.72245 0.73919 -0.72222 0.75156 -0.73681 C 0.75404 -0.74005 0.75677 -0.74352 0.7599 -0.74514 C 0.76185 -0.74653 0.7638 -0.74676 0.76589 -0.74745 C 0.76732 -0.74977 0.76875 -0.75278 0.77057 -0.75394 C 0.77409 -0.75648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06046" y="1820086"/>
            <a:ext cx="8859910" cy="30332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  <a:t>Bài 51</a:t>
            </a:r>
            <a:b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  <a:t>số có ba chữ số</a:t>
            </a:r>
            <a:endParaRPr sz="1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48614" y="4424837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9953884" y="4816215"/>
            <a:ext cx="809414" cy="890533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263669" y="3262205"/>
            <a:ext cx="583982" cy="621433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1177615" y="957706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0906085" y="2597040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949D40E6-7707-40ED-A1E6-702190D379ED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2BB86F02-99C9-4419-9E5E-A235F04F74E8}"/>
              </a:ext>
            </a:extLst>
          </p:cNvPr>
          <p:cNvSpPr txBox="1">
            <a:spLocks/>
          </p:cNvSpPr>
          <p:nvPr/>
        </p:nvSpPr>
        <p:spPr>
          <a:xfrm>
            <a:off x="7576714" y="5227463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S/51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EAEC3-AD66-4259-80D5-F43169A535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8C4E45-05DA-48B3-A967-A8D6B8769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EAEC3-AD66-4259-80D5-F43169A535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3" t="9986" r="47363" b="58976"/>
          <a:stretch/>
        </p:blipFill>
        <p:spPr>
          <a:xfrm>
            <a:off x="1481681" y="1342289"/>
            <a:ext cx="9335230" cy="33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799</Words>
  <Application>Microsoft Office PowerPoint</Application>
  <PresentationFormat>Custom</PresentationFormat>
  <Paragraphs>101</Paragraphs>
  <Slides>22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Showcard Gothic</vt:lpstr>
      <vt:lpstr>Arial</vt:lpstr>
      <vt:lpstr>RocknRoll One</vt:lpstr>
      <vt:lpstr>Times New Roman</vt:lpstr>
      <vt:lpstr>Exo</vt:lpstr>
      <vt:lpstr>Annie Use Your Telescope</vt:lpstr>
      <vt:lpstr>Open Sans</vt:lpstr>
      <vt:lpstr>Calibri</vt:lpstr>
      <vt:lpstr>Anaheim</vt:lpstr>
      <vt:lpstr>.VnCooperH</vt:lpstr>
      <vt:lpstr>Lato</vt:lpstr>
      <vt:lpstr>Comic Sans MS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51 số có ba chữ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Muốn tìm số liền trước của một số, ta lấy số đó trừ đi 1. - Muốn tìm số liền sau của một số, ta lấy số đó cộng thêm 1.</vt:lpstr>
      <vt:lpstr>Vận dụng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34</cp:revision>
  <dcterms:modified xsi:type="dcterms:W3CDTF">2022-01-06T17:21:06Z</dcterms:modified>
</cp:coreProperties>
</file>