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9"/>
  </p:notesMasterIdLst>
  <p:sldIdLst>
    <p:sldId id="257" r:id="rId2"/>
    <p:sldId id="330" r:id="rId3"/>
    <p:sldId id="256" r:id="rId4"/>
    <p:sldId id="331" r:id="rId5"/>
    <p:sldId id="258" r:id="rId6"/>
    <p:sldId id="259" r:id="rId7"/>
    <p:sldId id="312" r:id="rId8"/>
    <p:sldId id="260" r:id="rId9"/>
    <p:sldId id="313" r:id="rId10"/>
    <p:sldId id="314" r:id="rId11"/>
    <p:sldId id="315" r:id="rId12"/>
    <p:sldId id="316" r:id="rId13"/>
    <p:sldId id="261" r:id="rId14"/>
    <p:sldId id="317" r:id="rId15"/>
    <p:sldId id="318" r:id="rId16"/>
    <p:sldId id="319" r:id="rId17"/>
    <p:sldId id="262" r:id="rId18"/>
  </p:sldIdLst>
  <p:sldSz cx="12161838" cy="6858000"/>
  <p:notesSz cx="6858000" cy="9144000"/>
  <p:embeddedFontLst>
    <p:embeddedFont>
      <p:font typeface="Open Sans" panose="020B0604020202020204" charset="0"/>
      <p:regular r:id="rId20"/>
      <p:bold r:id="rId21"/>
      <p:italic r:id="rId22"/>
      <p:boldItalic r:id="rId23"/>
    </p:embeddedFont>
    <p:embeddedFont>
      <p:font typeface="Exo" panose="020B0604020202020204" charset="0"/>
      <p:regular r:id="rId24"/>
      <p:bold r:id="rId25"/>
      <p:italic r:id="rId26"/>
      <p:boldItalic r:id="rId27"/>
    </p:embeddedFont>
    <p:embeddedFont>
      <p:font typeface="Anaheim" panose="020B0604020202020204" charset="0"/>
      <p:regular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  <p:embeddedFont>
      <p:font typeface="Annie Use Your Telescope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57" d="100"/>
          <a:sy n="57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chơi theo tổ chẳng hạn</a:t>
            </a:r>
          </a:p>
          <a:p>
            <a:r>
              <a:rPr lang="en-US"/>
              <a:t>Có 4 hộp quà, đại diện 4 tổ chọn</a:t>
            </a:r>
          </a:p>
          <a:p>
            <a:r>
              <a:rPr lang="en-US"/>
              <a:t>Nếu học online thì gọi hs đố cả lớp</a:t>
            </a:r>
          </a:p>
        </p:txBody>
      </p:sp>
    </p:spTree>
    <p:extLst>
      <p:ext uri="{BB962C8B-B14F-4D97-AF65-F5344CB8AC3E}">
        <p14:creationId xmlns:p14="http://schemas.microsoft.com/office/powerpoint/2010/main" val="133440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để đến câu hỏi</a:t>
            </a:r>
          </a:p>
          <a:p>
            <a:r>
              <a:rPr lang="en-US"/>
              <a:t>Chơi xong enter hoặc click bất kì để tới nd tiếp theo</a:t>
            </a:r>
          </a:p>
        </p:txBody>
      </p:sp>
    </p:spTree>
    <p:extLst>
      <p:ext uri="{BB962C8B-B14F-4D97-AF65-F5344CB8AC3E}">
        <p14:creationId xmlns:p14="http://schemas.microsoft.com/office/powerpoint/2010/main" val="2209749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hộp quà để quay về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938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27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248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Vận động theo nhạc</a:t>
            </a:r>
          </a:p>
        </p:txBody>
      </p:sp>
    </p:spTree>
    <p:extLst>
      <p:ext uri="{BB962C8B-B14F-4D97-AF65-F5344CB8AC3E}">
        <p14:creationId xmlns:p14="http://schemas.microsoft.com/office/powerpoint/2010/main" val="57725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0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12161838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3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61838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3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09" y="3676181"/>
            <a:ext cx="1364583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254" y="2907956"/>
            <a:ext cx="2429251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61838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3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12161838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3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202" y="220338"/>
            <a:ext cx="7706794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87" y="5654756"/>
            <a:ext cx="3718430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148" y="5654755"/>
            <a:ext cx="3718430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18" y="448795"/>
            <a:ext cx="2659335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15" y="5377067"/>
            <a:ext cx="1972198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637" y="4648052"/>
            <a:ext cx="930492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231" y="4523516"/>
            <a:ext cx="1530028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3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5.xml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gif"/><Relationship Id="rId5" Type="http://schemas.openxmlformats.org/officeDocument/2006/relationships/slide" Target="slide1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slide" Target="slide1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slide" Target="slide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slide" Target="slide1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284025" y="4142635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3</a:t>
            </a:r>
            <a:endParaRPr sz="6000"/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25356" y="375195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060" y="285208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Số?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F7F5963-97F5-401C-85A3-E51E1BD4EC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312038" y="1016156"/>
            <a:ext cx="9431337" cy="510269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8DCBEC2-4B04-491B-9D07-F22C51492FBB}"/>
              </a:ext>
            </a:extLst>
          </p:cNvPr>
          <p:cNvSpPr txBox="1"/>
          <p:nvPr/>
        </p:nvSpPr>
        <p:spPr>
          <a:xfrm>
            <a:off x="9643017" y="2695040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967EB3-B196-4820-A7CC-7C880B2ABE4C}"/>
              </a:ext>
            </a:extLst>
          </p:cNvPr>
          <p:cNvSpPr txBox="1"/>
          <p:nvPr/>
        </p:nvSpPr>
        <p:spPr>
          <a:xfrm>
            <a:off x="9703206" y="5203724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7EDE63-310B-43A5-88EC-A8FBE3FEF25E}"/>
              </a:ext>
            </a:extLst>
          </p:cNvPr>
          <p:cNvSpPr txBox="1"/>
          <p:nvPr/>
        </p:nvSpPr>
        <p:spPr>
          <a:xfrm>
            <a:off x="9598047" y="1602909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D0924-F951-4686-A524-79748777AD41}"/>
              </a:ext>
            </a:extLst>
          </p:cNvPr>
          <p:cNvSpPr/>
          <p:nvPr/>
        </p:nvSpPr>
        <p:spPr>
          <a:xfrm>
            <a:off x="9703206" y="5726944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EBDF53-DF2E-497A-84BA-8DF83C73DA0F}"/>
              </a:ext>
            </a:extLst>
          </p:cNvPr>
          <p:cNvSpPr txBox="1"/>
          <p:nvPr/>
        </p:nvSpPr>
        <p:spPr>
          <a:xfrm>
            <a:off x="2134015" y="962114"/>
            <a:ext cx="6080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Viết, đọc số, biết số đó gồm: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CE1A3-761E-487E-A0E6-C81DD9AD3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82" y="765659"/>
            <a:ext cx="1036552" cy="1216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C3CF8-22B6-4025-8F3B-E0DF88D3A7A6}"/>
              </a:ext>
            </a:extLst>
          </p:cNvPr>
          <p:cNvSpPr txBox="1"/>
          <p:nvPr/>
        </p:nvSpPr>
        <p:spPr>
          <a:xfrm>
            <a:off x="2034173" y="1758599"/>
            <a:ext cx="8093492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7 trăm, 4 chục và 9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1 trăm, 1 chục và 4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5 trăm, 6 chục và 0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8 trăm, 0 chục và 3 đơn vị.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5218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C0AD58FA-1D8E-4F36-B27F-5F685844A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82" y="2290581"/>
            <a:ext cx="2234850" cy="201136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EDDF38F-3806-4816-91A4-CB9EA81F2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86" y="2934013"/>
            <a:ext cx="3005283" cy="3629020"/>
          </a:xfrm>
          <a:prstGeom prst="rect">
            <a:avLst/>
          </a:prstGeom>
        </p:spPr>
      </p:pic>
      <p:pic>
        <p:nvPicPr>
          <p:cNvPr id="1026" name="Picture 2" descr="Christmas Rotating Sticker by tracheotommy for iOS &amp;amp; Android | GIPHY">
            <a:hlinkClick r:id="rId8" action="ppaction://hlinksldjump"/>
            <a:extLst>
              <a:ext uri="{FF2B5EF4-FFF2-40B4-BE49-F238E27FC236}">
                <a16:creationId xmlns:a16="http://schemas.microsoft.com/office/drawing/2014/main" id="{CB3D4A04-32DA-41BF-ACB2-CD2C45E77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15" y="1919513"/>
            <a:ext cx="3005283" cy="300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C966F887-8AAC-43C7-9F40-053451E3F6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8828" y="572082"/>
            <a:ext cx="2724182" cy="27241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D85489-14A6-4295-A522-FB00BF6FFB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4376" y="1538514"/>
            <a:ext cx="831602" cy="1110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6F62EB-433C-4FA3-AF85-9D2FECB79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062" y="234234"/>
            <a:ext cx="831602" cy="11103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110F51-FC20-4C8F-99B5-157A34E7C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9375" y="87533"/>
            <a:ext cx="831602" cy="11103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B16622-B1E3-43F7-8D10-6CF4EBBAA3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8888" y="956744"/>
            <a:ext cx="831602" cy="11103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E125E9-C035-4F96-A17E-0E0C4CA76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6664" y="3922058"/>
            <a:ext cx="831602" cy="1110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172FC7-7EAB-4D29-851D-9DF83B769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3432" y="3345114"/>
            <a:ext cx="831602" cy="11103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54E61C-429C-4583-9283-1B72609C5C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5891" y="3700984"/>
            <a:ext cx="831602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1871368" y="1106067"/>
            <a:ext cx="9196682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4800"/>
              <a:t> 7 trăm, 4 chục và 9 đơn vị.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2221B59-2773-4575-9F96-746CDFAFD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961" y="2077714"/>
            <a:ext cx="1098946" cy="1098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7ACA48-587B-4971-9459-3D92CF57DDC9}"/>
              </a:ext>
            </a:extLst>
          </p:cNvPr>
          <p:cNvGrpSpPr/>
          <p:nvPr/>
        </p:nvGrpSpPr>
        <p:grpSpPr>
          <a:xfrm>
            <a:off x="2124547" y="2627187"/>
            <a:ext cx="3612118" cy="3363483"/>
            <a:chOff x="4274860" y="2627187"/>
            <a:chExt cx="3612118" cy="33634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C4181E-870D-4F48-A7B6-2A0F3A14A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C6F303-B850-4CF5-B532-173666092F02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749</a:t>
              </a: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92DFF60-0338-4F7F-9B72-9FFF3E5D0F1C}"/>
              </a:ext>
            </a:extLst>
          </p:cNvPr>
          <p:cNvSpPr/>
          <p:nvPr/>
        </p:nvSpPr>
        <p:spPr>
          <a:xfrm>
            <a:off x="6080919" y="2841087"/>
            <a:ext cx="3920854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Bảy trăm </a:t>
            </a:r>
          </a:p>
          <a:p>
            <a:pPr algn="ctr"/>
            <a:r>
              <a:rPr lang="en-US" sz="4000">
                <a:solidFill>
                  <a:schemeClr val="tx1"/>
                </a:solidFill>
              </a:rPr>
              <a:t>bốn mươi chín</a:t>
            </a:r>
          </a:p>
        </p:txBody>
      </p:sp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DECED2F6-08B4-4CD3-BD76-A267896F2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907" y="5377404"/>
            <a:ext cx="832286" cy="749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152020" y="855362"/>
            <a:ext cx="838535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b) 1 trăm, 1 chục và 4 đơn vị.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D4F5B-8F0E-4F82-989B-F0635F40A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315" y="2164800"/>
            <a:ext cx="924774" cy="9247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7C2AC8-6450-4B22-97CB-EFCF75F5BD8C}"/>
              </a:ext>
            </a:extLst>
          </p:cNvPr>
          <p:cNvGrpSpPr/>
          <p:nvPr/>
        </p:nvGrpSpPr>
        <p:grpSpPr>
          <a:xfrm>
            <a:off x="2268260" y="263915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F572D5-63FF-49F8-9ABD-D1E4B8BB5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3BECC2-7240-46E2-ADF8-A2A634735D86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114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2A55C85-2B57-4B54-B6CC-E7712944FF95}"/>
              </a:ext>
            </a:extLst>
          </p:cNvPr>
          <p:cNvSpPr/>
          <p:nvPr/>
        </p:nvSpPr>
        <p:spPr>
          <a:xfrm>
            <a:off x="6224632" y="2853055"/>
            <a:ext cx="3964396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Một trăm mười bốn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03563A81-6B79-4E1C-BC75-B92622B4A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1342" y="5062117"/>
            <a:ext cx="1224089" cy="12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050418" y="1028763"/>
            <a:ext cx="9270723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c) 5 trăm, 6 chục và 0 đơn vị.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88CDF-B577-454C-A6FF-F20660675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985" y="2185878"/>
            <a:ext cx="1063433" cy="10634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1891DB-21B7-413D-80F9-B748BE391463}"/>
              </a:ext>
            </a:extLst>
          </p:cNvPr>
          <p:cNvGrpSpPr/>
          <p:nvPr/>
        </p:nvGrpSpPr>
        <p:grpSpPr>
          <a:xfrm>
            <a:off x="2124548" y="258364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7008A9-D618-46C5-98C7-BD656345A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7E0850-7904-4DF5-948B-9282F6CD3F6C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560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39FF152-63E2-4B0D-B30F-0C62D2CEC3FB}"/>
              </a:ext>
            </a:extLst>
          </p:cNvPr>
          <p:cNvSpPr/>
          <p:nvPr/>
        </p:nvSpPr>
        <p:spPr>
          <a:xfrm>
            <a:off x="6080919" y="2797545"/>
            <a:ext cx="4312739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Năm trăm sáu mươi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94359CC-177C-4CB7-A4D3-8BDB92C39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743" y="4805618"/>
            <a:ext cx="1202411" cy="14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005743" y="1114001"/>
            <a:ext cx="10156095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d) 8 trăm, 0 chục và 3 đơn vị.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4BC07-D0A5-4FA8-9211-BF69BE4E8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740" y="2177434"/>
            <a:ext cx="884003" cy="8840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73B1D4-7086-4ED2-AD59-B46A2CB67DE1}"/>
              </a:ext>
            </a:extLst>
          </p:cNvPr>
          <p:cNvGrpSpPr/>
          <p:nvPr/>
        </p:nvGrpSpPr>
        <p:grpSpPr>
          <a:xfrm>
            <a:off x="2355345" y="242784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0F645-EC3F-44EE-AFF7-7B6914EEC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610F08-1987-4EFA-855E-0C727355CF0A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803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03A2E3C-C859-49D2-9D2F-2F7678200D32}"/>
              </a:ext>
            </a:extLst>
          </p:cNvPr>
          <p:cNvSpPr/>
          <p:nvPr/>
        </p:nvSpPr>
        <p:spPr>
          <a:xfrm>
            <a:off x="6311716" y="2641745"/>
            <a:ext cx="3453429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Tám trăm linh ba</a:t>
            </a:r>
          </a:p>
        </p:txBody>
      </p:sp>
      <p:pic>
        <p:nvPicPr>
          <p:cNvPr id="9" name="Picture 2" descr="Christmas Rotating Sticker by tracheotommy for iOS &amp;amp; Android | GIPHY">
            <a:hlinkClick r:id="rId5" action="ppaction://hlinksldjump"/>
            <a:extLst>
              <a:ext uri="{FF2B5EF4-FFF2-40B4-BE49-F238E27FC236}">
                <a16:creationId xmlns:a16="http://schemas.microsoft.com/office/drawing/2014/main" id="{8BE914C7-AD49-4744-A613-DCF7AE4328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54" y="5215483"/>
            <a:ext cx="1057032" cy="105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2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839673-2B3E-46E2-8C5B-6C3747057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Wash Your Hands Dance with Baby Shark - Join #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A1FB903C-5418-4F30-B620-1D6A2C395B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51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Số 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5827775" y="5249821"/>
            <a:ext cx="5385444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/>
              <a:t>S/50</a:t>
            </a:r>
            <a:endParaRPr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25" name="Google Shape;1625;p39"/>
          <p:cNvGrpSpPr/>
          <p:nvPr/>
        </p:nvGrpSpPr>
        <p:grpSpPr>
          <a:xfrm>
            <a:off x="9953884" y="4816215"/>
            <a:ext cx="809414" cy="890533"/>
            <a:chOff x="4782300" y="3673398"/>
            <a:chExt cx="468200" cy="515162"/>
          </a:xfrm>
        </p:grpSpPr>
        <p:sp>
          <p:nvSpPr>
            <p:cNvPr id="1626" name="Google Shape;1626;p39"/>
            <p:cNvSpPr/>
            <p:nvPr/>
          </p:nvSpPr>
          <p:spPr>
            <a:xfrm>
              <a:off x="4795635" y="3685969"/>
              <a:ext cx="441536" cy="489996"/>
            </a:xfrm>
            <a:custGeom>
              <a:avLst/>
              <a:gdLst/>
              <a:ahLst/>
              <a:cxnLst/>
              <a:rect l="l" t="t" r="r" b="b"/>
              <a:pathLst>
                <a:path w="5895" h="6542" extrusionOk="0">
                  <a:moveTo>
                    <a:pt x="3176" y="0"/>
                  </a:moveTo>
                  <a:cubicBezTo>
                    <a:pt x="3155" y="0"/>
                    <a:pt x="3132" y="1"/>
                    <a:pt x="3108" y="5"/>
                  </a:cubicBezTo>
                  <a:cubicBezTo>
                    <a:pt x="3037" y="17"/>
                    <a:pt x="2954" y="29"/>
                    <a:pt x="2882" y="65"/>
                  </a:cubicBezTo>
                  <a:cubicBezTo>
                    <a:pt x="2811" y="89"/>
                    <a:pt x="2763" y="124"/>
                    <a:pt x="2716" y="172"/>
                  </a:cubicBezTo>
                  <a:cubicBezTo>
                    <a:pt x="2680" y="232"/>
                    <a:pt x="2632" y="327"/>
                    <a:pt x="2585" y="470"/>
                  </a:cubicBezTo>
                  <a:cubicBezTo>
                    <a:pt x="2537" y="601"/>
                    <a:pt x="2501" y="744"/>
                    <a:pt x="2454" y="922"/>
                  </a:cubicBezTo>
                  <a:cubicBezTo>
                    <a:pt x="2406" y="1101"/>
                    <a:pt x="2358" y="1279"/>
                    <a:pt x="2323" y="1482"/>
                  </a:cubicBezTo>
                  <a:cubicBezTo>
                    <a:pt x="2287" y="1672"/>
                    <a:pt x="2239" y="1863"/>
                    <a:pt x="2216" y="2041"/>
                  </a:cubicBezTo>
                  <a:cubicBezTo>
                    <a:pt x="2168" y="2232"/>
                    <a:pt x="2156" y="2399"/>
                    <a:pt x="2120" y="2553"/>
                  </a:cubicBezTo>
                  <a:cubicBezTo>
                    <a:pt x="2096" y="2696"/>
                    <a:pt x="2085" y="2815"/>
                    <a:pt x="2061" y="2911"/>
                  </a:cubicBezTo>
                  <a:cubicBezTo>
                    <a:pt x="2037" y="3030"/>
                    <a:pt x="2001" y="3161"/>
                    <a:pt x="1977" y="3292"/>
                  </a:cubicBezTo>
                  <a:cubicBezTo>
                    <a:pt x="1942" y="3422"/>
                    <a:pt x="1918" y="3565"/>
                    <a:pt x="1906" y="3696"/>
                  </a:cubicBezTo>
                  <a:cubicBezTo>
                    <a:pt x="1692" y="3268"/>
                    <a:pt x="1489" y="2827"/>
                    <a:pt x="1287" y="2399"/>
                  </a:cubicBezTo>
                  <a:cubicBezTo>
                    <a:pt x="1084" y="1970"/>
                    <a:pt x="894" y="1541"/>
                    <a:pt x="692" y="1101"/>
                  </a:cubicBezTo>
                  <a:lnTo>
                    <a:pt x="632" y="1137"/>
                  </a:lnTo>
                  <a:cubicBezTo>
                    <a:pt x="608" y="1148"/>
                    <a:pt x="572" y="1160"/>
                    <a:pt x="537" y="1184"/>
                  </a:cubicBezTo>
                  <a:cubicBezTo>
                    <a:pt x="489" y="1196"/>
                    <a:pt x="453" y="1196"/>
                    <a:pt x="430" y="1208"/>
                  </a:cubicBezTo>
                  <a:cubicBezTo>
                    <a:pt x="406" y="1208"/>
                    <a:pt x="393" y="1213"/>
                    <a:pt x="383" y="1213"/>
                  </a:cubicBezTo>
                  <a:cubicBezTo>
                    <a:pt x="378" y="1213"/>
                    <a:pt x="374" y="1212"/>
                    <a:pt x="370" y="1208"/>
                  </a:cubicBezTo>
                  <a:cubicBezTo>
                    <a:pt x="275" y="1244"/>
                    <a:pt x="191" y="1256"/>
                    <a:pt x="144" y="1279"/>
                  </a:cubicBezTo>
                  <a:cubicBezTo>
                    <a:pt x="96" y="1315"/>
                    <a:pt x="37" y="1363"/>
                    <a:pt x="1" y="1446"/>
                  </a:cubicBezTo>
                  <a:cubicBezTo>
                    <a:pt x="25" y="1601"/>
                    <a:pt x="72" y="1744"/>
                    <a:pt x="144" y="1875"/>
                  </a:cubicBezTo>
                  <a:cubicBezTo>
                    <a:pt x="215" y="2029"/>
                    <a:pt x="299" y="2160"/>
                    <a:pt x="358" y="2291"/>
                  </a:cubicBezTo>
                  <a:cubicBezTo>
                    <a:pt x="430" y="2458"/>
                    <a:pt x="501" y="2613"/>
                    <a:pt x="561" y="2768"/>
                  </a:cubicBezTo>
                  <a:cubicBezTo>
                    <a:pt x="620" y="2934"/>
                    <a:pt x="692" y="3101"/>
                    <a:pt x="775" y="3244"/>
                  </a:cubicBezTo>
                  <a:cubicBezTo>
                    <a:pt x="977" y="3684"/>
                    <a:pt x="1168" y="4113"/>
                    <a:pt x="1346" y="4542"/>
                  </a:cubicBezTo>
                  <a:lnTo>
                    <a:pt x="1346" y="4554"/>
                  </a:lnTo>
                  <a:cubicBezTo>
                    <a:pt x="1406" y="4673"/>
                    <a:pt x="1465" y="4827"/>
                    <a:pt x="1549" y="5006"/>
                  </a:cubicBezTo>
                  <a:cubicBezTo>
                    <a:pt x="1620" y="5185"/>
                    <a:pt x="1692" y="5375"/>
                    <a:pt x="1787" y="5566"/>
                  </a:cubicBezTo>
                  <a:cubicBezTo>
                    <a:pt x="1870" y="5768"/>
                    <a:pt x="1942" y="5947"/>
                    <a:pt x="2037" y="6125"/>
                  </a:cubicBezTo>
                  <a:cubicBezTo>
                    <a:pt x="2108" y="6304"/>
                    <a:pt x="2204" y="6435"/>
                    <a:pt x="2275" y="6542"/>
                  </a:cubicBezTo>
                  <a:cubicBezTo>
                    <a:pt x="2287" y="6518"/>
                    <a:pt x="2323" y="6518"/>
                    <a:pt x="2358" y="6506"/>
                  </a:cubicBezTo>
                  <a:cubicBezTo>
                    <a:pt x="2406" y="6494"/>
                    <a:pt x="2454" y="6494"/>
                    <a:pt x="2513" y="6482"/>
                  </a:cubicBezTo>
                  <a:cubicBezTo>
                    <a:pt x="2561" y="6482"/>
                    <a:pt x="2620" y="6459"/>
                    <a:pt x="2656" y="6447"/>
                  </a:cubicBezTo>
                  <a:cubicBezTo>
                    <a:pt x="2704" y="6447"/>
                    <a:pt x="2739" y="6435"/>
                    <a:pt x="2751" y="6423"/>
                  </a:cubicBezTo>
                  <a:cubicBezTo>
                    <a:pt x="2811" y="6399"/>
                    <a:pt x="2858" y="6387"/>
                    <a:pt x="2882" y="6363"/>
                  </a:cubicBezTo>
                  <a:cubicBezTo>
                    <a:pt x="2918" y="6328"/>
                    <a:pt x="2942" y="6316"/>
                    <a:pt x="2978" y="6280"/>
                  </a:cubicBezTo>
                  <a:cubicBezTo>
                    <a:pt x="2989" y="6256"/>
                    <a:pt x="3013" y="6220"/>
                    <a:pt x="3037" y="6197"/>
                  </a:cubicBezTo>
                  <a:lnTo>
                    <a:pt x="2644" y="5256"/>
                  </a:lnTo>
                  <a:lnTo>
                    <a:pt x="2477" y="4911"/>
                  </a:lnTo>
                  <a:cubicBezTo>
                    <a:pt x="2513" y="4792"/>
                    <a:pt x="2525" y="4673"/>
                    <a:pt x="2561" y="4530"/>
                  </a:cubicBezTo>
                  <a:cubicBezTo>
                    <a:pt x="2585" y="4375"/>
                    <a:pt x="2632" y="4256"/>
                    <a:pt x="2680" y="4173"/>
                  </a:cubicBezTo>
                  <a:cubicBezTo>
                    <a:pt x="2686" y="4169"/>
                    <a:pt x="2696" y="4168"/>
                    <a:pt x="2710" y="4168"/>
                  </a:cubicBezTo>
                  <a:cubicBezTo>
                    <a:pt x="2747" y="4168"/>
                    <a:pt x="2813" y="4179"/>
                    <a:pt x="2918" y="4196"/>
                  </a:cubicBezTo>
                  <a:cubicBezTo>
                    <a:pt x="3049" y="4232"/>
                    <a:pt x="3192" y="4280"/>
                    <a:pt x="3359" y="4339"/>
                  </a:cubicBezTo>
                  <a:cubicBezTo>
                    <a:pt x="3525" y="4399"/>
                    <a:pt x="3716" y="4470"/>
                    <a:pt x="3906" y="4542"/>
                  </a:cubicBezTo>
                  <a:cubicBezTo>
                    <a:pt x="4121" y="4613"/>
                    <a:pt x="4299" y="4696"/>
                    <a:pt x="4478" y="4768"/>
                  </a:cubicBezTo>
                  <a:cubicBezTo>
                    <a:pt x="4656" y="4839"/>
                    <a:pt x="4799" y="4899"/>
                    <a:pt x="4942" y="4958"/>
                  </a:cubicBezTo>
                  <a:cubicBezTo>
                    <a:pt x="5073" y="5018"/>
                    <a:pt x="5156" y="5054"/>
                    <a:pt x="5204" y="5077"/>
                  </a:cubicBezTo>
                  <a:cubicBezTo>
                    <a:pt x="5252" y="5077"/>
                    <a:pt x="5275" y="5113"/>
                    <a:pt x="5311" y="5125"/>
                  </a:cubicBezTo>
                  <a:cubicBezTo>
                    <a:pt x="5347" y="5137"/>
                    <a:pt x="5371" y="5173"/>
                    <a:pt x="5394" y="5185"/>
                  </a:cubicBezTo>
                  <a:cubicBezTo>
                    <a:pt x="5406" y="5191"/>
                    <a:pt x="5418" y="5194"/>
                    <a:pt x="5433" y="5194"/>
                  </a:cubicBezTo>
                  <a:cubicBezTo>
                    <a:pt x="5448" y="5194"/>
                    <a:pt x="5466" y="5191"/>
                    <a:pt x="5490" y="5185"/>
                  </a:cubicBezTo>
                  <a:lnTo>
                    <a:pt x="5585" y="5137"/>
                  </a:lnTo>
                  <a:cubicBezTo>
                    <a:pt x="5609" y="5125"/>
                    <a:pt x="5645" y="5077"/>
                    <a:pt x="5668" y="5030"/>
                  </a:cubicBezTo>
                  <a:cubicBezTo>
                    <a:pt x="5704" y="4970"/>
                    <a:pt x="5740" y="4935"/>
                    <a:pt x="5775" y="4875"/>
                  </a:cubicBezTo>
                  <a:cubicBezTo>
                    <a:pt x="5823" y="4816"/>
                    <a:pt x="5847" y="4768"/>
                    <a:pt x="5859" y="4708"/>
                  </a:cubicBezTo>
                  <a:cubicBezTo>
                    <a:pt x="5895" y="4649"/>
                    <a:pt x="5895" y="4601"/>
                    <a:pt x="5895" y="4577"/>
                  </a:cubicBezTo>
                  <a:cubicBezTo>
                    <a:pt x="5787" y="4482"/>
                    <a:pt x="5656" y="4399"/>
                    <a:pt x="5502" y="4315"/>
                  </a:cubicBezTo>
                  <a:cubicBezTo>
                    <a:pt x="5359" y="4244"/>
                    <a:pt x="5204" y="4173"/>
                    <a:pt x="5049" y="4113"/>
                  </a:cubicBezTo>
                  <a:cubicBezTo>
                    <a:pt x="4894" y="4054"/>
                    <a:pt x="4728" y="3994"/>
                    <a:pt x="4573" y="3934"/>
                  </a:cubicBezTo>
                  <a:cubicBezTo>
                    <a:pt x="4406" y="3887"/>
                    <a:pt x="4251" y="3827"/>
                    <a:pt x="4109" y="3768"/>
                  </a:cubicBezTo>
                  <a:cubicBezTo>
                    <a:pt x="4049" y="3756"/>
                    <a:pt x="3954" y="3708"/>
                    <a:pt x="3835" y="3661"/>
                  </a:cubicBezTo>
                  <a:cubicBezTo>
                    <a:pt x="3716" y="3601"/>
                    <a:pt x="3597" y="3565"/>
                    <a:pt x="3466" y="3506"/>
                  </a:cubicBezTo>
                  <a:lnTo>
                    <a:pt x="3108" y="3327"/>
                  </a:lnTo>
                  <a:cubicBezTo>
                    <a:pt x="3001" y="3268"/>
                    <a:pt x="2930" y="3220"/>
                    <a:pt x="2882" y="3184"/>
                  </a:cubicBezTo>
                  <a:lnTo>
                    <a:pt x="2858" y="3161"/>
                  </a:lnTo>
                  <a:cubicBezTo>
                    <a:pt x="2847" y="3137"/>
                    <a:pt x="2858" y="3065"/>
                    <a:pt x="2870" y="2934"/>
                  </a:cubicBezTo>
                  <a:cubicBezTo>
                    <a:pt x="2906" y="2791"/>
                    <a:pt x="2930" y="2625"/>
                    <a:pt x="2978" y="2410"/>
                  </a:cubicBezTo>
                  <a:cubicBezTo>
                    <a:pt x="3025" y="2208"/>
                    <a:pt x="3061" y="1982"/>
                    <a:pt x="3120" y="1744"/>
                  </a:cubicBezTo>
                  <a:cubicBezTo>
                    <a:pt x="3180" y="1506"/>
                    <a:pt x="3228" y="1279"/>
                    <a:pt x="3275" y="1053"/>
                  </a:cubicBezTo>
                  <a:cubicBezTo>
                    <a:pt x="3323" y="851"/>
                    <a:pt x="3359" y="648"/>
                    <a:pt x="3394" y="482"/>
                  </a:cubicBezTo>
                  <a:cubicBezTo>
                    <a:pt x="3418" y="303"/>
                    <a:pt x="3418" y="184"/>
                    <a:pt x="3418" y="124"/>
                  </a:cubicBezTo>
                  <a:cubicBezTo>
                    <a:pt x="3406" y="89"/>
                    <a:pt x="3382" y="65"/>
                    <a:pt x="3299" y="5"/>
                  </a:cubicBezTo>
                  <a:cubicBezTo>
                    <a:pt x="3259" y="5"/>
                    <a:pt x="3220" y="0"/>
                    <a:pt x="3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4782300" y="3673398"/>
              <a:ext cx="468200" cy="515162"/>
            </a:xfrm>
            <a:custGeom>
              <a:avLst/>
              <a:gdLst/>
              <a:ahLst/>
              <a:cxnLst/>
              <a:rect l="l" t="t" r="r" b="b"/>
              <a:pathLst>
                <a:path w="6251" h="6878" extrusionOk="0">
                  <a:moveTo>
                    <a:pt x="3441" y="353"/>
                  </a:moveTo>
                  <a:cubicBezTo>
                    <a:pt x="3441" y="401"/>
                    <a:pt x="3441" y="472"/>
                    <a:pt x="3417" y="603"/>
                  </a:cubicBezTo>
                  <a:cubicBezTo>
                    <a:pt x="3382" y="770"/>
                    <a:pt x="3334" y="960"/>
                    <a:pt x="3298" y="1186"/>
                  </a:cubicBezTo>
                  <a:cubicBezTo>
                    <a:pt x="3251" y="1389"/>
                    <a:pt x="3203" y="1627"/>
                    <a:pt x="3143" y="1865"/>
                  </a:cubicBezTo>
                  <a:cubicBezTo>
                    <a:pt x="3084" y="2103"/>
                    <a:pt x="3036" y="2329"/>
                    <a:pt x="3001" y="2544"/>
                  </a:cubicBezTo>
                  <a:cubicBezTo>
                    <a:pt x="2953" y="2746"/>
                    <a:pt x="2905" y="2913"/>
                    <a:pt x="2893" y="3056"/>
                  </a:cubicBezTo>
                  <a:cubicBezTo>
                    <a:pt x="2858" y="3270"/>
                    <a:pt x="2858" y="3341"/>
                    <a:pt x="2917" y="3413"/>
                  </a:cubicBezTo>
                  <a:lnTo>
                    <a:pt x="2953" y="3449"/>
                  </a:lnTo>
                  <a:cubicBezTo>
                    <a:pt x="3001" y="3496"/>
                    <a:pt x="3084" y="3556"/>
                    <a:pt x="3203" y="3615"/>
                  </a:cubicBezTo>
                  <a:cubicBezTo>
                    <a:pt x="3322" y="3675"/>
                    <a:pt x="3441" y="3734"/>
                    <a:pt x="3572" y="3794"/>
                  </a:cubicBezTo>
                  <a:cubicBezTo>
                    <a:pt x="3691" y="3853"/>
                    <a:pt x="3834" y="3913"/>
                    <a:pt x="3953" y="3960"/>
                  </a:cubicBezTo>
                  <a:lnTo>
                    <a:pt x="4215" y="4091"/>
                  </a:lnTo>
                  <a:cubicBezTo>
                    <a:pt x="4346" y="4139"/>
                    <a:pt x="4513" y="4187"/>
                    <a:pt x="4679" y="4246"/>
                  </a:cubicBezTo>
                  <a:cubicBezTo>
                    <a:pt x="4834" y="4318"/>
                    <a:pt x="4989" y="4377"/>
                    <a:pt x="5156" y="4437"/>
                  </a:cubicBezTo>
                  <a:cubicBezTo>
                    <a:pt x="5298" y="4484"/>
                    <a:pt x="5453" y="4544"/>
                    <a:pt x="5596" y="4627"/>
                  </a:cubicBezTo>
                  <a:cubicBezTo>
                    <a:pt x="5703" y="4675"/>
                    <a:pt x="5810" y="4734"/>
                    <a:pt x="5894" y="4806"/>
                  </a:cubicBezTo>
                  <a:lnTo>
                    <a:pt x="5894" y="4818"/>
                  </a:lnTo>
                  <a:cubicBezTo>
                    <a:pt x="5882" y="4877"/>
                    <a:pt x="5846" y="4925"/>
                    <a:pt x="5822" y="4973"/>
                  </a:cubicBezTo>
                  <a:cubicBezTo>
                    <a:pt x="5799" y="5008"/>
                    <a:pt x="5751" y="5068"/>
                    <a:pt x="5715" y="5115"/>
                  </a:cubicBezTo>
                  <a:cubicBezTo>
                    <a:pt x="5691" y="5151"/>
                    <a:pt x="5679" y="5175"/>
                    <a:pt x="5656" y="5187"/>
                  </a:cubicBezTo>
                  <a:cubicBezTo>
                    <a:pt x="5644" y="5187"/>
                    <a:pt x="5632" y="5187"/>
                    <a:pt x="5620" y="5211"/>
                  </a:cubicBezTo>
                  <a:cubicBezTo>
                    <a:pt x="5596" y="5187"/>
                    <a:pt x="5584" y="5175"/>
                    <a:pt x="5584" y="5139"/>
                  </a:cubicBezTo>
                  <a:cubicBezTo>
                    <a:pt x="5537" y="5115"/>
                    <a:pt x="5501" y="5080"/>
                    <a:pt x="5453" y="5068"/>
                  </a:cubicBezTo>
                  <a:cubicBezTo>
                    <a:pt x="5406" y="5056"/>
                    <a:pt x="5322" y="5008"/>
                    <a:pt x="5179" y="4949"/>
                  </a:cubicBezTo>
                  <a:cubicBezTo>
                    <a:pt x="5048" y="4889"/>
                    <a:pt x="4906" y="4830"/>
                    <a:pt x="4727" y="4758"/>
                  </a:cubicBezTo>
                  <a:cubicBezTo>
                    <a:pt x="4548" y="4687"/>
                    <a:pt x="4346" y="4603"/>
                    <a:pt x="4155" y="4532"/>
                  </a:cubicBezTo>
                  <a:cubicBezTo>
                    <a:pt x="3965" y="4461"/>
                    <a:pt x="3786" y="4389"/>
                    <a:pt x="3608" y="4330"/>
                  </a:cubicBezTo>
                  <a:cubicBezTo>
                    <a:pt x="3429" y="4270"/>
                    <a:pt x="3274" y="4222"/>
                    <a:pt x="3143" y="4187"/>
                  </a:cubicBezTo>
                  <a:cubicBezTo>
                    <a:pt x="3045" y="4167"/>
                    <a:pt x="2972" y="4158"/>
                    <a:pt x="2914" y="4158"/>
                  </a:cubicBezTo>
                  <a:cubicBezTo>
                    <a:pt x="2867" y="4158"/>
                    <a:pt x="2830" y="4164"/>
                    <a:pt x="2798" y="4175"/>
                  </a:cubicBezTo>
                  <a:lnTo>
                    <a:pt x="2751" y="4187"/>
                  </a:lnTo>
                  <a:lnTo>
                    <a:pt x="2727" y="4234"/>
                  </a:lnTo>
                  <a:cubicBezTo>
                    <a:pt x="2667" y="4341"/>
                    <a:pt x="2620" y="4472"/>
                    <a:pt x="2596" y="4639"/>
                  </a:cubicBezTo>
                  <a:cubicBezTo>
                    <a:pt x="2572" y="4782"/>
                    <a:pt x="2548" y="4901"/>
                    <a:pt x="2512" y="5020"/>
                  </a:cubicBezTo>
                  <a:lnTo>
                    <a:pt x="2500" y="5068"/>
                  </a:lnTo>
                  <a:lnTo>
                    <a:pt x="2703" y="5461"/>
                  </a:lnTo>
                  <a:lnTo>
                    <a:pt x="3048" y="6318"/>
                  </a:lnTo>
                  <a:lnTo>
                    <a:pt x="3048" y="6330"/>
                  </a:lnTo>
                  <a:cubicBezTo>
                    <a:pt x="3036" y="6366"/>
                    <a:pt x="3024" y="6377"/>
                    <a:pt x="3001" y="6389"/>
                  </a:cubicBezTo>
                  <a:cubicBezTo>
                    <a:pt x="2977" y="6389"/>
                    <a:pt x="2953" y="6413"/>
                    <a:pt x="2905" y="6425"/>
                  </a:cubicBezTo>
                  <a:lnTo>
                    <a:pt x="2870" y="6437"/>
                  </a:lnTo>
                  <a:lnTo>
                    <a:pt x="2858" y="6449"/>
                  </a:lnTo>
                  <a:cubicBezTo>
                    <a:pt x="2858" y="6473"/>
                    <a:pt x="2846" y="6473"/>
                    <a:pt x="2834" y="6473"/>
                  </a:cubicBezTo>
                  <a:cubicBezTo>
                    <a:pt x="2786" y="6473"/>
                    <a:pt x="2739" y="6485"/>
                    <a:pt x="2679" y="6497"/>
                  </a:cubicBezTo>
                  <a:cubicBezTo>
                    <a:pt x="2631" y="6508"/>
                    <a:pt x="2572" y="6508"/>
                    <a:pt x="2536" y="6532"/>
                  </a:cubicBezTo>
                  <a:cubicBezTo>
                    <a:pt x="2489" y="6437"/>
                    <a:pt x="2429" y="6330"/>
                    <a:pt x="2370" y="6211"/>
                  </a:cubicBezTo>
                  <a:cubicBezTo>
                    <a:pt x="2274" y="6032"/>
                    <a:pt x="2191" y="5854"/>
                    <a:pt x="2119" y="5663"/>
                  </a:cubicBezTo>
                  <a:cubicBezTo>
                    <a:pt x="2024" y="5484"/>
                    <a:pt x="1953" y="5294"/>
                    <a:pt x="1881" y="5115"/>
                  </a:cubicBezTo>
                  <a:cubicBezTo>
                    <a:pt x="1798" y="4949"/>
                    <a:pt x="1738" y="4818"/>
                    <a:pt x="1703" y="4711"/>
                  </a:cubicBezTo>
                  <a:lnTo>
                    <a:pt x="1679" y="4651"/>
                  </a:lnTo>
                  <a:cubicBezTo>
                    <a:pt x="1500" y="4222"/>
                    <a:pt x="1310" y="3794"/>
                    <a:pt x="1107" y="3353"/>
                  </a:cubicBezTo>
                  <a:cubicBezTo>
                    <a:pt x="1048" y="3210"/>
                    <a:pt x="965" y="3056"/>
                    <a:pt x="905" y="2901"/>
                  </a:cubicBezTo>
                  <a:cubicBezTo>
                    <a:pt x="846" y="2734"/>
                    <a:pt x="774" y="2567"/>
                    <a:pt x="703" y="2401"/>
                  </a:cubicBezTo>
                  <a:lnTo>
                    <a:pt x="488" y="1984"/>
                  </a:lnTo>
                  <a:cubicBezTo>
                    <a:pt x="429" y="1865"/>
                    <a:pt x="393" y="1770"/>
                    <a:pt x="357" y="1651"/>
                  </a:cubicBezTo>
                  <a:lnTo>
                    <a:pt x="405" y="1603"/>
                  </a:lnTo>
                  <a:cubicBezTo>
                    <a:pt x="453" y="1591"/>
                    <a:pt x="512" y="1567"/>
                    <a:pt x="584" y="1544"/>
                  </a:cubicBezTo>
                  <a:cubicBezTo>
                    <a:pt x="619" y="1544"/>
                    <a:pt x="655" y="1532"/>
                    <a:pt x="679" y="1532"/>
                  </a:cubicBezTo>
                  <a:cubicBezTo>
                    <a:pt x="715" y="1508"/>
                    <a:pt x="750" y="1496"/>
                    <a:pt x="798" y="1484"/>
                  </a:cubicBezTo>
                  <a:cubicBezTo>
                    <a:pt x="798" y="1484"/>
                    <a:pt x="810" y="1472"/>
                    <a:pt x="822" y="1472"/>
                  </a:cubicBezTo>
                  <a:cubicBezTo>
                    <a:pt x="1000" y="1865"/>
                    <a:pt x="1179" y="2258"/>
                    <a:pt x="1357" y="2639"/>
                  </a:cubicBezTo>
                  <a:cubicBezTo>
                    <a:pt x="1572" y="3079"/>
                    <a:pt x="1762" y="3508"/>
                    <a:pt x="1965" y="3937"/>
                  </a:cubicBezTo>
                  <a:lnTo>
                    <a:pt x="2191" y="4389"/>
                  </a:lnTo>
                  <a:lnTo>
                    <a:pt x="2250" y="3889"/>
                  </a:lnTo>
                  <a:cubicBezTo>
                    <a:pt x="2262" y="3758"/>
                    <a:pt x="2298" y="3627"/>
                    <a:pt x="2322" y="3508"/>
                  </a:cubicBezTo>
                  <a:cubicBezTo>
                    <a:pt x="2370" y="3377"/>
                    <a:pt x="2405" y="3234"/>
                    <a:pt x="2417" y="3103"/>
                  </a:cubicBezTo>
                  <a:cubicBezTo>
                    <a:pt x="2429" y="3020"/>
                    <a:pt x="2441" y="2901"/>
                    <a:pt x="2477" y="2746"/>
                  </a:cubicBezTo>
                  <a:cubicBezTo>
                    <a:pt x="2500" y="2603"/>
                    <a:pt x="2536" y="2437"/>
                    <a:pt x="2560" y="2258"/>
                  </a:cubicBezTo>
                  <a:cubicBezTo>
                    <a:pt x="2596" y="2079"/>
                    <a:pt x="2620" y="1901"/>
                    <a:pt x="2667" y="1710"/>
                  </a:cubicBezTo>
                  <a:cubicBezTo>
                    <a:pt x="2703" y="1508"/>
                    <a:pt x="2739" y="1329"/>
                    <a:pt x="2786" y="1174"/>
                  </a:cubicBezTo>
                  <a:cubicBezTo>
                    <a:pt x="2834" y="1008"/>
                    <a:pt x="2881" y="853"/>
                    <a:pt x="2917" y="722"/>
                  </a:cubicBezTo>
                  <a:cubicBezTo>
                    <a:pt x="2977" y="591"/>
                    <a:pt x="3012" y="520"/>
                    <a:pt x="3036" y="472"/>
                  </a:cubicBezTo>
                  <a:cubicBezTo>
                    <a:pt x="3060" y="436"/>
                    <a:pt x="3084" y="424"/>
                    <a:pt x="3143" y="401"/>
                  </a:cubicBezTo>
                  <a:cubicBezTo>
                    <a:pt x="3203" y="377"/>
                    <a:pt x="3262" y="353"/>
                    <a:pt x="3322" y="353"/>
                  </a:cubicBezTo>
                  <a:close/>
                  <a:moveTo>
                    <a:pt x="3374" y="1"/>
                  </a:moveTo>
                  <a:cubicBezTo>
                    <a:pt x="3343" y="1"/>
                    <a:pt x="3309" y="3"/>
                    <a:pt x="3274" y="8"/>
                  </a:cubicBezTo>
                  <a:cubicBezTo>
                    <a:pt x="3191" y="31"/>
                    <a:pt x="3096" y="55"/>
                    <a:pt x="3012" y="91"/>
                  </a:cubicBezTo>
                  <a:cubicBezTo>
                    <a:pt x="2917" y="127"/>
                    <a:pt x="2846" y="174"/>
                    <a:pt x="2786" y="234"/>
                  </a:cubicBezTo>
                  <a:lnTo>
                    <a:pt x="2774" y="246"/>
                  </a:lnTo>
                  <a:cubicBezTo>
                    <a:pt x="2715" y="329"/>
                    <a:pt x="2655" y="448"/>
                    <a:pt x="2608" y="591"/>
                  </a:cubicBezTo>
                  <a:cubicBezTo>
                    <a:pt x="2560" y="746"/>
                    <a:pt x="2512" y="889"/>
                    <a:pt x="2477" y="1067"/>
                  </a:cubicBezTo>
                  <a:cubicBezTo>
                    <a:pt x="2429" y="1234"/>
                    <a:pt x="2381" y="1424"/>
                    <a:pt x="2346" y="1615"/>
                  </a:cubicBezTo>
                  <a:cubicBezTo>
                    <a:pt x="2310" y="1817"/>
                    <a:pt x="2262" y="2008"/>
                    <a:pt x="2239" y="2186"/>
                  </a:cubicBezTo>
                  <a:cubicBezTo>
                    <a:pt x="2191" y="2365"/>
                    <a:pt x="2179" y="2544"/>
                    <a:pt x="2143" y="2687"/>
                  </a:cubicBezTo>
                  <a:cubicBezTo>
                    <a:pt x="2119" y="2841"/>
                    <a:pt x="2108" y="2960"/>
                    <a:pt x="2084" y="3044"/>
                  </a:cubicBezTo>
                  <a:cubicBezTo>
                    <a:pt x="2072" y="3163"/>
                    <a:pt x="2048" y="3270"/>
                    <a:pt x="2012" y="3389"/>
                  </a:cubicBezTo>
                  <a:cubicBezTo>
                    <a:pt x="1869" y="3091"/>
                    <a:pt x="1727" y="2794"/>
                    <a:pt x="1596" y="2496"/>
                  </a:cubicBezTo>
                  <a:cubicBezTo>
                    <a:pt x="1393" y="2067"/>
                    <a:pt x="1191" y="1639"/>
                    <a:pt x="1000" y="1198"/>
                  </a:cubicBezTo>
                  <a:lnTo>
                    <a:pt x="953" y="1115"/>
                  </a:lnTo>
                  <a:lnTo>
                    <a:pt x="869" y="1115"/>
                  </a:lnTo>
                  <a:cubicBezTo>
                    <a:pt x="810" y="1115"/>
                    <a:pt x="750" y="1139"/>
                    <a:pt x="643" y="1186"/>
                  </a:cubicBezTo>
                  <a:cubicBezTo>
                    <a:pt x="631" y="1198"/>
                    <a:pt x="595" y="1222"/>
                    <a:pt x="584" y="1222"/>
                  </a:cubicBezTo>
                  <a:lnTo>
                    <a:pt x="572" y="1198"/>
                  </a:lnTo>
                  <a:lnTo>
                    <a:pt x="488" y="1234"/>
                  </a:lnTo>
                  <a:cubicBezTo>
                    <a:pt x="393" y="1258"/>
                    <a:pt x="310" y="1294"/>
                    <a:pt x="250" y="1317"/>
                  </a:cubicBezTo>
                  <a:cubicBezTo>
                    <a:pt x="167" y="1365"/>
                    <a:pt x="95" y="1424"/>
                    <a:pt x="36" y="1544"/>
                  </a:cubicBezTo>
                  <a:lnTo>
                    <a:pt x="0" y="1591"/>
                  </a:lnTo>
                  <a:lnTo>
                    <a:pt x="12" y="1651"/>
                  </a:lnTo>
                  <a:cubicBezTo>
                    <a:pt x="48" y="1817"/>
                    <a:pt x="107" y="1960"/>
                    <a:pt x="179" y="2115"/>
                  </a:cubicBezTo>
                  <a:lnTo>
                    <a:pt x="393" y="2532"/>
                  </a:lnTo>
                  <a:cubicBezTo>
                    <a:pt x="453" y="2675"/>
                    <a:pt x="524" y="2829"/>
                    <a:pt x="584" y="2984"/>
                  </a:cubicBezTo>
                  <a:cubicBezTo>
                    <a:pt x="643" y="3151"/>
                    <a:pt x="715" y="3318"/>
                    <a:pt x="786" y="3484"/>
                  </a:cubicBezTo>
                  <a:cubicBezTo>
                    <a:pt x="988" y="3901"/>
                    <a:pt x="1179" y="4294"/>
                    <a:pt x="1346" y="4711"/>
                  </a:cubicBezTo>
                  <a:lnTo>
                    <a:pt x="1346" y="4734"/>
                  </a:lnTo>
                  <a:lnTo>
                    <a:pt x="1369" y="4794"/>
                  </a:lnTo>
                  <a:cubicBezTo>
                    <a:pt x="1429" y="4889"/>
                    <a:pt x="1488" y="5044"/>
                    <a:pt x="1560" y="5223"/>
                  </a:cubicBezTo>
                  <a:cubicBezTo>
                    <a:pt x="1643" y="5401"/>
                    <a:pt x="1715" y="5592"/>
                    <a:pt x="1798" y="5782"/>
                  </a:cubicBezTo>
                  <a:cubicBezTo>
                    <a:pt x="1893" y="5985"/>
                    <a:pt x="1965" y="6163"/>
                    <a:pt x="2060" y="6342"/>
                  </a:cubicBezTo>
                  <a:cubicBezTo>
                    <a:pt x="2131" y="6532"/>
                    <a:pt x="2215" y="6675"/>
                    <a:pt x="2310" y="6782"/>
                  </a:cubicBezTo>
                  <a:lnTo>
                    <a:pt x="2381" y="6878"/>
                  </a:lnTo>
                  <a:lnTo>
                    <a:pt x="2489" y="6818"/>
                  </a:lnTo>
                  <a:cubicBezTo>
                    <a:pt x="2500" y="6818"/>
                    <a:pt x="2512" y="6794"/>
                    <a:pt x="2548" y="6794"/>
                  </a:cubicBezTo>
                  <a:cubicBezTo>
                    <a:pt x="2608" y="6794"/>
                    <a:pt x="2655" y="6782"/>
                    <a:pt x="2715" y="6770"/>
                  </a:cubicBezTo>
                  <a:cubicBezTo>
                    <a:pt x="2774" y="6770"/>
                    <a:pt x="2834" y="6758"/>
                    <a:pt x="2870" y="6735"/>
                  </a:cubicBezTo>
                  <a:cubicBezTo>
                    <a:pt x="2917" y="6723"/>
                    <a:pt x="2965" y="6711"/>
                    <a:pt x="3001" y="6699"/>
                  </a:cubicBezTo>
                  <a:cubicBezTo>
                    <a:pt x="3072" y="6675"/>
                    <a:pt x="3120" y="6651"/>
                    <a:pt x="3155" y="6616"/>
                  </a:cubicBezTo>
                  <a:cubicBezTo>
                    <a:pt x="3203" y="6592"/>
                    <a:pt x="3239" y="6556"/>
                    <a:pt x="3262" y="6532"/>
                  </a:cubicBezTo>
                  <a:lnTo>
                    <a:pt x="3274" y="6520"/>
                  </a:lnTo>
                  <a:cubicBezTo>
                    <a:pt x="3310" y="6485"/>
                    <a:pt x="3322" y="6449"/>
                    <a:pt x="3358" y="6413"/>
                  </a:cubicBezTo>
                  <a:lnTo>
                    <a:pt x="3393" y="6354"/>
                  </a:lnTo>
                  <a:lnTo>
                    <a:pt x="2965" y="5342"/>
                  </a:lnTo>
                  <a:lnTo>
                    <a:pt x="2822" y="5044"/>
                  </a:lnTo>
                  <a:cubicBezTo>
                    <a:pt x="2846" y="4937"/>
                    <a:pt x="2881" y="4818"/>
                    <a:pt x="2893" y="4699"/>
                  </a:cubicBezTo>
                  <a:cubicBezTo>
                    <a:pt x="2905" y="4615"/>
                    <a:pt x="2917" y="4520"/>
                    <a:pt x="2953" y="4461"/>
                  </a:cubicBezTo>
                  <a:cubicBezTo>
                    <a:pt x="2965" y="4472"/>
                    <a:pt x="3012" y="4472"/>
                    <a:pt x="3060" y="4496"/>
                  </a:cubicBezTo>
                  <a:cubicBezTo>
                    <a:pt x="3167" y="4520"/>
                    <a:pt x="3322" y="4568"/>
                    <a:pt x="3489" y="4627"/>
                  </a:cubicBezTo>
                  <a:cubicBezTo>
                    <a:pt x="3667" y="4675"/>
                    <a:pt x="3846" y="4746"/>
                    <a:pt x="4036" y="4818"/>
                  </a:cubicBezTo>
                  <a:cubicBezTo>
                    <a:pt x="4251" y="4889"/>
                    <a:pt x="4429" y="4973"/>
                    <a:pt x="4608" y="5044"/>
                  </a:cubicBezTo>
                  <a:cubicBezTo>
                    <a:pt x="4786" y="5115"/>
                    <a:pt x="4929" y="5175"/>
                    <a:pt x="5060" y="5234"/>
                  </a:cubicBezTo>
                  <a:cubicBezTo>
                    <a:pt x="5203" y="5294"/>
                    <a:pt x="5287" y="5318"/>
                    <a:pt x="5334" y="5354"/>
                  </a:cubicBezTo>
                  <a:lnTo>
                    <a:pt x="5346" y="5365"/>
                  </a:lnTo>
                  <a:cubicBezTo>
                    <a:pt x="5382" y="5377"/>
                    <a:pt x="5394" y="5377"/>
                    <a:pt x="5406" y="5401"/>
                  </a:cubicBezTo>
                  <a:cubicBezTo>
                    <a:pt x="5441" y="5425"/>
                    <a:pt x="5477" y="5461"/>
                    <a:pt x="5513" y="5473"/>
                  </a:cubicBezTo>
                  <a:cubicBezTo>
                    <a:pt x="5541" y="5494"/>
                    <a:pt x="5578" y="5511"/>
                    <a:pt x="5627" y="5511"/>
                  </a:cubicBezTo>
                  <a:cubicBezTo>
                    <a:pt x="5659" y="5511"/>
                    <a:pt x="5696" y="5504"/>
                    <a:pt x="5739" y="5484"/>
                  </a:cubicBezTo>
                  <a:cubicBezTo>
                    <a:pt x="5775" y="5473"/>
                    <a:pt x="5810" y="5461"/>
                    <a:pt x="5834" y="5449"/>
                  </a:cubicBezTo>
                  <a:lnTo>
                    <a:pt x="5858" y="5425"/>
                  </a:lnTo>
                  <a:lnTo>
                    <a:pt x="5894" y="5354"/>
                  </a:lnTo>
                  <a:cubicBezTo>
                    <a:pt x="5929" y="5330"/>
                    <a:pt x="5953" y="5282"/>
                    <a:pt x="6001" y="5223"/>
                  </a:cubicBezTo>
                  <a:cubicBezTo>
                    <a:pt x="6037" y="5175"/>
                    <a:pt x="6072" y="5115"/>
                    <a:pt x="6108" y="5056"/>
                  </a:cubicBezTo>
                  <a:cubicBezTo>
                    <a:pt x="6156" y="4996"/>
                    <a:pt x="6180" y="4937"/>
                    <a:pt x="6215" y="4877"/>
                  </a:cubicBezTo>
                  <a:cubicBezTo>
                    <a:pt x="6239" y="4806"/>
                    <a:pt x="6251" y="4734"/>
                    <a:pt x="6239" y="4675"/>
                  </a:cubicBezTo>
                  <a:lnTo>
                    <a:pt x="6239" y="4615"/>
                  </a:lnTo>
                  <a:lnTo>
                    <a:pt x="6191" y="4568"/>
                  </a:lnTo>
                  <a:cubicBezTo>
                    <a:pt x="6072" y="4461"/>
                    <a:pt x="5941" y="4377"/>
                    <a:pt x="5775" y="4294"/>
                  </a:cubicBezTo>
                  <a:cubicBezTo>
                    <a:pt x="5632" y="4222"/>
                    <a:pt x="5465" y="4151"/>
                    <a:pt x="5298" y="4091"/>
                  </a:cubicBezTo>
                  <a:lnTo>
                    <a:pt x="4810" y="3913"/>
                  </a:lnTo>
                  <a:cubicBezTo>
                    <a:pt x="4644" y="3853"/>
                    <a:pt x="4501" y="3806"/>
                    <a:pt x="4358" y="3746"/>
                  </a:cubicBezTo>
                  <a:lnTo>
                    <a:pt x="4096" y="3639"/>
                  </a:lnTo>
                  <a:cubicBezTo>
                    <a:pt x="3977" y="3579"/>
                    <a:pt x="3846" y="3544"/>
                    <a:pt x="3727" y="3484"/>
                  </a:cubicBezTo>
                  <a:cubicBezTo>
                    <a:pt x="3596" y="3437"/>
                    <a:pt x="3465" y="3377"/>
                    <a:pt x="3370" y="3318"/>
                  </a:cubicBezTo>
                  <a:cubicBezTo>
                    <a:pt x="3251" y="3258"/>
                    <a:pt x="3203" y="3222"/>
                    <a:pt x="3167" y="3210"/>
                  </a:cubicBezTo>
                  <a:cubicBezTo>
                    <a:pt x="3167" y="3187"/>
                    <a:pt x="3167" y="3139"/>
                    <a:pt x="3191" y="3079"/>
                  </a:cubicBezTo>
                  <a:cubicBezTo>
                    <a:pt x="3203" y="2948"/>
                    <a:pt x="3239" y="2770"/>
                    <a:pt x="3274" y="2567"/>
                  </a:cubicBezTo>
                  <a:cubicBezTo>
                    <a:pt x="3322" y="2365"/>
                    <a:pt x="3370" y="2139"/>
                    <a:pt x="3429" y="1901"/>
                  </a:cubicBezTo>
                  <a:cubicBezTo>
                    <a:pt x="3489" y="1651"/>
                    <a:pt x="3536" y="1424"/>
                    <a:pt x="3572" y="1198"/>
                  </a:cubicBezTo>
                  <a:cubicBezTo>
                    <a:pt x="3620" y="984"/>
                    <a:pt x="3667" y="782"/>
                    <a:pt x="3691" y="603"/>
                  </a:cubicBezTo>
                  <a:cubicBezTo>
                    <a:pt x="3727" y="365"/>
                    <a:pt x="3727" y="270"/>
                    <a:pt x="3727" y="222"/>
                  </a:cubicBezTo>
                  <a:cubicBezTo>
                    <a:pt x="3715" y="174"/>
                    <a:pt x="3679" y="67"/>
                    <a:pt x="3513" y="31"/>
                  </a:cubicBezTo>
                  <a:cubicBezTo>
                    <a:pt x="3475" y="9"/>
                    <a:pt x="3427" y="1"/>
                    <a:pt x="3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28" name="Google Shape;1628;p39"/>
          <p:cNvGrpSpPr/>
          <p:nvPr/>
        </p:nvGrpSpPr>
        <p:grpSpPr>
          <a:xfrm rot="-1328856">
            <a:off x="1263669" y="3262205"/>
            <a:ext cx="583982" cy="621433"/>
            <a:chOff x="4283765" y="5909097"/>
            <a:chExt cx="324692" cy="345515"/>
          </a:xfrm>
        </p:grpSpPr>
        <p:grpSp>
          <p:nvGrpSpPr>
            <p:cNvPr id="1629" name="Google Shape;1629;p39"/>
            <p:cNvGrpSpPr/>
            <p:nvPr/>
          </p:nvGrpSpPr>
          <p:grpSpPr>
            <a:xfrm>
              <a:off x="4295376" y="5920844"/>
              <a:ext cx="301472" cy="321996"/>
              <a:chOff x="4295376" y="5920844"/>
              <a:chExt cx="301472" cy="321996"/>
            </a:xfrm>
          </p:grpSpPr>
          <p:sp>
            <p:nvSpPr>
              <p:cNvPr id="1630" name="Google Shape;1630;p39"/>
              <p:cNvSpPr/>
              <p:nvPr/>
            </p:nvSpPr>
            <p:spPr>
              <a:xfrm>
                <a:off x="4397615" y="5920844"/>
                <a:ext cx="90479" cy="90554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09" extrusionOk="0">
                    <a:moveTo>
                      <a:pt x="590" y="0"/>
                    </a:moveTo>
                    <a:cubicBezTo>
                      <a:pt x="255" y="0"/>
                      <a:pt x="1" y="573"/>
                      <a:pt x="136" y="874"/>
                    </a:cubicBezTo>
                    <a:cubicBezTo>
                      <a:pt x="227" y="1082"/>
                      <a:pt x="459" y="1209"/>
                      <a:pt x="688" y="1209"/>
                    </a:cubicBezTo>
                    <a:cubicBezTo>
                      <a:pt x="786" y="1209"/>
                      <a:pt x="883" y="1185"/>
                      <a:pt x="969" y="1136"/>
                    </a:cubicBezTo>
                    <a:cubicBezTo>
                      <a:pt x="1017" y="1100"/>
                      <a:pt x="1053" y="1076"/>
                      <a:pt x="1088" y="1028"/>
                    </a:cubicBezTo>
                    <a:cubicBezTo>
                      <a:pt x="1136" y="969"/>
                      <a:pt x="1148" y="897"/>
                      <a:pt x="1160" y="826"/>
                    </a:cubicBezTo>
                    <a:cubicBezTo>
                      <a:pt x="1207" y="504"/>
                      <a:pt x="1029" y="171"/>
                      <a:pt x="743" y="40"/>
                    </a:cubicBezTo>
                    <a:cubicBezTo>
                      <a:pt x="691" y="13"/>
                      <a:pt x="640" y="0"/>
                      <a:pt x="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1" name="Google Shape;1631;p39"/>
              <p:cNvSpPr/>
              <p:nvPr/>
            </p:nvSpPr>
            <p:spPr>
              <a:xfrm>
                <a:off x="4394394" y="6162698"/>
                <a:ext cx="106433" cy="80143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070" extrusionOk="0">
                    <a:moveTo>
                      <a:pt x="604" y="0"/>
                    </a:moveTo>
                    <a:cubicBezTo>
                      <a:pt x="535" y="0"/>
                      <a:pt x="470" y="12"/>
                      <a:pt x="417" y="38"/>
                    </a:cubicBezTo>
                    <a:cubicBezTo>
                      <a:pt x="119" y="169"/>
                      <a:pt x="0" y="585"/>
                      <a:pt x="167" y="871"/>
                    </a:cubicBezTo>
                    <a:cubicBezTo>
                      <a:pt x="191" y="919"/>
                      <a:pt x="226" y="954"/>
                      <a:pt x="262" y="990"/>
                    </a:cubicBezTo>
                    <a:cubicBezTo>
                      <a:pt x="322" y="1026"/>
                      <a:pt x="405" y="1050"/>
                      <a:pt x="476" y="1062"/>
                    </a:cubicBezTo>
                    <a:cubicBezTo>
                      <a:pt x="510" y="1067"/>
                      <a:pt x="544" y="1069"/>
                      <a:pt x="578" y="1069"/>
                    </a:cubicBezTo>
                    <a:cubicBezTo>
                      <a:pt x="858" y="1069"/>
                      <a:pt x="1145" y="900"/>
                      <a:pt x="1262" y="645"/>
                    </a:cubicBezTo>
                    <a:cubicBezTo>
                      <a:pt x="1421" y="298"/>
                      <a:pt x="951" y="0"/>
                      <a:pt x="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2" name="Google Shape;1632;p39"/>
              <p:cNvSpPr/>
              <p:nvPr/>
            </p:nvSpPr>
            <p:spPr>
              <a:xfrm>
                <a:off x="4295376" y="6045404"/>
                <a:ext cx="301472" cy="81791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092" extrusionOk="0">
                    <a:moveTo>
                      <a:pt x="2986" y="0"/>
                    </a:moveTo>
                    <a:cubicBezTo>
                      <a:pt x="2517" y="0"/>
                      <a:pt x="2044" y="55"/>
                      <a:pt x="1572" y="115"/>
                    </a:cubicBezTo>
                    <a:cubicBezTo>
                      <a:pt x="1167" y="163"/>
                      <a:pt x="596" y="127"/>
                      <a:pt x="239" y="282"/>
                    </a:cubicBezTo>
                    <a:cubicBezTo>
                      <a:pt x="84" y="342"/>
                      <a:pt x="84" y="354"/>
                      <a:pt x="36" y="520"/>
                    </a:cubicBezTo>
                    <a:cubicBezTo>
                      <a:pt x="36" y="580"/>
                      <a:pt x="12" y="1092"/>
                      <a:pt x="1" y="1092"/>
                    </a:cubicBezTo>
                    <a:cubicBezTo>
                      <a:pt x="1334" y="1056"/>
                      <a:pt x="2691" y="973"/>
                      <a:pt x="4025" y="889"/>
                    </a:cubicBezTo>
                    <a:cubicBezTo>
                      <a:pt x="4025" y="663"/>
                      <a:pt x="4013" y="437"/>
                      <a:pt x="3953" y="223"/>
                    </a:cubicBezTo>
                    <a:cubicBezTo>
                      <a:pt x="3942" y="175"/>
                      <a:pt x="3942" y="139"/>
                      <a:pt x="3906" y="115"/>
                    </a:cubicBezTo>
                    <a:cubicBezTo>
                      <a:pt x="3882" y="80"/>
                      <a:pt x="3846" y="80"/>
                      <a:pt x="3811" y="68"/>
                    </a:cubicBezTo>
                    <a:cubicBezTo>
                      <a:pt x="3537" y="19"/>
                      <a:pt x="3262" y="0"/>
                      <a:pt x="29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1633" name="Google Shape;1633;p39"/>
            <p:cNvGrpSpPr/>
            <p:nvPr/>
          </p:nvGrpSpPr>
          <p:grpSpPr>
            <a:xfrm>
              <a:off x="4283765" y="5909097"/>
              <a:ext cx="324692" cy="345515"/>
              <a:chOff x="4283765" y="5909097"/>
              <a:chExt cx="324692" cy="345515"/>
            </a:xfrm>
          </p:grpSpPr>
          <p:sp>
            <p:nvSpPr>
              <p:cNvPr id="1634" name="Google Shape;1634;p39"/>
              <p:cNvSpPr/>
              <p:nvPr/>
            </p:nvSpPr>
            <p:spPr>
              <a:xfrm>
                <a:off x="4388101" y="5909097"/>
                <a:ext cx="112425" cy="113623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17" extrusionOk="0">
                    <a:moveTo>
                      <a:pt x="721" y="319"/>
                    </a:moveTo>
                    <a:cubicBezTo>
                      <a:pt x="760" y="319"/>
                      <a:pt x="787" y="332"/>
                      <a:pt x="798" y="338"/>
                    </a:cubicBezTo>
                    <a:cubicBezTo>
                      <a:pt x="1025" y="445"/>
                      <a:pt x="1156" y="707"/>
                      <a:pt x="1132" y="969"/>
                    </a:cubicBezTo>
                    <a:cubicBezTo>
                      <a:pt x="1132" y="1029"/>
                      <a:pt x="1108" y="1064"/>
                      <a:pt x="1084" y="1100"/>
                    </a:cubicBezTo>
                    <a:cubicBezTo>
                      <a:pt x="1072" y="1112"/>
                      <a:pt x="1037" y="1136"/>
                      <a:pt x="1013" y="1160"/>
                    </a:cubicBezTo>
                    <a:cubicBezTo>
                      <a:pt x="957" y="1194"/>
                      <a:pt x="890" y="1213"/>
                      <a:pt x="819" y="1213"/>
                    </a:cubicBezTo>
                    <a:cubicBezTo>
                      <a:pt x="769" y="1213"/>
                      <a:pt x="717" y="1203"/>
                      <a:pt x="667" y="1183"/>
                    </a:cubicBezTo>
                    <a:cubicBezTo>
                      <a:pt x="548" y="1148"/>
                      <a:pt x="441" y="1064"/>
                      <a:pt x="394" y="969"/>
                    </a:cubicBezTo>
                    <a:cubicBezTo>
                      <a:pt x="334" y="814"/>
                      <a:pt x="417" y="529"/>
                      <a:pt x="560" y="398"/>
                    </a:cubicBezTo>
                    <a:cubicBezTo>
                      <a:pt x="623" y="335"/>
                      <a:pt x="678" y="319"/>
                      <a:pt x="721" y="319"/>
                    </a:cubicBezTo>
                    <a:close/>
                    <a:moveTo>
                      <a:pt x="730" y="0"/>
                    </a:moveTo>
                    <a:cubicBezTo>
                      <a:pt x="607" y="0"/>
                      <a:pt x="483" y="53"/>
                      <a:pt x="370" y="159"/>
                    </a:cubicBezTo>
                    <a:cubicBezTo>
                      <a:pt x="144" y="374"/>
                      <a:pt x="1" y="790"/>
                      <a:pt x="132" y="1088"/>
                    </a:cubicBezTo>
                    <a:cubicBezTo>
                      <a:pt x="203" y="1267"/>
                      <a:pt x="370" y="1410"/>
                      <a:pt x="572" y="1469"/>
                    </a:cubicBezTo>
                    <a:cubicBezTo>
                      <a:pt x="644" y="1505"/>
                      <a:pt x="739" y="1517"/>
                      <a:pt x="810" y="1517"/>
                    </a:cubicBezTo>
                    <a:cubicBezTo>
                      <a:pt x="929" y="1517"/>
                      <a:pt x="1048" y="1481"/>
                      <a:pt x="1168" y="1421"/>
                    </a:cubicBezTo>
                    <a:cubicBezTo>
                      <a:pt x="1227" y="1386"/>
                      <a:pt x="1287" y="1338"/>
                      <a:pt x="1334" y="1279"/>
                    </a:cubicBezTo>
                    <a:cubicBezTo>
                      <a:pt x="1394" y="1219"/>
                      <a:pt x="1418" y="1112"/>
                      <a:pt x="1441" y="1005"/>
                    </a:cubicBezTo>
                    <a:cubicBezTo>
                      <a:pt x="1501" y="624"/>
                      <a:pt x="1287" y="231"/>
                      <a:pt x="941" y="52"/>
                    </a:cubicBezTo>
                    <a:cubicBezTo>
                      <a:pt x="872" y="18"/>
                      <a:pt x="801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5" name="Google Shape;1635;p39"/>
              <p:cNvSpPr/>
              <p:nvPr/>
            </p:nvSpPr>
            <p:spPr>
              <a:xfrm>
                <a:off x="4384581" y="6149827"/>
                <a:ext cx="117743" cy="10478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399" extrusionOk="0">
                    <a:moveTo>
                      <a:pt x="717" y="326"/>
                    </a:moveTo>
                    <a:cubicBezTo>
                      <a:pt x="865" y="326"/>
                      <a:pt x="1055" y="405"/>
                      <a:pt x="1155" y="505"/>
                    </a:cubicBezTo>
                    <a:cubicBezTo>
                      <a:pt x="1274" y="624"/>
                      <a:pt x="1226" y="708"/>
                      <a:pt x="1215" y="743"/>
                    </a:cubicBezTo>
                    <a:cubicBezTo>
                      <a:pt x="1119" y="956"/>
                      <a:pt x="901" y="1083"/>
                      <a:pt x="678" y="1083"/>
                    </a:cubicBezTo>
                    <a:cubicBezTo>
                      <a:pt x="650" y="1083"/>
                      <a:pt x="623" y="1081"/>
                      <a:pt x="595" y="1077"/>
                    </a:cubicBezTo>
                    <a:cubicBezTo>
                      <a:pt x="536" y="1077"/>
                      <a:pt x="488" y="1065"/>
                      <a:pt x="453" y="1041"/>
                    </a:cubicBezTo>
                    <a:cubicBezTo>
                      <a:pt x="441" y="1017"/>
                      <a:pt x="417" y="994"/>
                      <a:pt x="393" y="958"/>
                    </a:cubicBezTo>
                    <a:cubicBezTo>
                      <a:pt x="345" y="874"/>
                      <a:pt x="322" y="743"/>
                      <a:pt x="369" y="624"/>
                    </a:cubicBezTo>
                    <a:cubicBezTo>
                      <a:pt x="417" y="505"/>
                      <a:pt x="488" y="398"/>
                      <a:pt x="595" y="351"/>
                    </a:cubicBezTo>
                    <a:cubicBezTo>
                      <a:pt x="629" y="334"/>
                      <a:pt x="671" y="326"/>
                      <a:pt x="717" y="326"/>
                    </a:cubicBezTo>
                    <a:close/>
                    <a:moveTo>
                      <a:pt x="700" y="1"/>
                    </a:moveTo>
                    <a:cubicBezTo>
                      <a:pt x="608" y="1"/>
                      <a:pt x="519" y="17"/>
                      <a:pt x="441" y="53"/>
                    </a:cubicBezTo>
                    <a:cubicBezTo>
                      <a:pt x="262" y="148"/>
                      <a:pt x="119" y="303"/>
                      <a:pt x="60" y="517"/>
                    </a:cubicBezTo>
                    <a:cubicBezTo>
                      <a:pt x="0" y="720"/>
                      <a:pt x="12" y="946"/>
                      <a:pt x="119" y="1113"/>
                    </a:cubicBezTo>
                    <a:cubicBezTo>
                      <a:pt x="167" y="1184"/>
                      <a:pt x="202" y="1232"/>
                      <a:pt x="262" y="1279"/>
                    </a:cubicBezTo>
                    <a:cubicBezTo>
                      <a:pt x="345" y="1339"/>
                      <a:pt x="429" y="1363"/>
                      <a:pt x="548" y="1386"/>
                    </a:cubicBezTo>
                    <a:cubicBezTo>
                      <a:pt x="595" y="1398"/>
                      <a:pt x="619" y="1398"/>
                      <a:pt x="667" y="1398"/>
                    </a:cubicBezTo>
                    <a:cubicBezTo>
                      <a:pt x="1024" y="1398"/>
                      <a:pt x="1357" y="1184"/>
                      <a:pt x="1488" y="863"/>
                    </a:cubicBezTo>
                    <a:cubicBezTo>
                      <a:pt x="1572" y="660"/>
                      <a:pt x="1536" y="458"/>
                      <a:pt x="1369" y="279"/>
                    </a:cubicBezTo>
                    <a:cubicBezTo>
                      <a:pt x="1214" y="115"/>
                      <a:pt x="945" y="1"/>
                      <a:pt x="7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6" name="Google Shape;1636;p39"/>
              <p:cNvSpPr/>
              <p:nvPr/>
            </p:nvSpPr>
            <p:spPr>
              <a:xfrm>
                <a:off x="4283765" y="6035005"/>
                <a:ext cx="324692" cy="105459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408" extrusionOk="0">
                    <a:moveTo>
                      <a:pt x="3144" y="300"/>
                    </a:moveTo>
                    <a:cubicBezTo>
                      <a:pt x="3418" y="300"/>
                      <a:pt x="3668" y="324"/>
                      <a:pt x="3954" y="372"/>
                    </a:cubicBezTo>
                    <a:lnTo>
                      <a:pt x="3965" y="372"/>
                    </a:lnTo>
                    <a:lnTo>
                      <a:pt x="3965" y="383"/>
                    </a:lnTo>
                    <a:cubicBezTo>
                      <a:pt x="3989" y="550"/>
                      <a:pt x="4025" y="717"/>
                      <a:pt x="4025" y="872"/>
                    </a:cubicBezTo>
                    <a:cubicBezTo>
                      <a:pt x="2799" y="967"/>
                      <a:pt x="1548" y="1026"/>
                      <a:pt x="334" y="1074"/>
                    </a:cubicBezTo>
                    <a:cubicBezTo>
                      <a:pt x="334" y="1026"/>
                      <a:pt x="346" y="955"/>
                      <a:pt x="346" y="872"/>
                    </a:cubicBezTo>
                    <a:cubicBezTo>
                      <a:pt x="346" y="788"/>
                      <a:pt x="358" y="717"/>
                      <a:pt x="358" y="693"/>
                    </a:cubicBezTo>
                    <a:lnTo>
                      <a:pt x="358" y="669"/>
                    </a:lnTo>
                    <a:cubicBezTo>
                      <a:pt x="358" y="633"/>
                      <a:pt x="382" y="598"/>
                      <a:pt x="382" y="598"/>
                    </a:cubicBezTo>
                    <a:cubicBezTo>
                      <a:pt x="382" y="598"/>
                      <a:pt x="394" y="598"/>
                      <a:pt x="453" y="562"/>
                    </a:cubicBezTo>
                    <a:cubicBezTo>
                      <a:pt x="679" y="479"/>
                      <a:pt x="1013" y="455"/>
                      <a:pt x="1310" y="443"/>
                    </a:cubicBezTo>
                    <a:cubicBezTo>
                      <a:pt x="1465" y="431"/>
                      <a:pt x="1608" y="431"/>
                      <a:pt x="1751" y="419"/>
                    </a:cubicBezTo>
                    <a:cubicBezTo>
                      <a:pt x="2203" y="360"/>
                      <a:pt x="2668" y="300"/>
                      <a:pt x="3144" y="300"/>
                    </a:cubicBezTo>
                    <a:close/>
                    <a:moveTo>
                      <a:pt x="13" y="1153"/>
                    </a:moveTo>
                    <a:lnTo>
                      <a:pt x="13" y="1153"/>
                    </a:lnTo>
                    <a:cubicBezTo>
                      <a:pt x="5" y="1167"/>
                      <a:pt x="1" y="1180"/>
                      <a:pt x="1" y="1193"/>
                    </a:cubicBezTo>
                    <a:cubicBezTo>
                      <a:pt x="5" y="1184"/>
                      <a:pt x="9" y="1170"/>
                      <a:pt x="13" y="1153"/>
                    </a:cubicBezTo>
                    <a:close/>
                    <a:moveTo>
                      <a:pt x="3132" y="0"/>
                    </a:moveTo>
                    <a:cubicBezTo>
                      <a:pt x="2656" y="0"/>
                      <a:pt x="2185" y="57"/>
                      <a:pt x="1715" y="110"/>
                    </a:cubicBezTo>
                    <a:cubicBezTo>
                      <a:pt x="1596" y="133"/>
                      <a:pt x="1453" y="145"/>
                      <a:pt x="1298" y="145"/>
                    </a:cubicBezTo>
                    <a:cubicBezTo>
                      <a:pt x="977" y="157"/>
                      <a:pt x="596" y="181"/>
                      <a:pt x="334" y="300"/>
                    </a:cubicBezTo>
                    <a:cubicBezTo>
                      <a:pt x="144" y="372"/>
                      <a:pt x="108" y="431"/>
                      <a:pt x="60" y="610"/>
                    </a:cubicBezTo>
                    <a:lnTo>
                      <a:pt x="60" y="633"/>
                    </a:lnTo>
                    <a:cubicBezTo>
                      <a:pt x="48" y="669"/>
                      <a:pt x="48" y="717"/>
                      <a:pt x="36" y="860"/>
                    </a:cubicBezTo>
                    <a:cubicBezTo>
                      <a:pt x="36" y="947"/>
                      <a:pt x="29" y="1081"/>
                      <a:pt x="13" y="1153"/>
                    </a:cubicBezTo>
                    <a:lnTo>
                      <a:pt x="13" y="1153"/>
                    </a:lnTo>
                    <a:cubicBezTo>
                      <a:pt x="34" y="1118"/>
                      <a:pt x="83" y="1086"/>
                      <a:pt x="144" y="1086"/>
                    </a:cubicBezTo>
                    <a:lnTo>
                      <a:pt x="144" y="1395"/>
                    </a:lnTo>
                    <a:cubicBezTo>
                      <a:pt x="144" y="1395"/>
                      <a:pt x="155" y="1395"/>
                      <a:pt x="179" y="1407"/>
                    </a:cubicBezTo>
                    <a:cubicBezTo>
                      <a:pt x="1525" y="1372"/>
                      <a:pt x="2858" y="1312"/>
                      <a:pt x="4204" y="1205"/>
                    </a:cubicBezTo>
                    <a:lnTo>
                      <a:pt x="4335" y="1193"/>
                    </a:lnTo>
                    <a:lnTo>
                      <a:pt x="4335" y="1038"/>
                    </a:lnTo>
                    <a:cubicBezTo>
                      <a:pt x="4335" y="800"/>
                      <a:pt x="4311" y="562"/>
                      <a:pt x="4263" y="336"/>
                    </a:cubicBezTo>
                    <a:cubicBezTo>
                      <a:pt x="4263" y="300"/>
                      <a:pt x="4251" y="205"/>
                      <a:pt x="4168" y="145"/>
                    </a:cubicBezTo>
                    <a:cubicBezTo>
                      <a:pt x="4108" y="86"/>
                      <a:pt x="4037" y="74"/>
                      <a:pt x="3989" y="74"/>
                    </a:cubicBezTo>
                    <a:cubicBezTo>
                      <a:pt x="3701" y="21"/>
                      <a:pt x="3415" y="0"/>
                      <a:pt x="31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1177615" y="957706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16046" y="2710888"/>
            <a:ext cx="1110538" cy="965769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2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2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54773" y="2846186"/>
            <a:ext cx="5529458" cy="8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3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3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3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3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3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3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3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3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3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3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3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3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54773" y="4058503"/>
            <a:ext cx="5385837" cy="8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3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77606" y="3931678"/>
            <a:ext cx="1022578" cy="965769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2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2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26584" y="2072531"/>
            <a:ext cx="4589718" cy="70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989" dirty="0">
                <a:solidFill>
                  <a:srgbClr val="00B0F0"/>
                </a:solidFill>
                <a:latin typeface="UTM Zebrawood" panose="02040603050506020204" pitchFamily="18" charset="0"/>
              </a:rPr>
              <a:t>YÊU CẦU </a:t>
            </a:r>
            <a:r>
              <a:rPr lang="vi-VN" sz="3989">
                <a:solidFill>
                  <a:srgbClr val="00B0F0"/>
                </a:solidFill>
                <a:latin typeface="UTM Zebrawood" panose="02040603050506020204" pitchFamily="18" charset="0"/>
              </a:rPr>
              <a:t>CẦN </a:t>
            </a:r>
            <a:r>
              <a:rPr lang="vi-VN" sz="3989" smtClean="0">
                <a:solidFill>
                  <a:srgbClr val="00B0F0"/>
                </a:solidFill>
                <a:latin typeface="UTM Zebrawood" panose="02040603050506020204" pitchFamily="18" charset="0"/>
              </a:rPr>
              <a:t>Đ</a:t>
            </a:r>
            <a:r>
              <a:rPr lang="en-US" sz="3989">
                <a:solidFill>
                  <a:srgbClr val="00B0F0"/>
                </a:solidFill>
                <a:latin typeface="UTM Zebrawood" panose="02040603050506020204" pitchFamily="18" charset="0"/>
              </a:rPr>
              <a:t>Ạ</a:t>
            </a:r>
            <a:r>
              <a:rPr lang="vi-VN" sz="3989" smtClean="0">
                <a:solidFill>
                  <a:srgbClr val="00B0F0"/>
                </a:solidFill>
                <a:latin typeface="UTM Zebrawood" panose="02040603050506020204" pitchFamily="18" charset="0"/>
              </a:rPr>
              <a:t>T</a:t>
            </a:r>
            <a:endParaRPr lang="en-US" sz="3989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90">
            <a:extLst>
              <a:ext uri="{FF2B5EF4-FFF2-40B4-BE49-F238E27FC236}">
                <a16:creationId xmlns:a16="http://schemas.microsoft.com/office/drawing/2014/main" id="{BC41AB07-C8FD-41A6-86E4-771A21186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072012"/>
              </p:ext>
            </p:extLst>
          </p:nvPr>
        </p:nvGraphicFramePr>
        <p:xfrm>
          <a:off x="952850" y="645032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D1F99FC5-ABBB-4FD7-8600-FA829D08988B}"/>
              </a:ext>
            </a:extLst>
          </p:cNvPr>
          <p:cNvSpPr/>
          <p:nvPr/>
        </p:nvSpPr>
        <p:spPr>
          <a:xfrm>
            <a:off x="5438297" y="224390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6656A6-CE97-4A1C-B8C4-08B17C4FFB60}"/>
              </a:ext>
            </a:extLst>
          </p:cNvPr>
          <p:cNvSpPr/>
          <p:nvPr/>
        </p:nvSpPr>
        <p:spPr>
          <a:xfrm>
            <a:off x="6344042" y="2243903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67B3DF-EFE8-4231-912E-1B34360B0B70}"/>
              </a:ext>
            </a:extLst>
          </p:cNvPr>
          <p:cNvSpPr/>
          <p:nvPr/>
        </p:nvSpPr>
        <p:spPr>
          <a:xfrm>
            <a:off x="7179871" y="224390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2EE9AA-A7BC-4258-893D-DE27A3248B2C}"/>
              </a:ext>
            </a:extLst>
          </p:cNvPr>
          <p:cNvSpPr/>
          <p:nvPr/>
        </p:nvSpPr>
        <p:spPr>
          <a:xfrm>
            <a:off x="7993981" y="227100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364527-6F1F-49F4-890F-965E4D3A8A48}"/>
              </a:ext>
            </a:extLst>
          </p:cNvPr>
          <p:cNvSpPr/>
          <p:nvPr/>
        </p:nvSpPr>
        <p:spPr>
          <a:xfrm>
            <a:off x="8826406" y="2243903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14A472-5FD9-4EBF-816E-F9F4E0BD6FD1}"/>
              </a:ext>
            </a:extLst>
          </p:cNvPr>
          <p:cNvGrpSpPr/>
          <p:nvPr/>
        </p:nvGrpSpPr>
        <p:grpSpPr>
          <a:xfrm>
            <a:off x="1039751" y="1903342"/>
            <a:ext cx="4196227" cy="1352315"/>
            <a:chOff x="1005444" y="2305102"/>
            <a:chExt cx="4196227" cy="135231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491D538-6AA5-4291-8607-CF073930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095BA3F-00BA-493A-8DE7-C64A1387C08E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6506929-EE79-45C0-84C8-2F0B6AFFBA2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BED1B0F-DEF9-4E76-B190-EEC32506C07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7257B94-EC5F-48D9-8F5A-1E53378CA0C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5D11AB1-6168-42A8-982C-DC07F2DBA3B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32A9322F-0840-4CC9-87AD-A28E71971BC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86EB006-9C61-4B88-AB1C-535492A7316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7807805-50CF-414B-A828-328695922C6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09A356C-D17C-42D9-A634-A518FD0728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4F4FE541-CCE3-4C0E-8A74-30DBE97444D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E2D6147B-4AC8-4788-A7C8-09CCFEE9FB0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D3B10E4-B278-4531-A67C-3C8560CCECC6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07FEF10-CB47-4DC5-BA16-267627476D1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D7036E4-7A3F-4DEF-B6CC-A4519A8735A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B74A9054-CFC6-4A9C-9971-6859F48EC17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373DCC4-D3CA-4D89-A770-74D55FC1885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DF82D9D-E220-498B-99C5-1BEC74351A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9CA2248-0A71-4226-8C2C-54A6086003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F617056-DE33-4581-8190-FB9A3B7755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F9AEAE1-8CF3-42EE-B93A-6EF121EBE9F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9E03534-49E3-4C60-9E95-46E2E9A6549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2A3FCEB-D338-42B0-B372-7D71952242A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2A1B4FD-9966-4D35-8381-DED47296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902212A-B4D2-4AF6-AA85-68D1A6A6C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A382B32-3F0A-469E-914E-99A8B69D7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6935B8C-1998-4162-8E7B-56F818582923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F8C1ABD-07D6-4921-83B0-40FA5877F18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AAB2BD1-CED4-4B83-A9D2-B9C07DED76F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F462285-756D-41CC-840C-914761FFE4D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CEECF65-C1DE-435E-A9A9-1211C4D6689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73C9E60-D80E-46B4-9CC1-75C517282CB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6A7B995-E4E4-4B19-8F1F-880024C3EBB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3AE0120-3C6E-4FE7-8957-2D09953B2D9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9F0DE42-480F-43BF-BE21-611C7262540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E8A1CEF-27BA-4013-8C6E-8A4A3471B7B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9811731-D96F-4A76-8DF3-3C50AA56BFF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69EF195-E67E-46ED-95F5-4A4B85E45411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A1DA13F-66E2-4288-8D8A-D32A964948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7B7127B-538C-42F8-8945-8552507AEB1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876A58B-E97D-435A-827E-48CA19638B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13ABBA-D6DA-4DB3-912F-D3597BED2FF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3867277-77E7-4F46-AA46-9B5A3B1010E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D1C3A48-B910-4548-BC58-FED32DA3085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47598BF-156C-4C4E-9939-4F60D7C66FC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2EE343-FEAC-48A4-8670-AEC893E3FBA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6DBA7BC-56F5-4264-8D6D-37F6BEF13D5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95D7502-FE2D-4319-8489-15936E8CD08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77326D8-2B3F-420F-AA01-5A500AF84112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07469B5-A72F-443E-8685-4BEDE59DA49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503C02A-9E8C-4FBC-8187-237A418D205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F468248-F8F1-4D5A-8191-BD769BD7CE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A210B16-E0F1-44B5-ADB5-F008FF48F1D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20EA5D5-6736-4F17-8BE3-2E73360DB98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49A773D-DCB2-43D4-9C87-5FA357A2F38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190FEF1-1A7F-494C-9002-1CB5EC831D8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18ECCED-F4D3-400D-9033-874CA29197A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E62147-9679-40AC-BA41-B523C3B50E9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2D5965A-643D-4190-8F6B-FB2F30D28D3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388C138-2EB5-44CC-B420-EE55C87EFB65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DFAB4A5-109D-4325-95DE-63476D44C9F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A483367-BA4D-47AD-A9C5-CB11A9E86CA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2E00C0-4D77-4FF8-85E9-ECA9B64601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003A298-8F27-4EFB-A805-9E135B8B677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426EBAD-849A-4008-B8AD-0BCFDAEF01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20FBDEF-B307-4F5D-86D2-C5A8D03E0AC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A6B949B-BCCF-4B4B-861F-C72C9A4277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8F1124A-12B5-4754-B2DA-16516499C97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0024156-C649-44BD-8BD3-1B16783D96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08544EA-3994-49B3-B5BB-150789A838D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6B35D42-DF80-490C-B536-282BD55CD404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B1A0B20-412A-4998-884B-1928B1D3B95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3324D36-B59E-4EA5-B9CB-098E6869A3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CAD5B6E-2E4F-43E8-8015-6EAB92AB592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37EC391-0D10-40F2-A861-4632DE672FB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1E68C3C-31EB-40D3-AAFD-ECA75CB5D4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6A2B384-F9DF-4BF5-BC20-C2E1952C25D1}"/>
              </a:ext>
            </a:extLst>
          </p:cNvPr>
          <p:cNvGrpSpPr/>
          <p:nvPr/>
        </p:nvGrpSpPr>
        <p:grpSpPr>
          <a:xfrm>
            <a:off x="1051626" y="3384486"/>
            <a:ext cx="4196227" cy="1329941"/>
            <a:chOff x="1041602" y="3789849"/>
            <a:chExt cx="4196227" cy="1329941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0A76F250-6170-4E62-8974-9E61B6DA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43AB65A-1AB1-462D-83DE-4F4EA3138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2A47EC41-FD65-4997-B54F-6BBA66846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5F4B184-80AA-46F0-A672-04A0A641FAD4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3525A9D4-1F1A-4179-AA57-86DAD82DDEA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B1726E9-239A-4417-814D-593C67A697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6FE89BA-896C-49C4-B262-56791957E5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92C80B0E-5B4F-403C-AF69-ED486C6A9E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7E731F8-E57B-488C-A06A-3DAB70FFFC95}"/>
              </a:ext>
            </a:extLst>
          </p:cNvPr>
          <p:cNvSpPr/>
          <p:nvPr/>
        </p:nvSpPr>
        <p:spPr>
          <a:xfrm>
            <a:off x="5438297" y="3639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545DA96-4CF9-4EA1-BB00-DAB5A5555A45}"/>
              </a:ext>
            </a:extLst>
          </p:cNvPr>
          <p:cNvSpPr/>
          <p:nvPr/>
        </p:nvSpPr>
        <p:spPr>
          <a:xfrm>
            <a:off x="6344042" y="363922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58506EC-E076-4311-ADB7-C3EABC52F701}"/>
              </a:ext>
            </a:extLst>
          </p:cNvPr>
          <p:cNvSpPr/>
          <p:nvPr/>
        </p:nvSpPr>
        <p:spPr>
          <a:xfrm>
            <a:off x="7179871" y="363922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AF999A5-07A6-48A8-AE6F-0FF44B5054EC}"/>
              </a:ext>
            </a:extLst>
          </p:cNvPr>
          <p:cNvSpPr/>
          <p:nvPr/>
        </p:nvSpPr>
        <p:spPr>
          <a:xfrm>
            <a:off x="7993981" y="366633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76E3545-1DAD-4105-861D-F9F3C633CFFF}"/>
              </a:ext>
            </a:extLst>
          </p:cNvPr>
          <p:cNvSpPr/>
          <p:nvPr/>
        </p:nvSpPr>
        <p:spPr>
          <a:xfrm>
            <a:off x="8826406" y="363922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228E921-A1E0-4B7A-8C84-1C649D835BBA}"/>
              </a:ext>
            </a:extLst>
          </p:cNvPr>
          <p:cNvGrpSpPr/>
          <p:nvPr/>
        </p:nvGrpSpPr>
        <p:grpSpPr>
          <a:xfrm>
            <a:off x="1051626" y="4938120"/>
            <a:ext cx="4179530" cy="1177541"/>
            <a:chOff x="1017319" y="5324382"/>
            <a:chExt cx="4179530" cy="1177541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47167BCA-31B3-4387-AEFA-1E5C6D65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3A314DFF-2185-4A41-8B7A-ADC72E89F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85D4B04-B284-46F5-8763-7459D1FFA34E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07A72E1-F521-4F50-A615-A3EC750902D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B8DDB9E-3BE9-4A63-B425-85A7AD01C32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E96D446-5A0C-4349-BD10-576FD8CDB13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010F997-805A-4DAC-9785-44B09269812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C8C9CB7-4972-478C-969A-90ECD730FF1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94257A50-42C1-4FD9-B0D6-59F1E8497FB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9E8637F-AAF1-4DDB-8BD1-174B15C9963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094624E-C525-429D-ACC8-2647CBBF871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2B960B3-51C3-4B50-9281-61BE93A514D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7798B4A4-9415-4BBE-B042-164AAAB5625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C45707D-3DD1-4609-9A04-6E38113EF64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AB9A11E-2B72-4C9E-B0D1-563891EB2F6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1DA41B36-943D-4444-B2EB-BF5C54653E8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AC45998-E789-4F0A-860D-29D27C86D8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69669C0-5DC1-40BC-9AFD-236B6CDA6F7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9B7EEE93-3BE1-422C-9AD2-DFB92C6DE5C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E2F70CC-6884-4E6F-9C16-C827FE5033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1F1980D-237F-409C-BBB2-4D60D52AA0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8E2F4E2-D1F3-4866-9DCC-EF59EF8A4EC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F349CB7B-14B8-48D6-85AA-532C05ACA9E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D1E4EED-9641-4C2B-949F-F492B3F278E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C9AE5D6-B2F8-44AF-92AC-C2696100AA8C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9D2B747-E2D7-4E36-81EF-26BD6BE7A8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07DA265F-FC27-4184-B067-C818462612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8F1CBDB-7B95-46AC-83AC-4F1E6D1FAC1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FA12E80-1E48-4525-9617-1AAC555103D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B5629E0-3F3A-474E-B25B-F8592D16F38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DDE1A79-08C6-4AEA-A84F-48B3884C881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E16658A-3834-4DF8-9EBF-2A280BCE15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209227F-71B3-45B4-960E-A817D461D2D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D9B9D6EE-6FAE-4218-B622-3298FCDEE6D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8F5CAAC7-1365-4D62-BCB8-A632B00BF91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B14BD923-6875-4F5E-9A67-6664883509A3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F7272AB-A874-45A6-8DB5-D3E0F586DBD0}"/>
              </a:ext>
            </a:extLst>
          </p:cNvPr>
          <p:cNvSpPr/>
          <p:nvPr/>
        </p:nvSpPr>
        <p:spPr>
          <a:xfrm>
            <a:off x="5438653" y="505880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9B1F159-E985-4AA1-9686-2F5F096F580D}"/>
              </a:ext>
            </a:extLst>
          </p:cNvPr>
          <p:cNvSpPr/>
          <p:nvPr/>
        </p:nvSpPr>
        <p:spPr>
          <a:xfrm>
            <a:off x="6344398" y="505880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21659A2-442F-498F-8832-4986D6DB4BD0}"/>
              </a:ext>
            </a:extLst>
          </p:cNvPr>
          <p:cNvSpPr/>
          <p:nvPr/>
        </p:nvSpPr>
        <p:spPr>
          <a:xfrm>
            <a:off x="7180227" y="505880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E6FBC50-058E-4812-85F5-F84C98FD34D7}"/>
              </a:ext>
            </a:extLst>
          </p:cNvPr>
          <p:cNvSpPr/>
          <p:nvPr/>
        </p:nvSpPr>
        <p:spPr>
          <a:xfrm>
            <a:off x="7994337" y="508591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E6F6F3F-1B47-4748-BEC7-7BD846D6C6DE}"/>
              </a:ext>
            </a:extLst>
          </p:cNvPr>
          <p:cNvSpPr/>
          <p:nvPr/>
        </p:nvSpPr>
        <p:spPr>
          <a:xfrm>
            <a:off x="8826762" y="5058807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76" grpId="0" animBg="1"/>
      <p:bldP spid="177" grpId="0" animBg="1"/>
      <p:bldP spid="178" grpId="0" animBg="1"/>
      <p:bldP spid="179" grpId="0" animBg="1"/>
      <p:bldP spid="1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BFA06A5-B03F-4342-AB78-6B1F70447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00266" y="410250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1</a:t>
            </a:r>
            <a:endParaRPr sz="6000"/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17343" y="1029150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34" y="10398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256023" y="249537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Tìm cá cho mèo.</a:t>
            </a:r>
            <a:endParaRPr lang="en-US" sz="3600" dirty="0"/>
          </a:p>
        </p:txBody>
      </p:sp>
      <p:sp>
        <p:nvSpPr>
          <p:cNvPr id="39" name="Freeform 14">
            <a:extLst>
              <a:ext uri="{FF2B5EF4-FFF2-40B4-BE49-F238E27FC236}">
                <a16:creationId xmlns:a16="http://schemas.microsoft.com/office/drawing/2014/main" id="{E3243291-AE38-47A3-8D5C-3942D6FD74DB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40BD63A4-CE41-40E2-9C63-C457142350EC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405E9438-4A59-4F88-9D3C-B4690B767481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672D29-489B-4D98-AA27-54C9A39231E4}"/>
              </a:ext>
            </a:extLst>
          </p:cNvPr>
          <p:cNvSpPr/>
          <p:nvPr/>
        </p:nvSpPr>
        <p:spPr>
          <a:xfrm>
            <a:off x="9917046" y="6125767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28646" y="416301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>
                <a:solidFill>
                  <a:schemeClr val="bg1"/>
                </a:solidFill>
              </a:rPr>
              <a:t>4</a:t>
            </a:r>
            <a:endParaRPr sz="6000">
              <a:solidFill>
                <a:schemeClr val="bg1"/>
              </a:solidFill>
            </a:endParaRPr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202470" y="-64766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93" y="667294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630680" y="837594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Số?</a:t>
            </a:r>
            <a:endParaRPr lang="en-US" sz="3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FBDCB0-0703-4755-97E7-593D199E9C44}"/>
              </a:ext>
            </a:extLst>
          </p:cNvPr>
          <p:cNvGrpSpPr/>
          <p:nvPr/>
        </p:nvGrpSpPr>
        <p:grpSpPr>
          <a:xfrm>
            <a:off x="1225926" y="1679170"/>
            <a:ext cx="9827445" cy="1391372"/>
            <a:chOff x="871048" y="1921884"/>
            <a:chExt cx="9827445" cy="139137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045781-90E1-423B-94D0-34C60760DF65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219D9D6-5C3F-4BAA-930D-8333A3BB249B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2A19811-FAE2-42AF-B81B-171C078303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1989295-3190-465B-A74C-0996481F8326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4CF55FC-14C4-4857-8001-5F95FBEADAA0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FAE5A86-2504-49EB-9084-1FC16335BBF7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B6D24CC-7DF9-459F-8CF3-57454ECE916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5593A93-990D-45FE-A7BB-EC2E070CB98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9768518-DEF6-4147-8EB4-B8D2C2EFA780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EF4B8F9-33A0-43FB-BA37-182478BCDD40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5D8C82E-07B2-4604-8894-4B41DED5F6FD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8528FE5-7D1A-4940-A5DF-A7FF2469D138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6A16D7-0670-4A6A-953A-498C7B97C25D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679674-064D-4488-B0DC-CBED2FB4F0DB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75F1B6-7FF6-4666-948C-D238ABD5D6D9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E97AA3-A0D0-4D3B-B3E8-89908650D2E2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5EADBE-C4B2-40D9-B938-FB6EE53AA50A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1516750-2B2C-4C59-9EC1-E3A9DB03200E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D33835-9BD6-47AC-9DFD-25D4EB69A893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8B154D-3E4C-469C-8131-03DDF38AA46A}"/>
                </a:ext>
              </a:extLst>
            </p:cNvPr>
            <p:cNvSpPr txBox="1"/>
            <p:nvPr/>
          </p:nvSpPr>
          <p:spPr>
            <a:xfrm>
              <a:off x="871048" y="192188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7" name="Rounded Rectangle 167">
              <a:extLst>
                <a:ext uri="{FF2B5EF4-FFF2-40B4-BE49-F238E27FC236}">
                  <a16:creationId xmlns:a16="http://schemas.microsoft.com/office/drawing/2014/main" id="{BF1999A6-BF3F-42CD-B512-9BF1CD4D8238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8" name="Rounded Rectangle 168">
              <a:extLst>
                <a:ext uri="{FF2B5EF4-FFF2-40B4-BE49-F238E27FC236}">
                  <a16:creationId xmlns:a16="http://schemas.microsoft.com/office/drawing/2014/main" id="{548F11C8-8CED-42B2-BD6C-583BCF17BC3F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09D1C7-4D52-4962-8AA0-41668F3CD5FC}"/>
              </a:ext>
            </a:extLst>
          </p:cNvPr>
          <p:cNvGrpSpPr/>
          <p:nvPr/>
        </p:nvGrpSpPr>
        <p:grpSpPr>
          <a:xfrm>
            <a:off x="1224299" y="4125484"/>
            <a:ext cx="9872078" cy="1509989"/>
            <a:chOff x="869421" y="4233288"/>
            <a:chExt cx="9872078" cy="150998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FFCF269-003C-478E-ABA6-712DC30F27EC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9FADDF3-CADC-42D7-BD21-299CCAD7F630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5B80D77B-1150-4C88-A192-33851FBCF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A9FE611D-FF2D-40A6-8F27-30487D82CE6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E1596B2-7B75-4F74-B1BC-6C081252E031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8B2F8552-8BE6-4A65-94EE-A4AF86DE9F64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F87085D-040D-4504-89CE-1B32B6910C36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51BFB5CC-B2E9-4FA2-90A9-7241EC46BC70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3211C1A-1C03-4EAD-A240-548424E976F7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81E4E30E-B248-49F5-B957-CBC03FF47D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DD32D808-1EAE-4F82-A6E0-305FFFE02AC6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3EDE30C-EBB9-44E7-8B14-B9AAF6687225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D7232C-F2CF-45B1-A34A-2434BE261DF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A92C347-21AC-4682-88D5-5979209CE1AB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B878D8-2253-4B61-A8D6-6F9F6AA5C132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DDFDE09-4978-4170-97A2-DA547E7125B4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DD89AF7-6C2A-4356-A22C-945CD334E55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5BBF50F-96AC-4FB2-AA9D-1DD9F7C7965E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779864-B4EB-4258-AD3E-58457C5A4548}"/>
                </a:ext>
              </a:extLst>
            </p:cNvPr>
            <p:cNvSpPr txBox="1"/>
            <p:nvPr/>
          </p:nvSpPr>
          <p:spPr>
            <a:xfrm>
              <a:off x="869421" y="4233288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40" name="Rounded Rectangle 170">
              <a:extLst>
                <a:ext uri="{FF2B5EF4-FFF2-40B4-BE49-F238E27FC236}">
                  <a16:creationId xmlns:a16="http://schemas.microsoft.com/office/drawing/2014/main" id="{99047A11-0740-461C-A594-0ACFB3802613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171">
              <a:extLst>
                <a:ext uri="{FF2B5EF4-FFF2-40B4-BE49-F238E27FC236}">
                  <a16:creationId xmlns:a16="http://schemas.microsoft.com/office/drawing/2014/main" id="{53F7D802-0AA6-4164-A9E2-A11C605461B1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172">
              <a:extLst>
                <a:ext uri="{FF2B5EF4-FFF2-40B4-BE49-F238E27FC236}">
                  <a16:creationId xmlns:a16="http://schemas.microsoft.com/office/drawing/2014/main" id="{E78A3F63-38FA-45AC-AAF0-CC286E944B1A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EB062863-A39B-4C48-ADD9-800F2CEB4209}"/>
              </a:ext>
            </a:extLst>
          </p:cNvPr>
          <p:cNvSpPr txBox="1"/>
          <p:nvPr/>
        </p:nvSpPr>
        <p:spPr>
          <a:xfrm>
            <a:off x="4957030" y="2435662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86BBA5-FDE0-4336-8565-A3E4DCC65F0F}"/>
              </a:ext>
            </a:extLst>
          </p:cNvPr>
          <p:cNvSpPr txBox="1"/>
          <p:nvPr/>
        </p:nvSpPr>
        <p:spPr>
          <a:xfrm>
            <a:off x="8047176" y="2453038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6187FB-B4DD-4741-ADB1-1B91529A3FAB}"/>
              </a:ext>
            </a:extLst>
          </p:cNvPr>
          <p:cNvSpPr txBox="1"/>
          <p:nvPr/>
        </p:nvSpPr>
        <p:spPr>
          <a:xfrm>
            <a:off x="3928787" y="50264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F99E1D-C44D-4BAA-AACB-1944079F92FF}"/>
              </a:ext>
            </a:extLst>
          </p:cNvPr>
          <p:cNvSpPr txBox="1"/>
          <p:nvPr/>
        </p:nvSpPr>
        <p:spPr>
          <a:xfrm>
            <a:off x="5085464" y="502838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2FED69-0439-42A1-8E50-649C7045215F}"/>
              </a:ext>
            </a:extLst>
          </p:cNvPr>
          <p:cNvSpPr txBox="1"/>
          <p:nvPr/>
        </p:nvSpPr>
        <p:spPr>
          <a:xfrm>
            <a:off x="9055918" y="501389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783</Words>
  <Application>Microsoft Office PowerPoint</Application>
  <PresentationFormat>Custom</PresentationFormat>
  <Paragraphs>138</Paragraphs>
  <Slides>17</Slides>
  <Notes>17</Notes>
  <HiddenSlides>4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Open Sans</vt:lpstr>
      <vt:lpstr>Arial</vt:lpstr>
      <vt:lpstr>Exo</vt:lpstr>
      <vt:lpstr>Anaheim</vt:lpstr>
      <vt:lpstr>Lato</vt:lpstr>
      <vt:lpstr>宋体</vt:lpstr>
      <vt:lpstr>Annie Use Your Telescope</vt:lpstr>
      <vt:lpstr>RocknRoll One</vt:lpstr>
      <vt:lpstr>UTM Zebrawood</vt:lpstr>
      <vt:lpstr>Math Subject for Middle School - 7th Grade: Ratio, Proportion and Percent by Slidesgo</vt:lpstr>
      <vt:lpstr>PowerPoint Presentation</vt:lpstr>
      <vt:lpstr>PowerPoint Presentation</vt:lpstr>
      <vt:lpstr>Bài 51 Số có ba chữ số</vt:lpstr>
      <vt:lpstr>PowerPoint Presentation</vt:lpstr>
      <vt:lpstr>PowerPoint Presentation</vt:lpstr>
      <vt:lpstr>PowerPoint Presentation</vt:lpstr>
      <vt:lpstr>PowerPoint Presentation</vt:lpstr>
      <vt:lpstr>1</vt:lpstr>
      <vt:lpstr>4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HP</cp:lastModifiedBy>
  <cp:revision>23</cp:revision>
  <dcterms:modified xsi:type="dcterms:W3CDTF">2024-02-28T07:18:00Z</dcterms:modified>
</cp:coreProperties>
</file>