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70" r:id="rId12"/>
  </p:sldIdLst>
  <p:sldSz cx="12192000" cy="6858000"/>
  <p:notesSz cx="6858000" cy="9144000"/>
  <p:embeddedFontLst>
    <p:embeddedFont>
      <p:font typeface="#9Slide01 Noi dung ngan" panose="020B0604020202020204" charset="0"/>
      <p:regular r:id="rId14"/>
    </p:embeddedFont>
    <p:embeddedFont>
      <p:font typeface="Coiny" panose="020B0604020202020204" charset="0"/>
      <p:regular r:id="rId15"/>
    </p:embeddedFont>
    <p:embeddedFont>
      <p:font typeface="Redressed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VN8JMSgQQ14U8ETgl6nJaFQhg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和内容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9" descr="6"/>
          <p:cNvPicPr preferRelativeResize="0"/>
          <p:nvPr/>
        </p:nvPicPr>
        <p:blipFill rotWithShape="1">
          <a:blip r:embed="rId2">
            <a:alphaModFix/>
          </a:blip>
          <a:srcRect b="15838"/>
          <a:stretch/>
        </p:blipFill>
        <p:spPr>
          <a:xfrm>
            <a:off x="0" y="0"/>
            <a:ext cx="12217400" cy="68662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/>
          <p:nvPr/>
        </p:nvSpPr>
        <p:spPr>
          <a:xfrm>
            <a:off x="970915" y="749935"/>
            <a:ext cx="10833735" cy="585597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9" descr="33"/>
          <p:cNvPicPr preferRelativeResize="0"/>
          <p:nvPr/>
        </p:nvPicPr>
        <p:blipFill rotWithShape="1">
          <a:blip r:embed="rId3">
            <a:alphaModFix/>
          </a:blip>
          <a:srcRect l="55685" b="7834"/>
          <a:stretch/>
        </p:blipFill>
        <p:spPr>
          <a:xfrm>
            <a:off x="6360160" y="0"/>
            <a:ext cx="5857240" cy="685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9" descr="9"/>
          <p:cNvPicPr preferRelativeResize="0"/>
          <p:nvPr/>
        </p:nvPicPr>
        <p:blipFill rotWithShape="1">
          <a:blip r:embed="rId4">
            <a:alphaModFix/>
          </a:blip>
          <a:srcRect l="47440" t="53653" r="35601"/>
          <a:stretch/>
        </p:blipFill>
        <p:spPr>
          <a:xfrm flipH="1">
            <a:off x="161290" y="4236085"/>
            <a:ext cx="1705610" cy="262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9" descr="6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678940" y="4087495"/>
            <a:ext cx="1501775" cy="262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>
  <p:cSld name="1_标题幻灯片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74C2F52-4ACB-C6DA-BBF4-3FD992E36815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7" descr="Shape&#10;&#10;Description automatically generated with medium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857375" y="397173"/>
            <a:ext cx="1428452" cy="14284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l="12155" r="13767"/>
          <a:stretch/>
        </p:blipFill>
        <p:spPr>
          <a:xfrm rot="-5400000">
            <a:off x="2645227" y="-2688773"/>
            <a:ext cx="6858002" cy="1223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l="12240" r="17448"/>
          <a:stretch/>
        </p:blipFill>
        <p:spPr>
          <a:xfrm rot="-5400000">
            <a:off x="-2921001" y="2724150"/>
            <a:ext cx="68580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5726" y="5296269"/>
            <a:ext cx="1302512" cy="1340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3662260" y="290717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8110592" y="293002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"/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06" name="Google Shape;106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 descr="Text, 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"/>
          <p:cNvSpPr txBox="1"/>
          <p:nvPr/>
        </p:nvSpPr>
        <p:spPr>
          <a:xfrm>
            <a:off x="4962834" y="2614782"/>
            <a:ext cx="35323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Bài 14 – Tiết 4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33486" y="3427838"/>
            <a:ext cx="7196074" cy="147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06AA"/>
              </a:buClr>
              <a:buSzPts val="6600"/>
              <a:buFont typeface="Redressed"/>
              <a:buNone/>
            </a:pPr>
            <a:r>
              <a:rPr lang="en-US" sz="6600" b="0" i="0" u="none" strike="noStrike" cap="none">
                <a:solidFill>
                  <a:srgbClr val="AF06AA"/>
                </a:solidFill>
                <a:latin typeface="Redressed"/>
                <a:ea typeface="Redressed"/>
                <a:cs typeface="Redressed"/>
                <a:sym typeface="Redressed"/>
              </a:rPr>
              <a:t>Trao đổi bài viết</a:t>
            </a:r>
            <a:endParaRPr sz="6600" b="0" i="0" u="none" strike="noStrike" cap="none">
              <a:solidFill>
                <a:srgbClr val="AF06AA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grpSp>
        <p:nvGrpSpPr>
          <p:cNvPr id="242" name="Google Shape;242;p11"/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243" name="Google Shape;243;p11" descr="A picture containing 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10243" t="49075" r="44771" b="6080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1"/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3F8B"/>
                </a:buClr>
                <a:buSzPts val="3000"/>
                <a:buFont typeface="Calibri"/>
                <a:buNone/>
              </a:pPr>
              <a:r>
                <a:rPr lang="en-US" sz="3000" b="1">
                  <a:solidFill>
                    <a:srgbClr val="243F8B"/>
                  </a:solidFill>
                  <a:latin typeface="Calibri"/>
                  <a:ea typeface="Calibri"/>
                  <a:cs typeface="Calibri"/>
                  <a:sym typeface="Calibri"/>
                </a:rPr>
                <a:t>Đọc đoạn giới thiệu mình viết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1"/>
          <p:cNvGrpSpPr/>
          <p:nvPr/>
        </p:nvGrpSpPr>
        <p:grpSpPr>
          <a:xfrm>
            <a:off x="4217192" y="681008"/>
            <a:ext cx="3720603" cy="3345883"/>
            <a:chOff x="4283306" y="650230"/>
            <a:chExt cx="3720603" cy="3345883"/>
          </a:xfrm>
        </p:grpSpPr>
        <p:pic>
          <p:nvPicPr>
            <p:cNvPr id="246" name="Google Shape;246;p11" descr="A picture containing 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3710" t="5121" r="47903" b="53749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1"/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F3300"/>
                  </a:solidFill>
                  <a:latin typeface="Calibri"/>
                  <a:ea typeface="Calibri"/>
                  <a:cs typeface="Calibri"/>
                  <a:sym typeface="Calibri"/>
                </a:rPr>
                <a:t>Các thành viên nghe góp ý, sửa lỗi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1"/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249" name="Google Shape;249;p11" descr="A picture containing 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54135" t="18057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1"/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F0066"/>
                  </a:solidFill>
                  <a:latin typeface="Calibri"/>
                  <a:ea typeface="Calibri"/>
                  <a:cs typeface="Calibri"/>
                  <a:sym typeface="Calibri"/>
                </a:rPr>
                <a:t>Trình bày kết quả trước lớp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1" name="Google Shape;251;p11" descr="A picture containing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7448" t="27181" r="3097" b="8652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 l="12155" r="13767"/>
          <a:stretch/>
        </p:blipFill>
        <p:spPr>
          <a:xfrm rot="-5400000">
            <a:off x="2645227" y="-2688773"/>
            <a:ext cx="6858002" cy="1223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/>
          <p:cNvPicPr preferRelativeResize="0"/>
          <p:nvPr/>
        </p:nvPicPr>
        <p:blipFill rotWithShape="1">
          <a:blip r:embed="rId4">
            <a:alphaModFix/>
          </a:blip>
          <a:srcRect l="12240" r="17448"/>
          <a:stretch/>
        </p:blipFill>
        <p:spPr>
          <a:xfrm rot="-5400000">
            <a:off x="-2921001" y="2724150"/>
            <a:ext cx="68580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/>
          <p:cNvPicPr preferRelativeResize="0"/>
          <p:nvPr/>
        </p:nvPicPr>
        <p:blipFill rotWithShape="1">
          <a:blip r:embed="rId4">
            <a:alphaModFix/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9336" y="4595639"/>
            <a:ext cx="1302512" cy="134054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6321" y="1676057"/>
            <a:ext cx="9104232" cy="3454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" descr="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9687" y="5172483"/>
            <a:ext cx="1060468" cy="15292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4547648" y="1769965"/>
            <a:ext cx="3607148" cy="514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BA6C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#9Slide01 Noi dung ngan" panose="00000600000000000000" pitchFamily="2" charset="0"/>
                <a:sym typeface="Arial"/>
              </a:rPr>
              <a:t>YÊU CẦU CẦN ĐẠT:</a:t>
            </a:r>
            <a:endParaRPr>
              <a:latin typeface="#9Slide01 Noi dung ngan" panose="00000600000000000000" pitchFamily="2" charset="0"/>
            </a:endParaRPr>
          </a:p>
        </p:txBody>
      </p:sp>
      <p:pic>
        <p:nvPicPr>
          <p:cNvPr id="116" name="Google Shape;116;p2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2805" y="2536037"/>
            <a:ext cx="7119270" cy="11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7747" y="3672671"/>
            <a:ext cx="7063873" cy="118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4294726" y="2618767"/>
            <a:ext cx="59344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#9Slide01 Noi dung ngan" panose="00000600000000000000" pitchFamily="2" charset="0"/>
                <a:sym typeface="Arial"/>
              </a:rPr>
              <a:t>Biết viết đoạn văn giới thiệu bản thân và trang trí</a:t>
            </a:r>
            <a:endParaRPr sz="2400">
              <a:solidFill>
                <a:srgbClr val="0000FF"/>
              </a:solidFill>
              <a:latin typeface="#9Slide01 Noi dung ngan" panose="00000600000000000000" pitchFamily="2" charset="0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325893" y="3798406"/>
            <a:ext cx="55277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#9Slide01 Noi dung ngan" panose="00000600000000000000" pitchFamily="2" charset="0"/>
                <a:sym typeface="Arial"/>
              </a:rPr>
              <a:t>Đọc lại đoạn văn vừa viết, phát hiện và sửa lỗi sai.</a:t>
            </a:r>
            <a:endParaRPr sz="2400">
              <a:solidFill>
                <a:srgbClr val="0000FF"/>
              </a:solidFill>
              <a:latin typeface="#9Slide01 Noi dung ngan" panose="00000600000000000000" pitchFamily="2" charset="0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3406027" y="2663475"/>
            <a:ext cx="762000" cy="685800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A6C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#9Slide01 Noi dung ngan" panose="00000600000000000000" pitchFamily="2" charset="0"/>
                <a:sym typeface="Arial"/>
              </a:rPr>
              <a:t>1</a:t>
            </a:r>
            <a:endParaRPr>
              <a:latin typeface="#9Slide01 Noi dung ngan" panose="00000600000000000000" pitchFamily="2" charset="0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3367411" y="3799379"/>
            <a:ext cx="762000" cy="712362"/>
          </a:xfrm>
          <a:prstGeom prst="flowChartConnector">
            <a:avLst/>
          </a:prstGeom>
          <a:solidFill>
            <a:srgbClr val="F1C9F9"/>
          </a:solidFill>
          <a:ln w="12700" cap="flat" cmpd="sng">
            <a:solidFill>
              <a:srgbClr val="BA6C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#9Slide01 Noi dung ngan" panose="00000600000000000000" pitchFamily="2" charset="0"/>
                <a:sym typeface="Arial"/>
              </a:rPr>
              <a:t>2</a:t>
            </a:r>
            <a:endParaRPr>
              <a:latin typeface="#9Slide01 Noi dung ngan" panose="000006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" y="-1"/>
            <a:ext cx="12201833" cy="168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6452" y="4594908"/>
            <a:ext cx="2198891" cy="226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3971" y="2263092"/>
            <a:ext cx="9614225" cy="1987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 flipH="1">
            <a:off x="145790" y="290424"/>
            <a:ext cx="11900419" cy="695178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Quan sát tranh và đóng vai bạn nhỏ giới thiệu về bạn ấy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713" y="1318551"/>
            <a:ext cx="6810375" cy="4791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4"/>
          <p:cNvGrpSpPr/>
          <p:nvPr/>
        </p:nvGrpSpPr>
        <p:grpSpPr>
          <a:xfrm>
            <a:off x="7081057" y="4107635"/>
            <a:ext cx="4965152" cy="2750365"/>
            <a:chOff x="4984077" y="2482716"/>
            <a:chExt cx="7207923" cy="4334457"/>
          </a:xfrm>
        </p:grpSpPr>
        <p:pic>
          <p:nvPicPr>
            <p:cNvPr id="139" name="Google Shape;139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4"/>
          <p:cNvGrpSpPr/>
          <p:nvPr/>
        </p:nvGrpSpPr>
        <p:grpSpPr>
          <a:xfrm>
            <a:off x="7171088" y="1195734"/>
            <a:ext cx="4299169" cy="801416"/>
            <a:chOff x="7255540" y="2298339"/>
            <a:chExt cx="4299169" cy="524188"/>
          </a:xfrm>
        </p:grpSpPr>
        <p:sp>
          <p:nvSpPr>
            <p:cNvPr id="142" name="Google Shape;142;p4"/>
            <p:cNvSpPr/>
            <p:nvPr/>
          </p:nvSpPr>
          <p:spPr>
            <a:xfrm>
              <a:off x="7255540" y="2399147"/>
              <a:ext cx="468000" cy="29411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 w="9525" cap="flat" cmpd="sng">
              <a:solidFill>
                <a:srgbClr val="EE32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 w="12700" cap="flat" cmpd="sng">
              <a:solidFill>
                <a:srgbClr val="EE32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7839875" y="2360862"/>
              <a:ext cx="29640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Tranh vẽ những gì?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7132667" y="1984954"/>
            <a:ext cx="4937959" cy="844898"/>
            <a:chOff x="7212268" y="3452037"/>
            <a:chExt cx="4762991" cy="1067559"/>
          </a:xfrm>
        </p:grpSpPr>
        <p:sp>
          <p:nvSpPr>
            <p:cNvPr id="146" name="Google Shape;146;p4"/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 w="12700" cap="flat" cmpd="sng">
              <a:solidFill>
                <a:srgbClr val="AF3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7905240" y="3465595"/>
              <a:ext cx="4070019" cy="83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 đoán được bức tranh muốn nói về ai?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7212268" y="3638417"/>
              <a:ext cx="451416" cy="551575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7132667" y="2989318"/>
            <a:ext cx="5235655" cy="820359"/>
            <a:chOff x="7226284" y="5103175"/>
            <a:chExt cx="4780927" cy="1067559"/>
          </a:xfrm>
        </p:grpSpPr>
        <p:sp>
          <p:nvSpPr>
            <p:cNvPr id="150" name="Google Shape;150;p4"/>
            <p:cNvSpPr/>
            <p:nvPr/>
          </p:nvSpPr>
          <p:spPr>
            <a:xfrm>
              <a:off x="7794952" y="5103175"/>
              <a:ext cx="4070019" cy="1067559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E0B6ED"/>
            </a:solidFill>
            <a:ln w="12700" cap="flat" cmpd="sng">
              <a:solidFill>
                <a:srgbClr val="77239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7844382" y="5320288"/>
              <a:ext cx="4162829" cy="600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 bạn nói gì với bạn nhỏ?</a:t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226284" y="5320288"/>
              <a:ext cx="462437" cy="585153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0B6ED"/>
            </a:solidFill>
            <a:ln w="9525" cap="flat" cmpd="sng">
              <a:solidFill>
                <a:srgbClr val="772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3" name="Google Shape;153;p4"/>
          <p:cNvCxnSpPr/>
          <p:nvPr/>
        </p:nvCxnSpPr>
        <p:spPr>
          <a:xfrm rot="10800000" flipH="1">
            <a:off x="1070043" y="822344"/>
            <a:ext cx="2695857" cy="2043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/>
          <p:nvPr/>
        </p:nvCxnSpPr>
        <p:spPr>
          <a:xfrm flipH="1">
            <a:off x="4557268" y="863216"/>
            <a:ext cx="1538731" cy="102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4"/>
          <p:cNvCxnSpPr/>
          <p:nvPr/>
        </p:nvCxnSpPr>
        <p:spPr>
          <a:xfrm rot="10800000" flipH="1">
            <a:off x="7880419" y="842780"/>
            <a:ext cx="3777651" cy="2043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" descr="A picture containing toy, do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070" y="1755456"/>
            <a:ext cx="3444809" cy="477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5641" y="144483"/>
            <a:ext cx="7010400" cy="943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7822"/>
            <a:ext cx="6914630" cy="486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/>
          <p:nvPr/>
        </p:nvSpPr>
        <p:spPr>
          <a:xfrm>
            <a:off x="6785208" y="357822"/>
            <a:ext cx="4876800" cy="1355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Tranh vẽ cảnh sinh nhật bạn gái buộc tóc 2 bên.</a:t>
            </a:r>
            <a:endParaRPr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6759172" y="2000250"/>
            <a:ext cx="5291314" cy="1467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Trên bánh sinh nhật có cây nến hình số 8, nghĩa là bạn ấy 8 tuổi, cặp có tên </a:t>
            </a:r>
            <a:r>
              <a:rPr lang="vi-VN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Bùi </a:t>
            </a: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Tuệ Minh là tên bạn ấy. </a:t>
            </a:r>
            <a:endParaRPr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6759172" y="3866650"/>
            <a:ext cx="5058295" cy="19245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Các bạn của bạn ấy chúc bạn </a:t>
            </a:r>
            <a:r>
              <a:rPr lang="vi-VN" sz="2400" i="1">
                <a:solidFill>
                  <a:srgbClr val="00B050"/>
                </a:solidFill>
              </a:rPr>
              <a:t>nhỏ</a:t>
            </a: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trở thành diễn viên múa ba lê, khen bạn ấy múa rất đẹp.</a:t>
            </a:r>
            <a:endParaRPr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8994"/>
            <a:ext cx="12201833" cy="168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3582" y="4597454"/>
            <a:ext cx="7840136" cy="168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2. Viết một đoạn văn giới thiệu bản thân vào tấm thẻ rồi trang trí thật đẹp:</a:t>
            </a:r>
            <a:endParaRPr sz="3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0" descr="Cute girl cartoon writing on a book Royalty Free Vector"/>
          <p:cNvPicPr preferRelativeResize="0"/>
          <p:nvPr/>
        </p:nvPicPr>
        <p:blipFill rotWithShape="1">
          <a:blip r:embed="rId4">
            <a:alphaModFix/>
          </a:blip>
          <a:srcRect b="3061"/>
          <a:stretch/>
        </p:blipFill>
        <p:spPr>
          <a:xfrm>
            <a:off x="68481" y="4572000"/>
            <a:ext cx="2444449" cy="243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 descr="Shape, squa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0926" y="1633991"/>
            <a:ext cx="7449360" cy="487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0"/>
          <p:cNvGrpSpPr/>
          <p:nvPr/>
        </p:nvGrpSpPr>
        <p:grpSpPr>
          <a:xfrm>
            <a:off x="4648074" y="1833977"/>
            <a:ext cx="5570292" cy="954107"/>
            <a:chOff x="7341747" y="2260282"/>
            <a:chExt cx="4303405" cy="954107"/>
          </a:xfrm>
        </p:grpSpPr>
        <p:sp>
          <p:nvSpPr>
            <p:cNvPr id="219" name="Google Shape;219;p10"/>
            <p:cNvSpPr/>
            <p:nvPr/>
          </p:nvSpPr>
          <p:spPr>
            <a:xfrm>
              <a:off x="7341747" y="2298339"/>
              <a:ext cx="380769" cy="50400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 w="9525" cap="flat" cmpd="sng">
              <a:solidFill>
                <a:srgbClr val="EE32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 w="12700" cap="flat" cmpd="sng">
              <a:solidFill>
                <a:srgbClr val="EE32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Giới thiệu tên tuổi, ngày sinh nhật của em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10"/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223" name="Google Shape;223;p10"/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 w="12700" cap="flat" cmpd="sng">
              <a:solidFill>
                <a:srgbClr val="AF3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Sở thích của em là gì?</a:t>
              </a: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7228851" y="3429000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0"/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27" name="Google Shape;227;p10"/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E0B6ED"/>
            </a:solidFill>
            <a:ln w="12700" cap="flat" cmpd="sng">
              <a:solidFill>
                <a:srgbClr val="77239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Ước mơ của em là gì?</a:t>
              </a: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7226284" y="5088735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0B6ED"/>
            </a:solidFill>
            <a:ln w="9525" cap="flat" cmpd="sng">
              <a:solidFill>
                <a:srgbClr val="772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0"/>
          <p:cNvGrpSpPr/>
          <p:nvPr/>
        </p:nvGrpSpPr>
        <p:grpSpPr>
          <a:xfrm>
            <a:off x="4648074" y="4914070"/>
            <a:ext cx="5560888" cy="1036781"/>
            <a:chOff x="7226284" y="5088735"/>
            <a:chExt cx="5560888" cy="1036781"/>
          </a:xfrm>
        </p:grpSpPr>
        <p:sp>
          <p:nvSpPr>
            <p:cNvPr id="231" name="Google Shape;231;p10"/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>
              <a:solidFill>
                <a:srgbClr val="77239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Nêu đặc điểm về ngoại hình, tính cách của em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226284" y="5088735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0B6ED"/>
            </a:solidFill>
            <a:ln w="9525" cap="flat" cmpd="sng">
              <a:solidFill>
                <a:srgbClr val="772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4" name="Google Shape;234;p10"/>
          <p:cNvCxnSpPr/>
          <p:nvPr/>
        </p:nvCxnSpPr>
        <p:spPr>
          <a:xfrm rot="10800000" flipH="1">
            <a:off x="1861411" y="731328"/>
            <a:ext cx="3254663" cy="2565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10"/>
          <p:cNvCxnSpPr/>
          <p:nvPr/>
        </p:nvCxnSpPr>
        <p:spPr>
          <a:xfrm flipH="1">
            <a:off x="5350645" y="750865"/>
            <a:ext cx="3452887" cy="102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8994"/>
            <a:ext cx="12201833" cy="168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5593" y="4435529"/>
            <a:ext cx="7791363" cy="168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450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228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Redressed</vt:lpstr>
      <vt:lpstr>#9Slide01 Noi dung ngan</vt:lpstr>
      <vt:lpstr>Arial</vt:lpstr>
      <vt:lpstr>Calibri</vt:lpstr>
      <vt:lpstr>Coiny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Pro 8</cp:lastModifiedBy>
  <cp:revision>7</cp:revision>
  <dcterms:created xsi:type="dcterms:W3CDTF">2022-06-27T01:17:11Z</dcterms:created>
  <dcterms:modified xsi:type="dcterms:W3CDTF">2025-10-25T07:50:39Z</dcterms:modified>
  <cp:category>9Slide.vn</cp:category>
</cp:coreProperties>
</file>