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90" r:id="rId3"/>
    <p:sldId id="344" r:id="rId4"/>
    <p:sldId id="257" r:id="rId5"/>
    <p:sldId id="316" r:id="rId6"/>
    <p:sldId id="347" r:id="rId7"/>
    <p:sldId id="317" r:id="rId8"/>
    <p:sldId id="345" r:id="rId9"/>
    <p:sldId id="318" r:id="rId10"/>
    <p:sldId id="289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664" autoAdjust="0"/>
  </p:normalViewPr>
  <p:slideViewPr>
    <p:cSldViewPr snapToGrid="0">
      <p:cViewPr varScale="1">
        <p:scale>
          <a:sx n="88" d="100"/>
          <a:sy n="88" d="100"/>
        </p:scale>
        <p:origin x="255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54655-E54F-4BC2-99EC-28CE37357CE3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FEC43-9B7B-4B9D-93C8-35FD18C1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4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57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24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84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DFFA9-283A-0AD7-CE94-4AF7F4722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22A806-0564-0156-B62B-EA1E91A6D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4CD7FC-BC51-A5A1-5FC2-098D20A72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9AE8AA-31CC-0687-5A71-B0F2506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983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92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FEC43-9B7B-4B9D-93C8-35FD18C1ED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59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432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35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BD4B6-2E37-4D35-B1F1-186F220420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59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038A4-591F-477D-BD11-664F7AA53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D3C3DC-EDC8-4356-8EEF-E5799AAE5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C74DE6-645D-47AA-9BB2-9DAFD99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D011-F31F-4B69-A976-4840C6EC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DF37CF-36AC-43A8-A0AD-874876A2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0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5631A-E460-4C04-AB41-AF10572A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CE3954-A314-4439-B096-FB59A8FB2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5E9A46-8396-467E-ADA2-6BC96968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ED8C77-09EF-417A-9FE6-A3361188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9EFDE8-6751-4837-A20C-FE7C312B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51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047077D-C3E0-497F-801B-D5BF94ADC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5F4F83-7027-45FF-ACE1-2E1E8DF6F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6CE2E2-991F-4333-A418-CFA9B67FC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52777A-D977-4F98-A281-90CA0B57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975CA4-110D-4659-BB72-F3258396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468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21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928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88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940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73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089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252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45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986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88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409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012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5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6EB186-D419-4E9D-807A-3A3D67E7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A91E55-3E8F-4C12-BCD1-87FEB3C92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871B94-6347-4DAD-AB2B-1520E9EB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76EECE-204E-4B42-99CD-1D50AB49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7BB3D4-8412-410C-B80C-155B9845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2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5BBBB-3487-4F01-9FFC-AA2C7B98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8103E6-B013-454F-8787-0FA8EEFD0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6F10A15-6E19-4965-AB40-BCFDD8D5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72487C-325A-478F-A3EE-C343AA413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81FAD8-1341-4F5A-AFF4-EDE74603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61B483-411D-4F77-B907-E53814FB0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724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AF7612-DDB6-4843-8AE4-3BD4A4D1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6DA841-0EB9-4E40-BEBF-5A09D235C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F13E23-30BE-4A3F-AB70-0E51ED47E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5F264B-E0C0-44F6-878F-A54E11A7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A6558E-D3D4-445B-854B-0AEA0EDD3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3E6045-45B1-40D1-A88B-BE98F4D8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7CADAE-934C-453A-9C14-F6B348CA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37A830B-4E7E-4E46-B58A-CE2DE32C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28091" y="649945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448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80A0AF-4117-4142-A4A7-D7BEEC67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9E410F6-1D4F-414A-90A6-3DB5B9A3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FF837EF-1E3A-4C36-B0CD-052A3062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3E9974-0AD2-48A9-B057-CD1FEE37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24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 userDrawn="1"/>
        </p:nvSpPr>
        <p:spPr>
          <a:xfrm>
            <a:off x="0" y="0"/>
            <a:ext cx="12192000" cy="379830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 userDrawn="1"/>
        </p:nvSpPr>
        <p:spPr>
          <a:xfrm>
            <a:off x="0" y="419684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6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819BD-8A45-4322-BEEB-C59638D8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BF4CB7-6A5B-4951-8CE1-86550A109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4588B8C-B4E8-4ABE-B577-6FA4AA4AD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E22710-99C7-4955-A943-7237C39B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AC8D82-56D9-461D-96F7-1439EE24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F972B9-D37D-4274-853B-60876E3C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98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B04D66-A2E6-46A2-89DA-6DEBE602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DE599FB-E329-4B17-ABF4-A81B748EA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4BE1A5F-F835-4B88-B375-8163A9C04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E7995F-EE09-46BA-96C2-A6AA728B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D9BD8C-7955-4ACD-B8F7-13A97672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A4C4FB-507D-4D06-87FB-B223A857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63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EACB17D-52E4-442F-9D3C-E6FCF1B0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277A2-05CC-41AD-89AE-87C71DA5B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786444-2196-460D-A003-4E186886D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C7D9F-1C8A-40B0-A1F9-5ABD35BFD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5731B1-A7F4-4245-BC73-FE90F2E0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26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87518-6E8A-41BB-A282-E8C0A2691D2E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21D5-859A-48F5-8522-80C2AEFEFC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5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20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tags" Target="../tags/tag6.xml"/><Relationship Id="rId7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9.xml"/><Relationship Id="rId7" Type="http://schemas.openxmlformats.org/officeDocument/2006/relationships/image" Target="../media/image1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:a16="http://schemas.microsoft.com/office/drawing/2014/main" id="{FE35D56B-432D-45D1-B626-3F07CB9F93C0}"/>
              </a:ext>
            </a:extLst>
          </p:cNvPr>
          <p:cNvSpPr/>
          <p:nvPr/>
        </p:nvSpPr>
        <p:spPr>
          <a:xfrm>
            <a:off x="0" y="1693092"/>
            <a:ext cx="12192000" cy="357319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4B8AA3-A14B-448F-8201-0D87BA46B8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4" r="53040" b="2769"/>
          <a:stretch/>
        </p:blipFill>
        <p:spPr>
          <a:xfrm>
            <a:off x="811645" y="858751"/>
            <a:ext cx="4313487" cy="4407535"/>
          </a:xfrm>
          <a:prstGeom prst="rect">
            <a:avLst/>
          </a:prstGeom>
        </p:spPr>
      </p:pic>
      <p:pic>
        <p:nvPicPr>
          <p:cNvPr id="11" name="图片 38">
            <a:extLst>
              <a:ext uri="{FF2B5EF4-FFF2-40B4-BE49-F238E27FC236}">
                <a16:creationId xmlns:a16="http://schemas.microsoft.com/office/drawing/2014/main" id="{116E6D32-BF73-4EA2-8596-217EBA22C1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058" y="4357214"/>
            <a:ext cx="4127835" cy="2841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D3D08A-0CC4-4EDC-82B8-25D785471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577" y="2425111"/>
            <a:ext cx="6328196" cy="1871634"/>
          </a:xfrm>
          <a:prstGeom prst="rect">
            <a:avLst/>
          </a:prstGeom>
        </p:spPr>
      </p:pic>
      <p:pic>
        <p:nvPicPr>
          <p:cNvPr id="2" name="Autumn-July">
            <a:hlinkClick r:id="" action="ppaction://media"/>
            <a:extLst>
              <a:ext uri="{FF2B5EF4-FFF2-40B4-BE49-F238E27FC236}">
                <a16:creationId xmlns:a16="http://schemas.microsoft.com/office/drawing/2014/main" id="{5CF7DFFA-4F93-49BF-B4BA-306982399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245" y="3568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49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5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7584F26-81B6-413E-915A-A3CBAE8E59A7}"/>
              </a:ext>
            </a:extLst>
          </p:cNvPr>
          <p:cNvSpPr/>
          <p:nvPr/>
        </p:nvSpPr>
        <p:spPr>
          <a:xfrm>
            <a:off x="0" y="4009292"/>
            <a:ext cx="12192000" cy="2848708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2CD2A2-5739-4140-B375-1FF0D03FD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5"/>
          <a:stretch/>
        </p:blipFill>
        <p:spPr>
          <a:xfrm>
            <a:off x="3353" y="0"/>
            <a:ext cx="573626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0893082" y="-59048"/>
            <a:ext cx="1298918" cy="3277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ADA9DB-3745-4F83-835D-060A48A1E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66" y="604562"/>
            <a:ext cx="8412999" cy="22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06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số hiểu biết về Đội Thiếu Niên Tiền Phong Hồ Chí Minh">
            <a:hlinkClick r:id="" action="ppaction://media"/>
            <a:extLst>
              <a:ext uri="{FF2B5EF4-FFF2-40B4-BE49-F238E27FC236}">
                <a16:creationId xmlns:a16="http://schemas.microsoft.com/office/drawing/2014/main" id="{1DD55F2D-01FC-4F7C-9567-662C1BACD5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7584F26-81B6-413E-915A-A3CBAE8E59A7}"/>
              </a:ext>
            </a:extLst>
          </p:cNvPr>
          <p:cNvSpPr/>
          <p:nvPr/>
        </p:nvSpPr>
        <p:spPr>
          <a:xfrm>
            <a:off x="0" y="4009292"/>
            <a:ext cx="12192000" cy="2848708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2CD2A2-5739-4140-B375-1FF0D03FD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5"/>
          <a:stretch/>
        </p:blipFill>
        <p:spPr>
          <a:xfrm>
            <a:off x="3353" y="0"/>
            <a:ext cx="573626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0893082" y="-59048"/>
            <a:ext cx="1298918" cy="32777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A1FB374-B4BA-4796-8719-C38A85EC0ED2}"/>
              </a:ext>
            </a:extLst>
          </p:cNvPr>
          <p:cNvGrpSpPr/>
          <p:nvPr/>
        </p:nvGrpSpPr>
        <p:grpSpPr>
          <a:xfrm>
            <a:off x="6272854" y="918824"/>
            <a:ext cx="3726053" cy="1863025"/>
            <a:chOff x="5878217" y="1066411"/>
            <a:chExt cx="3726053" cy="1863025"/>
          </a:xfrm>
        </p:grpSpPr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id="{71E5AEC2-CEEA-4033-AD01-5665CD456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217" y="1066411"/>
              <a:ext cx="3726053" cy="1863025"/>
            </a:xfrm>
            <a:prstGeom prst="rect">
              <a:avLst/>
            </a:prstGeom>
          </p:spPr>
        </p:pic>
        <p:pic>
          <p:nvPicPr>
            <p:cNvPr id="15" name="Picture 14" descr="Text, logo&#10;&#10;Description automatically generated">
              <a:extLst>
                <a:ext uri="{FF2B5EF4-FFF2-40B4-BE49-F238E27FC236}">
                  <a16:creationId xmlns:a16="http://schemas.microsoft.com/office/drawing/2014/main" id="{D696EE8B-AD54-4AC1-9F84-309096342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200" y="1626208"/>
              <a:ext cx="2890086" cy="106958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B19E0F-43BB-458F-9627-FB9FE610E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852" y="4678888"/>
            <a:ext cx="7243937" cy="14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7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/>
        </p:nvSpPr>
        <p:spPr>
          <a:xfrm>
            <a:off x="0" y="0"/>
            <a:ext cx="12192000" cy="1203627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/>
        </p:nvSpPr>
        <p:spPr>
          <a:xfrm>
            <a:off x="0" y="1243481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437FE1-8E6C-4AC8-A4E1-15E0601984EF}"/>
              </a:ext>
            </a:extLst>
          </p:cNvPr>
          <p:cNvSpPr txBox="1"/>
          <p:nvPr/>
        </p:nvSpPr>
        <p:spPr>
          <a:xfrm>
            <a:off x="1589314" y="217092"/>
            <a:ext cx="1042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 descr="Shape, square&#10;&#10;Description automatically generated">
            <a:extLst>
              <a:ext uri="{FF2B5EF4-FFF2-40B4-BE49-F238E27FC236}">
                <a16:creationId xmlns:a16="http://schemas.microsoft.com/office/drawing/2014/main" id="{23A42BC4-DB59-49F0-978D-67A37E69451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346"/>
            <a:ext cx="5771398" cy="487356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4F36066-28C7-4C10-B14F-8E8EFBEB7568}"/>
              </a:ext>
            </a:extLst>
          </p:cNvPr>
          <p:cNvGrpSpPr/>
          <p:nvPr/>
        </p:nvGrpSpPr>
        <p:grpSpPr>
          <a:xfrm>
            <a:off x="668187" y="2162250"/>
            <a:ext cx="4780740" cy="1057200"/>
            <a:chOff x="7254516" y="2219395"/>
            <a:chExt cx="4780740" cy="1057200"/>
          </a:xfrm>
        </p:grpSpPr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1243BBFE-12F2-43DB-80AD-BDBE75F51A24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251AC3-9E16-45F4-AC01-44F9E14AEDF7}"/>
                </a:ext>
              </a:extLst>
            </p:cNvPr>
            <p:cNvSpPr/>
            <p:nvPr/>
          </p:nvSpPr>
          <p:spPr>
            <a:xfrm>
              <a:off x="7812958" y="2298339"/>
              <a:ext cx="4162301" cy="978256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BED80B-019D-40A8-8C2D-E8076BA89AB8}"/>
                </a:ext>
              </a:extLst>
            </p:cNvPr>
            <p:cNvSpPr txBox="1"/>
            <p:nvPr/>
          </p:nvSpPr>
          <p:spPr>
            <a:xfrm>
              <a:off x="7874794" y="2219395"/>
              <a:ext cx="41604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 Nguyễn Ngọc Bích viết đơn trên để làm gì?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C8191C7-E006-4B0C-BE74-825C8ED3D4A7}"/>
              </a:ext>
            </a:extLst>
          </p:cNvPr>
          <p:cNvGrpSpPr/>
          <p:nvPr/>
        </p:nvGrpSpPr>
        <p:grpSpPr>
          <a:xfrm>
            <a:off x="639955" y="3612653"/>
            <a:ext cx="4851604" cy="1116494"/>
            <a:chOff x="7228851" y="3403102"/>
            <a:chExt cx="4654126" cy="1116494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B5FD04D-19FF-4B0C-9ED0-65C421365954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BDE027A-7BAB-49F4-91D0-485F95A3FB32}"/>
                </a:ext>
              </a:extLst>
            </p:cNvPr>
            <p:cNvSpPr txBox="1"/>
            <p:nvPr/>
          </p:nvSpPr>
          <p:spPr>
            <a:xfrm>
              <a:off x="7947985" y="3403102"/>
              <a:ext cx="36801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Đơn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gửi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ai?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1" name="Freeform 48">
              <a:extLst>
                <a:ext uri="{FF2B5EF4-FFF2-40B4-BE49-F238E27FC236}">
                  <a16:creationId xmlns:a16="http://schemas.microsoft.com/office/drawing/2014/main" id="{09C09FD2-0A88-4E51-9D7B-24099D926222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75B1EE-27EC-411A-AFA8-8E63ADEF3A94}"/>
              </a:ext>
            </a:extLst>
          </p:cNvPr>
          <p:cNvGrpSpPr/>
          <p:nvPr/>
        </p:nvGrpSpPr>
        <p:grpSpPr>
          <a:xfrm>
            <a:off x="639955" y="5014453"/>
            <a:ext cx="4989320" cy="1114717"/>
            <a:chOff x="7226284" y="5071598"/>
            <a:chExt cx="4656692" cy="111471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CA57807-900A-4937-8B17-BD76511782C3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39B3915-C9B3-41DC-9EBD-88F83021435C}"/>
                </a:ext>
              </a:extLst>
            </p:cNvPr>
            <p:cNvSpPr txBox="1"/>
            <p:nvPr/>
          </p:nvSpPr>
          <p:spPr>
            <a:xfrm>
              <a:off x="7923070" y="5071598"/>
              <a:ext cx="39156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hứa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Freeform 48">
              <a:extLst>
                <a:ext uri="{FF2B5EF4-FFF2-40B4-BE49-F238E27FC236}">
                  <a16:creationId xmlns:a16="http://schemas.microsoft.com/office/drawing/2014/main" id="{E06E5CB5-8882-49C8-B5D4-757CFC4EDCD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813" y="1432200"/>
            <a:ext cx="5370608" cy="554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136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860FF-0C53-AF22-3F63-169A066B0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F26D790-6339-2714-5823-22892BDFB172}"/>
              </a:ext>
            </a:extLst>
          </p:cNvPr>
          <p:cNvSpPr/>
          <p:nvPr/>
        </p:nvSpPr>
        <p:spPr>
          <a:xfrm>
            <a:off x="0" y="0"/>
            <a:ext cx="12192000" cy="1203627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5BB2926-B80C-0442-10AE-3CC5EA5281FF}"/>
              </a:ext>
            </a:extLst>
          </p:cNvPr>
          <p:cNvSpPr/>
          <p:nvPr/>
        </p:nvSpPr>
        <p:spPr>
          <a:xfrm>
            <a:off x="0" y="1243481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23" name="Picture 22" descr="Shape, square&#10;&#10;Description automatically generated">
            <a:extLst>
              <a:ext uri="{FF2B5EF4-FFF2-40B4-BE49-F238E27FC236}">
                <a16:creationId xmlns:a16="http://schemas.microsoft.com/office/drawing/2014/main" id="{95D5A093-C489-5748-E44C-ABD99714D7E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80" y="1770434"/>
            <a:ext cx="5738919" cy="484613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9E10478-34F0-4577-A31B-284F78088B5E}"/>
              </a:ext>
            </a:extLst>
          </p:cNvPr>
          <p:cNvGrpSpPr/>
          <p:nvPr/>
        </p:nvGrpSpPr>
        <p:grpSpPr>
          <a:xfrm>
            <a:off x="7088789" y="2178799"/>
            <a:ext cx="4720743" cy="1016313"/>
            <a:chOff x="7254516" y="2260282"/>
            <a:chExt cx="4720743" cy="1016313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517DC84-2C5A-DC60-7BE1-513122BA48E9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55F45AA-F556-807B-83B4-D1D801F3D156}"/>
                </a:ext>
              </a:extLst>
            </p:cNvPr>
            <p:cNvSpPr/>
            <p:nvPr/>
          </p:nvSpPr>
          <p:spPr>
            <a:xfrm>
              <a:off x="7812958" y="2298339"/>
              <a:ext cx="4162301" cy="978256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0B39A0-AFB4-7269-D727-56E3C83E02FE}"/>
                </a:ext>
              </a:extLst>
            </p:cNvPr>
            <p:cNvSpPr txBox="1"/>
            <p:nvPr/>
          </p:nvSpPr>
          <p:spPr>
            <a:xfrm>
              <a:off x="7812957" y="2260282"/>
              <a:ext cx="41604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 Nguyễn Ngọc Bích viết đơn trên để làm gì?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6E2160-4C0D-2BA8-6228-219FCE84EFF3}"/>
              </a:ext>
            </a:extLst>
          </p:cNvPr>
          <p:cNvGrpSpPr/>
          <p:nvPr/>
        </p:nvGrpSpPr>
        <p:grpSpPr>
          <a:xfrm>
            <a:off x="7060557" y="3614213"/>
            <a:ext cx="4746408" cy="1090596"/>
            <a:chOff x="7228851" y="3429000"/>
            <a:chExt cx="4746408" cy="1090596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82724DD-FC05-746C-5E69-438AEEC80294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FACEC5B-442C-3566-93EA-535FB052C58D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Đơn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trên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gửi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ai?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0B6FABD3-598B-6520-B6F1-6EC51B3CD8FF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4D8586C-66D7-D372-7B87-B6582F32821D}"/>
              </a:ext>
            </a:extLst>
          </p:cNvPr>
          <p:cNvGrpSpPr/>
          <p:nvPr/>
        </p:nvGrpSpPr>
        <p:grpSpPr>
          <a:xfrm>
            <a:off x="7060557" y="5007252"/>
            <a:ext cx="4989320" cy="1097580"/>
            <a:chOff x="7226284" y="5088735"/>
            <a:chExt cx="4656692" cy="109758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65F1AD2-8F78-4070-59DA-6321FFE7359E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599849D-E121-BC68-2BC1-D9D28B01C26F}"/>
                </a:ext>
              </a:extLst>
            </p:cNvPr>
            <p:cNvSpPr txBox="1"/>
            <p:nvPr/>
          </p:nvSpPr>
          <p:spPr>
            <a:xfrm>
              <a:off x="7838820" y="5171409"/>
              <a:ext cx="39156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hứa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4EDD2F05-2ABB-8BBE-16E0-FBEC14EB52C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E129A2F-0B1F-7D9F-354A-C4DDDF8CC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217" y="-28207"/>
            <a:ext cx="1369944" cy="1900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AF043C-0585-9C19-7197-D120E5AB5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3191" y="52602"/>
            <a:ext cx="6354002" cy="85534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6AC57A0-ED04-5FEE-6376-976D725D6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90" y="1412289"/>
            <a:ext cx="5370608" cy="554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E01D49C-8210-125B-6FD1-DFD3934DA3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68411" y="-112542"/>
            <a:ext cx="1746322" cy="229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323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E41E7F2-9BB6-4DC2-9ABE-B240D0172E55}"/>
              </a:ext>
            </a:extLst>
          </p:cNvPr>
          <p:cNvSpPr/>
          <p:nvPr/>
        </p:nvSpPr>
        <p:spPr>
          <a:xfrm>
            <a:off x="0" y="0"/>
            <a:ext cx="12192000" cy="1203627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E58E570-954C-4195-B0FE-A3EB41B53C51}"/>
              </a:ext>
            </a:extLst>
          </p:cNvPr>
          <p:cNvSpPr/>
          <p:nvPr/>
        </p:nvSpPr>
        <p:spPr>
          <a:xfrm>
            <a:off x="0" y="1243481"/>
            <a:ext cx="12192000" cy="12895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0" y="-175815"/>
            <a:ext cx="1332933" cy="1748935"/>
          </a:xfrm>
          <a:prstGeom prst="rect">
            <a:avLst/>
          </a:prstGeom>
        </p:spPr>
      </p:pic>
      <p:pic>
        <p:nvPicPr>
          <p:cNvPr id="26" name="Picture 2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C3A880-DE6B-433D-A049-DA3D6337E5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2" r="22460"/>
          <a:stretch/>
        </p:blipFill>
        <p:spPr>
          <a:xfrm>
            <a:off x="75143" y="5914417"/>
            <a:ext cx="555611" cy="101116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D1492B2-B7D7-441F-8617-F24BA53DE614}"/>
              </a:ext>
            </a:extLst>
          </p:cNvPr>
          <p:cNvGrpSpPr/>
          <p:nvPr/>
        </p:nvGrpSpPr>
        <p:grpSpPr>
          <a:xfrm>
            <a:off x="363351" y="1451952"/>
            <a:ext cx="7170361" cy="1596472"/>
            <a:chOff x="7433999" y="2260932"/>
            <a:chExt cx="4541260" cy="1015663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1835B660-2510-4217-B3D5-76DDB8A3514D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433999" y="2510501"/>
              <a:ext cx="317074" cy="400944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CFF688-0CF9-4169-BEFE-61D3DF27030C}"/>
                </a:ext>
              </a:extLst>
            </p:cNvPr>
            <p:cNvSpPr/>
            <p:nvPr/>
          </p:nvSpPr>
          <p:spPr>
            <a:xfrm>
              <a:off x="7812958" y="2298339"/>
              <a:ext cx="4162301" cy="978256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B87086-E41C-4856-8896-01C8823E8229}"/>
                </a:ext>
              </a:extLst>
            </p:cNvPr>
            <p:cNvSpPr txBox="1"/>
            <p:nvPr/>
          </p:nvSpPr>
          <p:spPr>
            <a:xfrm>
              <a:off x="7864282" y="2260932"/>
              <a:ext cx="38581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 Nguyễn Ngọc Bích viết đơn để xin vào Đội Thiếu niên tiền phong Hồ Chí Minh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FDF9D12-9E81-4512-9629-0EF5B0BCAA26}"/>
              </a:ext>
            </a:extLst>
          </p:cNvPr>
          <p:cNvGrpSpPr/>
          <p:nvPr/>
        </p:nvGrpSpPr>
        <p:grpSpPr>
          <a:xfrm>
            <a:off x="363352" y="3241256"/>
            <a:ext cx="7287248" cy="1564718"/>
            <a:chOff x="7107201" y="3452037"/>
            <a:chExt cx="8361373" cy="1564718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41DAFFE-D17A-42E9-95DF-707FD4743028}"/>
                </a:ext>
              </a:extLst>
            </p:cNvPr>
            <p:cNvSpPr/>
            <p:nvPr/>
          </p:nvSpPr>
          <p:spPr>
            <a:xfrm>
              <a:off x="7812958" y="3452037"/>
              <a:ext cx="7655616" cy="156471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AECE98-4D8E-458A-9882-F459C2602D23}"/>
                </a:ext>
              </a:extLst>
            </p:cNvPr>
            <p:cNvSpPr txBox="1"/>
            <p:nvPr/>
          </p:nvSpPr>
          <p:spPr>
            <a:xfrm>
              <a:off x="7905240" y="3465596"/>
              <a:ext cx="72666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Đơn trên được gửi cho Ban phụ trách Đội trường Tiểu học Nguyễn Thái Học và Ban chỉ huy Liên đội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8E313576-5253-4F01-BBB9-58705442A73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107201" y="3874388"/>
              <a:ext cx="586172" cy="56741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61EC823-A07D-44AA-8DE3-9FE08E084D4D}"/>
              </a:ext>
            </a:extLst>
          </p:cNvPr>
          <p:cNvGrpSpPr/>
          <p:nvPr/>
        </p:nvGrpSpPr>
        <p:grpSpPr>
          <a:xfrm>
            <a:off x="300941" y="4962773"/>
            <a:ext cx="7349659" cy="1580293"/>
            <a:chOff x="7454721" y="4957025"/>
            <a:chExt cx="4428255" cy="1409699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A514C1-9F3D-491B-AF2F-129A75E675C0}"/>
                </a:ext>
              </a:extLst>
            </p:cNvPr>
            <p:cNvSpPr/>
            <p:nvPr/>
          </p:nvSpPr>
          <p:spPr>
            <a:xfrm>
              <a:off x="7812957" y="4957025"/>
              <a:ext cx="4070019" cy="140969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B9D989F-F23F-417D-9CEC-412295C9C8F1}"/>
                </a:ext>
              </a:extLst>
            </p:cNvPr>
            <p:cNvSpPr txBox="1"/>
            <p:nvPr/>
          </p:nvSpPr>
          <p:spPr>
            <a:xfrm>
              <a:off x="7820313" y="5008862"/>
              <a:ext cx="3915621" cy="1235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- Người viết đơn đã hứa 3 điều: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Thực hiện 5 điều Bác Hồ dạy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Tuân theo Điều lệ Đội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Giữ gìn danh dự Đội</a:t>
              </a:r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683A26F3-F595-4585-B5F4-16E443024AE5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454721" y="5374603"/>
              <a:ext cx="310441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F1C373-5BB6-0971-0CFE-17C2E8B33C71}"/>
              </a:ext>
            </a:extLst>
          </p:cNvPr>
          <p:cNvSpPr txBox="1"/>
          <p:nvPr/>
        </p:nvSpPr>
        <p:spPr>
          <a:xfrm>
            <a:off x="1589314" y="217092"/>
            <a:ext cx="1042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B8DBC15-5600-A903-AAAF-50D1C3B20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09" y="1500610"/>
            <a:ext cx="4454047" cy="490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483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9" r="2635"/>
          <a:stretch/>
        </p:blipFill>
        <p:spPr bwMode="auto">
          <a:xfrm>
            <a:off x="622998" y="197983"/>
            <a:ext cx="5486400" cy="658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6732384" y="287917"/>
            <a:ext cx="1981200" cy="533400"/>
          </a:xfrm>
          <a:prstGeom prst="wedgeRoundRectCallout">
            <a:avLst>
              <a:gd name="adj1" fmla="val -51515"/>
              <a:gd name="adj2" fmla="val 897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6230887" y="394668"/>
            <a:ext cx="241143" cy="1207614"/>
          </a:xfrm>
          <a:prstGeom prst="rightBrace">
            <a:avLst>
              <a:gd name="adj1" fmla="val 47294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6843745" y="2491432"/>
            <a:ext cx="1966913" cy="533400"/>
          </a:xfrm>
          <a:prstGeom prst="wedgeRoundRectCallout">
            <a:avLst>
              <a:gd name="adj1" fmla="val -51515"/>
              <a:gd name="adj2" fmla="val 897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6326868" y="1781413"/>
            <a:ext cx="381000" cy="3232777"/>
          </a:xfrm>
          <a:prstGeom prst="rightBrace">
            <a:avLst>
              <a:gd name="adj1" fmla="val 47294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6749846" y="5372355"/>
            <a:ext cx="1963738" cy="533400"/>
          </a:xfrm>
          <a:prstGeom prst="wedgeRoundRectCallout">
            <a:avLst>
              <a:gd name="adj1" fmla="val -51515"/>
              <a:gd name="adj2" fmla="val 897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6317723" y="5476461"/>
            <a:ext cx="190500" cy="1004125"/>
          </a:xfrm>
          <a:prstGeom prst="rightBrace">
            <a:avLst>
              <a:gd name="adj1" fmla="val 47294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1489" y="1686293"/>
            <a:ext cx="5560291" cy="37512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1490" y="336369"/>
            <a:ext cx="5560291" cy="132421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1489" y="5476461"/>
            <a:ext cx="5560291" cy="105489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6">
            <a:extLst>
              <a:ext uri="{FF2B5EF4-FFF2-40B4-BE49-F238E27FC236}">
                <a16:creationId xmlns:a16="http://schemas.microsoft.com/office/drawing/2014/main" id="{7E8A2FC7-137B-4C54-8960-01A00471470C}"/>
              </a:ext>
            </a:extLst>
          </p:cNvPr>
          <p:cNvSpPr/>
          <p:nvPr/>
        </p:nvSpPr>
        <p:spPr>
          <a:xfrm>
            <a:off x="9340825" y="2018642"/>
            <a:ext cx="2280508" cy="4194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nhận đơn</a:t>
            </a:r>
          </a:p>
        </p:txBody>
      </p:sp>
      <p:sp>
        <p:nvSpPr>
          <p:cNvPr id="16" name="Rectangle: Rounded Corners 37">
            <a:extLst>
              <a:ext uri="{FF2B5EF4-FFF2-40B4-BE49-F238E27FC236}">
                <a16:creationId xmlns:a16="http://schemas.microsoft.com/office/drawing/2014/main" id="{B0994AED-A3C8-4EC7-80F0-FEE141DEB014}"/>
              </a:ext>
            </a:extLst>
          </p:cNvPr>
          <p:cNvSpPr/>
          <p:nvPr/>
        </p:nvSpPr>
        <p:spPr>
          <a:xfrm>
            <a:off x="9340825" y="2512769"/>
            <a:ext cx="2280508" cy="4231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làm đơn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97429C-533D-4DC9-B300-385F2F8E065C}"/>
              </a:ext>
            </a:extLst>
          </p:cNvPr>
          <p:cNvSpPr txBox="1"/>
          <p:nvPr/>
        </p:nvSpPr>
        <p:spPr>
          <a:xfrm>
            <a:off x="9340825" y="5505645"/>
            <a:ext cx="1206549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 tên</a:t>
            </a:r>
          </a:p>
        </p:txBody>
      </p:sp>
      <p:sp>
        <p:nvSpPr>
          <p:cNvPr id="18" name="Rectangle: Rounded Corners 35">
            <a:extLst>
              <a:ext uri="{FF2B5EF4-FFF2-40B4-BE49-F238E27FC236}">
                <a16:creationId xmlns:a16="http://schemas.microsoft.com/office/drawing/2014/main" id="{095E7B69-72AC-4FB7-96E4-209253855C18}"/>
              </a:ext>
            </a:extLst>
          </p:cNvPr>
          <p:cNvSpPr/>
          <p:nvPr/>
        </p:nvSpPr>
        <p:spPr>
          <a:xfrm>
            <a:off x="9003833" y="197983"/>
            <a:ext cx="3082733" cy="4950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endParaRPr lang="en-US" sz="2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41">
            <a:extLst>
              <a:ext uri="{FF2B5EF4-FFF2-40B4-BE49-F238E27FC236}">
                <a16:creationId xmlns:a16="http://schemas.microsoft.com/office/drawing/2014/main" id="{BD432B22-FCF6-4F5B-B43D-CC1D6C0C4817}"/>
              </a:ext>
            </a:extLst>
          </p:cNvPr>
          <p:cNvSpPr/>
          <p:nvPr/>
        </p:nvSpPr>
        <p:spPr>
          <a:xfrm>
            <a:off x="9336745" y="3462429"/>
            <a:ext cx="2280508" cy="3681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, trường</a:t>
            </a:r>
          </a:p>
        </p:txBody>
      </p:sp>
      <p:sp>
        <p:nvSpPr>
          <p:cNvPr id="20" name="Rectangle: Rounded Corners 42">
            <a:extLst>
              <a:ext uri="{FF2B5EF4-FFF2-40B4-BE49-F238E27FC236}">
                <a16:creationId xmlns:a16="http://schemas.microsoft.com/office/drawing/2014/main" id="{FA214CC1-1687-4B6E-B828-1D301EE2938A}"/>
              </a:ext>
            </a:extLst>
          </p:cNvPr>
          <p:cNvSpPr/>
          <p:nvPr/>
        </p:nvSpPr>
        <p:spPr>
          <a:xfrm>
            <a:off x="9314071" y="3879584"/>
            <a:ext cx="2303181" cy="4407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Lý do viết đơn</a:t>
            </a:r>
          </a:p>
        </p:txBody>
      </p:sp>
      <p:sp>
        <p:nvSpPr>
          <p:cNvPr id="21" name="Rectangle: Rounded Corners 61">
            <a:extLst>
              <a:ext uri="{FF2B5EF4-FFF2-40B4-BE49-F238E27FC236}">
                <a16:creationId xmlns:a16="http://schemas.microsoft.com/office/drawing/2014/main" id="{D9278ED9-C9A4-41BE-8E1D-8BA08419B01F}"/>
              </a:ext>
            </a:extLst>
          </p:cNvPr>
          <p:cNvSpPr/>
          <p:nvPr/>
        </p:nvSpPr>
        <p:spPr>
          <a:xfrm>
            <a:off x="9314071" y="4408199"/>
            <a:ext cx="2252751" cy="4407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hứa</a:t>
            </a:r>
          </a:p>
        </p:txBody>
      </p:sp>
      <p:sp>
        <p:nvSpPr>
          <p:cNvPr id="22" name="Rectangle: Rounded Corners 47">
            <a:extLst>
              <a:ext uri="{FF2B5EF4-FFF2-40B4-BE49-F238E27FC236}">
                <a16:creationId xmlns:a16="http://schemas.microsoft.com/office/drawing/2014/main" id="{8BADD1A9-2CA1-4B00-8BDB-9BFB8562F00B}"/>
              </a:ext>
            </a:extLst>
          </p:cNvPr>
          <p:cNvSpPr/>
          <p:nvPr/>
        </p:nvSpPr>
        <p:spPr>
          <a:xfrm>
            <a:off x="9336746" y="2983861"/>
            <a:ext cx="2657320" cy="4231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sinh, giới tính</a:t>
            </a:r>
          </a:p>
        </p:txBody>
      </p:sp>
      <p:sp>
        <p:nvSpPr>
          <p:cNvPr id="23" name="Rectangle: Rounded Corners 41">
            <a:extLst>
              <a:ext uri="{FF2B5EF4-FFF2-40B4-BE49-F238E27FC236}">
                <a16:creationId xmlns:a16="http://schemas.microsoft.com/office/drawing/2014/main" id="{6E42EEEA-9420-4D3F-8D67-EE885B1D2774}"/>
              </a:ext>
            </a:extLst>
          </p:cNvPr>
          <p:cNvSpPr/>
          <p:nvPr/>
        </p:nvSpPr>
        <p:spPr>
          <a:xfrm>
            <a:off x="9003833" y="741015"/>
            <a:ext cx="3082733" cy="4673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 điểm, </a:t>
            </a:r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endParaRPr lang="en-US" sz="2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41">
            <a:extLst>
              <a:ext uri="{FF2B5EF4-FFF2-40B4-BE49-F238E27FC236}">
                <a16:creationId xmlns:a16="http://schemas.microsoft.com/office/drawing/2014/main" id="{010C48EA-F721-4633-AC31-A0B23389C8DD}"/>
              </a:ext>
            </a:extLst>
          </p:cNvPr>
          <p:cNvSpPr/>
          <p:nvPr/>
        </p:nvSpPr>
        <p:spPr>
          <a:xfrm>
            <a:off x="9003833" y="1309660"/>
            <a:ext cx="3082733" cy="396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lá đơn.</a:t>
            </a:r>
          </a:p>
        </p:txBody>
      </p:sp>
    </p:spTree>
    <p:extLst>
      <p:ext uri="{BB962C8B-B14F-4D97-AF65-F5344CB8AC3E}">
        <p14:creationId xmlns:p14="http://schemas.microsoft.com/office/powerpoint/2010/main" val="3114284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:a16="http://schemas.microsoft.com/office/drawing/2014/main" id="{FE35D56B-432D-45D1-B626-3F07CB9F93C0}"/>
              </a:ext>
            </a:extLst>
          </p:cNvPr>
          <p:cNvSpPr/>
          <p:nvPr/>
        </p:nvSpPr>
        <p:spPr>
          <a:xfrm>
            <a:off x="0" y="1693092"/>
            <a:ext cx="12192000" cy="357319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4B8AA3-A14B-448F-8201-0D87BA46B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4" r="53040" b="2769"/>
          <a:stretch/>
        </p:blipFill>
        <p:spPr>
          <a:xfrm>
            <a:off x="811645" y="858751"/>
            <a:ext cx="4313487" cy="44075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E1085FC-EC00-416F-971E-EC64B646AACE}"/>
              </a:ext>
            </a:extLst>
          </p:cNvPr>
          <p:cNvGrpSpPr/>
          <p:nvPr/>
        </p:nvGrpSpPr>
        <p:grpSpPr>
          <a:xfrm>
            <a:off x="4639357" y="2469165"/>
            <a:ext cx="1888049" cy="1888049"/>
            <a:chOff x="5281613" y="2118493"/>
            <a:chExt cx="1888049" cy="1888049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96A0003F-788A-4EE6-897B-094E0A4B1971}"/>
                </a:ext>
              </a:extLst>
            </p:cNvPr>
            <p:cNvSpPr/>
            <p:nvPr/>
          </p:nvSpPr>
          <p:spPr>
            <a:xfrm>
              <a:off x="5281613" y="2118493"/>
              <a:ext cx="1888049" cy="1888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dir="5400000" sx="104000" sy="104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98D6E38-0BC6-4FBB-93B2-1E0E8BB1B713}"/>
                </a:ext>
              </a:extLst>
            </p:cNvPr>
            <p:cNvSpPr txBox="1"/>
            <p:nvPr/>
          </p:nvSpPr>
          <p:spPr>
            <a:xfrm>
              <a:off x="5411249" y="2508519"/>
              <a:ext cx="16287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02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1" name="图片 38">
            <a:extLst>
              <a:ext uri="{FF2B5EF4-FFF2-40B4-BE49-F238E27FC236}">
                <a16:creationId xmlns:a16="http://schemas.microsoft.com/office/drawing/2014/main" id="{116E6D32-BF73-4EA2-8596-217EBA22C1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058" y="4357214"/>
            <a:ext cx="4127835" cy="2841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2EECDD-3443-49C5-BD36-93AF2A52F2FB}"/>
              </a:ext>
            </a:extLst>
          </p:cNvPr>
          <p:cNvSpPr txBox="1"/>
          <p:nvPr/>
        </p:nvSpPr>
        <p:spPr>
          <a:xfrm>
            <a:off x="6397768" y="2859191"/>
            <a:ext cx="5794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thông tin vào mẫu đơn xin vào Đội</a:t>
            </a:r>
          </a:p>
        </p:txBody>
      </p:sp>
    </p:spTree>
    <p:extLst>
      <p:ext uri="{BB962C8B-B14F-4D97-AF65-F5344CB8AC3E}">
        <p14:creationId xmlns:p14="http://schemas.microsoft.com/office/powerpoint/2010/main" val="3773936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6E3EB29-0D69-4492-AF96-1BE5755344A5}"/>
              </a:ext>
            </a:extLst>
          </p:cNvPr>
          <p:cNvSpPr/>
          <p:nvPr/>
        </p:nvSpPr>
        <p:spPr>
          <a:xfrm>
            <a:off x="0" y="1916886"/>
            <a:ext cx="12192000" cy="4331514"/>
          </a:xfrm>
          <a:prstGeom prst="rect">
            <a:avLst/>
          </a:prstGeom>
          <a:solidFill>
            <a:srgbClr val="009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B856570-AB74-4A81-87DA-120711000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8928" b="7488"/>
          <a:stretch/>
        </p:blipFill>
        <p:spPr>
          <a:xfrm>
            <a:off x="7992953" y="-77248"/>
            <a:ext cx="4522434" cy="433151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C67621C-B686-4FA3-963B-831228CFEE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5" r="31255"/>
          <a:stretch/>
        </p:blipFill>
        <p:spPr>
          <a:xfrm>
            <a:off x="909711" y="1640465"/>
            <a:ext cx="757382" cy="11685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76ABA17-A1B2-4054-BA29-B3F50F138ABC}"/>
              </a:ext>
            </a:extLst>
          </p:cNvPr>
          <p:cNvGrpSpPr/>
          <p:nvPr/>
        </p:nvGrpSpPr>
        <p:grpSpPr>
          <a:xfrm>
            <a:off x="1667093" y="2173858"/>
            <a:ext cx="7560077" cy="1590647"/>
            <a:chOff x="615645" y="178170"/>
            <a:chExt cx="10962855" cy="163251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0DDA3A1-F2A8-4160-8D01-CB92A9974054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id="{E91A6E72-4A1E-4ECA-B270-15655872D8A6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F206F472-8289-46F9-8AFC-4701E83D0A3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8C011D-D857-48F7-BE31-B4A9A8940D4C}"/>
                </a:ext>
              </a:extLst>
            </p:cNvPr>
            <p:cNvSpPr txBox="1"/>
            <p:nvPr/>
          </p:nvSpPr>
          <p:spPr>
            <a:xfrm>
              <a:off x="1032447" y="241784"/>
              <a:ext cx="9969646" cy="15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b="1" noProof="0" dirty="0" err="1">
                  <a:solidFill>
                    <a:srgbClr val="0070C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xin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C76B33A2-A55E-4ED2-A9A4-6D258EF0AA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" y="2774754"/>
            <a:ext cx="3520533" cy="40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42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1xfd12z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223</TotalTime>
  <Words>223</Words>
  <Application>Microsoft Office PowerPoint</Application>
  <PresentationFormat>Widescreen</PresentationFormat>
  <Paragraphs>36</Paragraphs>
  <Slides>10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微软雅黑</vt:lpstr>
      <vt:lpstr>Arial</vt:lpstr>
      <vt:lpstr>Arial-Rounded</vt:lpstr>
      <vt:lpstr>Calibri</vt:lpstr>
      <vt:lpstr>Calibri Light</vt:lpstr>
      <vt:lpstr>www.jpppt.com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Pro 8</cp:lastModifiedBy>
  <cp:revision>36</cp:revision>
  <dcterms:created xsi:type="dcterms:W3CDTF">2022-06-25T08:30:54Z</dcterms:created>
  <dcterms:modified xsi:type="dcterms:W3CDTF">2025-10-24T07:22:02Z</dcterms:modified>
</cp:coreProperties>
</file>