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7"/>
  </p:notesMasterIdLst>
  <p:sldIdLst>
    <p:sldId id="256" r:id="rId2"/>
    <p:sldId id="267" r:id="rId3"/>
    <p:sldId id="269" r:id="rId4"/>
    <p:sldId id="270" r:id="rId5"/>
    <p:sldId id="271" r:id="rId6"/>
    <p:sldId id="260" r:id="rId7"/>
    <p:sldId id="268" r:id="rId8"/>
    <p:sldId id="272" r:id="rId9"/>
    <p:sldId id="274" r:id="rId10"/>
    <p:sldId id="273" r:id="rId11"/>
    <p:sldId id="276" r:id="rId12"/>
    <p:sldId id="277" r:id="rId13"/>
    <p:sldId id="278" r:id="rId14"/>
    <p:sldId id="280" r:id="rId15"/>
    <p:sldId id="279" r:id="rId16"/>
    <p:sldId id="281" r:id="rId17"/>
    <p:sldId id="283" r:id="rId18"/>
    <p:sldId id="288" r:id="rId19"/>
    <p:sldId id="289" r:id="rId20"/>
    <p:sldId id="290" r:id="rId21"/>
    <p:sldId id="291" r:id="rId22"/>
    <p:sldId id="292" r:id="rId23"/>
    <p:sldId id="293" r:id="rId24"/>
    <p:sldId id="261" r:id="rId25"/>
    <p:sldId id="287" r:id="rId26"/>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2880E43-0341-4B7F-8ABB-7A349555C78D}">
          <p14:sldIdLst>
            <p14:sldId id="256"/>
            <p14:sldId id="267"/>
            <p14:sldId id="269"/>
            <p14:sldId id="270"/>
            <p14:sldId id="271"/>
            <p14:sldId id="260"/>
            <p14:sldId id="268"/>
            <p14:sldId id="272"/>
            <p14:sldId id="274"/>
            <p14:sldId id="273"/>
            <p14:sldId id="276"/>
            <p14:sldId id="277"/>
            <p14:sldId id="278"/>
            <p14:sldId id="280"/>
            <p14:sldId id="279"/>
            <p14:sldId id="281"/>
            <p14:sldId id="283"/>
            <p14:sldId id="288"/>
            <p14:sldId id="289"/>
            <p14:sldId id="290"/>
            <p14:sldId id="291"/>
            <p14:sldId id="292"/>
            <p14:sldId id="293"/>
            <p14:sldId id="261"/>
            <p14:sldId id="287"/>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719E"/>
    <a:srgbClr val="FCAE2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3" d="100"/>
          <a:sy n="43" d="100"/>
        </p:scale>
        <p:origin x="66"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DF9B15-8B5C-4F88-A9C3-2BE3E738538D}" type="datetimeFigureOut">
              <a:rPr lang="en-US" smtClean="0"/>
              <a:t>3/18/2025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271EF75-A479-4139-9153-AC66325E7533}" type="slidenum">
              <a:rPr lang="en-US" smtClean="0"/>
              <a:t>‹#›</a:t>
            </a:fld>
            <a:endParaRPr lang="en-US"/>
          </a:p>
        </p:txBody>
      </p:sp>
    </p:spTree>
    <p:extLst>
      <p:ext uri="{BB962C8B-B14F-4D97-AF65-F5344CB8AC3E}">
        <p14:creationId xmlns:p14="http://schemas.microsoft.com/office/powerpoint/2010/main" val="10852562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3/18/2025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18.svg"/></Relationships>
</file>

<file path=ppt/slides/_rels/slide1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svg"/><Relationship Id="rId7" Type="http://schemas.openxmlformats.org/officeDocument/2006/relationships/image" Target="../media/image64.svg"/><Relationship Id="rId2"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63.png"/><Relationship Id="rId11" Type="http://schemas.openxmlformats.org/officeDocument/2006/relationships/image" Target="../media/image12.svg"/><Relationship Id="rId5" Type="http://schemas.openxmlformats.org/officeDocument/2006/relationships/image" Target="../media/image62.svg"/><Relationship Id="rId10" Type="http://schemas.openxmlformats.org/officeDocument/2006/relationships/image" Target="../media/image11.png"/><Relationship Id="rId4" Type="http://schemas.openxmlformats.org/officeDocument/2006/relationships/image" Target="../media/image61.png"/><Relationship Id="rId9" Type="http://schemas.openxmlformats.org/officeDocument/2006/relationships/image" Target="../media/image66.png"/></Relationships>
</file>

<file path=ppt/slides/_rels/slide13.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14.svg"/><Relationship Id="rId3" Type="http://schemas.openxmlformats.org/officeDocument/2006/relationships/image" Target="../media/image2.svg"/><Relationship Id="rId7" Type="http://schemas.openxmlformats.org/officeDocument/2006/relationships/image" Target="../media/image44.svg"/><Relationship Id="rId12"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3.png"/><Relationship Id="rId11" Type="http://schemas.openxmlformats.org/officeDocument/2006/relationships/image" Target="../media/image40.svg"/><Relationship Id="rId5" Type="http://schemas.openxmlformats.org/officeDocument/2006/relationships/image" Target="../media/image8.svg"/><Relationship Id="rId10" Type="http://schemas.openxmlformats.org/officeDocument/2006/relationships/image" Target="../media/image39.png"/><Relationship Id="rId4" Type="http://schemas.openxmlformats.org/officeDocument/2006/relationships/image" Target="../media/image7.png"/><Relationship Id="rId9" Type="http://schemas.openxmlformats.org/officeDocument/2006/relationships/image" Target="../media/image46.svg"/></Relationships>
</file>

<file path=ppt/slides/_rels/slide1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16.svg"/></Relationships>
</file>

<file path=ppt/slides/_rels/slide2.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svg"/><Relationship Id="rId3" Type="http://schemas.openxmlformats.org/officeDocument/2006/relationships/image" Target="../media/image16.svg"/><Relationship Id="rId7" Type="http://schemas.openxmlformats.org/officeDocument/2006/relationships/image" Target="../media/image20.svg"/><Relationship Id="rId12" Type="http://schemas.openxmlformats.org/officeDocument/2006/relationships/image" Target="../media/image25.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4.svg"/><Relationship Id="rId5" Type="http://schemas.openxmlformats.org/officeDocument/2006/relationships/image" Target="../media/image18.sv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svg"/></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16.svg"/></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16.svg"/></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72.png"/><Relationship Id="rId4" Type="http://schemas.openxmlformats.org/officeDocument/2006/relationships/image" Target="../media/image16.svg"/></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73.png"/><Relationship Id="rId4" Type="http://schemas.openxmlformats.org/officeDocument/2006/relationships/image" Target="../media/image16.svg"/></Relationships>
</file>

<file path=ppt/slides/_rels/slide24.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0.svg"/><Relationship Id="rId3" Type="http://schemas.openxmlformats.org/officeDocument/2006/relationships/image" Target="../media/image75.svg"/><Relationship Id="rId7" Type="http://schemas.openxmlformats.org/officeDocument/2006/relationships/image" Target="../media/image78.svg"/><Relationship Id="rId12" Type="http://schemas.openxmlformats.org/officeDocument/2006/relationships/image" Target="../media/image39.png"/><Relationship Id="rId2" Type="http://schemas.openxmlformats.org/officeDocument/2006/relationships/image" Target="../media/image74.png"/><Relationship Id="rId1" Type="http://schemas.openxmlformats.org/officeDocument/2006/relationships/slideLayout" Target="../slideLayouts/slideLayout7.xml"/><Relationship Id="rId6" Type="http://schemas.openxmlformats.org/officeDocument/2006/relationships/image" Target="../media/image77.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76.png"/><Relationship Id="rId9" Type="http://schemas.openxmlformats.org/officeDocument/2006/relationships/image" Target="../media/image38.svg"/></Relationships>
</file>

<file path=ppt/slides/_rels/slide25.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4" Type="http://schemas.openxmlformats.org/officeDocument/2006/relationships/image" Target="../media/image76.png"/><Relationship Id="rId9" Type="http://schemas.openxmlformats.org/officeDocument/2006/relationships/image" Target="../media/image8.svg"/><Relationship Id="rId1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2.svg"/><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2.svg"/><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18.svg"/><Relationship Id="rId7" Type="http://schemas.openxmlformats.org/officeDocument/2006/relationships/image" Target="../media/image28.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2.sv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svg"/><Relationship Id="rId3" Type="http://schemas.openxmlformats.org/officeDocument/2006/relationships/image" Target="../media/image30.svg"/><Relationship Id="rId7" Type="http://schemas.openxmlformats.org/officeDocument/2006/relationships/image" Target="../media/image34.svg"/><Relationship Id="rId12" Type="http://schemas.openxmlformats.org/officeDocument/2006/relationships/image" Target="../media/image39.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38.svg"/><Relationship Id="rId5" Type="http://schemas.openxmlformats.org/officeDocument/2006/relationships/image" Target="../media/image32.svg"/><Relationship Id="rId15" Type="http://schemas.openxmlformats.org/officeDocument/2006/relationships/image" Target="../media/image42.sv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svg"/><Relationship Id="rId14" Type="http://schemas.openxmlformats.org/officeDocument/2006/relationships/image" Target="../media/image41.png"/></Relationships>
</file>

<file path=ppt/slides/_rels/slide7.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14.svg"/><Relationship Id="rId3" Type="http://schemas.openxmlformats.org/officeDocument/2006/relationships/image" Target="../media/image2.svg"/><Relationship Id="rId7" Type="http://schemas.openxmlformats.org/officeDocument/2006/relationships/image" Target="../media/image44.svg"/><Relationship Id="rId12"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3.png"/><Relationship Id="rId11" Type="http://schemas.openxmlformats.org/officeDocument/2006/relationships/image" Target="../media/image40.svg"/><Relationship Id="rId5" Type="http://schemas.openxmlformats.org/officeDocument/2006/relationships/image" Target="../media/image8.svg"/><Relationship Id="rId10" Type="http://schemas.openxmlformats.org/officeDocument/2006/relationships/image" Target="../media/image39.png"/><Relationship Id="rId4" Type="http://schemas.openxmlformats.org/officeDocument/2006/relationships/image" Target="../media/image7.png"/><Relationship Id="rId9" Type="http://schemas.openxmlformats.org/officeDocument/2006/relationships/image" Target="../media/image46.svg"/></Relationships>
</file>

<file path=ppt/slides/_rels/slide8.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18.svg"/><Relationship Id="rId7" Type="http://schemas.openxmlformats.org/officeDocument/2006/relationships/image" Target="../media/image48.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22.svg"/><Relationship Id="rId4" Type="http://schemas.openxmlformats.org/officeDocument/2006/relationships/image" Target="../media/image21.png"/><Relationship Id="rId9" Type="http://schemas.openxmlformats.org/officeDocument/2006/relationships/image" Target="../media/image50.svg"/></Relationships>
</file>

<file path=ppt/slides/_rels/slide9.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18.svg"/><Relationship Id="rId7" Type="http://schemas.openxmlformats.org/officeDocument/2006/relationships/image" Target="../media/image52.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22.svg"/><Relationship Id="rId10" Type="http://schemas.openxmlformats.org/officeDocument/2006/relationships/image" Target="../media/image55.jpg"/><Relationship Id="rId4" Type="http://schemas.openxmlformats.org/officeDocument/2006/relationships/image" Target="../media/image21.png"/><Relationship Id="rId9" Type="http://schemas.openxmlformats.org/officeDocument/2006/relationships/image" Target="../media/image54.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8F4E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863680" y="-517358"/>
            <a:ext cx="3014898" cy="2952088"/>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33254" y="6706339"/>
            <a:ext cx="1996082" cy="3757331"/>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667960" y="7670235"/>
            <a:ext cx="2620040" cy="2616765"/>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351199">
            <a:off x="-633937" y="-1058648"/>
            <a:ext cx="3050975" cy="3389972"/>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219200" y="1831644"/>
            <a:ext cx="15849600" cy="6705600"/>
          </a:xfrm>
          <a:prstGeom prst="rect">
            <a:avLst/>
          </a:prstGeom>
        </p:spPr>
      </p:pic>
      <p:sp>
        <p:nvSpPr>
          <p:cNvPr id="8" name="TextBox 8"/>
          <p:cNvSpPr txBox="1"/>
          <p:nvPr/>
        </p:nvSpPr>
        <p:spPr>
          <a:xfrm>
            <a:off x="2409548" y="3121803"/>
            <a:ext cx="13468904" cy="3118674"/>
          </a:xfrm>
          <a:prstGeom prst="rect">
            <a:avLst/>
          </a:prstGeom>
        </p:spPr>
        <p:txBody>
          <a:bodyPr wrap="square" lIns="0" tIns="0" rIns="0" bIns="0" rtlCol="0" anchor="t">
            <a:spAutoFit/>
          </a:bodyPr>
          <a:lstStyle/>
          <a:p>
            <a:pPr algn="ctr">
              <a:lnSpc>
                <a:spcPct val="150000"/>
              </a:lnSpc>
            </a:pPr>
            <a:r>
              <a:rPr lang="en-US" sz="7200" b="1">
                <a:solidFill>
                  <a:srgbClr val="DF5745"/>
                </a:solidFill>
                <a:latin typeface="Arial" panose="020B0604020202020204" pitchFamily="34" charset="0"/>
                <a:cs typeface="Arial" panose="020B0604020202020204" pitchFamily="34" charset="0"/>
              </a:rPr>
              <a:t>CHÀO MỪNG CÁC EM ĐẾN VỚI BÀI HỌC NGÀY HÔM NAY!</a:t>
            </a:r>
          </a:p>
        </p:txBody>
      </p:sp>
      <p:pic>
        <p:nvPicPr>
          <p:cNvPr id="11" name="Picture 11"/>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355527" y="5524500"/>
            <a:ext cx="1854273" cy="1617853"/>
          </a:xfrm>
          <a:prstGeom prst="rect">
            <a:avLst/>
          </a:prstGeom>
        </p:spPr>
      </p:pic>
      <p:pic>
        <p:nvPicPr>
          <p:cNvPr id="12" name="Picture 12"/>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4346110" y="915877"/>
            <a:ext cx="2221527" cy="178277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55" name="Group 2054">
            <a:extLst>
              <a:ext uri="{FF2B5EF4-FFF2-40B4-BE49-F238E27FC236}">
                <a16:creationId xmlns:a16="http://schemas.microsoft.com/office/drawing/2014/main" id="{079D5791-F88C-97EE-5220-27888BE528C3}"/>
              </a:ext>
            </a:extLst>
          </p:cNvPr>
          <p:cNvGrpSpPr/>
          <p:nvPr/>
        </p:nvGrpSpPr>
        <p:grpSpPr>
          <a:xfrm>
            <a:off x="1919468" y="571500"/>
            <a:ext cx="14449063" cy="9221521"/>
            <a:chOff x="1919468" y="571500"/>
            <a:chExt cx="14449063" cy="9221521"/>
          </a:xfrm>
        </p:grpSpPr>
        <p:pic>
          <p:nvPicPr>
            <p:cNvPr id="2051" name="Picture 2050">
              <a:extLst>
                <a:ext uri="{FF2B5EF4-FFF2-40B4-BE49-F238E27FC236}">
                  <a16:creationId xmlns:a16="http://schemas.microsoft.com/office/drawing/2014/main" id="{D148157D-65E7-5A8D-46D6-F2B1751E9DE4}"/>
                </a:ext>
              </a:extLst>
            </p:cNvPr>
            <p:cNvPicPr>
              <a:picLocks noChangeAspect="1"/>
            </p:cNvPicPr>
            <p:nvPr/>
          </p:nvPicPr>
          <p:blipFill>
            <a:blip r:embed="rId2"/>
            <a:stretch>
              <a:fillRect/>
            </a:stretch>
          </p:blipFill>
          <p:spPr>
            <a:xfrm>
              <a:off x="1919468" y="571500"/>
              <a:ext cx="14449063" cy="8400088"/>
            </a:xfrm>
            <a:prstGeom prst="rect">
              <a:avLst/>
            </a:prstGeom>
          </p:spPr>
        </p:pic>
        <p:sp>
          <p:nvSpPr>
            <p:cNvPr id="2052" name="TextBox 2051">
              <a:extLst>
                <a:ext uri="{FF2B5EF4-FFF2-40B4-BE49-F238E27FC236}">
                  <a16:creationId xmlns:a16="http://schemas.microsoft.com/office/drawing/2014/main" id="{EBAF0B3A-BD97-5163-8FF1-B901D0851723}"/>
                </a:ext>
              </a:extLst>
            </p:cNvPr>
            <p:cNvSpPr txBox="1"/>
            <p:nvPr/>
          </p:nvSpPr>
          <p:spPr>
            <a:xfrm>
              <a:off x="4991099" y="9162079"/>
              <a:ext cx="8305800" cy="630942"/>
            </a:xfrm>
            <a:prstGeom prst="rect">
              <a:avLst/>
            </a:prstGeom>
            <a:noFill/>
          </p:spPr>
          <p:txBody>
            <a:bodyPr wrap="square" rtlCol="0">
              <a:spAutoFit/>
            </a:bodyPr>
            <a:lstStyle/>
            <a:p>
              <a:pPr algn="ctr"/>
              <a:r>
                <a:rPr lang="en-US" sz="3500" b="1" i="1">
                  <a:solidFill>
                    <a:schemeClr val="accent5">
                      <a:lumMod val="75000"/>
                    </a:schemeClr>
                  </a:solidFill>
                  <a:latin typeface="Arial" panose="020B0604020202020204" pitchFamily="34" charset="0"/>
                  <a:cs typeface="Arial" panose="020B0604020202020204" pitchFamily="34" charset="0"/>
                </a:rPr>
                <a:t>Minh họa một chương trình máy tính </a:t>
              </a:r>
            </a:p>
          </p:txBody>
        </p:sp>
      </p:grpSp>
      <p:pic>
        <p:nvPicPr>
          <p:cNvPr id="2053" name="Picture 3">
            <a:extLst>
              <a:ext uri="{FF2B5EF4-FFF2-40B4-BE49-F238E27FC236}">
                <a16:creationId xmlns:a16="http://schemas.microsoft.com/office/drawing/2014/main" id="{1F2D9BF0-5814-70B9-D537-7FFEDF934A7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668127">
            <a:off x="23308" y="7842617"/>
            <a:ext cx="1389211" cy="2744122"/>
          </a:xfrm>
          <a:prstGeom prst="rect">
            <a:avLst/>
          </a:prstGeom>
        </p:spPr>
      </p:pic>
      <p:pic>
        <p:nvPicPr>
          <p:cNvPr id="2054" name="Picture 5">
            <a:extLst>
              <a:ext uri="{FF2B5EF4-FFF2-40B4-BE49-F238E27FC236}">
                <a16:creationId xmlns:a16="http://schemas.microsoft.com/office/drawing/2014/main" id="{6A9F78B1-40C3-6AF3-5E8B-99389F48E61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147750">
            <a:off x="16534342" y="8193030"/>
            <a:ext cx="1847707" cy="2630188"/>
          </a:xfrm>
          <a:prstGeom prst="rect">
            <a:avLst/>
          </a:prstGeom>
        </p:spPr>
      </p:pic>
    </p:spTree>
    <p:extLst>
      <p:ext uri="{BB962C8B-B14F-4D97-AF65-F5344CB8AC3E}">
        <p14:creationId xmlns:p14="http://schemas.microsoft.com/office/powerpoint/2010/main" val="2548812072"/>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55"/>
                                        </p:tgtEl>
                                        <p:attrNameLst>
                                          <p:attrName>style.visibility</p:attrName>
                                        </p:attrNameLst>
                                      </p:cBhvr>
                                      <p:to>
                                        <p:strVal val="visible"/>
                                      </p:to>
                                    </p:set>
                                    <p:animEffect transition="in" filter="wipe(down)">
                                      <p:cBhvr>
                                        <p:cTn id="7" dur="500"/>
                                        <p:tgtEl>
                                          <p:spTgt spid="20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9EA9D5D8-623D-2FA2-2C43-BA5D7CCDA747}"/>
              </a:ext>
            </a:extLst>
          </p:cNvPr>
          <p:cNvSpPr txBox="1"/>
          <p:nvPr/>
        </p:nvSpPr>
        <p:spPr>
          <a:xfrm>
            <a:off x="2201705" y="647700"/>
            <a:ext cx="14543396" cy="646331"/>
          </a:xfrm>
          <a:prstGeom prst="rect">
            <a:avLst/>
          </a:prstGeom>
          <a:noFill/>
        </p:spPr>
        <p:txBody>
          <a:bodyPr wrap="square">
            <a:spAutoFit/>
          </a:bodyPr>
          <a:lstStyle/>
          <a:p>
            <a:pPr marL="571500" indent="-571500" algn="ctr">
              <a:buFont typeface="Wingdings" panose="05000000000000000000" pitchFamily="2" charset="2"/>
              <a:buChar char="Ø"/>
            </a:pPr>
            <a:r>
              <a:rPr lang="vi-VN" sz="3600" b="1" i="1">
                <a:solidFill>
                  <a:schemeClr val="accent6">
                    <a:lumMod val="75000"/>
                  </a:schemeClr>
                </a:solidFill>
              </a:rPr>
              <a:t>Mỗi chỉ dẫn trong ngôn ngữ lập trình được gọi là một câu lệnh</a:t>
            </a:r>
            <a:endParaRPr lang="en-US" sz="3600" b="1" i="1">
              <a:solidFill>
                <a:schemeClr val="accent6">
                  <a:lumMod val="75000"/>
                </a:schemeClr>
              </a:solidFill>
            </a:endParaRPr>
          </a:p>
        </p:txBody>
      </p:sp>
      <p:grpSp>
        <p:nvGrpSpPr>
          <p:cNvPr id="27" name="Group 26">
            <a:extLst>
              <a:ext uri="{FF2B5EF4-FFF2-40B4-BE49-F238E27FC236}">
                <a16:creationId xmlns:a16="http://schemas.microsoft.com/office/drawing/2014/main" id="{5B8651F4-CB29-1E46-7B2B-32FAB3B8151A}"/>
              </a:ext>
            </a:extLst>
          </p:cNvPr>
          <p:cNvGrpSpPr/>
          <p:nvPr/>
        </p:nvGrpSpPr>
        <p:grpSpPr>
          <a:xfrm>
            <a:off x="747992" y="1995403"/>
            <a:ext cx="16792013" cy="7643897"/>
            <a:chOff x="505387" y="2193020"/>
            <a:chExt cx="16792013" cy="7643897"/>
          </a:xfrm>
        </p:grpSpPr>
        <p:pic>
          <p:nvPicPr>
            <p:cNvPr id="10" name="Picture 9">
              <a:extLst>
                <a:ext uri="{FF2B5EF4-FFF2-40B4-BE49-F238E27FC236}">
                  <a16:creationId xmlns:a16="http://schemas.microsoft.com/office/drawing/2014/main" id="{EC29F8B0-2E75-AC80-95E7-5B805137D368}"/>
                </a:ext>
              </a:extLst>
            </p:cNvPr>
            <p:cNvPicPr>
              <a:picLocks noChangeAspect="1"/>
            </p:cNvPicPr>
            <p:nvPr/>
          </p:nvPicPr>
          <p:blipFill>
            <a:blip r:embed="rId2"/>
            <a:stretch>
              <a:fillRect/>
            </a:stretch>
          </p:blipFill>
          <p:spPr>
            <a:xfrm>
              <a:off x="2895071" y="2280134"/>
              <a:ext cx="3651894" cy="6245721"/>
            </a:xfrm>
            <a:prstGeom prst="rect">
              <a:avLst/>
            </a:prstGeom>
          </p:spPr>
        </p:pic>
        <p:pic>
          <p:nvPicPr>
            <p:cNvPr id="15" name="Picture 14">
              <a:extLst>
                <a:ext uri="{FF2B5EF4-FFF2-40B4-BE49-F238E27FC236}">
                  <a16:creationId xmlns:a16="http://schemas.microsoft.com/office/drawing/2014/main" id="{F2EDB98E-5F85-3093-9951-F87EDB10A841}"/>
                </a:ext>
              </a:extLst>
            </p:cNvPr>
            <p:cNvPicPr>
              <a:picLocks noChangeAspect="1"/>
            </p:cNvPicPr>
            <p:nvPr/>
          </p:nvPicPr>
          <p:blipFill rotWithShape="1">
            <a:blip r:embed="rId3"/>
            <a:srcRect r="70338" b="29331"/>
            <a:stretch/>
          </p:blipFill>
          <p:spPr>
            <a:xfrm>
              <a:off x="7391400" y="2193020"/>
              <a:ext cx="2895600" cy="5900957"/>
            </a:xfrm>
            <a:prstGeom prst="rect">
              <a:avLst/>
            </a:prstGeom>
          </p:spPr>
        </p:pic>
        <p:sp>
          <p:nvSpPr>
            <p:cNvPr id="19" name="Rectangle: Rounded Corners 18">
              <a:extLst>
                <a:ext uri="{FF2B5EF4-FFF2-40B4-BE49-F238E27FC236}">
                  <a16:creationId xmlns:a16="http://schemas.microsoft.com/office/drawing/2014/main" id="{20E94855-1900-64CF-0800-7EACAE3A60D7}"/>
                </a:ext>
              </a:extLst>
            </p:cNvPr>
            <p:cNvSpPr/>
            <p:nvPr/>
          </p:nvSpPr>
          <p:spPr>
            <a:xfrm>
              <a:off x="11658600" y="2573849"/>
              <a:ext cx="5638800" cy="106680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i="1">
                  <a:solidFill>
                    <a:schemeClr val="tx1"/>
                  </a:solidFill>
                  <a:latin typeface="Arial" panose="020B0604020202020204" pitchFamily="34" charset="0"/>
                  <a:cs typeface="Arial" panose="020B0604020202020204" pitchFamily="34" charset="0"/>
                </a:rPr>
                <a:t>Thứ tự thực hiện </a:t>
              </a:r>
            </a:p>
          </p:txBody>
        </p:sp>
        <p:sp>
          <p:nvSpPr>
            <p:cNvPr id="20" name="Freeform: Shape 19">
              <a:extLst>
                <a:ext uri="{FF2B5EF4-FFF2-40B4-BE49-F238E27FC236}">
                  <a16:creationId xmlns:a16="http://schemas.microsoft.com/office/drawing/2014/main" id="{130DED43-4C13-B9CC-193B-B10E1C4EECFE}"/>
                </a:ext>
              </a:extLst>
            </p:cNvPr>
            <p:cNvSpPr/>
            <p:nvPr/>
          </p:nvSpPr>
          <p:spPr>
            <a:xfrm>
              <a:off x="9880979" y="2297762"/>
              <a:ext cx="3138985" cy="704745"/>
            </a:xfrm>
            <a:custGeom>
              <a:avLst/>
              <a:gdLst>
                <a:gd name="connsiteX0" fmla="*/ 0 w 3138985"/>
                <a:gd name="connsiteY0" fmla="*/ 704745 h 704745"/>
                <a:gd name="connsiteX1" fmla="*/ 1269242 w 3138985"/>
                <a:gd name="connsiteY1" fmla="*/ 8710 h 704745"/>
                <a:gd name="connsiteX2" fmla="*/ 3138985 w 3138985"/>
                <a:gd name="connsiteY2" fmla="*/ 377199 h 704745"/>
              </a:gdLst>
              <a:ahLst/>
              <a:cxnLst>
                <a:cxn ang="0">
                  <a:pos x="connsiteX0" y="connsiteY0"/>
                </a:cxn>
                <a:cxn ang="0">
                  <a:pos x="connsiteX1" y="connsiteY1"/>
                </a:cxn>
                <a:cxn ang="0">
                  <a:pos x="connsiteX2" y="connsiteY2"/>
                </a:cxn>
              </a:cxnLst>
              <a:rect l="l" t="t" r="r" b="b"/>
              <a:pathLst>
                <a:path w="3138985" h="704745">
                  <a:moveTo>
                    <a:pt x="0" y="704745"/>
                  </a:moveTo>
                  <a:cubicBezTo>
                    <a:pt x="373039" y="384023"/>
                    <a:pt x="746078" y="63301"/>
                    <a:pt x="1269242" y="8710"/>
                  </a:cubicBezTo>
                  <a:cubicBezTo>
                    <a:pt x="1792406" y="-45881"/>
                    <a:pt x="2465695" y="165659"/>
                    <a:pt x="3138985" y="377199"/>
                  </a:cubicBezTo>
                </a:path>
              </a:pathLst>
            </a:custGeom>
            <a:noFill/>
            <a:ln w="38100">
              <a:solidFill>
                <a:schemeClr val="accent6">
                  <a:lumMod val="75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Arrow: Down 20">
              <a:extLst>
                <a:ext uri="{FF2B5EF4-FFF2-40B4-BE49-F238E27FC236}">
                  <a16:creationId xmlns:a16="http://schemas.microsoft.com/office/drawing/2014/main" id="{C820D276-4FA1-7F0F-469B-A33BCED7F12B}"/>
                </a:ext>
              </a:extLst>
            </p:cNvPr>
            <p:cNvSpPr/>
            <p:nvPr/>
          </p:nvSpPr>
          <p:spPr>
            <a:xfrm>
              <a:off x="14173200" y="4000500"/>
              <a:ext cx="609600" cy="609600"/>
            </a:xfrm>
            <a:prstGeom prst="down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F65CCB40-31D3-01D1-D55E-F2F592B28E5E}"/>
                </a:ext>
              </a:extLst>
            </p:cNvPr>
            <p:cNvSpPr/>
            <p:nvPr/>
          </p:nvSpPr>
          <p:spPr>
            <a:xfrm>
              <a:off x="13019964" y="4907388"/>
              <a:ext cx="2971800" cy="2749275"/>
            </a:xfrm>
            <a:prstGeom prst="roundRect">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a:solidFill>
                    <a:schemeClr val="tx1"/>
                  </a:solidFill>
                  <a:latin typeface="Arial" panose="020B0604020202020204" pitchFamily="34" charset="0"/>
                  <a:cs typeface="Arial" panose="020B0604020202020204" pitchFamily="34" charset="0"/>
                </a:rPr>
                <a:t>Từ trên xuống dưới</a:t>
              </a:r>
            </a:p>
          </p:txBody>
        </p:sp>
        <p:sp>
          <p:nvSpPr>
            <p:cNvPr id="23" name="Freeform: Shape 22">
              <a:extLst>
                <a:ext uri="{FF2B5EF4-FFF2-40B4-BE49-F238E27FC236}">
                  <a16:creationId xmlns:a16="http://schemas.microsoft.com/office/drawing/2014/main" id="{CF3CFA49-F120-4AE3-9947-5E9DACDD74BF}"/>
                </a:ext>
              </a:extLst>
            </p:cNvPr>
            <p:cNvSpPr/>
            <p:nvPr/>
          </p:nvSpPr>
          <p:spPr>
            <a:xfrm rot="2556683">
              <a:off x="2651627" y="8207292"/>
              <a:ext cx="1259568" cy="931878"/>
            </a:xfrm>
            <a:custGeom>
              <a:avLst/>
              <a:gdLst>
                <a:gd name="connsiteX0" fmla="*/ 1078173 w 1161335"/>
                <a:gd name="connsiteY0" fmla="*/ 0 h 764876"/>
                <a:gd name="connsiteX1" fmla="*/ 1050877 w 1161335"/>
                <a:gd name="connsiteY1" fmla="*/ 641444 h 764876"/>
                <a:gd name="connsiteX2" fmla="*/ 0 w 1161335"/>
                <a:gd name="connsiteY2" fmla="*/ 764274 h 764876"/>
              </a:gdLst>
              <a:ahLst/>
              <a:cxnLst>
                <a:cxn ang="0">
                  <a:pos x="connsiteX0" y="connsiteY0"/>
                </a:cxn>
                <a:cxn ang="0">
                  <a:pos x="connsiteX1" y="connsiteY1"/>
                </a:cxn>
                <a:cxn ang="0">
                  <a:pos x="connsiteX2" y="connsiteY2"/>
                </a:cxn>
              </a:cxnLst>
              <a:rect l="l" t="t" r="r" b="b"/>
              <a:pathLst>
                <a:path w="1161335" h="764876">
                  <a:moveTo>
                    <a:pt x="1078173" y="0"/>
                  </a:moveTo>
                  <a:cubicBezTo>
                    <a:pt x="1154372" y="257032"/>
                    <a:pt x="1230572" y="514065"/>
                    <a:pt x="1050877" y="641444"/>
                  </a:cubicBezTo>
                  <a:cubicBezTo>
                    <a:pt x="871182" y="768823"/>
                    <a:pt x="435591" y="766548"/>
                    <a:pt x="0" y="764274"/>
                  </a:cubicBezTo>
                </a:path>
              </a:pathLst>
            </a:custGeom>
            <a:noFill/>
            <a:ln w="38100">
              <a:solidFill>
                <a:schemeClr val="accent6">
                  <a:lumMod val="75000"/>
                </a:schemeClr>
              </a:solidFill>
              <a:headEnd type="arrow"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4CFDB10B-B6B7-0229-3C75-7C07659094B7}"/>
                </a:ext>
              </a:extLst>
            </p:cNvPr>
            <p:cNvSpPr txBox="1"/>
            <p:nvPr/>
          </p:nvSpPr>
          <p:spPr>
            <a:xfrm>
              <a:off x="505387" y="6466953"/>
              <a:ext cx="2145431" cy="2217082"/>
            </a:xfrm>
            <a:prstGeom prst="rect">
              <a:avLst/>
            </a:prstGeom>
            <a:noFill/>
          </p:spPr>
          <p:txBody>
            <a:bodyPr wrap="square" rtlCol="0">
              <a:spAutoFit/>
            </a:bodyPr>
            <a:lstStyle/>
            <a:p>
              <a:pPr algn="just">
                <a:lnSpc>
                  <a:spcPct val="150000"/>
                </a:lnSpc>
              </a:pPr>
              <a:r>
                <a:rPr lang="en-US" sz="3200">
                  <a:latin typeface="Arial" panose="020B0604020202020204" pitchFamily="34" charset="0"/>
                  <a:cs typeface="Arial" panose="020B0604020202020204" pitchFamily="34" charset="0"/>
                </a:rPr>
                <a:t>Chỉ dẫn do con người thực hiện </a:t>
              </a:r>
            </a:p>
          </p:txBody>
        </p:sp>
        <p:sp>
          <p:nvSpPr>
            <p:cNvPr id="25" name="Freeform: Shape 24">
              <a:extLst>
                <a:ext uri="{FF2B5EF4-FFF2-40B4-BE49-F238E27FC236}">
                  <a16:creationId xmlns:a16="http://schemas.microsoft.com/office/drawing/2014/main" id="{BD5F2756-2DDE-7183-4B5D-FF53535820D6}"/>
                </a:ext>
              </a:extLst>
            </p:cNvPr>
            <p:cNvSpPr/>
            <p:nvPr/>
          </p:nvSpPr>
          <p:spPr>
            <a:xfrm>
              <a:off x="8639576" y="8181912"/>
              <a:ext cx="1182444" cy="982638"/>
            </a:xfrm>
            <a:custGeom>
              <a:avLst/>
              <a:gdLst>
                <a:gd name="connsiteX0" fmla="*/ 8736 w 1182444"/>
                <a:gd name="connsiteY0" fmla="*/ 0 h 982638"/>
                <a:gd name="connsiteX1" fmla="*/ 172509 w 1182444"/>
                <a:gd name="connsiteY1" fmla="*/ 545910 h 982638"/>
                <a:gd name="connsiteX2" fmla="*/ 1182444 w 1182444"/>
                <a:gd name="connsiteY2" fmla="*/ 982638 h 982638"/>
              </a:gdLst>
              <a:ahLst/>
              <a:cxnLst>
                <a:cxn ang="0">
                  <a:pos x="connsiteX0" y="connsiteY0"/>
                </a:cxn>
                <a:cxn ang="0">
                  <a:pos x="connsiteX1" y="connsiteY1"/>
                </a:cxn>
                <a:cxn ang="0">
                  <a:pos x="connsiteX2" y="connsiteY2"/>
                </a:cxn>
              </a:cxnLst>
              <a:rect l="l" t="t" r="r" b="b"/>
              <a:pathLst>
                <a:path w="1182444" h="982638">
                  <a:moveTo>
                    <a:pt x="8736" y="0"/>
                  </a:moveTo>
                  <a:cubicBezTo>
                    <a:pt x="-7187" y="191068"/>
                    <a:pt x="-23109" y="382137"/>
                    <a:pt x="172509" y="545910"/>
                  </a:cubicBezTo>
                  <a:cubicBezTo>
                    <a:pt x="368127" y="709683"/>
                    <a:pt x="775285" y="846160"/>
                    <a:pt x="1182444" y="982638"/>
                  </a:cubicBezTo>
                </a:path>
              </a:pathLst>
            </a:custGeom>
            <a:noFill/>
            <a:ln w="38100">
              <a:solidFill>
                <a:schemeClr val="accent6">
                  <a:lumMod val="75000"/>
                </a:schemeClr>
              </a:solidFill>
              <a:headEnd type="arrow"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CBD6E896-433D-E71D-6CEC-9E522C6F4B73}"/>
                </a:ext>
              </a:extLst>
            </p:cNvPr>
            <p:cNvSpPr txBox="1"/>
            <p:nvPr/>
          </p:nvSpPr>
          <p:spPr>
            <a:xfrm>
              <a:off x="9915090" y="8358499"/>
              <a:ext cx="3651894" cy="1478418"/>
            </a:xfrm>
            <a:prstGeom prst="rect">
              <a:avLst/>
            </a:prstGeom>
            <a:noFill/>
          </p:spPr>
          <p:txBody>
            <a:bodyPr wrap="square" rtlCol="0">
              <a:spAutoFit/>
            </a:bodyPr>
            <a:lstStyle/>
            <a:p>
              <a:pPr algn="just">
                <a:lnSpc>
                  <a:spcPct val="150000"/>
                </a:lnSpc>
              </a:pPr>
              <a:r>
                <a:rPr lang="en-US" sz="3200">
                  <a:latin typeface="Arial" panose="020B0604020202020204" pitchFamily="34" charset="0"/>
                  <a:cs typeface="Arial" panose="020B0604020202020204" pitchFamily="34" charset="0"/>
                </a:rPr>
                <a:t>Câu lệnh bằng ngôn ngữ lập trình </a:t>
              </a:r>
            </a:p>
          </p:txBody>
        </p:sp>
      </p:grpSp>
    </p:spTree>
    <p:extLst>
      <p:ext uri="{BB962C8B-B14F-4D97-AF65-F5344CB8AC3E}">
        <p14:creationId xmlns:p14="http://schemas.microsoft.com/office/powerpoint/2010/main" val="1364184631"/>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down)">
                                      <p:cBhvr>
                                        <p:cTn id="1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C9005F83-9E1D-E370-8E4E-F97B4FD978A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251149" y="7534623"/>
            <a:ext cx="2093226" cy="2329041"/>
          </a:xfrm>
          <a:prstGeom prst="rect">
            <a:avLst/>
          </a:prstGeom>
        </p:spPr>
      </p:pic>
      <p:pic>
        <p:nvPicPr>
          <p:cNvPr id="6" name="Picture 3">
            <a:extLst>
              <a:ext uri="{FF2B5EF4-FFF2-40B4-BE49-F238E27FC236}">
                <a16:creationId xmlns:a16="http://schemas.microsoft.com/office/drawing/2014/main" id="{2FB538B7-09FD-30FE-1242-AEB307046EE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159499" y="9258300"/>
            <a:ext cx="6457213" cy="1210727"/>
          </a:xfrm>
          <a:prstGeom prst="rect">
            <a:avLst/>
          </a:prstGeom>
        </p:spPr>
      </p:pic>
      <p:pic>
        <p:nvPicPr>
          <p:cNvPr id="7" name="Picture 8">
            <a:extLst>
              <a:ext uri="{FF2B5EF4-FFF2-40B4-BE49-F238E27FC236}">
                <a16:creationId xmlns:a16="http://schemas.microsoft.com/office/drawing/2014/main" id="{E4330039-A6AB-6ACE-5F99-FB87B1FBE3C4}"/>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20685" y="7042833"/>
            <a:ext cx="1916089" cy="4330144"/>
          </a:xfrm>
          <a:prstGeom prst="rect">
            <a:avLst/>
          </a:prstGeom>
        </p:spPr>
      </p:pic>
      <p:pic>
        <p:nvPicPr>
          <p:cNvPr id="3" name="Picture 2">
            <a:extLst>
              <a:ext uri="{FF2B5EF4-FFF2-40B4-BE49-F238E27FC236}">
                <a16:creationId xmlns:a16="http://schemas.microsoft.com/office/drawing/2014/main" id="{D55A98B1-D68F-711E-1E18-B1A4E70908B2}"/>
              </a:ext>
            </a:extLst>
          </p:cNvPr>
          <p:cNvPicPr>
            <a:picLocks noChangeAspect="1"/>
          </p:cNvPicPr>
          <p:nvPr/>
        </p:nvPicPr>
        <p:blipFill>
          <a:blip r:embed="rId8"/>
          <a:stretch>
            <a:fillRect/>
          </a:stretch>
        </p:blipFill>
        <p:spPr>
          <a:xfrm rot="986360">
            <a:off x="645717" y="4662531"/>
            <a:ext cx="7622291" cy="430659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4" name="Picture 3">
            <a:extLst>
              <a:ext uri="{FF2B5EF4-FFF2-40B4-BE49-F238E27FC236}">
                <a16:creationId xmlns:a16="http://schemas.microsoft.com/office/drawing/2014/main" id="{C35AED37-9049-4557-BE8E-5512A20EBF9A}"/>
              </a:ext>
            </a:extLst>
          </p:cNvPr>
          <p:cNvPicPr>
            <a:picLocks noChangeAspect="1"/>
          </p:cNvPicPr>
          <p:nvPr/>
        </p:nvPicPr>
        <p:blipFill>
          <a:blip r:embed="rId9"/>
          <a:stretch>
            <a:fillRect/>
          </a:stretch>
        </p:blipFill>
        <p:spPr>
          <a:xfrm rot="21042643">
            <a:off x="9788327" y="4490975"/>
            <a:ext cx="7757547" cy="436362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grpSp>
        <p:nvGrpSpPr>
          <p:cNvPr id="9" name="Group 8">
            <a:extLst>
              <a:ext uri="{FF2B5EF4-FFF2-40B4-BE49-F238E27FC236}">
                <a16:creationId xmlns:a16="http://schemas.microsoft.com/office/drawing/2014/main" id="{EEB26C9A-8672-5341-0CA1-34CEFCA52199}"/>
              </a:ext>
            </a:extLst>
          </p:cNvPr>
          <p:cNvGrpSpPr/>
          <p:nvPr/>
        </p:nvGrpSpPr>
        <p:grpSpPr>
          <a:xfrm>
            <a:off x="1491302" y="676479"/>
            <a:ext cx="15305396" cy="3456021"/>
            <a:chOff x="1491302" y="676479"/>
            <a:chExt cx="15305396" cy="3456021"/>
          </a:xfrm>
        </p:grpSpPr>
        <p:sp>
          <p:nvSpPr>
            <p:cNvPr id="12" name="TextBox 11">
              <a:extLst>
                <a:ext uri="{FF2B5EF4-FFF2-40B4-BE49-F238E27FC236}">
                  <a16:creationId xmlns:a16="http://schemas.microsoft.com/office/drawing/2014/main" id="{9EA9D5D8-623D-2FA2-2C43-BA5D7CCDA747}"/>
                </a:ext>
              </a:extLst>
            </p:cNvPr>
            <p:cNvSpPr txBox="1"/>
            <p:nvPr/>
          </p:nvSpPr>
          <p:spPr>
            <a:xfrm>
              <a:off x="1491302" y="676479"/>
              <a:ext cx="15305396" cy="2761395"/>
            </a:xfrm>
            <a:prstGeom prst="roundRect">
              <a:avLst/>
            </a:prstGeom>
            <a:solidFill>
              <a:schemeClr val="accent5">
                <a:lumMod val="20000"/>
                <a:lumOff val="80000"/>
              </a:schemeClr>
            </a:solidFill>
          </p:spPr>
          <p:txBody>
            <a:bodyPr wrap="square">
              <a:spAutoFit/>
            </a:bodyPr>
            <a:lstStyle/>
            <a:p>
              <a:pPr algn="just">
                <a:lnSpc>
                  <a:spcPct val="150000"/>
                </a:lnSpc>
              </a:pPr>
              <a:r>
                <a:rPr lang="vi-VN" sz="3600"/>
                <a:t>Các trò chơi trên máy tính được tạo ra bằng cách viết chương trình trong một ngôn ngữ lập trình. Chương trình gồm các câu lệnh được sắp xếp theo thứ tự xác định.</a:t>
              </a:r>
              <a:endParaRPr lang="en-US" sz="3600"/>
            </a:p>
          </p:txBody>
        </p:sp>
        <p:pic>
          <p:nvPicPr>
            <p:cNvPr id="8" name="Picture 11">
              <a:extLst>
                <a:ext uri="{FF2B5EF4-FFF2-40B4-BE49-F238E27FC236}">
                  <a16:creationId xmlns:a16="http://schemas.microsoft.com/office/drawing/2014/main" id="{8AFA093F-54AE-6B1C-BFB5-3335566447F2}"/>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983737" y="2743247"/>
              <a:ext cx="1592267" cy="1389253"/>
            </a:xfrm>
            <a:prstGeom prst="rect">
              <a:avLst/>
            </a:prstGeom>
          </p:spPr>
        </p:pic>
      </p:grpSp>
    </p:spTree>
    <p:extLst>
      <p:ext uri="{BB962C8B-B14F-4D97-AF65-F5344CB8AC3E}">
        <p14:creationId xmlns:p14="http://schemas.microsoft.com/office/powerpoint/2010/main" val="555582036"/>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5C45B2B-A146-3209-62E5-E897EC436833}"/>
              </a:ext>
            </a:extLst>
          </p:cNvPr>
          <p:cNvSpPr txBox="1"/>
          <p:nvPr/>
        </p:nvSpPr>
        <p:spPr>
          <a:xfrm>
            <a:off x="5257800" y="566424"/>
            <a:ext cx="7010400" cy="784830"/>
          </a:xfrm>
          <a:prstGeom prst="rect">
            <a:avLst/>
          </a:prstGeom>
          <a:noFill/>
        </p:spPr>
        <p:txBody>
          <a:bodyPr wrap="square" rtlCol="0">
            <a:spAutoFit/>
          </a:bodyPr>
          <a:lstStyle/>
          <a:p>
            <a:pPr algn="ctr"/>
            <a:r>
              <a:rPr lang="en-US" sz="4500" b="1">
                <a:solidFill>
                  <a:schemeClr val="accent5">
                    <a:lumMod val="75000"/>
                  </a:schemeClr>
                </a:solidFill>
                <a:latin typeface="Arial" panose="020B0604020202020204" pitchFamily="34" charset="0"/>
                <a:cs typeface="Arial" panose="020B0604020202020204" pitchFamily="34" charset="0"/>
              </a:rPr>
              <a:t>CÂU HỎI CỦNG CỐ </a:t>
            </a:r>
          </a:p>
        </p:txBody>
      </p:sp>
      <p:sp>
        <p:nvSpPr>
          <p:cNvPr id="11" name="TextBox 10">
            <a:extLst>
              <a:ext uri="{FF2B5EF4-FFF2-40B4-BE49-F238E27FC236}">
                <a16:creationId xmlns:a16="http://schemas.microsoft.com/office/drawing/2014/main" id="{CD193C53-D513-5041-B8DB-5B969452B546}"/>
              </a:ext>
            </a:extLst>
          </p:cNvPr>
          <p:cNvSpPr txBox="1"/>
          <p:nvPr/>
        </p:nvSpPr>
        <p:spPr>
          <a:xfrm>
            <a:off x="76200" y="1714500"/>
            <a:ext cx="18135600" cy="646331"/>
          </a:xfrm>
          <a:prstGeom prst="rect">
            <a:avLst/>
          </a:prstGeom>
          <a:noFill/>
        </p:spPr>
        <p:txBody>
          <a:bodyPr wrap="square">
            <a:spAutoFit/>
          </a:bodyPr>
          <a:lstStyle/>
          <a:p>
            <a:pPr algn="ctr"/>
            <a:r>
              <a:rPr lang="vi-VN" sz="3600" b="1" i="1"/>
              <a:t>Nếu thực hiện theo các chỉ dẫn ở Hình 62a, bạn học sinh sẽ đi như thế nào?</a:t>
            </a:r>
            <a:endParaRPr lang="en-US" sz="3600" b="1" i="1"/>
          </a:p>
        </p:txBody>
      </p:sp>
      <p:pic>
        <p:nvPicPr>
          <p:cNvPr id="13" name="Picture 7">
            <a:extLst>
              <a:ext uri="{FF2B5EF4-FFF2-40B4-BE49-F238E27FC236}">
                <a16:creationId xmlns:a16="http://schemas.microsoft.com/office/drawing/2014/main" id="{18B7C93D-C5B5-CEB1-F0B7-11476CBC36E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353800" y="3314700"/>
            <a:ext cx="6200687" cy="5867400"/>
          </a:xfrm>
          <a:prstGeom prst="rect">
            <a:avLst/>
          </a:prstGeom>
        </p:spPr>
      </p:pic>
      <p:sp>
        <p:nvSpPr>
          <p:cNvPr id="14" name="Rectangle: Rounded Corners 13">
            <a:extLst>
              <a:ext uri="{FF2B5EF4-FFF2-40B4-BE49-F238E27FC236}">
                <a16:creationId xmlns:a16="http://schemas.microsoft.com/office/drawing/2014/main" id="{07F0934C-D5BB-EA52-3D59-DF9E0305D68A}"/>
              </a:ext>
            </a:extLst>
          </p:cNvPr>
          <p:cNvSpPr/>
          <p:nvPr/>
        </p:nvSpPr>
        <p:spPr>
          <a:xfrm>
            <a:off x="1905000" y="3162300"/>
            <a:ext cx="7848600" cy="1143000"/>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latin typeface="Arial" panose="020B0604020202020204" pitchFamily="34" charset="0"/>
                <a:cs typeface="Arial" panose="020B0604020202020204" pitchFamily="34" charset="0"/>
              </a:rPr>
              <a:t>A. Đi thẳng </a:t>
            </a:r>
          </a:p>
        </p:txBody>
      </p:sp>
      <p:sp>
        <p:nvSpPr>
          <p:cNvPr id="15" name="Rectangle: Rounded Corners 14">
            <a:extLst>
              <a:ext uri="{FF2B5EF4-FFF2-40B4-BE49-F238E27FC236}">
                <a16:creationId xmlns:a16="http://schemas.microsoft.com/office/drawing/2014/main" id="{35FEE198-FD82-30DC-ADE0-2CCECAC45FE9}"/>
              </a:ext>
            </a:extLst>
          </p:cNvPr>
          <p:cNvSpPr/>
          <p:nvPr/>
        </p:nvSpPr>
        <p:spPr>
          <a:xfrm>
            <a:off x="1899313" y="4838701"/>
            <a:ext cx="7848600" cy="1143000"/>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latin typeface="Arial" panose="020B0604020202020204" pitchFamily="34" charset="0"/>
                <a:cs typeface="Arial" panose="020B0604020202020204" pitchFamily="34" charset="0"/>
              </a:rPr>
              <a:t>B. Đi theo một hình tam giác</a:t>
            </a:r>
          </a:p>
        </p:txBody>
      </p:sp>
      <p:sp>
        <p:nvSpPr>
          <p:cNvPr id="16" name="Rectangle: Rounded Corners 15">
            <a:extLst>
              <a:ext uri="{FF2B5EF4-FFF2-40B4-BE49-F238E27FC236}">
                <a16:creationId xmlns:a16="http://schemas.microsoft.com/office/drawing/2014/main" id="{3DD18733-5CC2-F5FF-C702-835CFEAD25E2}"/>
              </a:ext>
            </a:extLst>
          </p:cNvPr>
          <p:cNvSpPr/>
          <p:nvPr/>
        </p:nvSpPr>
        <p:spPr>
          <a:xfrm>
            <a:off x="1905000" y="6423549"/>
            <a:ext cx="7848600" cy="1143000"/>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latin typeface="Arial" panose="020B0604020202020204" pitchFamily="34" charset="0"/>
                <a:cs typeface="Arial" panose="020B0604020202020204" pitchFamily="34" charset="0"/>
              </a:rPr>
              <a:t>C. Đi theo một hình vuông</a:t>
            </a:r>
          </a:p>
        </p:txBody>
      </p:sp>
      <p:sp>
        <p:nvSpPr>
          <p:cNvPr id="17" name="Rectangle: Rounded Corners 16">
            <a:extLst>
              <a:ext uri="{FF2B5EF4-FFF2-40B4-BE49-F238E27FC236}">
                <a16:creationId xmlns:a16="http://schemas.microsoft.com/office/drawing/2014/main" id="{8CC4C7E7-38A9-83EC-1DEE-33C0E1DFE760}"/>
              </a:ext>
            </a:extLst>
          </p:cNvPr>
          <p:cNvSpPr/>
          <p:nvPr/>
        </p:nvSpPr>
        <p:spPr>
          <a:xfrm>
            <a:off x="1899313" y="8099950"/>
            <a:ext cx="7848600" cy="1143000"/>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latin typeface="Arial" panose="020B0604020202020204" pitchFamily="34" charset="0"/>
                <a:cs typeface="Arial" panose="020B0604020202020204" pitchFamily="34" charset="0"/>
              </a:rPr>
              <a:t>D. Đi theo một hình tròn</a:t>
            </a:r>
          </a:p>
        </p:txBody>
      </p:sp>
    </p:spTree>
    <p:extLst>
      <p:ext uri="{BB962C8B-B14F-4D97-AF65-F5344CB8AC3E}">
        <p14:creationId xmlns:p14="http://schemas.microsoft.com/office/powerpoint/2010/main" val="2463919853"/>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randombar(horizontal)">
                                      <p:cBhvr>
                                        <p:cTn id="12" dur="500"/>
                                        <p:tgtEl>
                                          <p:spTgt spid="13"/>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randombar(horizontal)">
                                      <p:cBhvr>
                                        <p:cTn id="18" dur="500"/>
                                        <p:tgtEl>
                                          <p:spTgt spid="15"/>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randombar(horizontal)">
                                      <p:cBhvr>
                                        <p:cTn id="21" dur="500"/>
                                        <p:tgtEl>
                                          <p:spTgt spid="1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randombar(horizontal)">
                                      <p:cBhvr>
                                        <p:cTn id="24" dur="500"/>
                                        <p:tgtEl>
                                          <p:spTgt spid="17"/>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randombar(horizont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6" presetClass="emph" presetSubtype="0" fill="hold" grpId="1" nodeType="clickEffect">
                                  <p:stCondLst>
                                    <p:cond delay="0"/>
                                  </p:stCondLst>
                                  <p:childTnLst>
                                    <p:animEffect transition="out" filter="fade">
                                      <p:cBhvr>
                                        <p:cTn id="31" dur="500" tmFilter="0, 0; .2, .5; .8, .5; 1, 0"/>
                                        <p:tgtEl>
                                          <p:spTgt spid="16"/>
                                        </p:tgtEl>
                                      </p:cBhvr>
                                    </p:animEffect>
                                    <p:animScale>
                                      <p:cBhvr>
                                        <p:cTn id="32" dur="250" autoRev="1" fill="hold"/>
                                        <p:tgtEl>
                                          <p:spTgt spid="16"/>
                                        </p:tgtEl>
                                      </p:cBhvr>
                                      <p:by x="105000" y="105000"/>
                                    </p:animScale>
                                  </p:childTnLst>
                                </p:cTn>
                              </p:par>
                              <p:par>
                                <p:cTn id="33" presetID="1" presetClass="emph" presetSubtype="2" fill="hold" nodeType="withEffect">
                                  <p:stCondLst>
                                    <p:cond delay="0"/>
                                  </p:stCondLst>
                                  <p:childTnLst>
                                    <p:animClr clrSpc="rgb" dir="cw">
                                      <p:cBhvr>
                                        <p:cTn id="34" dur="2000" fill="hold"/>
                                        <p:tgtEl>
                                          <p:spTgt spid="16"/>
                                        </p:tgtEl>
                                        <p:attrNameLst>
                                          <p:attrName>fillcolor</p:attrName>
                                        </p:attrNameLst>
                                      </p:cBhvr>
                                      <p:to>
                                        <a:srgbClr val="00B050"/>
                                      </p:to>
                                    </p:animClr>
                                    <p:set>
                                      <p:cBhvr>
                                        <p:cTn id="35" dur="2000" fill="hold"/>
                                        <p:tgtEl>
                                          <p:spTgt spid="16"/>
                                        </p:tgtEl>
                                        <p:attrNameLst>
                                          <p:attrName>fill.type</p:attrName>
                                        </p:attrNameLst>
                                      </p:cBhvr>
                                      <p:to>
                                        <p:strVal val="solid"/>
                                      </p:to>
                                    </p:set>
                                    <p:set>
                                      <p:cBhvr>
                                        <p:cTn id="36" dur="2000" fill="hold"/>
                                        <p:tgtEl>
                                          <p:spTgt spid="1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14" grpId="0" animBg="1"/>
      <p:bldP spid="15" grpId="0" animBg="1"/>
      <p:bldP spid="16" grpId="0" animBg="1"/>
      <p:bldP spid="16" grpId="1" animBg="1"/>
      <p:bldP spid="1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8F4E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863680" y="-517358"/>
            <a:ext cx="3014898" cy="2952088"/>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351199">
            <a:off x="-633937" y="-1058648"/>
            <a:ext cx="3050975" cy="3389972"/>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863680" y="7427979"/>
            <a:ext cx="3041186" cy="3988440"/>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750481">
            <a:off x="-829611" y="7817490"/>
            <a:ext cx="3310804" cy="2932812"/>
          </a:xfrm>
          <a:prstGeom prst="rect">
            <a:avLst/>
          </a:prstGeom>
        </p:spPr>
      </p:pic>
      <p:sp>
        <p:nvSpPr>
          <p:cNvPr id="6" name="TextBox 6"/>
          <p:cNvSpPr txBox="1"/>
          <p:nvPr/>
        </p:nvSpPr>
        <p:spPr>
          <a:xfrm>
            <a:off x="2560104" y="3184511"/>
            <a:ext cx="13167792" cy="4780668"/>
          </a:xfrm>
          <a:prstGeom prst="rect">
            <a:avLst/>
          </a:prstGeom>
        </p:spPr>
        <p:txBody>
          <a:bodyPr wrap="square" lIns="0" tIns="0" rIns="0" bIns="0" rtlCol="0" anchor="t">
            <a:spAutoFit/>
          </a:bodyPr>
          <a:lstStyle/>
          <a:p>
            <a:pPr algn="ctr">
              <a:lnSpc>
                <a:spcPct val="150000"/>
              </a:lnSpc>
            </a:pPr>
            <a:r>
              <a:rPr lang="en-US" sz="7200" b="1">
                <a:solidFill>
                  <a:srgbClr val="DF5745"/>
                </a:solidFill>
                <a:latin typeface="Arial" panose="020B0604020202020204" pitchFamily="34" charset="0"/>
                <a:cs typeface="Arial" panose="020B0604020202020204" pitchFamily="34" charset="0"/>
              </a:rPr>
              <a:t>PHẦN 2.</a:t>
            </a:r>
          </a:p>
          <a:p>
            <a:pPr algn="ctr">
              <a:lnSpc>
                <a:spcPct val="150000"/>
              </a:lnSpc>
            </a:pPr>
            <a:r>
              <a:rPr lang="en-US" sz="7200" b="1">
                <a:solidFill>
                  <a:srgbClr val="DF5745"/>
                </a:solidFill>
                <a:latin typeface="Arial" panose="020B0604020202020204" pitchFamily="34" charset="0"/>
                <a:cs typeface="Arial" panose="020B0604020202020204" pitchFamily="34" charset="0"/>
              </a:rPr>
              <a:t>THỰC HÀNH CHƠI CÙNG MÁY TÍNH </a:t>
            </a:r>
          </a:p>
        </p:txBody>
      </p:sp>
      <p:pic>
        <p:nvPicPr>
          <p:cNvPr id="7" name="Picture 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371600" y="3924300"/>
            <a:ext cx="1242900" cy="1650545"/>
          </a:xfrm>
          <a:prstGeom prst="rect">
            <a:avLst/>
          </a:prstGeom>
        </p:spPr>
      </p:pic>
      <p:pic>
        <p:nvPicPr>
          <p:cNvPr id="8" name="Picture 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863680" y="3711333"/>
            <a:ext cx="1242900" cy="1650545"/>
          </a:xfrm>
          <a:prstGeom prst="rect">
            <a:avLst/>
          </a:prstGeom>
        </p:spPr>
      </p:pic>
      <p:pic>
        <p:nvPicPr>
          <p:cNvPr id="9" name="Picture 9"/>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8001000" y="674067"/>
            <a:ext cx="2791173" cy="2239917"/>
          </a:xfrm>
          <a:prstGeom prst="rect">
            <a:avLst/>
          </a:prstGeom>
        </p:spPr>
      </p:pic>
    </p:spTree>
    <p:extLst>
      <p:ext uri="{BB962C8B-B14F-4D97-AF65-F5344CB8AC3E}">
        <p14:creationId xmlns:p14="http://schemas.microsoft.com/office/powerpoint/2010/main" val="2641693358"/>
      </p:ext>
    </p:extLst>
  </p:cSld>
  <p:clrMapOvr>
    <a:masterClrMapping/>
  </p:clrMapOvr>
  <p:transition spd="med">
    <p:comb/>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D8B9B7D-08ED-3496-5045-9AE101AFC5A3}"/>
              </a:ext>
            </a:extLst>
          </p:cNvPr>
          <p:cNvSpPr txBox="1"/>
          <p:nvPr/>
        </p:nvSpPr>
        <p:spPr>
          <a:xfrm>
            <a:off x="1219200" y="458716"/>
            <a:ext cx="15849600" cy="1839606"/>
          </a:xfrm>
          <a:prstGeom prst="rect">
            <a:avLst/>
          </a:prstGeom>
          <a:noFill/>
        </p:spPr>
        <p:txBody>
          <a:bodyPr wrap="square">
            <a:spAutoFit/>
          </a:bodyPr>
          <a:lstStyle/>
          <a:p>
            <a:pPr algn="just">
              <a:lnSpc>
                <a:spcPct val="150000"/>
              </a:lnSpc>
            </a:pPr>
            <a:r>
              <a:rPr lang="vi-VN" sz="4000" b="1"/>
              <a:t>Nhiệm vụ 1: </a:t>
            </a:r>
            <a:r>
              <a:rPr lang="vi-VN" sz="4000">
                <a:solidFill>
                  <a:srgbClr val="FF0000"/>
                </a:solidFill>
              </a:rPr>
              <a:t>Khởi động phần mềm Scratch, chọn hiển thị tiếng Việt, mở tệp chương trình, quan sát và nhận biết màn hình Scratch.</a:t>
            </a:r>
            <a:endParaRPr lang="en-US" sz="4000">
              <a:solidFill>
                <a:srgbClr val="FF0000"/>
              </a:solidFill>
            </a:endParaRPr>
          </a:p>
        </p:txBody>
      </p:sp>
      <p:sp>
        <p:nvSpPr>
          <p:cNvPr id="7" name="TextBox 6">
            <a:extLst>
              <a:ext uri="{FF2B5EF4-FFF2-40B4-BE49-F238E27FC236}">
                <a16:creationId xmlns:a16="http://schemas.microsoft.com/office/drawing/2014/main" id="{63D2C14E-D8C9-38DB-34B9-9D6DF8DC5757}"/>
              </a:ext>
            </a:extLst>
          </p:cNvPr>
          <p:cNvSpPr txBox="1"/>
          <p:nvPr/>
        </p:nvSpPr>
        <p:spPr>
          <a:xfrm>
            <a:off x="5372100" y="2565473"/>
            <a:ext cx="7391400" cy="646331"/>
          </a:xfrm>
          <a:prstGeom prst="rect">
            <a:avLst/>
          </a:prstGeom>
          <a:noFill/>
        </p:spPr>
        <p:txBody>
          <a:bodyPr wrap="square" rtlCol="0">
            <a:spAutoFit/>
          </a:bodyPr>
          <a:lstStyle/>
          <a:p>
            <a:pPr algn="ctr"/>
            <a:r>
              <a:rPr lang="en-US" sz="3600" b="1">
                <a:solidFill>
                  <a:schemeClr val="accent5">
                    <a:lumMod val="75000"/>
                  </a:schemeClr>
                </a:solidFill>
                <a:latin typeface="Arial" panose="020B0604020202020204" pitchFamily="34" charset="0"/>
                <a:cs typeface="Arial" panose="020B0604020202020204" pitchFamily="34" charset="0"/>
              </a:rPr>
              <a:t>HƯỚNG DẪN THỰC HIỆN </a:t>
            </a:r>
          </a:p>
        </p:txBody>
      </p:sp>
      <p:grpSp>
        <p:nvGrpSpPr>
          <p:cNvPr id="20" name="Group 19">
            <a:extLst>
              <a:ext uri="{FF2B5EF4-FFF2-40B4-BE49-F238E27FC236}">
                <a16:creationId xmlns:a16="http://schemas.microsoft.com/office/drawing/2014/main" id="{AFF27152-EEBA-FBD8-136B-56F00E5E5FC2}"/>
              </a:ext>
            </a:extLst>
          </p:cNvPr>
          <p:cNvGrpSpPr/>
          <p:nvPr/>
        </p:nvGrpSpPr>
        <p:grpSpPr>
          <a:xfrm>
            <a:off x="609600" y="3390900"/>
            <a:ext cx="17373600" cy="2006746"/>
            <a:chOff x="685800" y="3340625"/>
            <a:chExt cx="17373600" cy="2006746"/>
          </a:xfrm>
        </p:grpSpPr>
        <p:sp>
          <p:nvSpPr>
            <p:cNvPr id="10" name="TextBox 9">
              <a:extLst>
                <a:ext uri="{FF2B5EF4-FFF2-40B4-BE49-F238E27FC236}">
                  <a16:creationId xmlns:a16="http://schemas.microsoft.com/office/drawing/2014/main" id="{274E3784-1887-A69C-5EE1-EF98B5622440}"/>
                </a:ext>
              </a:extLst>
            </p:cNvPr>
            <p:cNvSpPr txBox="1"/>
            <p:nvPr/>
          </p:nvSpPr>
          <p:spPr>
            <a:xfrm>
              <a:off x="1905000" y="3695700"/>
              <a:ext cx="16154400" cy="1651671"/>
            </a:xfrm>
            <a:prstGeom prst="rect">
              <a:avLst/>
            </a:prstGeom>
            <a:noFill/>
          </p:spPr>
          <p:txBody>
            <a:bodyPr wrap="square" rtlCol="0">
              <a:spAutoFit/>
            </a:bodyPr>
            <a:lstStyle/>
            <a:p>
              <a:pPr>
                <a:lnSpc>
                  <a:spcPct val="150000"/>
                </a:lnSpc>
              </a:pPr>
              <a:r>
                <a:rPr lang="en-US" sz="3600">
                  <a:latin typeface="Arial" panose="020B0604020202020204" pitchFamily="34" charset="0"/>
                  <a:cs typeface="Arial" panose="020B0604020202020204" pitchFamily="34" charset="0"/>
                </a:rPr>
                <a:t>Nháy chuột vào biểu tượng            trên màn hình để khởi động phần mềm Scratch</a:t>
              </a:r>
            </a:p>
          </p:txBody>
        </p:sp>
        <p:pic>
          <p:nvPicPr>
            <p:cNvPr id="18" name="Picture 17">
              <a:extLst>
                <a:ext uri="{FF2B5EF4-FFF2-40B4-BE49-F238E27FC236}">
                  <a16:creationId xmlns:a16="http://schemas.microsoft.com/office/drawing/2014/main" id="{630E4D2D-AAC3-CCED-03CC-96EDFF774D06}"/>
                </a:ext>
              </a:extLst>
            </p:cNvPr>
            <p:cNvPicPr>
              <a:picLocks noChangeAspect="1"/>
            </p:cNvPicPr>
            <p:nvPr/>
          </p:nvPicPr>
          <p:blipFill>
            <a:blip r:embed="rId2"/>
            <a:stretch>
              <a:fillRect/>
            </a:stretch>
          </p:blipFill>
          <p:spPr>
            <a:xfrm>
              <a:off x="7696200" y="3340625"/>
              <a:ext cx="1206471" cy="1289268"/>
            </a:xfrm>
            <a:prstGeom prst="rect">
              <a:avLst/>
            </a:prstGeom>
          </p:spPr>
        </p:pic>
        <p:sp>
          <p:nvSpPr>
            <p:cNvPr id="19" name="Oval 18">
              <a:extLst>
                <a:ext uri="{FF2B5EF4-FFF2-40B4-BE49-F238E27FC236}">
                  <a16:creationId xmlns:a16="http://schemas.microsoft.com/office/drawing/2014/main" id="{79CCF791-EB9F-A359-AEFB-3BDA2A27691C}"/>
                </a:ext>
              </a:extLst>
            </p:cNvPr>
            <p:cNvSpPr/>
            <p:nvPr/>
          </p:nvSpPr>
          <p:spPr>
            <a:xfrm>
              <a:off x="685800" y="4172693"/>
              <a:ext cx="914400" cy="9144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1</a:t>
              </a:r>
            </a:p>
          </p:txBody>
        </p:sp>
      </p:grpSp>
      <p:grpSp>
        <p:nvGrpSpPr>
          <p:cNvPr id="31" name="Group 30">
            <a:extLst>
              <a:ext uri="{FF2B5EF4-FFF2-40B4-BE49-F238E27FC236}">
                <a16:creationId xmlns:a16="http://schemas.microsoft.com/office/drawing/2014/main" id="{93C17BC9-A3C2-F20B-F5CC-D429D510168C}"/>
              </a:ext>
            </a:extLst>
          </p:cNvPr>
          <p:cNvGrpSpPr/>
          <p:nvPr/>
        </p:nvGrpSpPr>
        <p:grpSpPr>
          <a:xfrm>
            <a:off x="609600" y="5706845"/>
            <a:ext cx="17373600" cy="1651671"/>
            <a:chOff x="685800" y="5465472"/>
            <a:chExt cx="17373600" cy="1651671"/>
          </a:xfrm>
        </p:grpSpPr>
        <p:grpSp>
          <p:nvGrpSpPr>
            <p:cNvPr id="21" name="Group 20">
              <a:extLst>
                <a:ext uri="{FF2B5EF4-FFF2-40B4-BE49-F238E27FC236}">
                  <a16:creationId xmlns:a16="http://schemas.microsoft.com/office/drawing/2014/main" id="{FC4779D1-F996-4294-ED58-A12D26E477E1}"/>
                </a:ext>
              </a:extLst>
            </p:cNvPr>
            <p:cNvGrpSpPr/>
            <p:nvPr/>
          </p:nvGrpSpPr>
          <p:grpSpPr>
            <a:xfrm>
              <a:off x="685800" y="5465472"/>
              <a:ext cx="17373600" cy="1651671"/>
              <a:chOff x="685800" y="3695700"/>
              <a:chExt cx="17373600" cy="1651671"/>
            </a:xfrm>
          </p:grpSpPr>
          <p:sp>
            <p:nvSpPr>
              <p:cNvPr id="22" name="TextBox 21">
                <a:extLst>
                  <a:ext uri="{FF2B5EF4-FFF2-40B4-BE49-F238E27FC236}">
                    <a16:creationId xmlns:a16="http://schemas.microsoft.com/office/drawing/2014/main" id="{7C1F5CD6-FA40-670F-D244-916946A9D6BF}"/>
                  </a:ext>
                </a:extLst>
              </p:cNvPr>
              <p:cNvSpPr txBox="1"/>
              <p:nvPr/>
            </p:nvSpPr>
            <p:spPr>
              <a:xfrm>
                <a:off x="1905000" y="3695700"/>
                <a:ext cx="16154400" cy="1651671"/>
              </a:xfrm>
              <a:prstGeom prst="rect">
                <a:avLst/>
              </a:prstGeom>
              <a:noFill/>
            </p:spPr>
            <p:txBody>
              <a:bodyPr wrap="square" rtlCol="0">
                <a:spAutoFit/>
              </a:bodyPr>
              <a:lstStyle/>
              <a:p>
                <a:pPr>
                  <a:lnSpc>
                    <a:spcPct val="150000"/>
                  </a:lnSpc>
                </a:pPr>
                <a:r>
                  <a:rPr lang="en-US" sz="3600">
                    <a:latin typeface="Arial" panose="020B0604020202020204" pitchFamily="34" charset="0"/>
                    <a:cs typeface="Arial" panose="020B0604020202020204" pitchFamily="34" charset="0"/>
                  </a:rPr>
                  <a:t>Nháy chuột vào biểu tượng            ở góc trái màn hình để chọn ngôn ngữ hiển thị là tiếng Việt </a:t>
                </a:r>
              </a:p>
            </p:txBody>
          </p:sp>
          <p:sp>
            <p:nvSpPr>
              <p:cNvPr id="24" name="Oval 23">
                <a:extLst>
                  <a:ext uri="{FF2B5EF4-FFF2-40B4-BE49-F238E27FC236}">
                    <a16:creationId xmlns:a16="http://schemas.microsoft.com/office/drawing/2014/main" id="{F4F53975-C6A9-167C-390A-F2FA8280E897}"/>
                  </a:ext>
                </a:extLst>
              </p:cNvPr>
              <p:cNvSpPr/>
              <p:nvPr/>
            </p:nvSpPr>
            <p:spPr>
              <a:xfrm>
                <a:off x="685800" y="4172693"/>
                <a:ext cx="914400" cy="9144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2</a:t>
                </a:r>
              </a:p>
            </p:txBody>
          </p:sp>
        </p:grpSp>
        <p:pic>
          <p:nvPicPr>
            <p:cNvPr id="30" name="Picture 29">
              <a:extLst>
                <a:ext uri="{FF2B5EF4-FFF2-40B4-BE49-F238E27FC236}">
                  <a16:creationId xmlns:a16="http://schemas.microsoft.com/office/drawing/2014/main" id="{3C137174-DA43-BC7C-F3AB-ADE53EFE2006}"/>
                </a:ext>
              </a:extLst>
            </p:cNvPr>
            <p:cNvPicPr>
              <a:picLocks noChangeAspect="1"/>
            </p:cNvPicPr>
            <p:nvPr/>
          </p:nvPicPr>
          <p:blipFill>
            <a:blip r:embed="rId3"/>
            <a:stretch>
              <a:fillRect/>
            </a:stretch>
          </p:blipFill>
          <p:spPr>
            <a:xfrm>
              <a:off x="7818780" y="5488021"/>
              <a:ext cx="961310" cy="803286"/>
            </a:xfrm>
            <a:prstGeom prst="rect">
              <a:avLst/>
            </a:prstGeom>
          </p:spPr>
        </p:pic>
      </p:grpSp>
      <p:grpSp>
        <p:nvGrpSpPr>
          <p:cNvPr id="33" name="Group 32">
            <a:extLst>
              <a:ext uri="{FF2B5EF4-FFF2-40B4-BE49-F238E27FC236}">
                <a16:creationId xmlns:a16="http://schemas.microsoft.com/office/drawing/2014/main" id="{2537F7A8-473B-08F5-CA12-549781721B12}"/>
              </a:ext>
            </a:extLst>
          </p:cNvPr>
          <p:cNvGrpSpPr/>
          <p:nvPr/>
        </p:nvGrpSpPr>
        <p:grpSpPr>
          <a:xfrm>
            <a:off x="609600" y="8051873"/>
            <a:ext cx="17354550" cy="1007235"/>
            <a:chOff x="685800" y="4079858"/>
            <a:chExt cx="17354550" cy="1007235"/>
          </a:xfrm>
        </p:grpSpPr>
        <p:sp>
          <p:nvSpPr>
            <p:cNvPr id="35" name="TextBox 34">
              <a:extLst>
                <a:ext uri="{FF2B5EF4-FFF2-40B4-BE49-F238E27FC236}">
                  <a16:creationId xmlns:a16="http://schemas.microsoft.com/office/drawing/2014/main" id="{E8A2F795-25E4-5889-EF17-22482F249E6D}"/>
                </a:ext>
              </a:extLst>
            </p:cNvPr>
            <p:cNvSpPr txBox="1"/>
            <p:nvPr/>
          </p:nvSpPr>
          <p:spPr>
            <a:xfrm>
              <a:off x="1885950" y="4079858"/>
              <a:ext cx="16154400" cy="820674"/>
            </a:xfrm>
            <a:prstGeom prst="rect">
              <a:avLst/>
            </a:prstGeom>
            <a:noFill/>
          </p:spPr>
          <p:txBody>
            <a:bodyPr wrap="square" rtlCol="0">
              <a:spAutoFit/>
            </a:bodyPr>
            <a:lstStyle/>
            <a:p>
              <a:pPr>
                <a:lnSpc>
                  <a:spcPct val="150000"/>
                </a:lnSpc>
              </a:pPr>
              <a:r>
                <a:rPr lang="en-US" sz="3600">
                  <a:latin typeface="Arial" panose="020B0604020202020204" pitchFamily="34" charset="0"/>
                  <a:cs typeface="Arial" panose="020B0604020202020204" pitchFamily="34" charset="0"/>
                </a:rPr>
                <a:t>Mở tệp tin “Điều khiển rô-bốt” để thực hiện làm bài </a:t>
              </a:r>
            </a:p>
          </p:txBody>
        </p:sp>
        <p:sp>
          <p:nvSpPr>
            <p:cNvPr id="36" name="Oval 35">
              <a:extLst>
                <a:ext uri="{FF2B5EF4-FFF2-40B4-BE49-F238E27FC236}">
                  <a16:creationId xmlns:a16="http://schemas.microsoft.com/office/drawing/2014/main" id="{E0538ABF-9685-6828-2BB2-88752C3CAD02}"/>
                </a:ext>
              </a:extLst>
            </p:cNvPr>
            <p:cNvSpPr/>
            <p:nvPr/>
          </p:nvSpPr>
          <p:spPr>
            <a:xfrm>
              <a:off x="685800" y="4172693"/>
              <a:ext cx="914400" cy="914400"/>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3</a:t>
              </a:r>
            </a:p>
          </p:txBody>
        </p:sp>
      </p:grpSp>
    </p:spTree>
    <p:extLst>
      <p:ext uri="{BB962C8B-B14F-4D97-AF65-F5344CB8AC3E}">
        <p14:creationId xmlns:p14="http://schemas.microsoft.com/office/powerpoint/2010/main" val="2078981168"/>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500"/>
                                        <p:tgtEl>
                                          <p:spTgt spid="20"/>
                                        </p:tgtEl>
                                      </p:cBhvr>
                                    </p:animEffect>
                                  </p:childTnLst>
                                </p:cTn>
                              </p:par>
                            </p:childTnLst>
                          </p:cTn>
                        </p:par>
                        <p:par>
                          <p:cTn id="18" fill="hold">
                            <p:stCondLst>
                              <p:cond delay="500"/>
                            </p:stCondLst>
                            <p:childTnLst>
                              <p:par>
                                <p:cTn id="19" presetID="22" presetClass="entr" presetSubtype="4" fill="hold" nodeType="after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wipe(down)">
                                      <p:cBhvr>
                                        <p:cTn id="21" dur="500"/>
                                        <p:tgtEl>
                                          <p:spTgt spid="31"/>
                                        </p:tgtEl>
                                      </p:cBhvr>
                                    </p:animEffect>
                                  </p:childTnLst>
                                </p:cTn>
                              </p:par>
                            </p:childTnLst>
                          </p:cTn>
                        </p:par>
                        <p:par>
                          <p:cTn id="22" fill="hold">
                            <p:stCondLst>
                              <p:cond delay="1000"/>
                            </p:stCondLst>
                            <p:childTnLst>
                              <p:par>
                                <p:cTn id="23" presetID="22" presetClass="entr" presetSubtype="4" fill="hold" nodeType="after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wipe(down)">
                                      <p:cBhvr>
                                        <p:cTn id="25"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891DA506-A9AD-65AC-FCB4-B957502D97D7}"/>
              </a:ext>
            </a:extLst>
          </p:cNvPr>
          <p:cNvGrpSpPr/>
          <p:nvPr/>
        </p:nvGrpSpPr>
        <p:grpSpPr>
          <a:xfrm>
            <a:off x="-46963" y="125390"/>
            <a:ext cx="18381925" cy="9521595"/>
            <a:chOff x="152400" y="620732"/>
            <a:chExt cx="18381925" cy="9521595"/>
          </a:xfrm>
        </p:grpSpPr>
        <p:pic>
          <p:nvPicPr>
            <p:cNvPr id="6" name="Picture 5">
              <a:extLst>
                <a:ext uri="{FF2B5EF4-FFF2-40B4-BE49-F238E27FC236}">
                  <a16:creationId xmlns:a16="http://schemas.microsoft.com/office/drawing/2014/main" id="{1072E276-A647-2F38-7A2E-E39148D0E848}"/>
                </a:ext>
              </a:extLst>
            </p:cNvPr>
            <p:cNvPicPr>
              <a:picLocks noChangeAspect="1"/>
            </p:cNvPicPr>
            <p:nvPr/>
          </p:nvPicPr>
          <p:blipFill>
            <a:blip r:embed="rId2"/>
            <a:stretch>
              <a:fillRect/>
            </a:stretch>
          </p:blipFill>
          <p:spPr>
            <a:xfrm>
              <a:off x="2645669" y="1485900"/>
              <a:ext cx="12996661" cy="7591636"/>
            </a:xfrm>
            <a:prstGeom prst="rect">
              <a:avLst/>
            </a:prstGeom>
          </p:spPr>
        </p:pic>
        <p:sp>
          <p:nvSpPr>
            <p:cNvPr id="5" name="Freeform: Shape 4">
              <a:extLst>
                <a:ext uri="{FF2B5EF4-FFF2-40B4-BE49-F238E27FC236}">
                  <a16:creationId xmlns:a16="http://schemas.microsoft.com/office/drawing/2014/main" id="{5A17EFD8-9783-740A-19CD-D5BDB6F55AA6}"/>
                </a:ext>
              </a:extLst>
            </p:cNvPr>
            <p:cNvSpPr/>
            <p:nvPr/>
          </p:nvSpPr>
          <p:spPr>
            <a:xfrm>
              <a:off x="1943100" y="1571625"/>
              <a:ext cx="785813" cy="1228725"/>
            </a:xfrm>
            <a:custGeom>
              <a:avLst/>
              <a:gdLst>
                <a:gd name="connsiteX0" fmla="*/ 785813 w 785813"/>
                <a:gd name="connsiteY0" fmla="*/ 1228725 h 1228725"/>
                <a:gd name="connsiteX1" fmla="*/ 214313 w 785813"/>
                <a:gd name="connsiteY1" fmla="*/ 985838 h 1228725"/>
                <a:gd name="connsiteX2" fmla="*/ 0 w 785813"/>
                <a:gd name="connsiteY2" fmla="*/ 0 h 1228725"/>
              </a:gdLst>
              <a:ahLst/>
              <a:cxnLst>
                <a:cxn ang="0">
                  <a:pos x="connsiteX0" y="connsiteY0"/>
                </a:cxn>
                <a:cxn ang="0">
                  <a:pos x="connsiteX1" y="connsiteY1"/>
                </a:cxn>
                <a:cxn ang="0">
                  <a:pos x="connsiteX2" y="connsiteY2"/>
                </a:cxn>
              </a:cxnLst>
              <a:rect l="l" t="t" r="r" b="b"/>
              <a:pathLst>
                <a:path w="785813" h="1228725">
                  <a:moveTo>
                    <a:pt x="785813" y="1228725"/>
                  </a:moveTo>
                  <a:cubicBezTo>
                    <a:pt x="565547" y="1209675"/>
                    <a:pt x="345282" y="1190625"/>
                    <a:pt x="214313" y="985838"/>
                  </a:cubicBezTo>
                  <a:cubicBezTo>
                    <a:pt x="83344" y="781051"/>
                    <a:pt x="41672" y="390525"/>
                    <a:pt x="0" y="0"/>
                  </a:cubicBezTo>
                </a:path>
              </a:pathLst>
            </a:custGeom>
            <a:noFill/>
            <a:ln w="38100">
              <a:solidFill>
                <a:schemeClr val="accent6">
                  <a:lumMod val="75000"/>
                </a:schemeClr>
              </a:solidFill>
              <a:headEnd type="arrow"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E6BD2289-9A8D-EEF1-CA01-4B2A0216A724}"/>
                </a:ext>
              </a:extLst>
            </p:cNvPr>
            <p:cNvSpPr txBox="1"/>
            <p:nvPr/>
          </p:nvSpPr>
          <p:spPr>
            <a:xfrm>
              <a:off x="152400" y="743808"/>
              <a:ext cx="4506466" cy="699230"/>
            </a:xfrm>
            <a:prstGeom prst="rect">
              <a:avLst/>
            </a:prstGeom>
            <a:noFill/>
          </p:spPr>
          <p:txBody>
            <a:bodyPr wrap="square" rtlCol="0">
              <a:spAutoFit/>
            </a:bodyPr>
            <a:lstStyle/>
            <a:p>
              <a:pPr algn="ctr">
                <a:lnSpc>
                  <a:spcPct val="150000"/>
                </a:lnSpc>
              </a:pPr>
              <a:r>
                <a:rPr lang="en-US" sz="3000">
                  <a:latin typeface="Arial" panose="020B0604020202020204" pitchFamily="34" charset="0"/>
                  <a:cs typeface="Arial" panose="020B0604020202020204" pitchFamily="34" charset="0"/>
                </a:rPr>
                <a:t>Các nhóm lệnh cơ bản </a:t>
              </a:r>
            </a:p>
          </p:txBody>
        </p:sp>
        <p:sp>
          <p:nvSpPr>
            <p:cNvPr id="8" name="Freeform: Shape 7">
              <a:extLst>
                <a:ext uri="{FF2B5EF4-FFF2-40B4-BE49-F238E27FC236}">
                  <a16:creationId xmlns:a16="http://schemas.microsoft.com/office/drawing/2014/main" id="{DAE479A6-5439-C625-B2F1-574E25AD3E28}"/>
                </a:ext>
              </a:extLst>
            </p:cNvPr>
            <p:cNvSpPr/>
            <p:nvPr/>
          </p:nvSpPr>
          <p:spPr>
            <a:xfrm>
              <a:off x="10629900" y="1228725"/>
              <a:ext cx="500063" cy="871538"/>
            </a:xfrm>
            <a:custGeom>
              <a:avLst/>
              <a:gdLst>
                <a:gd name="connsiteX0" fmla="*/ 0 w 500063"/>
                <a:gd name="connsiteY0" fmla="*/ 0 h 871538"/>
                <a:gd name="connsiteX1" fmla="*/ 400050 w 500063"/>
                <a:gd name="connsiteY1" fmla="*/ 271463 h 871538"/>
                <a:gd name="connsiteX2" fmla="*/ 500063 w 500063"/>
                <a:gd name="connsiteY2" fmla="*/ 871538 h 871538"/>
              </a:gdLst>
              <a:ahLst/>
              <a:cxnLst>
                <a:cxn ang="0">
                  <a:pos x="connsiteX0" y="connsiteY0"/>
                </a:cxn>
                <a:cxn ang="0">
                  <a:pos x="connsiteX1" y="connsiteY1"/>
                </a:cxn>
                <a:cxn ang="0">
                  <a:pos x="connsiteX2" y="connsiteY2"/>
                </a:cxn>
              </a:cxnLst>
              <a:rect l="l" t="t" r="r" b="b"/>
              <a:pathLst>
                <a:path w="500063" h="871538">
                  <a:moveTo>
                    <a:pt x="0" y="0"/>
                  </a:moveTo>
                  <a:cubicBezTo>
                    <a:pt x="158353" y="63103"/>
                    <a:pt x="316706" y="126207"/>
                    <a:pt x="400050" y="271463"/>
                  </a:cubicBezTo>
                  <a:cubicBezTo>
                    <a:pt x="483394" y="416719"/>
                    <a:pt x="491728" y="644128"/>
                    <a:pt x="500063" y="871538"/>
                  </a:cubicBezTo>
                </a:path>
              </a:pathLst>
            </a:custGeom>
            <a:noFill/>
            <a:ln w="38100">
              <a:solidFill>
                <a:schemeClr val="accent6">
                  <a:lumMod val="75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86EBE8E0-2162-F67B-3EB6-D765F83E23CB}"/>
                </a:ext>
              </a:extLst>
            </p:cNvPr>
            <p:cNvSpPr txBox="1"/>
            <p:nvPr/>
          </p:nvSpPr>
          <p:spPr>
            <a:xfrm>
              <a:off x="6929437" y="620732"/>
              <a:ext cx="5181600" cy="553998"/>
            </a:xfrm>
            <a:prstGeom prst="rect">
              <a:avLst/>
            </a:prstGeom>
            <a:noFill/>
          </p:spPr>
          <p:txBody>
            <a:bodyPr wrap="square" rtlCol="0">
              <a:spAutoFit/>
            </a:bodyPr>
            <a:lstStyle/>
            <a:p>
              <a:r>
                <a:rPr lang="en-US" sz="3000">
                  <a:latin typeface="Arial" panose="020B0604020202020204" pitchFamily="34" charset="0"/>
                  <a:cs typeface="Arial" panose="020B0604020202020204" pitchFamily="34" charset="0"/>
                </a:rPr>
                <a:t>Nút lệnh dừng chương trình </a:t>
              </a:r>
            </a:p>
          </p:txBody>
        </p:sp>
        <p:sp>
          <p:nvSpPr>
            <p:cNvPr id="10" name="Freeform: Shape 9">
              <a:extLst>
                <a:ext uri="{FF2B5EF4-FFF2-40B4-BE49-F238E27FC236}">
                  <a16:creationId xmlns:a16="http://schemas.microsoft.com/office/drawing/2014/main" id="{BBBE6381-2802-D227-7653-B830A2C19533}"/>
                </a:ext>
              </a:extLst>
            </p:cNvPr>
            <p:cNvSpPr/>
            <p:nvPr/>
          </p:nvSpPr>
          <p:spPr>
            <a:xfrm>
              <a:off x="10721387" y="2671763"/>
              <a:ext cx="494301" cy="342900"/>
            </a:xfrm>
            <a:custGeom>
              <a:avLst/>
              <a:gdLst>
                <a:gd name="connsiteX0" fmla="*/ 8526 w 494301"/>
                <a:gd name="connsiteY0" fmla="*/ 0 h 342900"/>
                <a:gd name="connsiteX1" fmla="*/ 65676 w 494301"/>
                <a:gd name="connsiteY1" fmla="*/ 271462 h 342900"/>
                <a:gd name="connsiteX2" fmla="*/ 494301 w 494301"/>
                <a:gd name="connsiteY2" fmla="*/ 342900 h 342900"/>
              </a:gdLst>
              <a:ahLst/>
              <a:cxnLst>
                <a:cxn ang="0">
                  <a:pos x="connsiteX0" y="connsiteY0"/>
                </a:cxn>
                <a:cxn ang="0">
                  <a:pos x="connsiteX1" y="connsiteY1"/>
                </a:cxn>
                <a:cxn ang="0">
                  <a:pos x="connsiteX2" y="connsiteY2"/>
                </a:cxn>
              </a:cxnLst>
              <a:rect l="l" t="t" r="r" b="b"/>
              <a:pathLst>
                <a:path w="494301" h="342900">
                  <a:moveTo>
                    <a:pt x="8526" y="0"/>
                  </a:moveTo>
                  <a:cubicBezTo>
                    <a:pt x="-3380" y="107156"/>
                    <a:pt x="-15286" y="214312"/>
                    <a:pt x="65676" y="271462"/>
                  </a:cubicBezTo>
                  <a:cubicBezTo>
                    <a:pt x="146638" y="328612"/>
                    <a:pt x="320469" y="335756"/>
                    <a:pt x="494301" y="342900"/>
                  </a:cubicBezTo>
                </a:path>
              </a:pathLst>
            </a:custGeom>
            <a:noFill/>
            <a:ln w="38100">
              <a:solidFill>
                <a:schemeClr val="accent6">
                  <a:lumMod val="75000"/>
                </a:schemeClr>
              </a:solidFill>
              <a:headEnd type="arrow"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F1D95AA3-3ADF-ECC8-FFDB-57525153738D}"/>
                </a:ext>
              </a:extLst>
            </p:cNvPr>
            <p:cNvSpPr txBox="1"/>
            <p:nvPr/>
          </p:nvSpPr>
          <p:spPr>
            <a:xfrm>
              <a:off x="11353800" y="2757488"/>
              <a:ext cx="2514600" cy="553998"/>
            </a:xfrm>
            <a:prstGeom prst="rect">
              <a:avLst/>
            </a:prstGeom>
            <a:noFill/>
          </p:spPr>
          <p:txBody>
            <a:bodyPr wrap="square" rtlCol="0">
              <a:spAutoFit/>
            </a:bodyPr>
            <a:lstStyle/>
            <a:p>
              <a:r>
                <a:rPr lang="en-US" sz="3000">
                  <a:latin typeface="Arial" panose="020B0604020202020204" pitchFamily="34" charset="0"/>
                  <a:cs typeface="Arial" panose="020B0604020202020204" pitchFamily="34" charset="0"/>
                </a:rPr>
                <a:t>Nút cờ xanh</a:t>
              </a:r>
            </a:p>
          </p:txBody>
        </p:sp>
        <p:sp>
          <p:nvSpPr>
            <p:cNvPr id="12" name="Freeform: Shape 11">
              <a:extLst>
                <a:ext uri="{FF2B5EF4-FFF2-40B4-BE49-F238E27FC236}">
                  <a16:creationId xmlns:a16="http://schemas.microsoft.com/office/drawing/2014/main" id="{A4EEBD46-EB81-5156-8B1E-C7E0D1E1D37F}"/>
                </a:ext>
              </a:extLst>
            </p:cNvPr>
            <p:cNvSpPr/>
            <p:nvPr/>
          </p:nvSpPr>
          <p:spPr>
            <a:xfrm>
              <a:off x="13443924" y="1328738"/>
              <a:ext cx="386376" cy="1657350"/>
            </a:xfrm>
            <a:custGeom>
              <a:avLst/>
              <a:gdLst>
                <a:gd name="connsiteX0" fmla="*/ 386376 w 386376"/>
                <a:gd name="connsiteY0" fmla="*/ 1657350 h 1657350"/>
                <a:gd name="connsiteX1" fmla="*/ 614 w 386376"/>
                <a:gd name="connsiteY1" fmla="*/ 1228725 h 1657350"/>
                <a:gd name="connsiteX2" fmla="*/ 314939 w 386376"/>
                <a:gd name="connsiteY2" fmla="*/ 0 h 1657350"/>
              </a:gdLst>
              <a:ahLst/>
              <a:cxnLst>
                <a:cxn ang="0">
                  <a:pos x="connsiteX0" y="connsiteY0"/>
                </a:cxn>
                <a:cxn ang="0">
                  <a:pos x="connsiteX1" y="connsiteY1"/>
                </a:cxn>
                <a:cxn ang="0">
                  <a:pos x="connsiteX2" y="connsiteY2"/>
                </a:cxn>
              </a:cxnLst>
              <a:rect l="l" t="t" r="r" b="b"/>
              <a:pathLst>
                <a:path w="386376" h="1657350">
                  <a:moveTo>
                    <a:pt x="386376" y="1657350"/>
                  </a:moveTo>
                  <a:cubicBezTo>
                    <a:pt x="199448" y="1581150"/>
                    <a:pt x="12520" y="1504950"/>
                    <a:pt x="614" y="1228725"/>
                  </a:cubicBezTo>
                  <a:cubicBezTo>
                    <a:pt x="-11292" y="952500"/>
                    <a:pt x="151823" y="476250"/>
                    <a:pt x="314939" y="0"/>
                  </a:cubicBezTo>
                </a:path>
              </a:pathLst>
            </a:custGeom>
            <a:noFill/>
            <a:ln w="38100">
              <a:solidFill>
                <a:schemeClr val="accent6">
                  <a:lumMod val="75000"/>
                </a:schemeClr>
              </a:solidFill>
              <a:headEnd type="arrow"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F090E4D-9C98-CB98-DF74-5823B21DF7DE}"/>
                </a:ext>
              </a:extLst>
            </p:cNvPr>
            <p:cNvSpPr txBox="1"/>
            <p:nvPr/>
          </p:nvSpPr>
          <p:spPr>
            <a:xfrm>
              <a:off x="235173" y="9130697"/>
              <a:ext cx="4201666" cy="923330"/>
            </a:xfrm>
            <a:prstGeom prst="rect">
              <a:avLst/>
            </a:prstGeom>
            <a:noFill/>
          </p:spPr>
          <p:txBody>
            <a:bodyPr wrap="square" rtlCol="0">
              <a:spAutoFit/>
            </a:bodyPr>
            <a:lstStyle/>
            <a:p>
              <a:pPr algn="ctr"/>
              <a:r>
                <a:rPr lang="en-US" sz="2700">
                  <a:latin typeface="Arial" panose="020B0604020202020204" pitchFamily="34" charset="0"/>
                  <a:cs typeface="Arial" panose="020B0604020202020204" pitchFamily="34" charset="0"/>
                </a:rPr>
                <a:t>Các lệnh thuộc nhóm “Chuyển động”</a:t>
              </a:r>
            </a:p>
          </p:txBody>
        </p:sp>
        <p:sp>
          <p:nvSpPr>
            <p:cNvPr id="14" name="Freeform: Shape 13">
              <a:extLst>
                <a:ext uri="{FF2B5EF4-FFF2-40B4-BE49-F238E27FC236}">
                  <a16:creationId xmlns:a16="http://schemas.microsoft.com/office/drawing/2014/main" id="{48C90C8A-9388-AAC5-489C-5A70C046F390}"/>
                </a:ext>
              </a:extLst>
            </p:cNvPr>
            <p:cNvSpPr/>
            <p:nvPr/>
          </p:nvSpPr>
          <p:spPr>
            <a:xfrm>
              <a:off x="13687425" y="4128848"/>
              <a:ext cx="1400175" cy="157402"/>
            </a:xfrm>
            <a:custGeom>
              <a:avLst/>
              <a:gdLst>
                <a:gd name="connsiteX0" fmla="*/ 0 w 1400175"/>
                <a:gd name="connsiteY0" fmla="*/ 157402 h 157402"/>
                <a:gd name="connsiteX1" fmla="*/ 771525 w 1400175"/>
                <a:gd name="connsiteY1" fmla="*/ 240 h 157402"/>
                <a:gd name="connsiteX2" fmla="*/ 1400175 w 1400175"/>
                <a:gd name="connsiteY2" fmla="*/ 128827 h 157402"/>
              </a:gdLst>
              <a:ahLst/>
              <a:cxnLst>
                <a:cxn ang="0">
                  <a:pos x="connsiteX0" y="connsiteY0"/>
                </a:cxn>
                <a:cxn ang="0">
                  <a:pos x="connsiteX1" y="connsiteY1"/>
                </a:cxn>
                <a:cxn ang="0">
                  <a:pos x="connsiteX2" y="connsiteY2"/>
                </a:cxn>
              </a:cxnLst>
              <a:rect l="l" t="t" r="r" b="b"/>
              <a:pathLst>
                <a:path w="1400175" h="157402">
                  <a:moveTo>
                    <a:pt x="0" y="157402"/>
                  </a:moveTo>
                  <a:cubicBezTo>
                    <a:pt x="269081" y="81202"/>
                    <a:pt x="538163" y="5002"/>
                    <a:pt x="771525" y="240"/>
                  </a:cubicBezTo>
                  <a:cubicBezTo>
                    <a:pt x="1004887" y="-4522"/>
                    <a:pt x="1202531" y="62152"/>
                    <a:pt x="1400175" y="128827"/>
                  </a:cubicBezTo>
                </a:path>
              </a:pathLst>
            </a:custGeom>
            <a:noFill/>
            <a:ln w="38100">
              <a:solidFill>
                <a:schemeClr val="accent6">
                  <a:lumMod val="75000"/>
                </a:schemeClr>
              </a:solidFill>
              <a:headEnd type="arrow"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845FB07C-FE62-6EE0-E8D8-2E72AF670639}"/>
                </a:ext>
              </a:extLst>
            </p:cNvPr>
            <p:cNvSpPr txBox="1"/>
            <p:nvPr/>
          </p:nvSpPr>
          <p:spPr>
            <a:xfrm>
              <a:off x="15087600" y="3511685"/>
              <a:ext cx="2618707" cy="1391728"/>
            </a:xfrm>
            <a:prstGeom prst="rect">
              <a:avLst/>
            </a:prstGeom>
            <a:noFill/>
          </p:spPr>
          <p:txBody>
            <a:bodyPr wrap="square" rtlCol="0">
              <a:spAutoFit/>
            </a:bodyPr>
            <a:lstStyle/>
            <a:p>
              <a:pPr algn="ctr">
                <a:lnSpc>
                  <a:spcPct val="150000"/>
                </a:lnSpc>
              </a:pPr>
              <a:r>
                <a:rPr lang="en-US" sz="3000">
                  <a:latin typeface="Arial" panose="020B0604020202020204" pitchFamily="34" charset="0"/>
                  <a:cs typeface="Arial" panose="020B0604020202020204" pitchFamily="34" charset="0"/>
                </a:rPr>
                <a:t>Nhân vật trên sân khấu</a:t>
              </a:r>
            </a:p>
          </p:txBody>
        </p:sp>
        <p:sp>
          <p:nvSpPr>
            <p:cNvPr id="16" name="Freeform: Shape 15">
              <a:extLst>
                <a:ext uri="{FF2B5EF4-FFF2-40B4-BE49-F238E27FC236}">
                  <a16:creationId xmlns:a16="http://schemas.microsoft.com/office/drawing/2014/main" id="{13BB1405-6C2D-DA57-954A-212BB26BF03E}"/>
                </a:ext>
              </a:extLst>
            </p:cNvPr>
            <p:cNvSpPr/>
            <p:nvPr/>
          </p:nvSpPr>
          <p:spPr>
            <a:xfrm>
              <a:off x="4196828" y="8039100"/>
              <a:ext cx="924076" cy="1524000"/>
            </a:xfrm>
            <a:custGeom>
              <a:avLst/>
              <a:gdLst>
                <a:gd name="connsiteX0" fmla="*/ 842962 w 924076"/>
                <a:gd name="connsiteY0" fmla="*/ 0 h 942975"/>
                <a:gd name="connsiteX1" fmla="*/ 842962 w 924076"/>
                <a:gd name="connsiteY1" fmla="*/ 328613 h 942975"/>
                <a:gd name="connsiteX2" fmla="*/ 0 w 924076"/>
                <a:gd name="connsiteY2" fmla="*/ 942975 h 942975"/>
              </a:gdLst>
              <a:ahLst/>
              <a:cxnLst>
                <a:cxn ang="0">
                  <a:pos x="connsiteX0" y="connsiteY0"/>
                </a:cxn>
                <a:cxn ang="0">
                  <a:pos x="connsiteX1" y="connsiteY1"/>
                </a:cxn>
                <a:cxn ang="0">
                  <a:pos x="connsiteX2" y="connsiteY2"/>
                </a:cxn>
              </a:cxnLst>
              <a:rect l="l" t="t" r="r" b="b"/>
              <a:pathLst>
                <a:path w="924076" h="942975">
                  <a:moveTo>
                    <a:pt x="842962" y="0"/>
                  </a:moveTo>
                  <a:cubicBezTo>
                    <a:pt x="913209" y="85725"/>
                    <a:pt x="983456" y="171451"/>
                    <a:pt x="842962" y="328613"/>
                  </a:cubicBezTo>
                  <a:cubicBezTo>
                    <a:pt x="702468" y="485775"/>
                    <a:pt x="351234" y="714375"/>
                    <a:pt x="0" y="942975"/>
                  </a:cubicBezTo>
                </a:path>
              </a:pathLst>
            </a:custGeom>
            <a:noFill/>
            <a:ln w="38100">
              <a:solidFill>
                <a:schemeClr val="accent6">
                  <a:lumMod val="75000"/>
                </a:schemeClr>
              </a:solidFill>
              <a:headEnd type="arrow"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0C47B7E8-9992-4452-F6FE-9E0FC51A12E7}"/>
                </a:ext>
              </a:extLst>
            </p:cNvPr>
            <p:cNvSpPr txBox="1"/>
            <p:nvPr/>
          </p:nvSpPr>
          <p:spPr>
            <a:xfrm>
              <a:off x="13398722" y="878741"/>
              <a:ext cx="2270571" cy="553998"/>
            </a:xfrm>
            <a:prstGeom prst="rect">
              <a:avLst/>
            </a:prstGeom>
            <a:noFill/>
          </p:spPr>
          <p:txBody>
            <a:bodyPr wrap="square" rtlCol="0">
              <a:spAutoFit/>
            </a:bodyPr>
            <a:lstStyle/>
            <a:p>
              <a:pPr algn="ctr"/>
              <a:r>
                <a:rPr lang="en-US" sz="3000">
                  <a:latin typeface="Arial" panose="020B0604020202020204" pitchFamily="34" charset="0"/>
                  <a:cs typeface="Arial" panose="020B0604020202020204" pitchFamily="34" charset="0"/>
                </a:rPr>
                <a:t>Sân khấu </a:t>
              </a:r>
            </a:p>
          </p:txBody>
        </p:sp>
        <p:sp>
          <p:nvSpPr>
            <p:cNvPr id="18" name="Freeform: Shape 17">
              <a:extLst>
                <a:ext uri="{FF2B5EF4-FFF2-40B4-BE49-F238E27FC236}">
                  <a16:creationId xmlns:a16="http://schemas.microsoft.com/office/drawing/2014/main" id="{F52262C3-6F90-5438-2794-4FFCA23F5811}"/>
                </a:ext>
              </a:extLst>
            </p:cNvPr>
            <p:cNvSpPr/>
            <p:nvPr/>
          </p:nvSpPr>
          <p:spPr>
            <a:xfrm>
              <a:off x="8202570" y="8019192"/>
              <a:ext cx="924076" cy="1524000"/>
            </a:xfrm>
            <a:custGeom>
              <a:avLst/>
              <a:gdLst>
                <a:gd name="connsiteX0" fmla="*/ 842962 w 924076"/>
                <a:gd name="connsiteY0" fmla="*/ 0 h 942975"/>
                <a:gd name="connsiteX1" fmla="*/ 842962 w 924076"/>
                <a:gd name="connsiteY1" fmla="*/ 328613 h 942975"/>
                <a:gd name="connsiteX2" fmla="*/ 0 w 924076"/>
                <a:gd name="connsiteY2" fmla="*/ 942975 h 942975"/>
              </a:gdLst>
              <a:ahLst/>
              <a:cxnLst>
                <a:cxn ang="0">
                  <a:pos x="connsiteX0" y="connsiteY0"/>
                </a:cxn>
                <a:cxn ang="0">
                  <a:pos x="connsiteX1" y="connsiteY1"/>
                </a:cxn>
                <a:cxn ang="0">
                  <a:pos x="connsiteX2" y="connsiteY2"/>
                </a:cxn>
              </a:cxnLst>
              <a:rect l="l" t="t" r="r" b="b"/>
              <a:pathLst>
                <a:path w="924076" h="942975">
                  <a:moveTo>
                    <a:pt x="842962" y="0"/>
                  </a:moveTo>
                  <a:cubicBezTo>
                    <a:pt x="913209" y="85725"/>
                    <a:pt x="983456" y="171451"/>
                    <a:pt x="842962" y="328613"/>
                  </a:cubicBezTo>
                  <a:cubicBezTo>
                    <a:pt x="702468" y="485775"/>
                    <a:pt x="351234" y="714375"/>
                    <a:pt x="0" y="942975"/>
                  </a:cubicBezTo>
                </a:path>
              </a:pathLst>
            </a:custGeom>
            <a:noFill/>
            <a:ln w="38100">
              <a:solidFill>
                <a:schemeClr val="accent6">
                  <a:lumMod val="75000"/>
                </a:schemeClr>
              </a:solidFill>
              <a:headEnd type="arrow"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91BF7AD5-97D8-1D07-0FFE-CFD95C15800B}"/>
                </a:ext>
              </a:extLst>
            </p:cNvPr>
            <p:cNvSpPr/>
            <p:nvPr/>
          </p:nvSpPr>
          <p:spPr>
            <a:xfrm>
              <a:off x="11127271" y="8100390"/>
              <a:ext cx="924076" cy="1524000"/>
            </a:xfrm>
            <a:custGeom>
              <a:avLst/>
              <a:gdLst>
                <a:gd name="connsiteX0" fmla="*/ 842962 w 924076"/>
                <a:gd name="connsiteY0" fmla="*/ 0 h 942975"/>
                <a:gd name="connsiteX1" fmla="*/ 842962 w 924076"/>
                <a:gd name="connsiteY1" fmla="*/ 328613 h 942975"/>
                <a:gd name="connsiteX2" fmla="*/ 0 w 924076"/>
                <a:gd name="connsiteY2" fmla="*/ 942975 h 942975"/>
              </a:gdLst>
              <a:ahLst/>
              <a:cxnLst>
                <a:cxn ang="0">
                  <a:pos x="connsiteX0" y="connsiteY0"/>
                </a:cxn>
                <a:cxn ang="0">
                  <a:pos x="connsiteX1" y="connsiteY1"/>
                </a:cxn>
                <a:cxn ang="0">
                  <a:pos x="connsiteX2" y="connsiteY2"/>
                </a:cxn>
              </a:cxnLst>
              <a:rect l="l" t="t" r="r" b="b"/>
              <a:pathLst>
                <a:path w="924076" h="942975">
                  <a:moveTo>
                    <a:pt x="842962" y="0"/>
                  </a:moveTo>
                  <a:cubicBezTo>
                    <a:pt x="913209" y="85725"/>
                    <a:pt x="983456" y="171451"/>
                    <a:pt x="842962" y="328613"/>
                  </a:cubicBezTo>
                  <a:cubicBezTo>
                    <a:pt x="702468" y="485775"/>
                    <a:pt x="351234" y="714375"/>
                    <a:pt x="0" y="942975"/>
                  </a:cubicBezTo>
                </a:path>
              </a:pathLst>
            </a:custGeom>
            <a:noFill/>
            <a:ln w="38100">
              <a:solidFill>
                <a:schemeClr val="accent6">
                  <a:lumMod val="75000"/>
                </a:schemeClr>
              </a:solidFill>
              <a:headEnd type="arrow"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98B101F7-DE2F-B468-9CF6-D5D05495DA99}"/>
                </a:ext>
              </a:extLst>
            </p:cNvPr>
            <p:cNvSpPr txBox="1"/>
            <p:nvPr/>
          </p:nvSpPr>
          <p:spPr>
            <a:xfrm>
              <a:off x="4828604" y="9103748"/>
              <a:ext cx="4201666" cy="923330"/>
            </a:xfrm>
            <a:prstGeom prst="rect">
              <a:avLst/>
            </a:prstGeom>
            <a:noFill/>
          </p:spPr>
          <p:txBody>
            <a:bodyPr wrap="square" rtlCol="0">
              <a:spAutoFit/>
            </a:bodyPr>
            <a:lstStyle/>
            <a:p>
              <a:pPr algn="ctr"/>
              <a:r>
                <a:rPr lang="en-US" sz="2700">
                  <a:latin typeface="Arial" panose="020B0604020202020204" pitchFamily="34" charset="0"/>
                  <a:cs typeface="Arial" panose="020B0604020202020204" pitchFamily="34" charset="0"/>
                </a:rPr>
                <a:t>Vùng tạo </a:t>
              </a:r>
            </a:p>
            <a:p>
              <a:pPr algn="ctr"/>
              <a:r>
                <a:rPr lang="en-US" sz="2700">
                  <a:latin typeface="Arial" panose="020B0604020202020204" pitchFamily="34" charset="0"/>
                  <a:cs typeface="Arial" panose="020B0604020202020204" pitchFamily="34" charset="0"/>
                </a:rPr>
                <a:t>chương trình</a:t>
              </a:r>
            </a:p>
          </p:txBody>
        </p:sp>
        <p:sp>
          <p:nvSpPr>
            <p:cNvPr id="21" name="TextBox 20">
              <a:extLst>
                <a:ext uri="{FF2B5EF4-FFF2-40B4-BE49-F238E27FC236}">
                  <a16:creationId xmlns:a16="http://schemas.microsoft.com/office/drawing/2014/main" id="{6451ECA0-7856-509C-16CA-ACEBC147F450}"/>
                </a:ext>
              </a:extLst>
            </p:cNvPr>
            <p:cNvSpPr txBox="1"/>
            <p:nvPr/>
          </p:nvSpPr>
          <p:spPr>
            <a:xfrm>
              <a:off x="8238129" y="9218997"/>
              <a:ext cx="4201666" cy="923330"/>
            </a:xfrm>
            <a:prstGeom prst="rect">
              <a:avLst/>
            </a:prstGeom>
            <a:noFill/>
          </p:spPr>
          <p:txBody>
            <a:bodyPr wrap="square" rtlCol="0">
              <a:spAutoFit/>
            </a:bodyPr>
            <a:lstStyle/>
            <a:p>
              <a:pPr algn="ctr"/>
              <a:r>
                <a:rPr lang="en-US" sz="2700">
                  <a:latin typeface="Arial" panose="020B0604020202020204" pitchFamily="34" charset="0"/>
                  <a:cs typeface="Arial" panose="020B0604020202020204" pitchFamily="34" charset="0"/>
                </a:rPr>
                <a:t>Vùng tạo </a:t>
              </a:r>
            </a:p>
            <a:p>
              <a:pPr algn="ctr"/>
              <a:r>
                <a:rPr lang="en-US" sz="2700">
                  <a:latin typeface="Arial" panose="020B0604020202020204" pitchFamily="34" charset="0"/>
                  <a:cs typeface="Arial" panose="020B0604020202020204" pitchFamily="34" charset="0"/>
                </a:rPr>
                <a:t>nhân vật</a:t>
              </a:r>
            </a:p>
          </p:txBody>
        </p:sp>
        <p:sp>
          <p:nvSpPr>
            <p:cNvPr id="22" name="Freeform: Shape 21">
              <a:extLst>
                <a:ext uri="{FF2B5EF4-FFF2-40B4-BE49-F238E27FC236}">
                  <a16:creationId xmlns:a16="http://schemas.microsoft.com/office/drawing/2014/main" id="{FFB440E2-D60F-3CB5-677C-42B4F7AD29E2}"/>
                </a:ext>
              </a:extLst>
            </p:cNvPr>
            <p:cNvSpPr/>
            <p:nvPr/>
          </p:nvSpPr>
          <p:spPr>
            <a:xfrm>
              <a:off x="14997255" y="8958263"/>
              <a:ext cx="761858" cy="514350"/>
            </a:xfrm>
            <a:custGeom>
              <a:avLst/>
              <a:gdLst>
                <a:gd name="connsiteX0" fmla="*/ 47483 w 761858"/>
                <a:gd name="connsiteY0" fmla="*/ 0 h 514350"/>
                <a:gd name="connsiteX1" fmla="*/ 76058 w 761858"/>
                <a:gd name="connsiteY1" fmla="*/ 428625 h 514350"/>
                <a:gd name="connsiteX2" fmla="*/ 761858 w 761858"/>
                <a:gd name="connsiteY2" fmla="*/ 514350 h 514350"/>
              </a:gdLst>
              <a:ahLst/>
              <a:cxnLst>
                <a:cxn ang="0">
                  <a:pos x="connsiteX0" y="connsiteY0"/>
                </a:cxn>
                <a:cxn ang="0">
                  <a:pos x="connsiteX1" y="connsiteY1"/>
                </a:cxn>
                <a:cxn ang="0">
                  <a:pos x="connsiteX2" y="connsiteY2"/>
                </a:cxn>
              </a:cxnLst>
              <a:rect l="l" t="t" r="r" b="b"/>
              <a:pathLst>
                <a:path w="761858" h="514350">
                  <a:moveTo>
                    <a:pt x="47483" y="0"/>
                  </a:moveTo>
                  <a:cubicBezTo>
                    <a:pt x="2239" y="171450"/>
                    <a:pt x="-43004" y="342900"/>
                    <a:pt x="76058" y="428625"/>
                  </a:cubicBezTo>
                  <a:cubicBezTo>
                    <a:pt x="195120" y="514350"/>
                    <a:pt x="478489" y="514350"/>
                    <a:pt x="761858" y="514350"/>
                  </a:cubicBezTo>
                </a:path>
              </a:pathLst>
            </a:custGeom>
            <a:noFill/>
            <a:ln w="38100">
              <a:solidFill>
                <a:schemeClr val="accent6">
                  <a:lumMod val="75000"/>
                </a:schemeClr>
              </a:solidFill>
              <a:headEnd type="arrow"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09FA2D91-326F-064B-37B7-935680E679FE}"/>
                </a:ext>
              </a:extLst>
            </p:cNvPr>
            <p:cNvSpPr txBox="1"/>
            <p:nvPr/>
          </p:nvSpPr>
          <p:spPr>
            <a:xfrm>
              <a:off x="14997255" y="8958263"/>
              <a:ext cx="3537070" cy="923330"/>
            </a:xfrm>
            <a:prstGeom prst="rect">
              <a:avLst/>
            </a:prstGeom>
            <a:noFill/>
          </p:spPr>
          <p:txBody>
            <a:bodyPr wrap="square" rtlCol="0">
              <a:spAutoFit/>
            </a:bodyPr>
            <a:lstStyle/>
            <a:p>
              <a:pPr algn="ctr"/>
              <a:r>
                <a:rPr lang="en-US" sz="2700">
                  <a:latin typeface="Arial" panose="020B0604020202020204" pitchFamily="34" charset="0"/>
                  <a:cs typeface="Arial" panose="020B0604020202020204" pitchFamily="34" charset="0"/>
                </a:rPr>
                <a:t>Vùng tạo phông </a:t>
              </a:r>
            </a:p>
            <a:p>
              <a:pPr algn="ctr"/>
              <a:r>
                <a:rPr lang="en-US" sz="2700">
                  <a:latin typeface="Arial" panose="020B0604020202020204" pitchFamily="34" charset="0"/>
                  <a:cs typeface="Arial" panose="020B0604020202020204" pitchFamily="34" charset="0"/>
                </a:rPr>
                <a:t>nền sân khấu </a:t>
              </a:r>
            </a:p>
          </p:txBody>
        </p:sp>
      </p:grpSp>
      <p:sp>
        <p:nvSpPr>
          <p:cNvPr id="25" name="TextBox 24">
            <a:extLst>
              <a:ext uri="{FF2B5EF4-FFF2-40B4-BE49-F238E27FC236}">
                <a16:creationId xmlns:a16="http://schemas.microsoft.com/office/drawing/2014/main" id="{0CF2A7D3-1117-81E4-3044-3F919D948A77}"/>
              </a:ext>
            </a:extLst>
          </p:cNvPr>
          <p:cNvSpPr txBox="1"/>
          <p:nvPr/>
        </p:nvSpPr>
        <p:spPr>
          <a:xfrm>
            <a:off x="4110842" y="9629056"/>
            <a:ext cx="10668000" cy="600164"/>
          </a:xfrm>
          <a:prstGeom prst="rect">
            <a:avLst/>
          </a:prstGeom>
          <a:noFill/>
        </p:spPr>
        <p:txBody>
          <a:bodyPr wrap="square" rtlCol="0">
            <a:spAutoFit/>
          </a:bodyPr>
          <a:lstStyle/>
          <a:p>
            <a:pPr algn="ctr"/>
            <a:r>
              <a:rPr lang="en-US" sz="3300" b="1" i="1">
                <a:solidFill>
                  <a:schemeClr val="accent5">
                    <a:lumMod val="75000"/>
                  </a:schemeClr>
                </a:solidFill>
                <a:latin typeface="Arial" panose="020B0604020202020204" pitchFamily="34" charset="0"/>
                <a:cs typeface="Arial" panose="020B0604020202020204" pitchFamily="34" charset="0"/>
              </a:rPr>
              <a:t>Màn hình làm việc của phần mềm Scratch</a:t>
            </a:r>
          </a:p>
        </p:txBody>
      </p:sp>
    </p:spTree>
    <p:extLst>
      <p:ext uri="{BB962C8B-B14F-4D97-AF65-F5344CB8AC3E}">
        <p14:creationId xmlns:p14="http://schemas.microsoft.com/office/powerpoint/2010/main" val="1561057210"/>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barn(inVertical)">
                                      <p:cBhvr>
                                        <p:cTn id="1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1689805-CEA8-5427-FFD7-22DD2D28EA48}"/>
              </a:ext>
            </a:extLst>
          </p:cNvPr>
          <p:cNvSpPr txBox="1"/>
          <p:nvPr/>
        </p:nvSpPr>
        <p:spPr>
          <a:xfrm>
            <a:off x="4991100" y="419100"/>
            <a:ext cx="8305800" cy="1015663"/>
          </a:xfrm>
          <a:prstGeom prst="rect">
            <a:avLst/>
          </a:prstGeom>
          <a:noFill/>
        </p:spPr>
        <p:txBody>
          <a:bodyPr wrap="square" rtlCol="0">
            <a:spAutoFit/>
          </a:bodyPr>
          <a:lstStyle/>
          <a:p>
            <a:pPr algn="ctr"/>
            <a:r>
              <a:rPr lang="en-US" sz="6000" b="1">
                <a:solidFill>
                  <a:schemeClr val="accent5">
                    <a:lumMod val="75000"/>
                  </a:schemeClr>
                </a:solidFill>
                <a:latin typeface="Arial" panose="020B0604020202020204" pitchFamily="34" charset="0"/>
                <a:cs typeface="Arial" panose="020B0604020202020204" pitchFamily="34" charset="0"/>
              </a:rPr>
              <a:t>VẬN DỤNG</a:t>
            </a:r>
            <a:endParaRPr lang="en-US" sz="6000" b="1" dirty="0">
              <a:solidFill>
                <a:schemeClr val="accent5">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31141284"/>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06908EB-D74B-F375-2A9F-4042C9769A32}"/>
              </a:ext>
            </a:extLst>
          </p:cNvPr>
          <p:cNvSpPr txBox="1"/>
          <p:nvPr/>
        </p:nvSpPr>
        <p:spPr>
          <a:xfrm>
            <a:off x="2936385" y="977853"/>
            <a:ext cx="12498945" cy="1384995"/>
          </a:xfrm>
          <a:prstGeom prst="rect">
            <a:avLst/>
          </a:prstGeom>
          <a:noFill/>
        </p:spPr>
        <p:txBody>
          <a:bodyPr wrap="square" lIns="137147" tIns="68573" rIns="137147" bIns="68573" rtlCol="0">
            <a:spAutoFit/>
          </a:bodyPr>
          <a:lstStyle/>
          <a:p>
            <a:pPr algn="ctr"/>
            <a:r>
              <a:rPr lang="en-US" sz="8100" b="1" dirty="0">
                <a:solidFill>
                  <a:schemeClr val="accent2">
                    <a:lumMod val="75000"/>
                  </a:schemeClr>
                </a:solidFill>
                <a:latin typeface="Times New Roman" pitchFamily="18" charset="0"/>
                <a:cs typeface="Times New Roman" pitchFamily="18" charset="0"/>
              </a:rPr>
              <a:t>AI NHANH – AI ĐÚNG</a:t>
            </a:r>
          </a:p>
        </p:txBody>
      </p:sp>
    </p:spTree>
    <p:extLst>
      <p:ext uri="{BB962C8B-B14F-4D97-AF65-F5344CB8AC3E}">
        <p14:creationId xmlns:p14="http://schemas.microsoft.com/office/powerpoint/2010/main" val="423256898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6" name="Rectangle 14"/>
          <p:cNvSpPr>
            <a:spLocks noChangeArrowheads="1"/>
          </p:cNvSpPr>
          <p:nvPr/>
        </p:nvSpPr>
        <p:spPr bwMode="auto">
          <a:xfrm>
            <a:off x="13182600" y="8553452"/>
            <a:ext cx="4572000" cy="600077"/>
          </a:xfrm>
          <a:prstGeom prst="rect">
            <a:avLst/>
          </a:prstGeom>
          <a:solidFill>
            <a:srgbClr val="FFFF00"/>
          </a:solidFill>
          <a:ln w="635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63251" tIns="81627" rIns="163251" bIns="81627" anchor="ctr"/>
          <a:lstStyle/>
          <a:p>
            <a:pPr algn="ctr" defTabSz="612197"/>
            <a:r>
              <a:rPr lang="en-US" altLang="en-US" sz="6600">
                <a:solidFill>
                  <a:srgbClr val="FF3300"/>
                </a:solidFill>
                <a:latin typeface="Times New Roman" pitchFamily="18" charset="0"/>
                <a:cs typeface="Times New Roman" pitchFamily="18" charset="0"/>
              </a:rPr>
              <a:t>Hết giờ</a:t>
            </a:r>
          </a:p>
        </p:txBody>
      </p:sp>
      <p:sp>
        <p:nvSpPr>
          <p:cNvPr id="37" name="Oval 6"/>
          <p:cNvSpPr>
            <a:spLocks noChangeArrowheads="1"/>
          </p:cNvSpPr>
          <p:nvPr/>
        </p:nvSpPr>
        <p:spPr bwMode="auto">
          <a:xfrm>
            <a:off x="14636750" y="8608868"/>
            <a:ext cx="2133600" cy="685800"/>
          </a:xfrm>
          <a:prstGeom prst="ellipse">
            <a:avLst/>
          </a:prstGeom>
          <a:solidFill>
            <a:srgbClr val="800000"/>
          </a:solidFill>
          <a:ln w="635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63251" tIns="81627" rIns="163251" bIns="81627" anchor="ctr"/>
          <a:lstStyle/>
          <a:p>
            <a:pPr algn="ctr" defTabSz="612197">
              <a:defRPr/>
            </a:pPr>
            <a:r>
              <a:rPr lang="en-US" sz="8000" dirty="0">
                <a:solidFill>
                  <a:srgbClr val="00FF00"/>
                </a:solidFill>
                <a:effectLst>
                  <a:outerShdw blurRad="38100" dist="38100" dir="2700000" algn="tl">
                    <a:srgbClr val="000000"/>
                  </a:outerShdw>
                </a:effectLst>
                <a:latin typeface=".VnArial" pitchFamily="34" charset="0"/>
              </a:rPr>
              <a:t>9</a:t>
            </a:r>
          </a:p>
        </p:txBody>
      </p:sp>
      <p:sp>
        <p:nvSpPr>
          <p:cNvPr id="38" name="Oval 7"/>
          <p:cNvSpPr>
            <a:spLocks noChangeArrowheads="1"/>
          </p:cNvSpPr>
          <p:nvPr/>
        </p:nvSpPr>
        <p:spPr bwMode="auto">
          <a:xfrm>
            <a:off x="14484350" y="8527259"/>
            <a:ext cx="2286000" cy="685800"/>
          </a:xfrm>
          <a:prstGeom prst="ellipse">
            <a:avLst/>
          </a:prstGeom>
          <a:solidFill>
            <a:srgbClr val="800000"/>
          </a:solidFill>
          <a:ln w="635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63251" tIns="81627" rIns="163251" bIns="81627" anchor="ctr"/>
          <a:lstStyle/>
          <a:p>
            <a:pPr algn="ctr" defTabSz="612197">
              <a:defRPr/>
            </a:pPr>
            <a:r>
              <a:rPr lang="en-US" sz="8000" dirty="0">
                <a:solidFill>
                  <a:srgbClr val="00FF00"/>
                </a:solidFill>
                <a:effectLst>
                  <a:outerShdw blurRad="38100" dist="38100" dir="2700000" algn="tl">
                    <a:srgbClr val="000000"/>
                  </a:outerShdw>
                </a:effectLst>
                <a:latin typeface=".VnArial" pitchFamily="34" charset="0"/>
              </a:rPr>
              <a:t>8</a:t>
            </a:r>
          </a:p>
        </p:txBody>
      </p:sp>
      <p:sp>
        <p:nvSpPr>
          <p:cNvPr id="39" name="Oval 8"/>
          <p:cNvSpPr>
            <a:spLocks noChangeArrowheads="1"/>
          </p:cNvSpPr>
          <p:nvPr/>
        </p:nvSpPr>
        <p:spPr bwMode="auto">
          <a:xfrm>
            <a:off x="14636750" y="8574882"/>
            <a:ext cx="2133600" cy="685800"/>
          </a:xfrm>
          <a:prstGeom prst="ellipse">
            <a:avLst/>
          </a:prstGeom>
          <a:solidFill>
            <a:srgbClr val="800000"/>
          </a:solidFill>
          <a:ln w="635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63251" tIns="81627" rIns="163251" bIns="81627" anchor="ctr"/>
          <a:lstStyle/>
          <a:p>
            <a:pPr algn="ctr" defTabSz="612197">
              <a:defRPr/>
            </a:pPr>
            <a:r>
              <a:rPr lang="en-US" sz="8000" dirty="0">
                <a:solidFill>
                  <a:srgbClr val="00FF00"/>
                </a:solidFill>
                <a:effectLst>
                  <a:outerShdw blurRad="38100" dist="38100" dir="2700000" algn="tl">
                    <a:srgbClr val="000000"/>
                  </a:outerShdw>
                </a:effectLst>
                <a:latin typeface=".VnArial" pitchFamily="34" charset="0"/>
              </a:rPr>
              <a:t>5</a:t>
            </a:r>
          </a:p>
        </p:txBody>
      </p:sp>
      <p:sp>
        <p:nvSpPr>
          <p:cNvPr id="40" name="Oval 9"/>
          <p:cNvSpPr>
            <a:spLocks noChangeArrowheads="1"/>
          </p:cNvSpPr>
          <p:nvPr/>
        </p:nvSpPr>
        <p:spPr bwMode="auto">
          <a:xfrm>
            <a:off x="14484350" y="8608868"/>
            <a:ext cx="2286000" cy="685800"/>
          </a:xfrm>
          <a:prstGeom prst="ellipse">
            <a:avLst/>
          </a:prstGeom>
          <a:solidFill>
            <a:srgbClr val="800000"/>
          </a:solidFill>
          <a:ln w="635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63251" tIns="81627" rIns="163251" bIns="81627" anchor="ctr"/>
          <a:lstStyle/>
          <a:p>
            <a:pPr algn="ctr" defTabSz="612197">
              <a:defRPr/>
            </a:pPr>
            <a:r>
              <a:rPr lang="en-US" sz="8000" dirty="0">
                <a:solidFill>
                  <a:srgbClr val="00FF00"/>
                </a:solidFill>
                <a:effectLst>
                  <a:outerShdw blurRad="38100" dist="38100" dir="2700000" algn="tl">
                    <a:srgbClr val="000000"/>
                  </a:outerShdw>
                </a:effectLst>
                <a:latin typeface=".VnArial" pitchFamily="34" charset="0"/>
              </a:rPr>
              <a:t>4</a:t>
            </a:r>
          </a:p>
        </p:txBody>
      </p:sp>
      <p:sp>
        <p:nvSpPr>
          <p:cNvPr id="41" name="Oval 10"/>
          <p:cNvSpPr>
            <a:spLocks noChangeArrowheads="1"/>
          </p:cNvSpPr>
          <p:nvPr/>
        </p:nvSpPr>
        <p:spPr bwMode="auto">
          <a:xfrm>
            <a:off x="14560550" y="8527261"/>
            <a:ext cx="2133600" cy="600077"/>
          </a:xfrm>
          <a:prstGeom prst="ellipse">
            <a:avLst/>
          </a:prstGeom>
          <a:solidFill>
            <a:srgbClr val="800000"/>
          </a:solidFill>
          <a:ln w="635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63251" tIns="81627" rIns="163251" bIns="81627" anchor="ctr"/>
          <a:lstStyle/>
          <a:p>
            <a:pPr algn="ctr" defTabSz="612197">
              <a:defRPr/>
            </a:pPr>
            <a:r>
              <a:rPr lang="en-US" sz="8000">
                <a:solidFill>
                  <a:srgbClr val="00FF00"/>
                </a:solidFill>
                <a:effectLst>
                  <a:outerShdw blurRad="38100" dist="38100" dir="2700000" algn="tl">
                    <a:srgbClr val="000000"/>
                  </a:outerShdw>
                </a:effectLst>
                <a:latin typeface=".VnArial" pitchFamily="34" charset="0"/>
              </a:rPr>
              <a:t>3</a:t>
            </a:r>
          </a:p>
        </p:txBody>
      </p:sp>
      <p:sp>
        <p:nvSpPr>
          <p:cNvPr id="42" name="Oval 11"/>
          <p:cNvSpPr>
            <a:spLocks noChangeArrowheads="1"/>
          </p:cNvSpPr>
          <p:nvPr/>
        </p:nvSpPr>
        <p:spPr bwMode="auto">
          <a:xfrm>
            <a:off x="14484350" y="8511021"/>
            <a:ext cx="2286000" cy="685800"/>
          </a:xfrm>
          <a:prstGeom prst="ellipse">
            <a:avLst/>
          </a:prstGeom>
          <a:solidFill>
            <a:srgbClr val="800000"/>
          </a:solidFill>
          <a:ln w="635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63251" tIns="81627" rIns="163251" bIns="81627" anchor="ctr"/>
          <a:lstStyle/>
          <a:p>
            <a:pPr algn="ctr" defTabSz="612197">
              <a:defRPr/>
            </a:pPr>
            <a:r>
              <a:rPr lang="en-US" sz="8000" dirty="0">
                <a:solidFill>
                  <a:srgbClr val="00FF00"/>
                </a:solidFill>
                <a:effectLst>
                  <a:outerShdw blurRad="38100" dist="38100" dir="2700000" algn="tl">
                    <a:srgbClr val="000000"/>
                  </a:outerShdw>
                </a:effectLst>
                <a:latin typeface=".VnArial" pitchFamily="34" charset="0"/>
              </a:rPr>
              <a:t>2</a:t>
            </a:r>
          </a:p>
        </p:txBody>
      </p:sp>
      <p:sp>
        <p:nvSpPr>
          <p:cNvPr id="43" name="Oval 15"/>
          <p:cNvSpPr>
            <a:spLocks noChangeArrowheads="1"/>
          </p:cNvSpPr>
          <p:nvPr/>
        </p:nvSpPr>
        <p:spPr bwMode="auto">
          <a:xfrm>
            <a:off x="14636750" y="8574882"/>
            <a:ext cx="2133600" cy="685800"/>
          </a:xfrm>
          <a:prstGeom prst="ellipse">
            <a:avLst/>
          </a:prstGeom>
          <a:solidFill>
            <a:srgbClr val="800000"/>
          </a:solidFill>
          <a:ln w="635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63251" tIns="81627" rIns="163251" bIns="81627" anchor="ctr"/>
          <a:lstStyle/>
          <a:p>
            <a:pPr algn="ctr" defTabSz="612197">
              <a:defRPr/>
            </a:pPr>
            <a:r>
              <a:rPr lang="en-US" sz="8000">
                <a:solidFill>
                  <a:srgbClr val="00FF00"/>
                </a:solidFill>
                <a:effectLst>
                  <a:outerShdw blurRad="38100" dist="38100" dir="2700000" algn="tl">
                    <a:srgbClr val="000000"/>
                  </a:outerShdw>
                </a:effectLst>
                <a:latin typeface=".VnArial" pitchFamily="34" charset="0"/>
              </a:rPr>
              <a:t>7</a:t>
            </a:r>
          </a:p>
        </p:txBody>
      </p:sp>
      <p:sp>
        <p:nvSpPr>
          <p:cNvPr id="44" name="Oval 16"/>
          <p:cNvSpPr>
            <a:spLocks noChangeArrowheads="1"/>
          </p:cNvSpPr>
          <p:nvPr/>
        </p:nvSpPr>
        <p:spPr bwMode="auto">
          <a:xfrm>
            <a:off x="14588259" y="8556053"/>
            <a:ext cx="2133600" cy="685800"/>
          </a:xfrm>
          <a:prstGeom prst="ellipse">
            <a:avLst/>
          </a:prstGeom>
          <a:solidFill>
            <a:srgbClr val="800000"/>
          </a:solidFill>
          <a:ln w="635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63251" tIns="81627" rIns="163251" bIns="81627" anchor="ctr"/>
          <a:lstStyle/>
          <a:p>
            <a:pPr algn="ctr" defTabSz="612197">
              <a:defRPr/>
            </a:pPr>
            <a:r>
              <a:rPr lang="en-US" sz="8000" dirty="0">
                <a:solidFill>
                  <a:srgbClr val="00FF00"/>
                </a:solidFill>
                <a:effectLst>
                  <a:outerShdw blurRad="38100" dist="38100" dir="2700000" algn="tl">
                    <a:srgbClr val="000000"/>
                  </a:outerShdw>
                </a:effectLst>
                <a:latin typeface=".VnArial" pitchFamily="34" charset="0"/>
              </a:rPr>
              <a:t>6</a:t>
            </a:r>
          </a:p>
        </p:txBody>
      </p:sp>
      <p:sp>
        <p:nvSpPr>
          <p:cNvPr id="45" name="Oval 32"/>
          <p:cNvSpPr>
            <a:spLocks noChangeArrowheads="1"/>
          </p:cNvSpPr>
          <p:nvPr/>
        </p:nvSpPr>
        <p:spPr bwMode="auto">
          <a:xfrm>
            <a:off x="14401800" y="8597612"/>
            <a:ext cx="2133600" cy="685800"/>
          </a:xfrm>
          <a:prstGeom prst="ellipse">
            <a:avLst/>
          </a:prstGeom>
          <a:solidFill>
            <a:srgbClr val="800000"/>
          </a:solidFill>
          <a:ln w="635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63251" tIns="81627" rIns="163251" bIns="81627" anchor="ctr"/>
          <a:lstStyle/>
          <a:p>
            <a:pPr algn="ctr" defTabSz="612197">
              <a:defRPr/>
            </a:pPr>
            <a:r>
              <a:rPr lang="en-US" sz="8000" dirty="0">
                <a:solidFill>
                  <a:srgbClr val="00FF00"/>
                </a:solidFill>
                <a:effectLst>
                  <a:outerShdw blurRad="38100" dist="38100" dir="2700000" algn="tl">
                    <a:srgbClr val="000000"/>
                  </a:outerShdw>
                </a:effectLst>
                <a:latin typeface=".VnArial" pitchFamily="34" charset="0"/>
              </a:rPr>
              <a:t>10</a:t>
            </a:r>
          </a:p>
        </p:txBody>
      </p:sp>
      <p:sp>
        <p:nvSpPr>
          <p:cNvPr id="46" name="Oval 35"/>
          <p:cNvSpPr>
            <a:spLocks noChangeArrowheads="1"/>
          </p:cNvSpPr>
          <p:nvPr/>
        </p:nvSpPr>
        <p:spPr bwMode="auto">
          <a:xfrm>
            <a:off x="14636750" y="8527259"/>
            <a:ext cx="2133600" cy="685800"/>
          </a:xfrm>
          <a:prstGeom prst="ellipse">
            <a:avLst/>
          </a:prstGeom>
          <a:solidFill>
            <a:srgbClr val="800000"/>
          </a:solidFill>
          <a:ln w="635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63251" tIns="81627" rIns="163251" bIns="81627" anchor="ctr"/>
          <a:lstStyle/>
          <a:p>
            <a:pPr algn="ctr" defTabSz="612197">
              <a:defRPr/>
            </a:pPr>
            <a:r>
              <a:rPr lang="en-US" sz="8000" dirty="0">
                <a:solidFill>
                  <a:srgbClr val="00FF00"/>
                </a:solidFill>
                <a:effectLst>
                  <a:outerShdw blurRad="38100" dist="38100" dir="2700000" algn="tl">
                    <a:srgbClr val="000000"/>
                  </a:outerShdw>
                </a:effectLst>
                <a:latin typeface=".VnArial" pitchFamily="34" charset="0"/>
              </a:rPr>
              <a:t>1</a:t>
            </a:r>
          </a:p>
        </p:txBody>
      </p:sp>
      <p:sp>
        <p:nvSpPr>
          <p:cNvPr id="31" name="TextBox 30"/>
          <p:cNvSpPr txBox="1"/>
          <p:nvPr/>
        </p:nvSpPr>
        <p:spPr>
          <a:xfrm>
            <a:off x="7239000" y="7898967"/>
            <a:ext cx="6858000" cy="1107996"/>
          </a:xfrm>
          <a:prstGeom prst="rect">
            <a:avLst/>
          </a:prstGeom>
          <a:solidFill>
            <a:schemeClr val="bg1"/>
          </a:solidFill>
        </p:spPr>
        <p:txBody>
          <a:bodyPr wrap="square" lIns="182844" tIns="91422" rIns="182844" bIns="91422" rtlCol="0">
            <a:spAutoFit/>
          </a:bodyPr>
          <a:lstStyle/>
          <a:p>
            <a:pPr algn="ctr"/>
            <a:r>
              <a:rPr lang="en-US" sz="6000" b="1" dirty="0" err="1">
                <a:solidFill>
                  <a:srgbClr val="008000"/>
                </a:solidFill>
                <a:latin typeface="Times New Roman" pitchFamily="18" charset="0"/>
                <a:cs typeface="Times New Roman" pitchFamily="18" charset="0"/>
              </a:rPr>
              <a:t>Đáp</a:t>
            </a:r>
            <a:r>
              <a:rPr lang="en-US" sz="6000" b="1" dirty="0">
                <a:solidFill>
                  <a:srgbClr val="008000"/>
                </a:solidFill>
                <a:latin typeface="Times New Roman" pitchFamily="18" charset="0"/>
                <a:cs typeface="Times New Roman" pitchFamily="18" charset="0"/>
              </a:rPr>
              <a:t> </a:t>
            </a:r>
            <a:r>
              <a:rPr lang="en-US" sz="6000" b="1" dirty="0" err="1">
                <a:solidFill>
                  <a:srgbClr val="008000"/>
                </a:solidFill>
                <a:latin typeface="Times New Roman" pitchFamily="18" charset="0"/>
                <a:cs typeface="Times New Roman" pitchFamily="18" charset="0"/>
              </a:rPr>
              <a:t>án</a:t>
            </a:r>
            <a:r>
              <a:rPr lang="en-US" sz="6000" b="1" dirty="0">
                <a:solidFill>
                  <a:srgbClr val="008000"/>
                </a:solidFill>
                <a:latin typeface="Times New Roman" pitchFamily="18" charset="0"/>
                <a:cs typeface="Times New Roman" pitchFamily="18" charset="0"/>
              </a:rPr>
              <a:t>: C</a:t>
            </a:r>
          </a:p>
        </p:txBody>
      </p:sp>
      <p:sp>
        <p:nvSpPr>
          <p:cNvPr id="22" name="Oval 35"/>
          <p:cNvSpPr>
            <a:spLocks noChangeArrowheads="1"/>
          </p:cNvSpPr>
          <p:nvPr/>
        </p:nvSpPr>
        <p:spPr bwMode="auto">
          <a:xfrm>
            <a:off x="14955923" y="8580866"/>
            <a:ext cx="2133600" cy="685800"/>
          </a:xfrm>
          <a:prstGeom prst="ellipse">
            <a:avLst/>
          </a:prstGeom>
          <a:solidFill>
            <a:srgbClr val="800000"/>
          </a:solidFill>
          <a:ln w="635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63251" tIns="81627" rIns="163251" bIns="81627" anchor="ctr"/>
          <a:lstStyle/>
          <a:p>
            <a:pPr algn="ctr" defTabSz="612197">
              <a:defRPr/>
            </a:pPr>
            <a:r>
              <a:rPr lang="en-US" sz="8000" dirty="0">
                <a:solidFill>
                  <a:srgbClr val="00FF00"/>
                </a:solidFill>
                <a:effectLst>
                  <a:outerShdw blurRad="38100" dist="38100" dir="2700000" algn="tl">
                    <a:srgbClr val="000000"/>
                  </a:outerShdw>
                </a:effectLst>
                <a:latin typeface=".VnArial" pitchFamily="34" charset="0"/>
              </a:rPr>
              <a:t>1</a:t>
            </a:r>
            <a:r>
              <a:rPr lang="vi-VN" sz="8000" dirty="0">
                <a:solidFill>
                  <a:srgbClr val="00FF00"/>
                </a:solidFill>
                <a:effectLst>
                  <a:outerShdw blurRad="38100" dist="38100" dir="2700000" algn="tl">
                    <a:srgbClr val="000000"/>
                  </a:outerShdw>
                </a:effectLst>
                <a:latin typeface=".VnArial" pitchFamily="34" charset="0"/>
              </a:rPr>
              <a:t>9</a:t>
            </a:r>
            <a:endParaRPr lang="en-US" sz="8000" dirty="0">
              <a:solidFill>
                <a:srgbClr val="00FF00"/>
              </a:solidFill>
              <a:effectLst>
                <a:outerShdw blurRad="38100" dist="38100" dir="2700000" algn="tl">
                  <a:srgbClr val="000000"/>
                </a:outerShdw>
              </a:effectLst>
              <a:latin typeface=".VnArial" pitchFamily="34" charset="0"/>
            </a:endParaRPr>
          </a:p>
        </p:txBody>
      </p:sp>
      <p:sp>
        <p:nvSpPr>
          <p:cNvPr id="23" name="Oval 35"/>
          <p:cNvSpPr>
            <a:spLocks noChangeArrowheads="1"/>
          </p:cNvSpPr>
          <p:nvPr/>
        </p:nvSpPr>
        <p:spPr bwMode="auto">
          <a:xfrm>
            <a:off x="14977646" y="8705721"/>
            <a:ext cx="2133600" cy="685800"/>
          </a:xfrm>
          <a:prstGeom prst="ellipse">
            <a:avLst/>
          </a:prstGeom>
          <a:solidFill>
            <a:srgbClr val="800000"/>
          </a:solidFill>
          <a:ln w="635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63251" tIns="81627" rIns="163251" bIns="81627" anchor="ctr"/>
          <a:lstStyle/>
          <a:p>
            <a:pPr algn="ctr" defTabSz="612197">
              <a:defRPr/>
            </a:pPr>
            <a:r>
              <a:rPr lang="en-US" sz="8000" dirty="0">
                <a:solidFill>
                  <a:srgbClr val="00FF00"/>
                </a:solidFill>
                <a:effectLst>
                  <a:outerShdw blurRad="38100" dist="38100" dir="2700000" algn="tl">
                    <a:srgbClr val="000000"/>
                  </a:outerShdw>
                </a:effectLst>
                <a:latin typeface=".VnArial" pitchFamily="34" charset="0"/>
              </a:rPr>
              <a:t>1</a:t>
            </a:r>
            <a:r>
              <a:rPr lang="vi-VN" sz="8000" dirty="0">
                <a:solidFill>
                  <a:srgbClr val="00FF00"/>
                </a:solidFill>
                <a:effectLst>
                  <a:outerShdw blurRad="38100" dist="38100" dir="2700000" algn="tl">
                    <a:srgbClr val="000000"/>
                  </a:outerShdw>
                </a:effectLst>
                <a:latin typeface=".VnArial" pitchFamily="34" charset="0"/>
              </a:rPr>
              <a:t>8</a:t>
            </a:r>
            <a:endParaRPr lang="en-US" sz="8000" dirty="0">
              <a:solidFill>
                <a:srgbClr val="00FF00"/>
              </a:solidFill>
              <a:effectLst>
                <a:outerShdw blurRad="38100" dist="38100" dir="2700000" algn="tl">
                  <a:srgbClr val="000000"/>
                </a:outerShdw>
              </a:effectLst>
              <a:latin typeface=".VnArial" pitchFamily="34" charset="0"/>
            </a:endParaRPr>
          </a:p>
        </p:txBody>
      </p:sp>
      <p:sp>
        <p:nvSpPr>
          <p:cNvPr id="26" name="Oval 35"/>
          <p:cNvSpPr>
            <a:spLocks noChangeArrowheads="1"/>
          </p:cNvSpPr>
          <p:nvPr/>
        </p:nvSpPr>
        <p:spPr bwMode="auto">
          <a:xfrm>
            <a:off x="14977646" y="8608868"/>
            <a:ext cx="2133600" cy="685800"/>
          </a:xfrm>
          <a:prstGeom prst="ellipse">
            <a:avLst/>
          </a:prstGeom>
          <a:solidFill>
            <a:srgbClr val="800000"/>
          </a:solidFill>
          <a:ln w="635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63251" tIns="81627" rIns="163251" bIns="81627" anchor="ctr"/>
          <a:lstStyle/>
          <a:p>
            <a:pPr algn="ctr" defTabSz="612197">
              <a:defRPr/>
            </a:pPr>
            <a:r>
              <a:rPr lang="en-US" sz="8000" dirty="0">
                <a:solidFill>
                  <a:srgbClr val="00FF00"/>
                </a:solidFill>
                <a:effectLst>
                  <a:outerShdw blurRad="38100" dist="38100" dir="2700000" algn="tl">
                    <a:srgbClr val="000000"/>
                  </a:outerShdw>
                </a:effectLst>
                <a:latin typeface=".VnArial" pitchFamily="34" charset="0"/>
              </a:rPr>
              <a:t>1</a:t>
            </a:r>
            <a:r>
              <a:rPr lang="vi-VN" sz="8000" dirty="0">
                <a:solidFill>
                  <a:srgbClr val="00FF00"/>
                </a:solidFill>
                <a:effectLst>
                  <a:outerShdw blurRad="38100" dist="38100" dir="2700000" algn="tl">
                    <a:srgbClr val="000000"/>
                  </a:outerShdw>
                </a:effectLst>
                <a:latin typeface=".VnArial" pitchFamily="34" charset="0"/>
              </a:rPr>
              <a:t>7</a:t>
            </a:r>
            <a:endParaRPr lang="en-US" sz="8000" dirty="0">
              <a:solidFill>
                <a:srgbClr val="00FF00"/>
              </a:solidFill>
              <a:effectLst>
                <a:outerShdw blurRad="38100" dist="38100" dir="2700000" algn="tl">
                  <a:srgbClr val="000000"/>
                </a:outerShdw>
              </a:effectLst>
              <a:latin typeface=".VnArial" pitchFamily="34" charset="0"/>
            </a:endParaRPr>
          </a:p>
        </p:txBody>
      </p:sp>
      <p:sp>
        <p:nvSpPr>
          <p:cNvPr id="27" name="Oval 35"/>
          <p:cNvSpPr>
            <a:spLocks noChangeArrowheads="1"/>
          </p:cNvSpPr>
          <p:nvPr/>
        </p:nvSpPr>
        <p:spPr bwMode="auto">
          <a:xfrm>
            <a:off x="14728992" y="8489471"/>
            <a:ext cx="2133600" cy="685800"/>
          </a:xfrm>
          <a:prstGeom prst="ellipse">
            <a:avLst/>
          </a:prstGeom>
          <a:solidFill>
            <a:srgbClr val="800000"/>
          </a:solidFill>
          <a:ln w="635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63251" tIns="81627" rIns="163251" bIns="81627" anchor="ctr"/>
          <a:lstStyle/>
          <a:p>
            <a:pPr algn="ctr" defTabSz="612197">
              <a:defRPr/>
            </a:pPr>
            <a:r>
              <a:rPr lang="en-US" sz="8000" dirty="0">
                <a:solidFill>
                  <a:srgbClr val="00FF00"/>
                </a:solidFill>
                <a:effectLst>
                  <a:outerShdw blurRad="38100" dist="38100" dir="2700000" algn="tl">
                    <a:srgbClr val="000000"/>
                  </a:outerShdw>
                </a:effectLst>
                <a:latin typeface=".VnArial" pitchFamily="34" charset="0"/>
              </a:rPr>
              <a:t>1</a:t>
            </a:r>
            <a:r>
              <a:rPr lang="vi-VN" sz="8000" dirty="0">
                <a:solidFill>
                  <a:srgbClr val="00FF00"/>
                </a:solidFill>
                <a:effectLst>
                  <a:outerShdw blurRad="38100" dist="38100" dir="2700000" algn="tl">
                    <a:srgbClr val="000000"/>
                  </a:outerShdw>
                </a:effectLst>
                <a:latin typeface=".VnArial" pitchFamily="34" charset="0"/>
              </a:rPr>
              <a:t>6</a:t>
            </a:r>
            <a:endParaRPr lang="en-US" sz="8000" dirty="0">
              <a:solidFill>
                <a:srgbClr val="00FF00"/>
              </a:solidFill>
              <a:effectLst>
                <a:outerShdw blurRad="38100" dist="38100" dir="2700000" algn="tl">
                  <a:srgbClr val="000000"/>
                </a:outerShdw>
              </a:effectLst>
              <a:latin typeface=".VnArial" pitchFamily="34" charset="0"/>
            </a:endParaRPr>
          </a:p>
        </p:txBody>
      </p:sp>
      <p:sp>
        <p:nvSpPr>
          <p:cNvPr id="32" name="Oval 35"/>
          <p:cNvSpPr>
            <a:spLocks noChangeArrowheads="1"/>
          </p:cNvSpPr>
          <p:nvPr/>
        </p:nvSpPr>
        <p:spPr bwMode="auto">
          <a:xfrm>
            <a:off x="14728992" y="8608868"/>
            <a:ext cx="2133600" cy="685800"/>
          </a:xfrm>
          <a:prstGeom prst="ellipse">
            <a:avLst/>
          </a:prstGeom>
          <a:solidFill>
            <a:srgbClr val="800000"/>
          </a:solidFill>
          <a:ln w="635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63251" tIns="81627" rIns="163251" bIns="81627" anchor="ctr"/>
          <a:lstStyle/>
          <a:p>
            <a:pPr algn="ctr" defTabSz="612197">
              <a:defRPr/>
            </a:pPr>
            <a:r>
              <a:rPr lang="en-US" sz="8000" dirty="0">
                <a:solidFill>
                  <a:srgbClr val="00FF00"/>
                </a:solidFill>
                <a:effectLst>
                  <a:outerShdw blurRad="38100" dist="38100" dir="2700000" algn="tl">
                    <a:srgbClr val="000000"/>
                  </a:outerShdw>
                </a:effectLst>
                <a:latin typeface=".VnArial" pitchFamily="34" charset="0"/>
              </a:rPr>
              <a:t>1</a:t>
            </a:r>
            <a:r>
              <a:rPr lang="vi-VN" sz="8000" dirty="0">
                <a:solidFill>
                  <a:srgbClr val="00FF00"/>
                </a:solidFill>
                <a:effectLst>
                  <a:outerShdw blurRad="38100" dist="38100" dir="2700000" algn="tl">
                    <a:srgbClr val="000000"/>
                  </a:outerShdw>
                </a:effectLst>
                <a:latin typeface=".VnArial" pitchFamily="34" charset="0"/>
              </a:rPr>
              <a:t>5</a:t>
            </a:r>
            <a:endParaRPr lang="en-US" sz="8000" dirty="0">
              <a:solidFill>
                <a:srgbClr val="00FF00"/>
              </a:solidFill>
              <a:effectLst>
                <a:outerShdw blurRad="38100" dist="38100" dir="2700000" algn="tl">
                  <a:srgbClr val="000000"/>
                </a:outerShdw>
              </a:effectLst>
              <a:latin typeface=".VnArial" pitchFamily="34" charset="0"/>
            </a:endParaRPr>
          </a:p>
        </p:txBody>
      </p:sp>
      <p:sp>
        <p:nvSpPr>
          <p:cNvPr id="33" name="Oval 35"/>
          <p:cNvSpPr>
            <a:spLocks noChangeArrowheads="1"/>
          </p:cNvSpPr>
          <p:nvPr/>
        </p:nvSpPr>
        <p:spPr bwMode="auto">
          <a:xfrm>
            <a:off x="14728992" y="8608868"/>
            <a:ext cx="2133600" cy="685800"/>
          </a:xfrm>
          <a:prstGeom prst="ellipse">
            <a:avLst/>
          </a:prstGeom>
          <a:solidFill>
            <a:srgbClr val="800000"/>
          </a:solidFill>
          <a:ln w="635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63251" tIns="81627" rIns="163251" bIns="81627" anchor="ctr"/>
          <a:lstStyle/>
          <a:p>
            <a:pPr algn="ctr" defTabSz="612197">
              <a:defRPr/>
            </a:pPr>
            <a:r>
              <a:rPr lang="en-US" sz="8000" dirty="0">
                <a:solidFill>
                  <a:srgbClr val="00FF00"/>
                </a:solidFill>
                <a:effectLst>
                  <a:outerShdw blurRad="38100" dist="38100" dir="2700000" algn="tl">
                    <a:srgbClr val="000000"/>
                  </a:outerShdw>
                </a:effectLst>
                <a:latin typeface=".VnArial" pitchFamily="34" charset="0"/>
              </a:rPr>
              <a:t>1</a:t>
            </a:r>
            <a:r>
              <a:rPr lang="vi-VN" sz="8000" dirty="0">
                <a:solidFill>
                  <a:srgbClr val="00FF00"/>
                </a:solidFill>
                <a:effectLst>
                  <a:outerShdw blurRad="38100" dist="38100" dir="2700000" algn="tl">
                    <a:srgbClr val="000000"/>
                  </a:outerShdw>
                </a:effectLst>
                <a:latin typeface=".VnArial" pitchFamily="34" charset="0"/>
              </a:rPr>
              <a:t>4</a:t>
            </a:r>
            <a:endParaRPr lang="en-US" sz="8000" dirty="0">
              <a:solidFill>
                <a:srgbClr val="00FF00"/>
              </a:solidFill>
              <a:effectLst>
                <a:outerShdw blurRad="38100" dist="38100" dir="2700000" algn="tl">
                  <a:srgbClr val="000000"/>
                </a:outerShdw>
              </a:effectLst>
              <a:latin typeface=".VnArial" pitchFamily="34" charset="0"/>
            </a:endParaRPr>
          </a:p>
        </p:txBody>
      </p:sp>
      <p:sp>
        <p:nvSpPr>
          <p:cNvPr id="34" name="Oval 35"/>
          <p:cNvSpPr>
            <a:spLocks noChangeArrowheads="1"/>
          </p:cNvSpPr>
          <p:nvPr/>
        </p:nvSpPr>
        <p:spPr bwMode="auto">
          <a:xfrm>
            <a:off x="14720972" y="8574882"/>
            <a:ext cx="2133600" cy="685800"/>
          </a:xfrm>
          <a:prstGeom prst="ellipse">
            <a:avLst/>
          </a:prstGeom>
          <a:solidFill>
            <a:srgbClr val="800000"/>
          </a:solidFill>
          <a:ln w="635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63251" tIns="81627" rIns="163251" bIns="81627" anchor="ctr"/>
          <a:lstStyle/>
          <a:p>
            <a:pPr algn="ctr" defTabSz="612197">
              <a:defRPr/>
            </a:pPr>
            <a:r>
              <a:rPr lang="en-US" sz="8000" dirty="0">
                <a:solidFill>
                  <a:srgbClr val="00FF00"/>
                </a:solidFill>
                <a:effectLst>
                  <a:outerShdw blurRad="38100" dist="38100" dir="2700000" algn="tl">
                    <a:srgbClr val="000000"/>
                  </a:outerShdw>
                </a:effectLst>
                <a:latin typeface=".VnArial" pitchFamily="34" charset="0"/>
              </a:rPr>
              <a:t>1</a:t>
            </a:r>
            <a:r>
              <a:rPr lang="vi-VN" sz="8000" dirty="0">
                <a:solidFill>
                  <a:srgbClr val="00FF00"/>
                </a:solidFill>
                <a:effectLst>
                  <a:outerShdw blurRad="38100" dist="38100" dir="2700000" algn="tl">
                    <a:srgbClr val="000000"/>
                  </a:outerShdw>
                </a:effectLst>
                <a:latin typeface=".VnArial" pitchFamily="34" charset="0"/>
              </a:rPr>
              <a:t>3</a:t>
            </a:r>
            <a:endParaRPr lang="en-US" sz="8000" dirty="0">
              <a:solidFill>
                <a:srgbClr val="00FF00"/>
              </a:solidFill>
              <a:effectLst>
                <a:outerShdw blurRad="38100" dist="38100" dir="2700000" algn="tl">
                  <a:srgbClr val="000000"/>
                </a:outerShdw>
              </a:effectLst>
              <a:latin typeface=".VnArial" pitchFamily="34" charset="0"/>
            </a:endParaRPr>
          </a:p>
        </p:txBody>
      </p:sp>
      <p:sp>
        <p:nvSpPr>
          <p:cNvPr id="36" name="Oval 35"/>
          <p:cNvSpPr>
            <a:spLocks noChangeArrowheads="1"/>
          </p:cNvSpPr>
          <p:nvPr/>
        </p:nvSpPr>
        <p:spPr bwMode="auto">
          <a:xfrm>
            <a:off x="14707268" y="8580866"/>
            <a:ext cx="2133600" cy="685800"/>
          </a:xfrm>
          <a:prstGeom prst="ellipse">
            <a:avLst/>
          </a:prstGeom>
          <a:solidFill>
            <a:srgbClr val="800000"/>
          </a:solidFill>
          <a:ln w="635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63251" tIns="81627" rIns="163251" bIns="81627" anchor="ctr"/>
          <a:lstStyle/>
          <a:p>
            <a:pPr algn="ctr" defTabSz="612197">
              <a:defRPr/>
            </a:pPr>
            <a:r>
              <a:rPr lang="en-US" sz="8000" dirty="0">
                <a:solidFill>
                  <a:srgbClr val="00FF00"/>
                </a:solidFill>
                <a:effectLst>
                  <a:outerShdw blurRad="38100" dist="38100" dir="2700000" algn="tl">
                    <a:srgbClr val="000000"/>
                  </a:outerShdw>
                </a:effectLst>
                <a:latin typeface=".VnArial" pitchFamily="34" charset="0"/>
              </a:rPr>
              <a:t>1</a:t>
            </a:r>
            <a:r>
              <a:rPr lang="vi-VN" sz="8000" dirty="0">
                <a:solidFill>
                  <a:srgbClr val="00FF00"/>
                </a:solidFill>
                <a:effectLst>
                  <a:outerShdw blurRad="38100" dist="38100" dir="2700000" algn="tl">
                    <a:srgbClr val="000000"/>
                  </a:outerShdw>
                </a:effectLst>
                <a:latin typeface=".VnArial" pitchFamily="34" charset="0"/>
              </a:rPr>
              <a:t>2</a:t>
            </a:r>
            <a:endParaRPr lang="en-US" sz="8000" dirty="0">
              <a:solidFill>
                <a:srgbClr val="00FF00"/>
              </a:solidFill>
              <a:effectLst>
                <a:outerShdw blurRad="38100" dist="38100" dir="2700000" algn="tl">
                  <a:srgbClr val="000000"/>
                </a:outerShdw>
              </a:effectLst>
              <a:latin typeface=".VnArial" pitchFamily="34" charset="0"/>
            </a:endParaRPr>
          </a:p>
        </p:txBody>
      </p:sp>
      <p:sp>
        <p:nvSpPr>
          <p:cNvPr id="47" name="Oval 46"/>
          <p:cNvSpPr>
            <a:spLocks noChangeArrowheads="1"/>
          </p:cNvSpPr>
          <p:nvPr/>
        </p:nvSpPr>
        <p:spPr bwMode="auto">
          <a:xfrm>
            <a:off x="14636750" y="8597612"/>
            <a:ext cx="2133600" cy="685800"/>
          </a:xfrm>
          <a:prstGeom prst="ellipse">
            <a:avLst/>
          </a:prstGeom>
          <a:solidFill>
            <a:srgbClr val="800000"/>
          </a:solidFill>
          <a:ln w="635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63251" tIns="81627" rIns="163251" bIns="81627" anchor="ctr"/>
          <a:lstStyle/>
          <a:p>
            <a:pPr algn="ctr" defTabSz="612197">
              <a:defRPr/>
            </a:pPr>
            <a:r>
              <a:rPr lang="en-US" sz="8000" dirty="0">
                <a:solidFill>
                  <a:srgbClr val="00FF00"/>
                </a:solidFill>
                <a:effectLst>
                  <a:outerShdw blurRad="38100" dist="38100" dir="2700000" algn="tl">
                    <a:srgbClr val="000000"/>
                  </a:outerShdw>
                </a:effectLst>
                <a:latin typeface=".VnArial" pitchFamily="34" charset="0"/>
              </a:rPr>
              <a:t>1</a:t>
            </a:r>
            <a:r>
              <a:rPr lang="vi-VN" sz="8000" dirty="0">
                <a:solidFill>
                  <a:srgbClr val="00FF00"/>
                </a:solidFill>
                <a:effectLst>
                  <a:outerShdw blurRad="38100" dist="38100" dir="2700000" algn="tl">
                    <a:srgbClr val="000000"/>
                  </a:outerShdw>
                </a:effectLst>
                <a:latin typeface=".VnArial" pitchFamily="34" charset="0"/>
              </a:rPr>
              <a:t>1</a:t>
            </a:r>
            <a:endParaRPr lang="en-US" sz="8000" dirty="0">
              <a:solidFill>
                <a:srgbClr val="00FF00"/>
              </a:solidFill>
              <a:effectLst>
                <a:outerShdw blurRad="38100" dist="38100" dir="2700000" algn="tl">
                  <a:srgbClr val="000000"/>
                </a:outerShdw>
              </a:effectLst>
              <a:latin typeface=".VnArial" pitchFamily="34" charset="0"/>
            </a:endParaRPr>
          </a:p>
        </p:txBody>
      </p:sp>
      <p:sp>
        <p:nvSpPr>
          <p:cNvPr id="48" name="Oval 47"/>
          <p:cNvSpPr>
            <a:spLocks noChangeArrowheads="1"/>
          </p:cNvSpPr>
          <p:nvPr/>
        </p:nvSpPr>
        <p:spPr bwMode="auto">
          <a:xfrm>
            <a:off x="14733003" y="8696039"/>
            <a:ext cx="2133600" cy="685800"/>
          </a:xfrm>
          <a:prstGeom prst="ellipse">
            <a:avLst/>
          </a:prstGeom>
          <a:solidFill>
            <a:srgbClr val="800000"/>
          </a:solidFill>
          <a:ln w="635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63251" tIns="81627" rIns="163251" bIns="81627" anchor="ctr"/>
          <a:lstStyle/>
          <a:p>
            <a:pPr algn="ctr" defTabSz="612197">
              <a:defRPr/>
            </a:pPr>
            <a:r>
              <a:rPr lang="vi-VN" sz="8000" dirty="0">
                <a:solidFill>
                  <a:srgbClr val="00FF00"/>
                </a:solidFill>
                <a:effectLst>
                  <a:outerShdw blurRad="38100" dist="38100" dir="2700000" algn="tl">
                    <a:srgbClr val="000000"/>
                  </a:outerShdw>
                </a:effectLst>
                <a:latin typeface=".VnArial" pitchFamily="34" charset="0"/>
              </a:rPr>
              <a:t>20</a:t>
            </a:r>
            <a:endParaRPr lang="en-US" sz="8000" dirty="0">
              <a:solidFill>
                <a:srgbClr val="00FF00"/>
              </a:solidFill>
              <a:effectLst>
                <a:outerShdw blurRad="38100" dist="38100" dir="2700000" algn="tl">
                  <a:srgbClr val="000000"/>
                </a:outerShdw>
              </a:effectLst>
              <a:latin typeface=".VnArial" pitchFamily="34" charset="0"/>
            </a:endParaRPr>
          </a:p>
        </p:txBody>
      </p:sp>
      <p:pic>
        <p:nvPicPr>
          <p:cNvPr id="25" name="Picture 10">
            <a:extLst>
              <a:ext uri="{FF2B5EF4-FFF2-40B4-BE49-F238E27FC236}">
                <a16:creationId xmlns:a16="http://schemas.microsoft.com/office/drawing/2014/main" id="{6B081ED4-1B54-9261-C7A1-3190E347D47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1091452">
            <a:off x="140609" y="8800523"/>
            <a:ext cx="2220702" cy="1280136"/>
          </a:xfrm>
          <a:prstGeom prst="rect">
            <a:avLst/>
          </a:prstGeom>
        </p:spPr>
      </p:pic>
      <p:sp>
        <p:nvSpPr>
          <p:cNvPr id="5" name="TextBox 4"/>
          <p:cNvSpPr txBox="1"/>
          <p:nvPr/>
        </p:nvSpPr>
        <p:spPr>
          <a:xfrm>
            <a:off x="868788" y="376761"/>
            <a:ext cx="16537547" cy="7617456"/>
          </a:xfrm>
          <a:prstGeom prst="rect">
            <a:avLst/>
          </a:prstGeom>
          <a:noFill/>
        </p:spPr>
        <p:txBody>
          <a:bodyPr wrap="square" lIns="137147" tIns="68573" rIns="137147" bIns="68573" rtlCol="0">
            <a:spAutoFit/>
          </a:bodyPr>
          <a:lstStyle/>
          <a:p>
            <a:r>
              <a:rPr lang="en-US" sz="5400" b="1" dirty="0" err="1">
                <a:latin typeface="Times New Roman" pitchFamily="18" charset="0"/>
                <a:cs typeface="Times New Roman" pitchFamily="18" charset="0"/>
              </a:rPr>
              <a:t>Câu</a:t>
            </a:r>
            <a:r>
              <a:rPr lang="en-US" sz="5400" b="1" dirty="0">
                <a:latin typeface="Times New Roman" pitchFamily="18" charset="0"/>
                <a:cs typeface="Times New Roman" pitchFamily="18" charset="0"/>
              </a:rPr>
              <a:t> 1</a:t>
            </a:r>
            <a:r>
              <a:rPr lang="vi-VN" sz="5400" b="1" dirty="0">
                <a:latin typeface="Times New Roman" pitchFamily="18" charset="0"/>
                <a:cs typeface="Times New Roman" pitchFamily="18" charset="0"/>
              </a:rPr>
              <a:t>. </a:t>
            </a:r>
            <a:r>
              <a:rPr lang="vi-VN" sz="5400" dirty="0">
                <a:latin typeface="Times New Roman" pitchFamily="18" charset="0"/>
                <a:cs typeface="Times New Roman" pitchFamily="18" charset="0"/>
              </a:rPr>
              <a:t>Chọn câu sai trong các câu sau:</a:t>
            </a:r>
            <a:endParaRPr lang="en-US" sz="5400" dirty="0">
              <a:latin typeface="Times New Roman" pitchFamily="18" charset="0"/>
              <a:cs typeface="Times New Roman" pitchFamily="18" charset="0"/>
            </a:endParaRPr>
          </a:p>
          <a:p>
            <a:r>
              <a:rPr lang="en-US" sz="5400" dirty="0">
                <a:latin typeface="Times New Roman" pitchFamily="18" charset="0"/>
                <a:cs typeface="Times New Roman" pitchFamily="18" charset="0"/>
              </a:rPr>
              <a:t>A. </a:t>
            </a:r>
            <a:r>
              <a:rPr lang="vi-VN" sz="5400" dirty="0">
                <a:latin typeface="Times New Roman" pitchFamily="18" charset="0"/>
                <a:cs typeface="Times New Roman" pitchFamily="18" charset="0"/>
              </a:rPr>
              <a:t> Em có thể dùng ngôn ngữ lập trình Scratch để diễn tả từng bước thực hiện một trò chơi trên máy tính.</a:t>
            </a:r>
            <a:endParaRPr lang="en-US" sz="5400" dirty="0">
              <a:latin typeface="Times New Roman" pitchFamily="18" charset="0"/>
              <a:cs typeface="Times New Roman" pitchFamily="18" charset="0"/>
            </a:endParaRPr>
          </a:p>
          <a:p>
            <a:r>
              <a:rPr lang="en-US" sz="5400" dirty="0">
                <a:latin typeface="Times New Roman" pitchFamily="18" charset="0"/>
                <a:cs typeface="Times New Roman" pitchFamily="18" charset="0"/>
              </a:rPr>
              <a:t>B. </a:t>
            </a:r>
            <a:r>
              <a:rPr lang="vi-VN" sz="5400" dirty="0">
                <a:latin typeface="Times New Roman" pitchFamily="18" charset="0"/>
                <a:cs typeface="Times New Roman" pitchFamily="18" charset="0"/>
              </a:rPr>
              <a:t>Các câu lệnh của Scratch được sắp xếp theo một thứ tự nhất định tạo thành một chương trình máy tính.</a:t>
            </a:r>
            <a:endParaRPr lang="en-US" sz="5400" dirty="0">
              <a:latin typeface="Times New Roman" pitchFamily="18" charset="0"/>
              <a:cs typeface="Times New Roman" pitchFamily="18" charset="0"/>
            </a:endParaRPr>
          </a:p>
          <a:p>
            <a:r>
              <a:rPr lang="en-US" sz="5400" dirty="0">
                <a:latin typeface="Times New Roman" pitchFamily="18" charset="0"/>
                <a:cs typeface="Times New Roman" pitchFamily="18" charset="0"/>
              </a:rPr>
              <a:t>C. </a:t>
            </a:r>
            <a:r>
              <a:rPr lang="vi-VN" sz="5400" dirty="0">
                <a:latin typeface="Times New Roman" pitchFamily="18" charset="0"/>
                <a:cs typeface="Times New Roman" pitchFamily="18" charset="0"/>
              </a:rPr>
              <a:t>Máy tính không thể thực hiện trò chơi.</a:t>
            </a:r>
            <a:endParaRPr lang="en-US" sz="5400" dirty="0">
              <a:latin typeface="Times New Roman" pitchFamily="18" charset="0"/>
              <a:cs typeface="Times New Roman" pitchFamily="18" charset="0"/>
            </a:endParaRPr>
          </a:p>
          <a:p>
            <a:r>
              <a:rPr lang="en-US" sz="5400" dirty="0">
                <a:latin typeface="Times New Roman" pitchFamily="18" charset="0"/>
                <a:cs typeface="Times New Roman" pitchFamily="18" charset="0"/>
              </a:rPr>
              <a:t>D.</a:t>
            </a:r>
            <a:r>
              <a:rPr lang="vi-VN" sz="5400" dirty="0">
                <a:latin typeface="Times New Roman" pitchFamily="18" charset="0"/>
                <a:cs typeface="Times New Roman" pitchFamily="18" charset="0"/>
              </a:rPr>
              <a:t> Trong Scratch các lệnh của máy tính có </a:t>
            </a:r>
            <a:r>
              <a:rPr lang="vi-VN" sz="5400" dirty="0">
                <a:latin typeface="+mj-lt"/>
                <a:cs typeface="Times New Roman" pitchFamily="18" charset="0"/>
              </a:rPr>
              <a:t>thể </a:t>
            </a:r>
            <a:r>
              <a:rPr lang="vi-VN" sz="5400" dirty="0">
                <a:latin typeface="+mj-lt"/>
              </a:rPr>
              <a:t>được thể hiện bằng ngôn ngữ tiếng Việt.</a:t>
            </a:r>
            <a:endParaRPr lang="en-US" sz="5400" dirty="0">
              <a:latin typeface="+mj-lt"/>
            </a:endParaRPr>
          </a:p>
          <a:p>
            <a:endParaRPr lang="en-US" sz="5400" dirty="0">
              <a:latin typeface="Times New Roman" pitchFamily="18" charset="0"/>
              <a:cs typeface="Times New Roman" pitchFamily="18" charset="0"/>
            </a:endParaRPr>
          </a:p>
        </p:txBody>
      </p:sp>
    </p:spTree>
    <p:extLst>
      <p:ext uri="{BB962C8B-B14F-4D97-AF65-F5344CB8AC3E}">
        <p14:creationId xmlns:p14="http://schemas.microsoft.com/office/powerpoint/2010/main" val="3615578031"/>
      </p:ext>
    </p:extLst>
  </p:cSld>
  <p:clrMapOvr>
    <a:masterClrMapping/>
  </p:clrMapOvr>
  <p:transition spd="med">
    <p:wheel spokes="3"/>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1" presetClass="entr" presetSubtype="0" fill="hold" grpId="0" nodeType="clickEffect">
                                  <p:stCondLst>
                                    <p:cond delay="0"/>
                                  </p:stCondLst>
                                  <p:childTnLst>
                                    <p:set>
                                      <p:cBhvr>
                                        <p:cTn id="6" dur="1000">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ding.wav"/>
                                        </p:tgtEl>
                                      </p:cMediaNode>
                                    </p:audio>
                                  </p:subTnLst>
                                </p:cTn>
                              </p:par>
                            </p:childTnLst>
                          </p:cTn>
                        </p:par>
                        <p:par>
                          <p:cTn id="7" fill="hold">
                            <p:stCondLst>
                              <p:cond delay="1000"/>
                            </p:stCondLst>
                            <p:childTnLst>
                              <p:par>
                                <p:cTn id="8" presetID="11" presetClass="entr" presetSubtype="0" fill="hold" grpId="0" nodeType="afterEffect">
                                  <p:stCondLst>
                                    <p:cond delay="0"/>
                                  </p:stCondLst>
                                  <p:childTnLst>
                                    <p:set>
                                      <p:cBhvr>
                                        <p:cTn id="9" dur="1000">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2" name="ding.wav"/>
                                        </p:tgtEl>
                                      </p:cMediaNode>
                                    </p:audio>
                                  </p:subTnLst>
                                </p:cTn>
                              </p:par>
                            </p:childTnLst>
                          </p:cTn>
                        </p:par>
                        <p:par>
                          <p:cTn id="10" fill="hold">
                            <p:stCondLst>
                              <p:cond delay="2000"/>
                            </p:stCondLst>
                            <p:childTnLst>
                              <p:par>
                                <p:cTn id="11" presetID="11" presetClass="entr" presetSubtype="0" fill="hold" grpId="0" nodeType="afterEffect">
                                  <p:stCondLst>
                                    <p:cond delay="0"/>
                                  </p:stCondLst>
                                  <p:childTnLst>
                                    <p:set>
                                      <p:cBhvr>
                                        <p:cTn id="12" dur="1000">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2" name="ding.wav"/>
                                        </p:tgtEl>
                                      </p:cMediaNode>
                                    </p:audio>
                                  </p:subTnLst>
                                </p:cTn>
                              </p:par>
                            </p:childTnLst>
                          </p:cTn>
                        </p:par>
                        <p:par>
                          <p:cTn id="13" fill="hold">
                            <p:stCondLst>
                              <p:cond delay="3000"/>
                            </p:stCondLst>
                            <p:childTnLst>
                              <p:par>
                                <p:cTn id="14" presetID="11" presetClass="entr" presetSubtype="0" fill="hold" grpId="0" nodeType="afterEffect">
                                  <p:stCondLst>
                                    <p:cond delay="0"/>
                                  </p:stCondLst>
                                  <p:childTnLst>
                                    <p:set>
                                      <p:cBhvr>
                                        <p:cTn id="15" dur="1000">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2" name="ding.wav"/>
                                        </p:tgtEl>
                                      </p:cMediaNode>
                                    </p:audio>
                                  </p:subTnLst>
                                </p:cTn>
                              </p:par>
                            </p:childTnLst>
                          </p:cTn>
                        </p:par>
                        <p:par>
                          <p:cTn id="16" fill="hold">
                            <p:stCondLst>
                              <p:cond delay="4000"/>
                            </p:stCondLst>
                            <p:childTnLst>
                              <p:par>
                                <p:cTn id="17" presetID="11" presetClass="entr" presetSubtype="0" fill="hold" grpId="0" nodeType="afterEffect">
                                  <p:stCondLst>
                                    <p:cond delay="0"/>
                                  </p:stCondLst>
                                  <p:childTnLst>
                                    <p:set>
                                      <p:cBhvr>
                                        <p:cTn id="18" dur="1000">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ding.wav"/>
                                        </p:tgtEl>
                                      </p:cMediaNode>
                                    </p:audio>
                                  </p:subTnLst>
                                </p:cTn>
                              </p:par>
                            </p:childTnLst>
                          </p:cTn>
                        </p:par>
                        <p:par>
                          <p:cTn id="19" fill="hold">
                            <p:stCondLst>
                              <p:cond delay="5000"/>
                            </p:stCondLst>
                            <p:childTnLst>
                              <p:par>
                                <p:cTn id="20" presetID="11" presetClass="entr" presetSubtype="0" fill="hold" grpId="0" nodeType="afterEffect">
                                  <p:stCondLst>
                                    <p:cond delay="0"/>
                                  </p:stCondLst>
                                  <p:childTnLst>
                                    <p:set>
                                      <p:cBhvr>
                                        <p:cTn id="21" dur="1000">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2" name="ding.wav"/>
                                        </p:tgtEl>
                                      </p:cMediaNode>
                                    </p:audio>
                                  </p:subTnLst>
                                </p:cTn>
                              </p:par>
                            </p:childTnLst>
                          </p:cTn>
                        </p:par>
                        <p:par>
                          <p:cTn id="22" fill="hold">
                            <p:stCondLst>
                              <p:cond delay="6000"/>
                            </p:stCondLst>
                            <p:childTnLst>
                              <p:par>
                                <p:cTn id="23" presetID="11" presetClass="entr" presetSubtype="0" fill="hold" grpId="0" nodeType="afterEffect">
                                  <p:stCondLst>
                                    <p:cond delay="0"/>
                                  </p:stCondLst>
                                  <p:childTnLst>
                                    <p:set>
                                      <p:cBhvr>
                                        <p:cTn id="24" dur="1000">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2" name="ding.wav"/>
                                        </p:tgtEl>
                                      </p:cMediaNode>
                                    </p:audio>
                                  </p:subTnLst>
                                </p:cTn>
                              </p:par>
                            </p:childTnLst>
                          </p:cTn>
                        </p:par>
                        <p:par>
                          <p:cTn id="25" fill="hold">
                            <p:stCondLst>
                              <p:cond delay="7000"/>
                            </p:stCondLst>
                            <p:childTnLst>
                              <p:par>
                                <p:cTn id="26" presetID="11" presetClass="entr" presetSubtype="0" fill="hold" grpId="0" nodeType="afterEffect">
                                  <p:stCondLst>
                                    <p:cond delay="0"/>
                                  </p:stCondLst>
                                  <p:childTnLst>
                                    <p:set>
                                      <p:cBhvr>
                                        <p:cTn id="27" dur="1000">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2" name="ding.wav"/>
                                        </p:tgtEl>
                                      </p:cMediaNode>
                                    </p:audio>
                                  </p:subTnLst>
                                </p:cTn>
                              </p:par>
                            </p:childTnLst>
                          </p:cTn>
                        </p:par>
                        <p:par>
                          <p:cTn id="28" fill="hold">
                            <p:stCondLst>
                              <p:cond delay="8000"/>
                            </p:stCondLst>
                            <p:childTnLst>
                              <p:par>
                                <p:cTn id="29" presetID="11" presetClass="entr" presetSubtype="0" fill="hold" grpId="0" nodeType="afterEffect">
                                  <p:stCondLst>
                                    <p:cond delay="0"/>
                                  </p:stCondLst>
                                  <p:childTnLst>
                                    <p:set>
                                      <p:cBhvr>
                                        <p:cTn id="30" dur="1000">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ding.wav"/>
                                        </p:tgtEl>
                                      </p:cMediaNode>
                                    </p:audio>
                                  </p:subTnLst>
                                </p:cTn>
                              </p:par>
                            </p:childTnLst>
                          </p:cTn>
                        </p:par>
                        <p:par>
                          <p:cTn id="31" fill="hold">
                            <p:stCondLst>
                              <p:cond delay="9000"/>
                            </p:stCondLst>
                            <p:childTnLst>
                              <p:par>
                                <p:cTn id="32" presetID="11" presetClass="entr" presetSubtype="0" fill="hold" grpId="0" nodeType="afterEffect">
                                  <p:stCondLst>
                                    <p:cond delay="0"/>
                                  </p:stCondLst>
                                  <p:childTnLst>
                                    <p:set>
                                      <p:cBhvr>
                                        <p:cTn id="33" dur="1000">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2" name="ding.wav"/>
                                        </p:tgtEl>
                                      </p:cMediaNode>
                                    </p:audio>
                                  </p:subTnLst>
                                </p:cTn>
                              </p:par>
                            </p:childTnLst>
                          </p:cTn>
                        </p:par>
                        <p:par>
                          <p:cTn id="34" fill="hold">
                            <p:stCondLst>
                              <p:cond delay="10000"/>
                            </p:stCondLst>
                            <p:childTnLst>
                              <p:par>
                                <p:cTn id="35" presetID="11" presetClass="entr" presetSubtype="0" fill="hold" grpId="0" nodeType="afterEffect">
                                  <p:stCondLst>
                                    <p:cond delay="0"/>
                                  </p:stCondLst>
                                  <p:childTnLst>
                                    <p:set>
                                      <p:cBhvr>
                                        <p:cTn id="36" dur="1000">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2" name="ding.wav"/>
                                        </p:tgtEl>
                                      </p:cMediaNode>
                                    </p:audio>
                                  </p:subTnLst>
                                </p:cTn>
                              </p:par>
                            </p:childTnLst>
                          </p:cTn>
                        </p:par>
                        <p:par>
                          <p:cTn id="37" fill="hold" nodeType="afterGroup">
                            <p:stCondLst>
                              <p:cond delay="11000"/>
                            </p:stCondLst>
                            <p:childTnLst>
                              <p:par>
                                <p:cTn id="38" presetID="11" presetClass="entr" presetSubtype="0" fill="hold" grpId="0" nodeType="afterEffect">
                                  <p:stCondLst>
                                    <p:cond delay="0"/>
                                  </p:stCondLst>
                                  <p:childTnLst>
                                    <p:set>
                                      <p:cBhvr>
                                        <p:cTn id="39" dur="1000">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2" name="ding.wav"/>
                                        </p:tgtEl>
                                      </p:cMediaNode>
                                    </p:audio>
                                  </p:subTnLst>
                                </p:cTn>
                              </p:par>
                            </p:childTnLst>
                          </p:cTn>
                        </p:par>
                        <p:par>
                          <p:cTn id="40" fill="hold" nodeType="afterGroup">
                            <p:stCondLst>
                              <p:cond delay="12000"/>
                            </p:stCondLst>
                            <p:childTnLst>
                              <p:par>
                                <p:cTn id="41" presetID="11" presetClass="entr" presetSubtype="0" fill="hold" grpId="0" nodeType="afterEffect">
                                  <p:stCondLst>
                                    <p:cond delay="0"/>
                                  </p:stCondLst>
                                  <p:childTnLst>
                                    <p:set>
                                      <p:cBhvr>
                                        <p:cTn id="42" dur="1000">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2" name="ding.wav"/>
                                        </p:tgtEl>
                                      </p:cMediaNode>
                                    </p:audio>
                                  </p:subTnLst>
                                </p:cTn>
                              </p:par>
                            </p:childTnLst>
                          </p:cTn>
                        </p:par>
                        <p:par>
                          <p:cTn id="43" fill="hold" nodeType="afterGroup">
                            <p:stCondLst>
                              <p:cond delay="13000"/>
                            </p:stCondLst>
                            <p:childTnLst>
                              <p:par>
                                <p:cTn id="44" presetID="11" presetClass="entr" presetSubtype="0" fill="hold" grpId="0" nodeType="afterEffect">
                                  <p:stCondLst>
                                    <p:cond delay="0"/>
                                  </p:stCondLst>
                                  <p:childTnLst>
                                    <p:set>
                                      <p:cBhvr>
                                        <p:cTn id="45" dur="1000">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2" name="ding.wav"/>
                                        </p:tgtEl>
                                      </p:cMediaNode>
                                    </p:audio>
                                  </p:subTnLst>
                                </p:cTn>
                              </p:par>
                            </p:childTnLst>
                          </p:cTn>
                        </p:par>
                        <p:par>
                          <p:cTn id="46" fill="hold" nodeType="afterGroup">
                            <p:stCondLst>
                              <p:cond delay="14000"/>
                            </p:stCondLst>
                            <p:childTnLst>
                              <p:par>
                                <p:cTn id="47" presetID="11" presetClass="entr" presetSubtype="0" fill="hold" grpId="0" nodeType="afterEffect">
                                  <p:stCondLst>
                                    <p:cond delay="0"/>
                                  </p:stCondLst>
                                  <p:childTnLst>
                                    <p:set>
                                      <p:cBhvr>
                                        <p:cTn id="48" dur="1000">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2" name="ding.wav"/>
                                        </p:tgtEl>
                                      </p:cMediaNode>
                                    </p:audio>
                                  </p:subTnLst>
                                </p:cTn>
                              </p:par>
                            </p:childTnLst>
                          </p:cTn>
                        </p:par>
                        <p:par>
                          <p:cTn id="49" fill="hold" nodeType="afterGroup">
                            <p:stCondLst>
                              <p:cond delay="15000"/>
                            </p:stCondLst>
                            <p:childTnLst>
                              <p:par>
                                <p:cTn id="50" presetID="11" presetClass="entr" presetSubtype="0" fill="hold" grpId="0" nodeType="afterEffect">
                                  <p:stCondLst>
                                    <p:cond delay="0"/>
                                  </p:stCondLst>
                                  <p:childTnLst>
                                    <p:set>
                                      <p:cBhvr>
                                        <p:cTn id="51" dur="1000">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2" name="ding.wav"/>
                                        </p:tgtEl>
                                      </p:cMediaNode>
                                    </p:audio>
                                  </p:subTnLst>
                                </p:cTn>
                              </p:par>
                            </p:childTnLst>
                          </p:cTn>
                        </p:par>
                        <p:par>
                          <p:cTn id="52" fill="hold" nodeType="afterGroup">
                            <p:stCondLst>
                              <p:cond delay="16000"/>
                            </p:stCondLst>
                            <p:childTnLst>
                              <p:par>
                                <p:cTn id="53" presetID="11" presetClass="entr" presetSubtype="0" fill="hold" grpId="0" nodeType="afterEffect">
                                  <p:stCondLst>
                                    <p:cond delay="0"/>
                                  </p:stCondLst>
                                  <p:childTnLst>
                                    <p:set>
                                      <p:cBhvr>
                                        <p:cTn id="54" dur="1000">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2" name="ding.wav"/>
                                        </p:tgtEl>
                                      </p:cMediaNode>
                                    </p:audio>
                                  </p:subTnLst>
                                </p:cTn>
                              </p:par>
                            </p:childTnLst>
                          </p:cTn>
                        </p:par>
                        <p:par>
                          <p:cTn id="55" fill="hold" nodeType="afterGroup">
                            <p:stCondLst>
                              <p:cond delay="17000"/>
                            </p:stCondLst>
                            <p:childTnLst>
                              <p:par>
                                <p:cTn id="56" presetID="11" presetClass="entr" presetSubtype="0" fill="hold" grpId="0" nodeType="afterEffect">
                                  <p:stCondLst>
                                    <p:cond delay="0"/>
                                  </p:stCondLst>
                                  <p:childTnLst>
                                    <p:set>
                                      <p:cBhvr>
                                        <p:cTn id="57" dur="1000">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2" name="ding.wav"/>
                                        </p:tgtEl>
                                      </p:cMediaNode>
                                    </p:audio>
                                  </p:subTnLst>
                                </p:cTn>
                              </p:par>
                            </p:childTnLst>
                          </p:cTn>
                        </p:par>
                        <p:par>
                          <p:cTn id="58" fill="hold" nodeType="afterGroup">
                            <p:stCondLst>
                              <p:cond delay="18000"/>
                            </p:stCondLst>
                            <p:childTnLst>
                              <p:par>
                                <p:cTn id="59" presetID="11" presetClass="entr" presetSubtype="0" fill="hold" grpId="0" nodeType="afterEffect">
                                  <p:stCondLst>
                                    <p:cond delay="0"/>
                                  </p:stCondLst>
                                  <p:childTnLst>
                                    <p:set>
                                      <p:cBhvr>
                                        <p:cTn id="60" dur="1000">
                                          <p:stCondLst>
                                            <p:cond delay="0"/>
                                          </p:stCondLst>
                                        </p:cTn>
                                        <p:tgtEl>
                                          <p:spTgt spid="42"/>
                                        </p:tgtEl>
                                        <p:attrNameLst>
                                          <p:attrName>style.visibility</p:attrName>
                                        </p:attrNameLst>
                                      </p:cBhvr>
                                      <p:to>
                                        <p:strVal val="visible"/>
                                      </p:to>
                                    </p:set>
                                  </p:childTnLst>
                                  <p:subTnLst>
                                    <p:audio>
                                      <p:cMediaNode vol="100000">
                                        <p:cTn display="0" masterRel="sameClick">
                                          <p:stCondLst>
                                            <p:cond evt="begin" delay="0">
                                              <p:tn val="59"/>
                                            </p:cond>
                                          </p:stCondLst>
                                          <p:endCondLst>
                                            <p:cond evt="onStopAudio" delay="0">
                                              <p:tgtEl>
                                                <p:sldTgt/>
                                              </p:tgtEl>
                                            </p:cond>
                                          </p:endCondLst>
                                        </p:cTn>
                                        <p:tgtEl>
                                          <p:sndTgt r:embed="rId2" name="ding.wav"/>
                                        </p:tgtEl>
                                      </p:cMediaNode>
                                    </p:audio>
                                  </p:subTnLst>
                                </p:cTn>
                              </p:par>
                            </p:childTnLst>
                          </p:cTn>
                        </p:par>
                        <p:par>
                          <p:cTn id="61" fill="hold" nodeType="afterGroup">
                            <p:stCondLst>
                              <p:cond delay="19000"/>
                            </p:stCondLst>
                            <p:childTnLst>
                              <p:par>
                                <p:cTn id="62" presetID="11" presetClass="entr" presetSubtype="0" fill="hold" grpId="0" nodeType="afterEffect">
                                  <p:stCondLst>
                                    <p:cond delay="0"/>
                                  </p:stCondLst>
                                  <p:childTnLst>
                                    <p:set>
                                      <p:cBhvr>
                                        <p:cTn id="63" dur="1000">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2" name="ding.wav"/>
                                        </p:tgtEl>
                                      </p:cMediaNode>
                                    </p:audio>
                                  </p:subTnLst>
                                </p:cTn>
                              </p:par>
                              <p:par>
                                <p:cTn id="64" presetID="22" presetClass="entr" presetSubtype="4" fill="hold" grpId="0" nodeType="withEffect">
                                  <p:stCondLst>
                                    <p:cond delay="0"/>
                                  </p:stCondLst>
                                  <p:childTnLst>
                                    <p:set>
                                      <p:cBhvr>
                                        <p:cTn id="65" dur="1" fill="hold">
                                          <p:stCondLst>
                                            <p:cond delay="0"/>
                                          </p:stCondLst>
                                        </p:cTn>
                                        <p:tgtEl>
                                          <p:spTgt spid="3086"/>
                                        </p:tgtEl>
                                        <p:attrNameLst>
                                          <p:attrName>style.visibility</p:attrName>
                                        </p:attrNameLst>
                                      </p:cBhvr>
                                      <p:to>
                                        <p:strVal val="visible"/>
                                      </p:to>
                                    </p:set>
                                    <p:animEffect transition="in" filter="wipe(down)">
                                      <p:cBhvr>
                                        <p:cTn id="66" dur="500"/>
                                        <p:tgtEl>
                                          <p:spTgt spid="3086"/>
                                        </p:tgtEl>
                                      </p:cBhvr>
                                    </p:animEffect>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grpId="0" nodeType="clickEffect">
                                  <p:stCondLst>
                                    <p:cond delay="0"/>
                                  </p:stCondLst>
                                  <p:childTnLst>
                                    <p:set>
                                      <p:cBhvr>
                                        <p:cTn id="70" dur="1" fill="hold">
                                          <p:stCondLst>
                                            <p:cond delay="0"/>
                                          </p:stCondLst>
                                        </p:cTn>
                                        <p:tgtEl>
                                          <p:spTgt spid="31"/>
                                        </p:tgtEl>
                                        <p:attrNameLst>
                                          <p:attrName>style.visibility</p:attrName>
                                        </p:attrNameLst>
                                      </p:cBhvr>
                                      <p:to>
                                        <p:strVal val="visible"/>
                                      </p:to>
                                    </p:set>
                                    <p:animEffect transition="in" filter="fade">
                                      <p:cBhvr>
                                        <p:cTn id="71" dur="1000"/>
                                        <p:tgtEl>
                                          <p:spTgt spid="31"/>
                                        </p:tgtEl>
                                      </p:cBhvr>
                                    </p:animEffect>
                                    <p:anim calcmode="lin" valueType="num">
                                      <p:cBhvr>
                                        <p:cTn id="72" dur="1000" fill="hold"/>
                                        <p:tgtEl>
                                          <p:spTgt spid="31"/>
                                        </p:tgtEl>
                                        <p:attrNameLst>
                                          <p:attrName>ppt_x</p:attrName>
                                        </p:attrNameLst>
                                      </p:cBhvr>
                                      <p:tavLst>
                                        <p:tav tm="0">
                                          <p:val>
                                            <p:strVal val="#ppt_x"/>
                                          </p:val>
                                        </p:tav>
                                        <p:tav tm="100000">
                                          <p:val>
                                            <p:strVal val="#ppt_x"/>
                                          </p:val>
                                        </p:tav>
                                      </p:tavLst>
                                    </p:anim>
                                    <p:anim calcmode="lin" valueType="num">
                                      <p:cBhvr>
                                        <p:cTn id="73"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31" grpId="0" animBg="1"/>
      <p:bldP spid="22" grpId="0" animBg="1"/>
      <p:bldP spid="23" grpId="0" animBg="1"/>
      <p:bldP spid="26" grpId="0" animBg="1"/>
      <p:bldP spid="27" grpId="0" animBg="1"/>
      <p:bldP spid="32" grpId="0" animBg="1"/>
      <p:bldP spid="33" grpId="0" animBg="1"/>
      <p:bldP spid="34" grpId="0" animBg="1"/>
      <p:bldP spid="36" grpId="0" animBg="1"/>
      <p:bldP spid="47" grpId="0" animBg="1"/>
      <p:bldP spid="4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8F4E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707169" y="-509849"/>
            <a:ext cx="3104261" cy="3077099"/>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68127">
            <a:off x="-416188" y="6601800"/>
            <a:ext cx="2391354" cy="4723663"/>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7753335">
            <a:off x="-142203" y="-829929"/>
            <a:ext cx="2080986" cy="3880626"/>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147750">
            <a:off x="15963855" y="7021601"/>
            <a:ext cx="3211501" cy="4571532"/>
          </a:xfrm>
          <a:prstGeom prst="rect">
            <a:avLst/>
          </a:prstGeom>
        </p:spPr>
      </p:pic>
      <p:sp>
        <p:nvSpPr>
          <p:cNvPr id="7" name="TextBox 7"/>
          <p:cNvSpPr txBox="1"/>
          <p:nvPr/>
        </p:nvSpPr>
        <p:spPr>
          <a:xfrm>
            <a:off x="2408794" y="1202014"/>
            <a:ext cx="13476016" cy="2165721"/>
          </a:xfrm>
          <a:prstGeom prst="rect">
            <a:avLst/>
          </a:prstGeom>
        </p:spPr>
        <p:txBody>
          <a:bodyPr wrap="square" lIns="0" tIns="0" rIns="0" bIns="0" rtlCol="0" anchor="t">
            <a:spAutoFit/>
          </a:bodyPr>
          <a:lstStyle/>
          <a:p>
            <a:pPr algn="ctr">
              <a:lnSpc>
                <a:spcPct val="150000"/>
              </a:lnSpc>
            </a:pPr>
            <a:r>
              <a:rPr lang="en-US" sz="5000" b="1">
                <a:solidFill>
                  <a:srgbClr val="DF5745"/>
                </a:solidFill>
                <a:latin typeface="Arial" panose="020B0604020202020204" pitchFamily="34" charset="0"/>
                <a:cs typeface="Arial" panose="020B0604020202020204" pitchFamily="34" charset="0"/>
              </a:rPr>
              <a:t>CHỦ ĐỀ 6: GIẢI QUYẾT VẤN ĐỀ VỚI SỰ TRỢ GIÚP CỦA MÁY TÍNH</a:t>
            </a:r>
          </a:p>
        </p:txBody>
      </p:sp>
      <p:sp>
        <p:nvSpPr>
          <p:cNvPr id="10" name="TextBox 9">
            <a:extLst>
              <a:ext uri="{FF2B5EF4-FFF2-40B4-BE49-F238E27FC236}">
                <a16:creationId xmlns:a16="http://schemas.microsoft.com/office/drawing/2014/main" id="{FB22414C-9DE7-050B-DD2D-5A81A4994E89}"/>
              </a:ext>
            </a:extLst>
          </p:cNvPr>
          <p:cNvSpPr txBox="1"/>
          <p:nvPr/>
        </p:nvSpPr>
        <p:spPr>
          <a:xfrm>
            <a:off x="2614115" y="3681905"/>
            <a:ext cx="13059770" cy="3237361"/>
          </a:xfrm>
          <a:prstGeom prst="rect">
            <a:avLst/>
          </a:prstGeom>
          <a:noFill/>
        </p:spPr>
        <p:txBody>
          <a:bodyPr wrap="square">
            <a:spAutoFit/>
          </a:bodyPr>
          <a:lstStyle/>
          <a:p>
            <a:pPr algn="ctr">
              <a:lnSpc>
                <a:spcPct val="150000"/>
              </a:lnSpc>
            </a:pPr>
            <a:r>
              <a:rPr lang="vi-VN" sz="7200" b="1"/>
              <a:t>BÀI 13. </a:t>
            </a:r>
            <a:endParaRPr lang="en-US" sz="7200" b="1"/>
          </a:p>
          <a:p>
            <a:pPr algn="ctr">
              <a:lnSpc>
                <a:spcPct val="150000"/>
              </a:lnSpc>
            </a:pPr>
            <a:r>
              <a:rPr lang="vi-VN" sz="7200" b="1"/>
              <a:t>CHƠI VỚI MÁY TÍNH</a:t>
            </a:r>
            <a:endParaRPr lang="en-US" sz="7200" b="1"/>
          </a:p>
        </p:txBody>
      </p:sp>
      <p:pic>
        <p:nvPicPr>
          <p:cNvPr id="11" name="Picture 3">
            <a:extLst>
              <a:ext uri="{FF2B5EF4-FFF2-40B4-BE49-F238E27FC236}">
                <a16:creationId xmlns:a16="http://schemas.microsoft.com/office/drawing/2014/main" id="{2670A848-AD8C-5DF8-5249-B6AFCA5BAE3B}"/>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666061" y="7429500"/>
            <a:ext cx="2955877" cy="2634425"/>
          </a:xfrm>
          <a:prstGeom prst="rect">
            <a:avLst/>
          </a:prstGeom>
        </p:spPr>
      </p:pic>
      <p:pic>
        <p:nvPicPr>
          <p:cNvPr id="12" name="Picture 2">
            <a:extLst>
              <a:ext uri="{FF2B5EF4-FFF2-40B4-BE49-F238E27FC236}">
                <a16:creationId xmlns:a16="http://schemas.microsoft.com/office/drawing/2014/main" id="{5B872987-E28C-773E-A688-BE907518C86B}"/>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1201400" y="8801100"/>
            <a:ext cx="2057400" cy="1108424"/>
          </a:xfrm>
          <a:prstGeom prst="rect">
            <a:avLst/>
          </a:prstGeom>
        </p:spPr>
      </p:pic>
    </p:spTree>
    <p:extLst>
      <p:ext uri="{BB962C8B-B14F-4D97-AF65-F5344CB8AC3E}">
        <p14:creationId xmlns:p14="http://schemas.microsoft.com/office/powerpoint/2010/main" val="3951789094"/>
      </p:ext>
    </p:extLst>
  </p:cSld>
  <p:clrMapOvr>
    <a:masterClrMapping/>
  </p:clrMapOvr>
  <p:transition spd="med">
    <p:randomBar dir="ver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6" name="Rectangle 14"/>
          <p:cNvSpPr>
            <a:spLocks noChangeArrowheads="1"/>
          </p:cNvSpPr>
          <p:nvPr/>
        </p:nvSpPr>
        <p:spPr bwMode="auto">
          <a:xfrm>
            <a:off x="13182600" y="8553452"/>
            <a:ext cx="4572000" cy="600077"/>
          </a:xfrm>
          <a:prstGeom prst="rect">
            <a:avLst/>
          </a:prstGeom>
          <a:solidFill>
            <a:srgbClr val="FFFF00"/>
          </a:solidFill>
          <a:ln w="635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63251" tIns="81627" rIns="163251" bIns="81627" anchor="ctr"/>
          <a:lstStyle/>
          <a:p>
            <a:pPr algn="ctr" defTabSz="612197"/>
            <a:r>
              <a:rPr lang="en-US" altLang="en-US" sz="6600">
                <a:solidFill>
                  <a:srgbClr val="FF3300"/>
                </a:solidFill>
                <a:latin typeface="Times New Roman" pitchFamily="18" charset="0"/>
                <a:cs typeface="Times New Roman" pitchFamily="18" charset="0"/>
              </a:rPr>
              <a:t>Hết giờ</a:t>
            </a:r>
          </a:p>
        </p:txBody>
      </p:sp>
      <p:sp>
        <p:nvSpPr>
          <p:cNvPr id="37" name="Oval 6"/>
          <p:cNvSpPr>
            <a:spLocks noChangeArrowheads="1"/>
          </p:cNvSpPr>
          <p:nvPr/>
        </p:nvSpPr>
        <p:spPr bwMode="auto">
          <a:xfrm>
            <a:off x="14636750" y="8608868"/>
            <a:ext cx="2133600" cy="685800"/>
          </a:xfrm>
          <a:prstGeom prst="ellipse">
            <a:avLst/>
          </a:prstGeom>
          <a:solidFill>
            <a:srgbClr val="800000"/>
          </a:solidFill>
          <a:ln w="635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63251" tIns="81627" rIns="163251" bIns="81627" anchor="ctr"/>
          <a:lstStyle/>
          <a:p>
            <a:pPr algn="ctr" defTabSz="612197">
              <a:defRPr/>
            </a:pPr>
            <a:r>
              <a:rPr lang="en-US" sz="8000" dirty="0">
                <a:solidFill>
                  <a:srgbClr val="00FF00"/>
                </a:solidFill>
                <a:effectLst>
                  <a:outerShdw blurRad="38100" dist="38100" dir="2700000" algn="tl">
                    <a:srgbClr val="000000"/>
                  </a:outerShdw>
                </a:effectLst>
                <a:latin typeface=".VnArial" pitchFamily="34" charset="0"/>
              </a:rPr>
              <a:t>9</a:t>
            </a:r>
          </a:p>
        </p:txBody>
      </p:sp>
      <p:sp>
        <p:nvSpPr>
          <p:cNvPr id="38" name="Oval 7"/>
          <p:cNvSpPr>
            <a:spLocks noChangeArrowheads="1"/>
          </p:cNvSpPr>
          <p:nvPr/>
        </p:nvSpPr>
        <p:spPr bwMode="auto">
          <a:xfrm>
            <a:off x="14484350" y="8527259"/>
            <a:ext cx="2286000" cy="685800"/>
          </a:xfrm>
          <a:prstGeom prst="ellipse">
            <a:avLst/>
          </a:prstGeom>
          <a:solidFill>
            <a:srgbClr val="800000"/>
          </a:solidFill>
          <a:ln w="635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63251" tIns="81627" rIns="163251" bIns="81627" anchor="ctr"/>
          <a:lstStyle/>
          <a:p>
            <a:pPr algn="ctr" defTabSz="612197">
              <a:defRPr/>
            </a:pPr>
            <a:r>
              <a:rPr lang="en-US" sz="8000" dirty="0">
                <a:solidFill>
                  <a:srgbClr val="00FF00"/>
                </a:solidFill>
                <a:effectLst>
                  <a:outerShdw blurRad="38100" dist="38100" dir="2700000" algn="tl">
                    <a:srgbClr val="000000"/>
                  </a:outerShdw>
                </a:effectLst>
                <a:latin typeface=".VnArial" pitchFamily="34" charset="0"/>
              </a:rPr>
              <a:t>8</a:t>
            </a:r>
          </a:p>
        </p:txBody>
      </p:sp>
      <p:sp>
        <p:nvSpPr>
          <p:cNvPr id="39" name="Oval 8"/>
          <p:cNvSpPr>
            <a:spLocks noChangeArrowheads="1"/>
          </p:cNvSpPr>
          <p:nvPr/>
        </p:nvSpPr>
        <p:spPr bwMode="auto">
          <a:xfrm>
            <a:off x="14636750" y="8574882"/>
            <a:ext cx="2133600" cy="685800"/>
          </a:xfrm>
          <a:prstGeom prst="ellipse">
            <a:avLst/>
          </a:prstGeom>
          <a:solidFill>
            <a:srgbClr val="800000"/>
          </a:solidFill>
          <a:ln w="635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63251" tIns="81627" rIns="163251" bIns="81627" anchor="ctr"/>
          <a:lstStyle/>
          <a:p>
            <a:pPr algn="ctr" defTabSz="612197">
              <a:defRPr/>
            </a:pPr>
            <a:r>
              <a:rPr lang="en-US" sz="8000" dirty="0">
                <a:solidFill>
                  <a:srgbClr val="00FF00"/>
                </a:solidFill>
                <a:effectLst>
                  <a:outerShdw blurRad="38100" dist="38100" dir="2700000" algn="tl">
                    <a:srgbClr val="000000"/>
                  </a:outerShdw>
                </a:effectLst>
                <a:latin typeface=".VnArial" pitchFamily="34" charset="0"/>
              </a:rPr>
              <a:t>5</a:t>
            </a:r>
          </a:p>
        </p:txBody>
      </p:sp>
      <p:sp>
        <p:nvSpPr>
          <p:cNvPr id="40" name="Oval 9"/>
          <p:cNvSpPr>
            <a:spLocks noChangeArrowheads="1"/>
          </p:cNvSpPr>
          <p:nvPr/>
        </p:nvSpPr>
        <p:spPr bwMode="auto">
          <a:xfrm>
            <a:off x="14484350" y="8608868"/>
            <a:ext cx="2286000" cy="685800"/>
          </a:xfrm>
          <a:prstGeom prst="ellipse">
            <a:avLst/>
          </a:prstGeom>
          <a:solidFill>
            <a:srgbClr val="800000"/>
          </a:solidFill>
          <a:ln w="635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63251" tIns="81627" rIns="163251" bIns="81627" anchor="ctr"/>
          <a:lstStyle/>
          <a:p>
            <a:pPr algn="ctr" defTabSz="612197">
              <a:defRPr/>
            </a:pPr>
            <a:r>
              <a:rPr lang="en-US" sz="8000" dirty="0">
                <a:solidFill>
                  <a:srgbClr val="00FF00"/>
                </a:solidFill>
                <a:effectLst>
                  <a:outerShdw blurRad="38100" dist="38100" dir="2700000" algn="tl">
                    <a:srgbClr val="000000"/>
                  </a:outerShdw>
                </a:effectLst>
                <a:latin typeface=".VnArial" pitchFamily="34" charset="0"/>
              </a:rPr>
              <a:t>4</a:t>
            </a:r>
          </a:p>
        </p:txBody>
      </p:sp>
      <p:sp>
        <p:nvSpPr>
          <p:cNvPr id="41" name="Oval 10"/>
          <p:cNvSpPr>
            <a:spLocks noChangeArrowheads="1"/>
          </p:cNvSpPr>
          <p:nvPr/>
        </p:nvSpPr>
        <p:spPr bwMode="auto">
          <a:xfrm>
            <a:off x="14560550" y="8527261"/>
            <a:ext cx="2133600" cy="600077"/>
          </a:xfrm>
          <a:prstGeom prst="ellipse">
            <a:avLst/>
          </a:prstGeom>
          <a:solidFill>
            <a:srgbClr val="800000"/>
          </a:solidFill>
          <a:ln w="635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63251" tIns="81627" rIns="163251" bIns="81627" anchor="ctr"/>
          <a:lstStyle/>
          <a:p>
            <a:pPr algn="ctr" defTabSz="612197">
              <a:defRPr/>
            </a:pPr>
            <a:r>
              <a:rPr lang="en-US" sz="8000">
                <a:solidFill>
                  <a:srgbClr val="00FF00"/>
                </a:solidFill>
                <a:effectLst>
                  <a:outerShdw blurRad="38100" dist="38100" dir="2700000" algn="tl">
                    <a:srgbClr val="000000"/>
                  </a:outerShdw>
                </a:effectLst>
                <a:latin typeface=".VnArial" pitchFamily="34" charset="0"/>
              </a:rPr>
              <a:t>3</a:t>
            </a:r>
          </a:p>
        </p:txBody>
      </p:sp>
      <p:sp>
        <p:nvSpPr>
          <p:cNvPr id="42" name="Oval 11"/>
          <p:cNvSpPr>
            <a:spLocks noChangeArrowheads="1"/>
          </p:cNvSpPr>
          <p:nvPr/>
        </p:nvSpPr>
        <p:spPr bwMode="auto">
          <a:xfrm>
            <a:off x="14484350" y="8511021"/>
            <a:ext cx="2286000" cy="685800"/>
          </a:xfrm>
          <a:prstGeom prst="ellipse">
            <a:avLst/>
          </a:prstGeom>
          <a:solidFill>
            <a:srgbClr val="800000"/>
          </a:solidFill>
          <a:ln w="635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63251" tIns="81627" rIns="163251" bIns="81627" anchor="ctr"/>
          <a:lstStyle/>
          <a:p>
            <a:pPr algn="ctr" defTabSz="612197">
              <a:defRPr/>
            </a:pPr>
            <a:r>
              <a:rPr lang="en-US" sz="8000" dirty="0">
                <a:solidFill>
                  <a:srgbClr val="00FF00"/>
                </a:solidFill>
                <a:effectLst>
                  <a:outerShdw blurRad="38100" dist="38100" dir="2700000" algn="tl">
                    <a:srgbClr val="000000"/>
                  </a:outerShdw>
                </a:effectLst>
                <a:latin typeface=".VnArial" pitchFamily="34" charset="0"/>
              </a:rPr>
              <a:t>2</a:t>
            </a:r>
          </a:p>
        </p:txBody>
      </p:sp>
      <p:sp>
        <p:nvSpPr>
          <p:cNvPr id="43" name="Oval 15"/>
          <p:cNvSpPr>
            <a:spLocks noChangeArrowheads="1"/>
          </p:cNvSpPr>
          <p:nvPr/>
        </p:nvSpPr>
        <p:spPr bwMode="auto">
          <a:xfrm>
            <a:off x="14636750" y="8574882"/>
            <a:ext cx="2133600" cy="685800"/>
          </a:xfrm>
          <a:prstGeom prst="ellipse">
            <a:avLst/>
          </a:prstGeom>
          <a:solidFill>
            <a:srgbClr val="800000"/>
          </a:solidFill>
          <a:ln w="635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63251" tIns="81627" rIns="163251" bIns="81627" anchor="ctr"/>
          <a:lstStyle/>
          <a:p>
            <a:pPr algn="ctr" defTabSz="612197">
              <a:defRPr/>
            </a:pPr>
            <a:r>
              <a:rPr lang="en-US" sz="8000">
                <a:solidFill>
                  <a:srgbClr val="00FF00"/>
                </a:solidFill>
                <a:effectLst>
                  <a:outerShdw blurRad="38100" dist="38100" dir="2700000" algn="tl">
                    <a:srgbClr val="000000"/>
                  </a:outerShdw>
                </a:effectLst>
                <a:latin typeface=".VnArial" pitchFamily="34" charset="0"/>
              </a:rPr>
              <a:t>7</a:t>
            </a:r>
          </a:p>
        </p:txBody>
      </p:sp>
      <p:sp>
        <p:nvSpPr>
          <p:cNvPr id="44" name="Oval 16"/>
          <p:cNvSpPr>
            <a:spLocks noChangeArrowheads="1"/>
          </p:cNvSpPr>
          <p:nvPr/>
        </p:nvSpPr>
        <p:spPr bwMode="auto">
          <a:xfrm>
            <a:off x="14588259" y="8556053"/>
            <a:ext cx="2133600" cy="685800"/>
          </a:xfrm>
          <a:prstGeom prst="ellipse">
            <a:avLst/>
          </a:prstGeom>
          <a:solidFill>
            <a:srgbClr val="800000"/>
          </a:solidFill>
          <a:ln w="635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63251" tIns="81627" rIns="163251" bIns="81627" anchor="ctr"/>
          <a:lstStyle/>
          <a:p>
            <a:pPr algn="ctr" defTabSz="612197">
              <a:defRPr/>
            </a:pPr>
            <a:r>
              <a:rPr lang="en-US" sz="8000" dirty="0">
                <a:solidFill>
                  <a:srgbClr val="00FF00"/>
                </a:solidFill>
                <a:effectLst>
                  <a:outerShdw blurRad="38100" dist="38100" dir="2700000" algn="tl">
                    <a:srgbClr val="000000"/>
                  </a:outerShdw>
                </a:effectLst>
                <a:latin typeface=".VnArial" pitchFamily="34" charset="0"/>
              </a:rPr>
              <a:t>6</a:t>
            </a:r>
          </a:p>
        </p:txBody>
      </p:sp>
      <p:sp>
        <p:nvSpPr>
          <p:cNvPr id="45" name="Oval 32"/>
          <p:cNvSpPr>
            <a:spLocks noChangeArrowheads="1"/>
          </p:cNvSpPr>
          <p:nvPr/>
        </p:nvSpPr>
        <p:spPr bwMode="auto">
          <a:xfrm>
            <a:off x="14401800" y="8597612"/>
            <a:ext cx="2133600" cy="685800"/>
          </a:xfrm>
          <a:prstGeom prst="ellipse">
            <a:avLst/>
          </a:prstGeom>
          <a:solidFill>
            <a:srgbClr val="800000"/>
          </a:solidFill>
          <a:ln w="635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63251" tIns="81627" rIns="163251" bIns="81627" anchor="ctr"/>
          <a:lstStyle/>
          <a:p>
            <a:pPr algn="ctr" defTabSz="612197">
              <a:defRPr/>
            </a:pPr>
            <a:r>
              <a:rPr lang="en-US" sz="8000" dirty="0">
                <a:solidFill>
                  <a:srgbClr val="00FF00"/>
                </a:solidFill>
                <a:effectLst>
                  <a:outerShdw blurRad="38100" dist="38100" dir="2700000" algn="tl">
                    <a:srgbClr val="000000"/>
                  </a:outerShdw>
                </a:effectLst>
                <a:latin typeface=".VnArial" pitchFamily="34" charset="0"/>
              </a:rPr>
              <a:t>10</a:t>
            </a:r>
          </a:p>
        </p:txBody>
      </p:sp>
      <p:sp>
        <p:nvSpPr>
          <p:cNvPr id="46" name="Oval 35"/>
          <p:cNvSpPr>
            <a:spLocks noChangeArrowheads="1"/>
          </p:cNvSpPr>
          <p:nvPr/>
        </p:nvSpPr>
        <p:spPr bwMode="auto">
          <a:xfrm>
            <a:off x="14636750" y="8527259"/>
            <a:ext cx="2133600" cy="685800"/>
          </a:xfrm>
          <a:prstGeom prst="ellipse">
            <a:avLst/>
          </a:prstGeom>
          <a:solidFill>
            <a:srgbClr val="800000"/>
          </a:solidFill>
          <a:ln w="635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63251" tIns="81627" rIns="163251" bIns="81627" anchor="ctr"/>
          <a:lstStyle/>
          <a:p>
            <a:pPr algn="ctr" defTabSz="612197">
              <a:defRPr/>
            </a:pPr>
            <a:r>
              <a:rPr lang="en-US" sz="8000" dirty="0">
                <a:solidFill>
                  <a:srgbClr val="00FF00"/>
                </a:solidFill>
                <a:effectLst>
                  <a:outerShdw blurRad="38100" dist="38100" dir="2700000" algn="tl">
                    <a:srgbClr val="000000"/>
                  </a:outerShdw>
                </a:effectLst>
                <a:latin typeface=".VnArial" pitchFamily="34" charset="0"/>
              </a:rPr>
              <a:t>1</a:t>
            </a:r>
          </a:p>
        </p:txBody>
      </p:sp>
      <p:sp>
        <p:nvSpPr>
          <p:cNvPr id="31" name="TextBox 30"/>
          <p:cNvSpPr txBox="1"/>
          <p:nvPr/>
        </p:nvSpPr>
        <p:spPr>
          <a:xfrm>
            <a:off x="7239000" y="7898967"/>
            <a:ext cx="6858000" cy="1107996"/>
          </a:xfrm>
          <a:prstGeom prst="rect">
            <a:avLst/>
          </a:prstGeom>
          <a:solidFill>
            <a:schemeClr val="bg1"/>
          </a:solidFill>
        </p:spPr>
        <p:txBody>
          <a:bodyPr wrap="square" lIns="182844" tIns="91422" rIns="182844" bIns="91422" rtlCol="0">
            <a:spAutoFit/>
          </a:bodyPr>
          <a:lstStyle/>
          <a:p>
            <a:pPr algn="ctr"/>
            <a:r>
              <a:rPr lang="en-US" sz="6000" b="1" dirty="0" err="1">
                <a:solidFill>
                  <a:srgbClr val="008000"/>
                </a:solidFill>
                <a:latin typeface="Times New Roman" pitchFamily="18" charset="0"/>
                <a:cs typeface="Times New Roman" pitchFamily="18" charset="0"/>
              </a:rPr>
              <a:t>Đáp</a:t>
            </a:r>
            <a:r>
              <a:rPr lang="en-US" sz="6000" b="1" dirty="0">
                <a:solidFill>
                  <a:srgbClr val="008000"/>
                </a:solidFill>
                <a:latin typeface="Times New Roman" pitchFamily="18" charset="0"/>
                <a:cs typeface="Times New Roman" pitchFamily="18" charset="0"/>
              </a:rPr>
              <a:t> </a:t>
            </a:r>
            <a:r>
              <a:rPr lang="en-US" sz="6000" b="1" dirty="0" err="1">
                <a:solidFill>
                  <a:srgbClr val="008000"/>
                </a:solidFill>
                <a:latin typeface="Times New Roman" pitchFamily="18" charset="0"/>
                <a:cs typeface="Times New Roman" pitchFamily="18" charset="0"/>
              </a:rPr>
              <a:t>án</a:t>
            </a:r>
            <a:r>
              <a:rPr lang="en-US" sz="6000" b="1" dirty="0">
                <a:solidFill>
                  <a:srgbClr val="008000"/>
                </a:solidFill>
                <a:latin typeface="Times New Roman" pitchFamily="18" charset="0"/>
                <a:cs typeface="Times New Roman" pitchFamily="18" charset="0"/>
              </a:rPr>
              <a:t>: B</a:t>
            </a:r>
          </a:p>
        </p:txBody>
      </p:sp>
      <p:sp>
        <p:nvSpPr>
          <p:cNvPr id="22" name="Oval 35"/>
          <p:cNvSpPr>
            <a:spLocks noChangeArrowheads="1"/>
          </p:cNvSpPr>
          <p:nvPr/>
        </p:nvSpPr>
        <p:spPr bwMode="auto">
          <a:xfrm>
            <a:off x="14955923" y="8580866"/>
            <a:ext cx="2133600" cy="685800"/>
          </a:xfrm>
          <a:prstGeom prst="ellipse">
            <a:avLst/>
          </a:prstGeom>
          <a:solidFill>
            <a:srgbClr val="800000"/>
          </a:solidFill>
          <a:ln w="635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63251" tIns="81627" rIns="163251" bIns="81627" anchor="ctr"/>
          <a:lstStyle/>
          <a:p>
            <a:pPr algn="ctr" defTabSz="612197">
              <a:defRPr/>
            </a:pPr>
            <a:r>
              <a:rPr lang="en-US" sz="8000" dirty="0">
                <a:solidFill>
                  <a:srgbClr val="00FF00"/>
                </a:solidFill>
                <a:effectLst>
                  <a:outerShdw blurRad="38100" dist="38100" dir="2700000" algn="tl">
                    <a:srgbClr val="000000"/>
                  </a:outerShdw>
                </a:effectLst>
                <a:latin typeface=".VnArial" pitchFamily="34" charset="0"/>
              </a:rPr>
              <a:t>1</a:t>
            </a:r>
            <a:r>
              <a:rPr lang="vi-VN" sz="8000" dirty="0">
                <a:solidFill>
                  <a:srgbClr val="00FF00"/>
                </a:solidFill>
                <a:effectLst>
                  <a:outerShdw blurRad="38100" dist="38100" dir="2700000" algn="tl">
                    <a:srgbClr val="000000"/>
                  </a:outerShdw>
                </a:effectLst>
                <a:latin typeface=".VnArial" pitchFamily="34" charset="0"/>
              </a:rPr>
              <a:t>9</a:t>
            </a:r>
            <a:endParaRPr lang="en-US" sz="8000" dirty="0">
              <a:solidFill>
                <a:srgbClr val="00FF00"/>
              </a:solidFill>
              <a:effectLst>
                <a:outerShdw blurRad="38100" dist="38100" dir="2700000" algn="tl">
                  <a:srgbClr val="000000"/>
                </a:outerShdw>
              </a:effectLst>
              <a:latin typeface=".VnArial" pitchFamily="34" charset="0"/>
            </a:endParaRPr>
          </a:p>
        </p:txBody>
      </p:sp>
      <p:sp>
        <p:nvSpPr>
          <p:cNvPr id="23" name="Oval 35"/>
          <p:cNvSpPr>
            <a:spLocks noChangeArrowheads="1"/>
          </p:cNvSpPr>
          <p:nvPr/>
        </p:nvSpPr>
        <p:spPr bwMode="auto">
          <a:xfrm>
            <a:off x="14977646" y="8705721"/>
            <a:ext cx="2133600" cy="685800"/>
          </a:xfrm>
          <a:prstGeom prst="ellipse">
            <a:avLst/>
          </a:prstGeom>
          <a:solidFill>
            <a:srgbClr val="800000"/>
          </a:solidFill>
          <a:ln w="635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63251" tIns="81627" rIns="163251" bIns="81627" anchor="ctr"/>
          <a:lstStyle/>
          <a:p>
            <a:pPr algn="ctr" defTabSz="612197">
              <a:defRPr/>
            </a:pPr>
            <a:r>
              <a:rPr lang="en-US" sz="8000" dirty="0">
                <a:solidFill>
                  <a:srgbClr val="00FF00"/>
                </a:solidFill>
                <a:effectLst>
                  <a:outerShdw blurRad="38100" dist="38100" dir="2700000" algn="tl">
                    <a:srgbClr val="000000"/>
                  </a:outerShdw>
                </a:effectLst>
                <a:latin typeface=".VnArial" pitchFamily="34" charset="0"/>
              </a:rPr>
              <a:t>1</a:t>
            </a:r>
            <a:r>
              <a:rPr lang="vi-VN" sz="8000" dirty="0">
                <a:solidFill>
                  <a:srgbClr val="00FF00"/>
                </a:solidFill>
                <a:effectLst>
                  <a:outerShdw blurRad="38100" dist="38100" dir="2700000" algn="tl">
                    <a:srgbClr val="000000"/>
                  </a:outerShdw>
                </a:effectLst>
                <a:latin typeface=".VnArial" pitchFamily="34" charset="0"/>
              </a:rPr>
              <a:t>8</a:t>
            </a:r>
            <a:endParaRPr lang="en-US" sz="8000" dirty="0">
              <a:solidFill>
                <a:srgbClr val="00FF00"/>
              </a:solidFill>
              <a:effectLst>
                <a:outerShdw blurRad="38100" dist="38100" dir="2700000" algn="tl">
                  <a:srgbClr val="000000"/>
                </a:outerShdw>
              </a:effectLst>
              <a:latin typeface=".VnArial" pitchFamily="34" charset="0"/>
            </a:endParaRPr>
          </a:p>
        </p:txBody>
      </p:sp>
      <p:sp>
        <p:nvSpPr>
          <p:cNvPr id="26" name="Oval 35"/>
          <p:cNvSpPr>
            <a:spLocks noChangeArrowheads="1"/>
          </p:cNvSpPr>
          <p:nvPr/>
        </p:nvSpPr>
        <p:spPr bwMode="auto">
          <a:xfrm>
            <a:off x="14977646" y="8608868"/>
            <a:ext cx="2133600" cy="685800"/>
          </a:xfrm>
          <a:prstGeom prst="ellipse">
            <a:avLst/>
          </a:prstGeom>
          <a:solidFill>
            <a:srgbClr val="800000"/>
          </a:solidFill>
          <a:ln w="635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63251" tIns="81627" rIns="163251" bIns="81627" anchor="ctr"/>
          <a:lstStyle/>
          <a:p>
            <a:pPr algn="ctr" defTabSz="612197">
              <a:defRPr/>
            </a:pPr>
            <a:r>
              <a:rPr lang="en-US" sz="8000" dirty="0">
                <a:solidFill>
                  <a:srgbClr val="00FF00"/>
                </a:solidFill>
                <a:effectLst>
                  <a:outerShdw blurRad="38100" dist="38100" dir="2700000" algn="tl">
                    <a:srgbClr val="000000"/>
                  </a:outerShdw>
                </a:effectLst>
                <a:latin typeface=".VnArial" pitchFamily="34" charset="0"/>
              </a:rPr>
              <a:t>1</a:t>
            </a:r>
            <a:r>
              <a:rPr lang="vi-VN" sz="8000" dirty="0">
                <a:solidFill>
                  <a:srgbClr val="00FF00"/>
                </a:solidFill>
                <a:effectLst>
                  <a:outerShdw blurRad="38100" dist="38100" dir="2700000" algn="tl">
                    <a:srgbClr val="000000"/>
                  </a:outerShdw>
                </a:effectLst>
                <a:latin typeface=".VnArial" pitchFamily="34" charset="0"/>
              </a:rPr>
              <a:t>7</a:t>
            </a:r>
            <a:endParaRPr lang="en-US" sz="8000" dirty="0">
              <a:solidFill>
                <a:srgbClr val="00FF00"/>
              </a:solidFill>
              <a:effectLst>
                <a:outerShdw blurRad="38100" dist="38100" dir="2700000" algn="tl">
                  <a:srgbClr val="000000"/>
                </a:outerShdw>
              </a:effectLst>
              <a:latin typeface=".VnArial" pitchFamily="34" charset="0"/>
            </a:endParaRPr>
          </a:p>
        </p:txBody>
      </p:sp>
      <p:sp>
        <p:nvSpPr>
          <p:cNvPr id="27" name="Oval 35"/>
          <p:cNvSpPr>
            <a:spLocks noChangeArrowheads="1"/>
          </p:cNvSpPr>
          <p:nvPr/>
        </p:nvSpPr>
        <p:spPr bwMode="auto">
          <a:xfrm>
            <a:off x="14728992" y="8489471"/>
            <a:ext cx="2133600" cy="685800"/>
          </a:xfrm>
          <a:prstGeom prst="ellipse">
            <a:avLst/>
          </a:prstGeom>
          <a:solidFill>
            <a:srgbClr val="800000"/>
          </a:solidFill>
          <a:ln w="635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63251" tIns="81627" rIns="163251" bIns="81627" anchor="ctr"/>
          <a:lstStyle/>
          <a:p>
            <a:pPr algn="ctr" defTabSz="612197">
              <a:defRPr/>
            </a:pPr>
            <a:r>
              <a:rPr lang="en-US" sz="8000" dirty="0">
                <a:solidFill>
                  <a:srgbClr val="00FF00"/>
                </a:solidFill>
                <a:effectLst>
                  <a:outerShdw blurRad="38100" dist="38100" dir="2700000" algn="tl">
                    <a:srgbClr val="000000"/>
                  </a:outerShdw>
                </a:effectLst>
                <a:latin typeface=".VnArial" pitchFamily="34" charset="0"/>
              </a:rPr>
              <a:t>1</a:t>
            </a:r>
            <a:r>
              <a:rPr lang="vi-VN" sz="8000" dirty="0">
                <a:solidFill>
                  <a:srgbClr val="00FF00"/>
                </a:solidFill>
                <a:effectLst>
                  <a:outerShdw blurRad="38100" dist="38100" dir="2700000" algn="tl">
                    <a:srgbClr val="000000"/>
                  </a:outerShdw>
                </a:effectLst>
                <a:latin typeface=".VnArial" pitchFamily="34" charset="0"/>
              </a:rPr>
              <a:t>6</a:t>
            </a:r>
            <a:endParaRPr lang="en-US" sz="8000" dirty="0">
              <a:solidFill>
                <a:srgbClr val="00FF00"/>
              </a:solidFill>
              <a:effectLst>
                <a:outerShdw blurRad="38100" dist="38100" dir="2700000" algn="tl">
                  <a:srgbClr val="000000"/>
                </a:outerShdw>
              </a:effectLst>
              <a:latin typeface=".VnArial" pitchFamily="34" charset="0"/>
            </a:endParaRPr>
          </a:p>
        </p:txBody>
      </p:sp>
      <p:sp>
        <p:nvSpPr>
          <p:cNvPr id="32" name="Oval 35"/>
          <p:cNvSpPr>
            <a:spLocks noChangeArrowheads="1"/>
          </p:cNvSpPr>
          <p:nvPr/>
        </p:nvSpPr>
        <p:spPr bwMode="auto">
          <a:xfrm>
            <a:off x="14728992" y="8608868"/>
            <a:ext cx="2133600" cy="685800"/>
          </a:xfrm>
          <a:prstGeom prst="ellipse">
            <a:avLst/>
          </a:prstGeom>
          <a:solidFill>
            <a:srgbClr val="800000"/>
          </a:solidFill>
          <a:ln w="635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63251" tIns="81627" rIns="163251" bIns="81627" anchor="ctr"/>
          <a:lstStyle/>
          <a:p>
            <a:pPr algn="ctr" defTabSz="612197">
              <a:defRPr/>
            </a:pPr>
            <a:r>
              <a:rPr lang="en-US" sz="8000" dirty="0">
                <a:solidFill>
                  <a:srgbClr val="00FF00"/>
                </a:solidFill>
                <a:effectLst>
                  <a:outerShdw blurRad="38100" dist="38100" dir="2700000" algn="tl">
                    <a:srgbClr val="000000"/>
                  </a:outerShdw>
                </a:effectLst>
                <a:latin typeface=".VnArial" pitchFamily="34" charset="0"/>
              </a:rPr>
              <a:t>1</a:t>
            </a:r>
            <a:r>
              <a:rPr lang="vi-VN" sz="8000" dirty="0">
                <a:solidFill>
                  <a:srgbClr val="00FF00"/>
                </a:solidFill>
                <a:effectLst>
                  <a:outerShdw blurRad="38100" dist="38100" dir="2700000" algn="tl">
                    <a:srgbClr val="000000"/>
                  </a:outerShdw>
                </a:effectLst>
                <a:latin typeface=".VnArial" pitchFamily="34" charset="0"/>
              </a:rPr>
              <a:t>5</a:t>
            </a:r>
            <a:endParaRPr lang="en-US" sz="8000" dirty="0">
              <a:solidFill>
                <a:srgbClr val="00FF00"/>
              </a:solidFill>
              <a:effectLst>
                <a:outerShdw blurRad="38100" dist="38100" dir="2700000" algn="tl">
                  <a:srgbClr val="000000"/>
                </a:outerShdw>
              </a:effectLst>
              <a:latin typeface=".VnArial" pitchFamily="34" charset="0"/>
            </a:endParaRPr>
          </a:p>
        </p:txBody>
      </p:sp>
      <p:sp>
        <p:nvSpPr>
          <p:cNvPr id="33" name="Oval 35"/>
          <p:cNvSpPr>
            <a:spLocks noChangeArrowheads="1"/>
          </p:cNvSpPr>
          <p:nvPr/>
        </p:nvSpPr>
        <p:spPr bwMode="auto">
          <a:xfrm>
            <a:off x="14728992" y="8608868"/>
            <a:ext cx="2133600" cy="685800"/>
          </a:xfrm>
          <a:prstGeom prst="ellipse">
            <a:avLst/>
          </a:prstGeom>
          <a:solidFill>
            <a:srgbClr val="800000"/>
          </a:solidFill>
          <a:ln w="635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63251" tIns="81627" rIns="163251" bIns="81627" anchor="ctr"/>
          <a:lstStyle/>
          <a:p>
            <a:pPr algn="ctr" defTabSz="612197">
              <a:defRPr/>
            </a:pPr>
            <a:r>
              <a:rPr lang="en-US" sz="8000" dirty="0">
                <a:solidFill>
                  <a:srgbClr val="00FF00"/>
                </a:solidFill>
                <a:effectLst>
                  <a:outerShdw blurRad="38100" dist="38100" dir="2700000" algn="tl">
                    <a:srgbClr val="000000"/>
                  </a:outerShdw>
                </a:effectLst>
                <a:latin typeface=".VnArial" pitchFamily="34" charset="0"/>
              </a:rPr>
              <a:t>1</a:t>
            </a:r>
            <a:r>
              <a:rPr lang="vi-VN" sz="8000" dirty="0">
                <a:solidFill>
                  <a:srgbClr val="00FF00"/>
                </a:solidFill>
                <a:effectLst>
                  <a:outerShdw blurRad="38100" dist="38100" dir="2700000" algn="tl">
                    <a:srgbClr val="000000"/>
                  </a:outerShdw>
                </a:effectLst>
                <a:latin typeface=".VnArial" pitchFamily="34" charset="0"/>
              </a:rPr>
              <a:t>4</a:t>
            </a:r>
            <a:endParaRPr lang="en-US" sz="8000" dirty="0">
              <a:solidFill>
                <a:srgbClr val="00FF00"/>
              </a:solidFill>
              <a:effectLst>
                <a:outerShdw blurRad="38100" dist="38100" dir="2700000" algn="tl">
                  <a:srgbClr val="000000"/>
                </a:outerShdw>
              </a:effectLst>
              <a:latin typeface=".VnArial" pitchFamily="34" charset="0"/>
            </a:endParaRPr>
          </a:p>
        </p:txBody>
      </p:sp>
      <p:sp>
        <p:nvSpPr>
          <p:cNvPr id="34" name="Oval 35"/>
          <p:cNvSpPr>
            <a:spLocks noChangeArrowheads="1"/>
          </p:cNvSpPr>
          <p:nvPr/>
        </p:nvSpPr>
        <p:spPr bwMode="auto">
          <a:xfrm>
            <a:off x="14720972" y="8574882"/>
            <a:ext cx="2133600" cy="685800"/>
          </a:xfrm>
          <a:prstGeom prst="ellipse">
            <a:avLst/>
          </a:prstGeom>
          <a:solidFill>
            <a:srgbClr val="800000"/>
          </a:solidFill>
          <a:ln w="635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63251" tIns="81627" rIns="163251" bIns="81627" anchor="ctr"/>
          <a:lstStyle/>
          <a:p>
            <a:pPr algn="ctr" defTabSz="612197">
              <a:defRPr/>
            </a:pPr>
            <a:r>
              <a:rPr lang="en-US" sz="8000" dirty="0">
                <a:solidFill>
                  <a:srgbClr val="00FF00"/>
                </a:solidFill>
                <a:effectLst>
                  <a:outerShdw blurRad="38100" dist="38100" dir="2700000" algn="tl">
                    <a:srgbClr val="000000"/>
                  </a:outerShdw>
                </a:effectLst>
                <a:latin typeface=".VnArial" pitchFamily="34" charset="0"/>
              </a:rPr>
              <a:t>1</a:t>
            </a:r>
            <a:r>
              <a:rPr lang="vi-VN" sz="8000" dirty="0">
                <a:solidFill>
                  <a:srgbClr val="00FF00"/>
                </a:solidFill>
                <a:effectLst>
                  <a:outerShdw blurRad="38100" dist="38100" dir="2700000" algn="tl">
                    <a:srgbClr val="000000"/>
                  </a:outerShdw>
                </a:effectLst>
                <a:latin typeface=".VnArial" pitchFamily="34" charset="0"/>
              </a:rPr>
              <a:t>3</a:t>
            </a:r>
            <a:endParaRPr lang="en-US" sz="8000" dirty="0">
              <a:solidFill>
                <a:srgbClr val="00FF00"/>
              </a:solidFill>
              <a:effectLst>
                <a:outerShdw blurRad="38100" dist="38100" dir="2700000" algn="tl">
                  <a:srgbClr val="000000"/>
                </a:outerShdw>
              </a:effectLst>
              <a:latin typeface=".VnArial" pitchFamily="34" charset="0"/>
            </a:endParaRPr>
          </a:p>
        </p:txBody>
      </p:sp>
      <p:sp>
        <p:nvSpPr>
          <p:cNvPr id="36" name="Oval 35"/>
          <p:cNvSpPr>
            <a:spLocks noChangeArrowheads="1"/>
          </p:cNvSpPr>
          <p:nvPr/>
        </p:nvSpPr>
        <p:spPr bwMode="auto">
          <a:xfrm>
            <a:off x="14707268" y="8580866"/>
            <a:ext cx="2133600" cy="685800"/>
          </a:xfrm>
          <a:prstGeom prst="ellipse">
            <a:avLst/>
          </a:prstGeom>
          <a:solidFill>
            <a:srgbClr val="800000"/>
          </a:solidFill>
          <a:ln w="635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63251" tIns="81627" rIns="163251" bIns="81627" anchor="ctr"/>
          <a:lstStyle/>
          <a:p>
            <a:pPr algn="ctr" defTabSz="612197">
              <a:defRPr/>
            </a:pPr>
            <a:r>
              <a:rPr lang="en-US" sz="8000" dirty="0">
                <a:solidFill>
                  <a:srgbClr val="00FF00"/>
                </a:solidFill>
                <a:effectLst>
                  <a:outerShdw blurRad="38100" dist="38100" dir="2700000" algn="tl">
                    <a:srgbClr val="000000"/>
                  </a:outerShdw>
                </a:effectLst>
                <a:latin typeface=".VnArial" pitchFamily="34" charset="0"/>
              </a:rPr>
              <a:t>1</a:t>
            </a:r>
            <a:r>
              <a:rPr lang="vi-VN" sz="8000" dirty="0">
                <a:solidFill>
                  <a:srgbClr val="00FF00"/>
                </a:solidFill>
                <a:effectLst>
                  <a:outerShdw blurRad="38100" dist="38100" dir="2700000" algn="tl">
                    <a:srgbClr val="000000"/>
                  </a:outerShdw>
                </a:effectLst>
                <a:latin typeface=".VnArial" pitchFamily="34" charset="0"/>
              </a:rPr>
              <a:t>2</a:t>
            </a:r>
            <a:endParaRPr lang="en-US" sz="8000" dirty="0">
              <a:solidFill>
                <a:srgbClr val="00FF00"/>
              </a:solidFill>
              <a:effectLst>
                <a:outerShdw blurRad="38100" dist="38100" dir="2700000" algn="tl">
                  <a:srgbClr val="000000"/>
                </a:outerShdw>
              </a:effectLst>
              <a:latin typeface=".VnArial" pitchFamily="34" charset="0"/>
            </a:endParaRPr>
          </a:p>
        </p:txBody>
      </p:sp>
      <p:sp>
        <p:nvSpPr>
          <p:cNvPr id="47" name="Oval 46"/>
          <p:cNvSpPr>
            <a:spLocks noChangeArrowheads="1"/>
          </p:cNvSpPr>
          <p:nvPr/>
        </p:nvSpPr>
        <p:spPr bwMode="auto">
          <a:xfrm>
            <a:off x="14636750" y="8597612"/>
            <a:ext cx="2133600" cy="685800"/>
          </a:xfrm>
          <a:prstGeom prst="ellipse">
            <a:avLst/>
          </a:prstGeom>
          <a:solidFill>
            <a:srgbClr val="800000"/>
          </a:solidFill>
          <a:ln w="635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63251" tIns="81627" rIns="163251" bIns="81627" anchor="ctr"/>
          <a:lstStyle/>
          <a:p>
            <a:pPr algn="ctr" defTabSz="612197">
              <a:defRPr/>
            </a:pPr>
            <a:r>
              <a:rPr lang="en-US" sz="8000" dirty="0">
                <a:solidFill>
                  <a:srgbClr val="00FF00"/>
                </a:solidFill>
                <a:effectLst>
                  <a:outerShdw blurRad="38100" dist="38100" dir="2700000" algn="tl">
                    <a:srgbClr val="000000"/>
                  </a:outerShdw>
                </a:effectLst>
                <a:latin typeface=".VnArial" pitchFamily="34" charset="0"/>
              </a:rPr>
              <a:t>1</a:t>
            </a:r>
            <a:r>
              <a:rPr lang="vi-VN" sz="8000" dirty="0">
                <a:solidFill>
                  <a:srgbClr val="00FF00"/>
                </a:solidFill>
                <a:effectLst>
                  <a:outerShdw blurRad="38100" dist="38100" dir="2700000" algn="tl">
                    <a:srgbClr val="000000"/>
                  </a:outerShdw>
                </a:effectLst>
                <a:latin typeface=".VnArial" pitchFamily="34" charset="0"/>
              </a:rPr>
              <a:t>1</a:t>
            </a:r>
            <a:endParaRPr lang="en-US" sz="8000" dirty="0">
              <a:solidFill>
                <a:srgbClr val="00FF00"/>
              </a:solidFill>
              <a:effectLst>
                <a:outerShdw blurRad="38100" dist="38100" dir="2700000" algn="tl">
                  <a:srgbClr val="000000"/>
                </a:outerShdw>
              </a:effectLst>
              <a:latin typeface=".VnArial" pitchFamily="34" charset="0"/>
            </a:endParaRPr>
          </a:p>
        </p:txBody>
      </p:sp>
      <p:sp>
        <p:nvSpPr>
          <p:cNvPr id="48" name="Oval 47"/>
          <p:cNvSpPr>
            <a:spLocks noChangeArrowheads="1"/>
          </p:cNvSpPr>
          <p:nvPr/>
        </p:nvSpPr>
        <p:spPr bwMode="auto">
          <a:xfrm>
            <a:off x="14733003" y="8696039"/>
            <a:ext cx="2133600" cy="685800"/>
          </a:xfrm>
          <a:prstGeom prst="ellipse">
            <a:avLst/>
          </a:prstGeom>
          <a:solidFill>
            <a:srgbClr val="800000"/>
          </a:solidFill>
          <a:ln w="635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63251" tIns="81627" rIns="163251" bIns="81627" anchor="ctr"/>
          <a:lstStyle/>
          <a:p>
            <a:pPr algn="ctr" defTabSz="612197">
              <a:defRPr/>
            </a:pPr>
            <a:r>
              <a:rPr lang="vi-VN" sz="8000" dirty="0">
                <a:solidFill>
                  <a:srgbClr val="00FF00"/>
                </a:solidFill>
                <a:effectLst>
                  <a:outerShdw blurRad="38100" dist="38100" dir="2700000" algn="tl">
                    <a:srgbClr val="000000"/>
                  </a:outerShdw>
                </a:effectLst>
                <a:latin typeface=".VnArial" pitchFamily="34" charset="0"/>
              </a:rPr>
              <a:t>20</a:t>
            </a:r>
            <a:endParaRPr lang="en-US" sz="8000" dirty="0">
              <a:solidFill>
                <a:srgbClr val="00FF00"/>
              </a:solidFill>
              <a:effectLst>
                <a:outerShdw blurRad="38100" dist="38100" dir="2700000" algn="tl">
                  <a:srgbClr val="000000"/>
                </a:outerShdw>
              </a:effectLst>
              <a:latin typeface=".VnArial" pitchFamily="34" charset="0"/>
            </a:endParaRPr>
          </a:p>
        </p:txBody>
      </p:sp>
      <p:pic>
        <p:nvPicPr>
          <p:cNvPr id="25" name="Picture 10">
            <a:extLst>
              <a:ext uri="{FF2B5EF4-FFF2-40B4-BE49-F238E27FC236}">
                <a16:creationId xmlns:a16="http://schemas.microsoft.com/office/drawing/2014/main" id="{6B081ED4-1B54-9261-C7A1-3190E347D47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1091452">
            <a:off x="140609" y="8800523"/>
            <a:ext cx="2220702" cy="1280136"/>
          </a:xfrm>
          <a:prstGeom prst="rect">
            <a:avLst/>
          </a:prstGeom>
        </p:spPr>
      </p:pic>
      <p:sp>
        <p:nvSpPr>
          <p:cNvPr id="5" name="TextBox 4"/>
          <p:cNvSpPr txBox="1"/>
          <p:nvPr/>
        </p:nvSpPr>
        <p:spPr>
          <a:xfrm>
            <a:off x="611799" y="55829"/>
            <a:ext cx="16537547" cy="8448453"/>
          </a:xfrm>
          <a:prstGeom prst="rect">
            <a:avLst/>
          </a:prstGeom>
          <a:noFill/>
        </p:spPr>
        <p:txBody>
          <a:bodyPr wrap="square" lIns="137147" tIns="68573" rIns="137147" bIns="68573" rtlCol="0">
            <a:spAutoFit/>
          </a:bodyPr>
          <a:lstStyle/>
          <a:p>
            <a:pPr>
              <a:lnSpc>
                <a:spcPct val="150000"/>
              </a:lnSpc>
            </a:pPr>
            <a:r>
              <a:rPr lang="en-US" sz="5400" b="1" dirty="0" err="1">
                <a:latin typeface="Times New Roman" pitchFamily="18" charset="0"/>
                <a:cs typeface="Times New Roman" pitchFamily="18" charset="0"/>
              </a:rPr>
              <a:t>Câu</a:t>
            </a:r>
            <a:r>
              <a:rPr lang="en-US" sz="5400" b="1" dirty="0">
                <a:latin typeface="Times New Roman" pitchFamily="18" charset="0"/>
                <a:cs typeface="Times New Roman" pitchFamily="18" charset="0"/>
              </a:rPr>
              <a:t> 2: </a:t>
            </a:r>
            <a:r>
              <a:rPr lang="en-US" sz="5400" dirty="0" err="1">
                <a:latin typeface="Times New Roman" pitchFamily="18" charset="0"/>
                <a:cs typeface="Times New Roman" pitchFamily="18" charset="0"/>
              </a:rPr>
              <a:t>Đâu</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là</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ngôn</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ngữ</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em</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cần</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sử</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dụng</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để</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chỉ</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dẫn</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cho</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nhân</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vật</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cho</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một</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chương</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trình</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máy</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tính</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của</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riêng</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mình</a:t>
            </a:r>
            <a:r>
              <a:rPr lang="en-US" sz="5400" dirty="0">
                <a:latin typeface="Times New Roman" pitchFamily="18" charset="0"/>
                <a:cs typeface="Times New Roman" pitchFamily="18" charset="0"/>
              </a:rPr>
              <a:t>?</a:t>
            </a:r>
          </a:p>
          <a:p>
            <a:pPr>
              <a:lnSpc>
                <a:spcPct val="150000"/>
              </a:lnSpc>
            </a:pPr>
            <a:r>
              <a:rPr lang="en-US" sz="5400" dirty="0">
                <a:latin typeface="Times New Roman" pitchFamily="18" charset="0"/>
                <a:cs typeface="Times New Roman" pitchFamily="18" charset="0"/>
              </a:rPr>
              <a:t>A. </a:t>
            </a:r>
            <a:r>
              <a:rPr lang="en-US" sz="5400" dirty="0" err="1">
                <a:latin typeface="Times New Roman" pitchFamily="18" charset="0"/>
                <a:cs typeface="Times New Roman" pitchFamily="18" charset="0"/>
              </a:rPr>
              <a:t>Ngôn</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ngữ</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máy</a:t>
            </a:r>
            <a:endParaRPr lang="en-US" sz="5400" dirty="0">
              <a:latin typeface="Times New Roman" pitchFamily="18" charset="0"/>
              <a:cs typeface="Times New Roman" pitchFamily="18" charset="0"/>
            </a:endParaRPr>
          </a:p>
          <a:p>
            <a:pPr>
              <a:lnSpc>
                <a:spcPct val="150000"/>
              </a:lnSpc>
            </a:pPr>
            <a:r>
              <a:rPr lang="en-US" sz="5400" dirty="0">
                <a:latin typeface="Times New Roman" pitchFamily="18" charset="0"/>
                <a:cs typeface="Times New Roman" pitchFamily="18" charset="0"/>
              </a:rPr>
              <a:t>B. </a:t>
            </a:r>
            <a:r>
              <a:rPr lang="en-US" sz="5400" dirty="0" err="1">
                <a:latin typeface="Times New Roman" pitchFamily="18" charset="0"/>
                <a:cs typeface="Times New Roman" pitchFamily="18" charset="0"/>
              </a:rPr>
              <a:t>Ngôn</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ngữ</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lập</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trình</a:t>
            </a:r>
            <a:r>
              <a:rPr lang="en-US" sz="5400" dirty="0">
                <a:latin typeface="Times New Roman" pitchFamily="18" charset="0"/>
                <a:cs typeface="Times New Roman" pitchFamily="18" charset="0"/>
              </a:rPr>
              <a:t> </a:t>
            </a:r>
          </a:p>
          <a:p>
            <a:pPr>
              <a:lnSpc>
                <a:spcPct val="150000"/>
              </a:lnSpc>
            </a:pPr>
            <a:r>
              <a:rPr lang="en-US" sz="5400" dirty="0">
                <a:latin typeface="Times New Roman" pitchFamily="18" charset="0"/>
                <a:cs typeface="Times New Roman" pitchFamily="18" charset="0"/>
              </a:rPr>
              <a:t>C. </a:t>
            </a:r>
            <a:r>
              <a:rPr lang="en-US" sz="5400" dirty="0" err="1">
                <a:latin typeface="Times New Roman" pitchFamily="18" charset="0"/>
                <a:cs typeface="Times New Roman" pitchFamily="18" charset="0"/>
              </a:rPr>
              <a:t>Ngôn</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ngữ</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tự</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nhiên</a:t>
            </a:r>
            <a:endParaRPr lang="en-US" sz="5400" dirty="0">
              <a:latin typeface="Times New Roman" pitchFamily="18" charset="0"/>
              <a:cs typeface="Times New Roman" pitchFamily="18" charset="0"/>
            </a:endParaRPr>
          </a:p>
          <a:p>
            <a:pPr>
              <a:lnSpc>
                <a:spcPct val="150000"/>
              </a:lnSpc>
            </a:pPr>
            <a:r>
              <a:rPr lang="en-US" sz="5400" dirty="0">
                <a:latin typeface="Times New Roman" pitchFamily="18" charset="0"/>
                <a:cs typeface="Times New Roman" pitchFamily="18" charset="0"/>
              </a:rPr>
              <a:t>D. </a:t>
            </a:r>
            <a:r>
              <a:rPr lang="en-US" sz="5400" dirty="0" err="1">
                <a:latin typeface="Times New Roman" pitchFamily="18" charset="0"/>
                <a:cs typeface="Times New Roman" pitchFamily="18" charset="0"/>
              </a:rPr>
              <a:t>Ngôn</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ngữ</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tiếng</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Việt</a:t>
            </a:r>
            <a:r>
              <a:rPr lang="en-US" sz="5400" b="1" dirty="0">
                <a:latin typeface="Times New Roman" pitchFamily="18" charset="0"/>
                <a:cs typeface="Times New Roman" pitchFamily="18" charset="0"/>
              </a:rPr>
              <a:t> </a:t>
            </a:r>
            <a:endParaRPr lang="en-US" sz="5400" dirty="0">
              <a:latin typeface="Times New Roman" pitchFamily="18" charset="0"/>
              <a:cs typeface="Times New Roman" pitchFamily="18" charset="0"/>
            </a:endParaRPr>
          </a:p>
          <a:p>
            <a:endParaRPr lang="en-US" sz="5400" dirty="0">
              <a:latin typeface="Times New Roman" pitchFamily="18" charset="0"/>
              <a:cs typeface="Times New Roman" pitchFamily="18" charset="0"/>
            </a:endParaRPr>
          </a:p>
        </p:txBody>
      </p:sp>
    </p:spTree>
    <p:extLst>
      <p:ext uri="{BB962C8B-B14F-4D97-AF65-F5344CB8AC3E}">
        <p14:creationId xmlns:p14="http://schemas.microsoft.com/office/powerpoint/2010/main" val="2862885722"/>
      </p:ext>
    </p:extLst>
  </p:cSld>
  <p:clrMapOvr>
    <a:masterClrMapping/>
  </p:clrMapOvr>
  <p:transition spd="med">
    <p:wheel spokes="3"/>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1" presetClass="entr" presetSubtype="0" fill="hold" grpId="0" nodeType="clickEffect">
                                  <p:stCondLst>
                                    <p:cond delay="0"/>
                                  </p:stCondLst>
                                  <p:childTnLst>
                                    <p:set>
                                      <p:cBhvr>
                                        <p:cTn id="6" dur="1000">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ding.wav"/>
                                        </p:tgtEl>
                                      </p:cMediaNode>
                                    </p:audio>
                                  </p:subTnLst>
                                </p:cTn>
                              </p:par>
                            </p:childTnLst>
                          </p:cTn>
                        </p:par>
                        <p:par>
                          <p:cTn id="7" fill="hold">
                            <p:stCondLst>
                              <p:cond delay="1000"/>
                            </p:stCondLst>
                            <p:childTnLst>
                              <p:par>
                                <p:cTn id="8" presetID="11" presetClass="entr" presetSubtype="0" fill="hold" grpId="0" nodeType="afterEffect">
                                  <p:stCondLst>
                                    <p:cond delay="0"/>
                                  </p:stCondLst>
                                  <p:childTnLst>
                                    <p:set>
                                      <p:cBhvr>
                                        <p:cTn id="9" dur="1000">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2" name="ding.wav"/>
                                        </p:tgtEl>
                                      </p:cMediaNode>
                                    </p:audio>
                                  </p:subTnLst>
                                </p:cTn>
                              </p:par>
                            </p:childTnLst>
                          </p:cTn>
                        </p:par>
                        <p:par>
                          <p:cTn id="10" fill="hold">
                            <p:stCondLst>
                              <p:cond delay="2000"/>
                            </p:stCondLst>
                            <p:childTnLst>
                              <p:par>
                                <p:cTn id="11" presetID="11" presetClass="entr" presetSubtype="0" fill="hold" grpId="0" nodeType="afterEffect">
                                  <p:stCondLst>
                                    <p:cond delay="0"/>
                                  </p:stCondLst>
                                  <p:childTnLst>
                                    <p:set>
                                      <p:cBhvr>
                                        <p:cTn id="12" dur="1000">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2" name="ding.wav"/>
                                        </p:tgtEl>
                                      </p:cMediaNode>
                                    </p:audio>
                                  </p:subTnLst>
                                </p:cTn>
                              </p:par>
                            </p:childTnLst>
                          </p:cTn>
                        </p:par>
                        <p:par>
                          <p:cTn id="13" fill="hold">
                            <p:stCondLst>
                              <p:cond delay="3000"/>
                            </p:stCondLst>
                            <p:childTnLst>
                              <p:par>
                                <p:cTn id="14" presetID="11" presetClass="entr" presetSubtype="0" fill="hold" grpId="0" nodeType="afterEffect">
                                  <p:stCondLst>
                                    <p:cond delay="0"/>
                                  </p:stCondLst>
                                  <p:childTnLst>
                                    <p:set>
                                      <p:cBhvr>
                                        <p:cTn id="15" dur="1000">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2" name="ding.wav"/>
                                        </p:tgtEl>
                                      </p:cMediaNode>
                                    </p:audio>
                                  </p:subTnLst>
                                </p:cTn>
                              </p:par>
                            </p:childTnLst>
                          </p:cTn>
                        </p:par>
                        <p:par>
                          <p:cTn id="16" fill="hold">
                            <p:stCondLst>
                              <p:cond delay="4000"/>
                            </p:stCondLst>
                            <p:childTnLst>
                              <p:par>
                                <p:cTn id="17" presetID="11" presetClass="entr" presetSubtype="0" fill="hold" grpId="0" nodeType="afterEffect">
                                  <p:stCondLst>
                                    <p:cond delay="0"/>
                                  </p:stCondLst>
                                  <p:childTnLst>
                                    <p:set>
                                      <p:cBhvr>
                                        <p:cTn id="18" dur="1000">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ding.wav"/>
                                        </p:tgtEl>
                                      </p:cMediaNode>
                                    </p:audio>
                                  </p:subTnLst>
                                </p:cTn>
                              </p:par>
                            </p:childTnLst>
                          </p:cTn>
                        </p:par>
                        <p:par>
                          <p:cTn id="19" fill="hold">
                            <p:stCondLst>
                              <p:cond delay="5000"/>
                            </p:stCondLst>
                            <p:childTnLst>
                              <p:par>
                                <p:cTn id="20" presetID="11" presetClass="entr" presetSubtype="0" fill="hold" grpId="0" nodeType="afterEffect">
                                  <p:stCondLst>
                                    <p:cond delay="0"/>
                                  </p:stCondLst>
                                  <p:childTnLst>
                                    <p:set>
                                      <p:cBhvr>
                                        <p:cTn id="21" dur="1000">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2" name="ding.wav"/>
                                        </p:tgtEl>
                                      </p:cMediaNode>
                                    </p:audio>
                                  </p:subTnLst>
                                </p:cTn>
                              </p:par>
                            </p:childTnLst>
                          </p:cTn>
                        </p:par>
                        <p:par>
                          <p:cTn id="22" fill="hold">
                            <p:stCondLst>
                              <p:cond delay="6000"/>
                            </p:stCondLst>
                            <p:childTnLst>
                              <p:par>
                                <p:cTn id="23" presetID="11" presetClass="entr" presetSubtype="0" fill="hold" grpId="0" nodeType="afterEffect">
                                  <p:stCondLst>
                                    <p:cond delay="0"/>
                                  </p:stCondLst>
                                  <p:childTnLst>
                                    <p:set>
                                      <p:cBhvr>
                                        <p:cTn id="24" dur="1000">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2" name="ding.wav"/>
                                        </p:tgtEl>
                                      </p:cMediaNode>
                                    </p:audio>
                                  </p:subTnLst>
                                </p:cTn>
                              </p:par>
                            </p:childTnLst>
                          </p:cTn>
                        </p:par>
                        <p:par>
                          <p:cTn id="25" fill="hold">
                            <p:stCondLst>
                              <p:cond delay="7000"/>
                            </p:stCondLst>
                            <p:childTnLst>
                              <p:par>
                                <p:cTn id="26" presetID="11" presetClass="entr" presetSubtype="0" fill="hold" grpId="0" nodeType="afterEffect">
                                  <p:stCondLst>
                                    <p:cond delay="0"/>
                                  </p:stCondLst>
                                  <p:childTnLst>
                                    <p:set>
                                      <p:cBhvr>
                                        <p:cTn id="27" dur="1000">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2" name="ding.wav"/>
                                        </p:tgtEl>
                                      </p:cMediaNode>
                                    </p:audio>
                                  </p:subTnLst>
                                </p:cTn>
                              </p:par>
                            </p:childTnLst>
                          </p:cTn>
                        </p:par>
                        <p:par>
                          <p:cTn id="28" fill="hold">
                            <p:stCondLst>
                              <p:cond delay="8000"/>
                            </p:stCondLst>
                            <p:childTnLst>
                              <p:par>
                                <p:cTn id="29" presetID="11" presetClass="entr" presetSubtype="0" fill="hold" grpId="0" nodeType="afterEffect">
                                  <p:stCondLst>
                                    <p:cond delay="0"/>
                                  </p:stCondLst>
                                  <p:childTnLst>
                                    <p:set>
                                      <p:cBhvr>
                                        <p:cTn id="30" dur="1000">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ding.wav"/>
                                        </p:tgtEl>
                                      </p:cMediaNode>
                                    </p:audio>
                                  </p:subTnLst>
                                </p:cTn>
                              </p:par>
                            </p:childTnLst>
                          </p:cTn>
                        </p:par>
                        <p:par>
                          <p:cTn id="31" fill="hold">
                            <p:stCondLst>
                              <p:cond delay="9000"/>
                            </p:stCondLst>
                            <p:childTnLst>
                              <p:par>
                                <p:cTn id="32" presetID="11" presetClass="entr" presetSubtype="0" fill="hold" grpId="0" nodeType="afterEffect">
                                  <p:stCondLst>
                                    <p:cond delay="0"/>
                                  </p:stCondLst>
                                  <p:childTnLst>
                                    <p:set>
                                      <p:cBhvr>
                                        <p:cTn id="33" dur="1000">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2" name="ding.wav"/>
                                        </p:tgtEl>
                                      </p:cMediaNode>
                                    </p:audio>
                                  </p:subTnLst>
                                </p:cTn>
                              </p:par>
                            </p:childTnLst>
                          </p:cTn>
                        </p:par>
                        <p:par>
                          <p:cTn id="34" fill="hold">
                            <p:stCondLst>
                              <p:cond delay="10000"/>
                            </p:stCondLst>
                            <p:childTnLst>
                              <p:par>
                                <p:cTn id="35" presetID="11" presetClass="entr" presetSubtype="0" fill="hold" grpId="0" nodeType="afterEffect">
                                  <p:stCondLst>
                                    <p:cond delay="0"/>
                                  </p:stCondLst>
                                  <p:childTnLst>
                                    <p:set>
                                      <p:cBhvr>
                                        <p:cTn id="36" dur="1000">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2" name="ding.wav"/>
                                        </p:tgtEl>
                                      </p:cMediaNode>
                                    </p:audio>
                                  </p:subTnLst>
                                </p:cTn>
                              </p:par>
                            </p:childTnLst>
                          </p:cTn>
                        </p:par>
                        <p:par>
                          <p:cTn id="37" fill="hold" nodeType="afterGroup">
                            <p:stCondLst>
                              <p:cond delay="11000"/>
                            </p:stCondLst>
                            <p:childTnLst>
                              <p:par>
                                <p:cTn id="38" presetID="11" presetClass="entr" presetSubtype="0" fill="hold" grpId="0" nodeType="afterEffect">
                                  <p:stCondLst>
                                    <p:cond delay="0"/>
                                  </p:stCondLst>
                                  <p:childTnLst>
                                    <p:set>
                                      <p:cBhvr>
                                        <p:cTn id="39" dur="1000">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2" name="ding.wav"/>
                                        </p:tgtEl>
                                      </p:cMediaNode>
                                    </p:audio>
                                  </p:subTnLst>
                                </p:cTn>
                              </p:par>
                            </p:childTnLst>
                          </p:cTn>
                        </p:par>
                        <p:par>
                          <p:cTn id="40" fill="hold" nodeType="afterGroup">
                            <p:stCondLst>
                              <p:cond delay="12000"/>
                            </p:stCondLst>
                            <p:childTnLst>
                              <p:par>
                                <p:cTn id="41" presetID="11" presetClass="entr" presetSubtype="0" fill="hold" grpId="0" nodeType="afterEffect">
                                  <p:stCondLst>
                                    <p:cond delay="0"/>
                                  </p:stCondLst>
                                  <p:childTnLst>
                                    <p:set>
                                      <p:cBhvr>
                                        <p:cTn id="42" dur="1000">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2" name="ding.wav"/>
                                        </p:tgtEl>
                                      </p:cMediaNode>
                                    </p:audio>
                                  </p:subTnLst>
                                </p:cTn>
                              </p:par>
                            </p:childTnLst>
                          </p:cTn>
                        </p:par>
                        <p:par>
                          <p:cTn id="43" fill="hold" nodeType="afterGroup">
                            <p:stCondLst>
                              <p:cond delay="13000"/>
                            </p:stCondLst>
                            <p:childTnLst>
                              <p:par>
                                <p:cTn id="44" presetID="11" presetClass="entr" presetSubtype="0" fill="hold" grpId="0" nodeType="afterEffect">
                                  <p:stCondLst>
                                    <p:cond delay="0"/>
                                  </p:stCondLst>
                                  <p:childTnLst>
                                    <p:set>
                                      <p:cBhvr>
                                        <p:cTn id="45" dur="1000">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2" name="ding.wav"/>
                                        </p:tgtEl>
                                      </p:cMediaNode>
                                    </p:audio>
                                  </p:subTnLst>
                                </p:cTn>
                              </p:par>
                            </p:childTnLst>
                          </p:cTn>
                        </p:par>
                        <p:par>
                          <p:cTn id="46" fill="hold" nodeType="afterGroup">
                            <p:stCondLst>
                              <p:cond delay="14000"/>
                            </p:stCondLst>
                            <p:childTnLst>
                              <p:par>
                                <p:cTn id="47" presetID="11" presetClass="entr" presetSubtype="0" fill="hold" grpId="0" nodeType="afterEffect">
                                  <p:stCondLst>
                                    <p:cond delay="0"/>
                                  </p:stCondLst>
                                  <p:childTnLst>
                                    <p:set>
                                      <p:cBhvr>
                                        <p:cTn id="48" dur="1000">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2" name="ding.wav"/>
                                        </p:tgtEl>
                                      </p:cMediaNode>
                                    </p:audio>
                                  </p:subTnLst>
                                </p:cTn>
                              </p:par>
                            </p:childTnLst>
                          </p:cTn>
                        </p:par>
                        <p:par>
                          <p:cTn id="49" fill="hold" nodeType="afterGroup">
                            <p:stCondLst>
                              <p:cond delay="15000"/>
                            </p:stCondLst>
                            <p:childTnLst>
                              <p:par>
                                <p:cTn id="50" presetID="11" presetClass="entr" presetSubtype="0" fill="hold" grpId="0" nodeType="afterEffect">
                                  <p:stCondLst>
                                    <p:cond delay="0"/>
                                  </p:stCondLst>
                                  <p:childTnLst>
                                    <p:set>
                                      <p:cBhvr>
                                        <p:cTn id="51" dur="1000">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2" name="ding.wav"/>
                                        </p:tgtEl>
                                      </p:cMediaNode>
                                    </p:audio>
                                  </p:subTnLst>
                                </p:cTn>
                              </p:par>
                            </p:childTnLst>
                          </p:cTn>
                        </p:par>
                        <p:par>
                          <p:cTn id="52" fill="hold" nodeType="afterGroup">
                            <p:stCondLst>
                              <p:cond delay="16000"/>
                            </p:stCondLst>
                            <p:childTnLst>
                              <p:par>
                                <p:cTn id="53" presetID="11" presetClass="entr" presetSubtype="0" fill="hold" grpId="0" nodeType="afterEffect">
                                  <p:stCondLst>
                                    <p:cond delay="0"/>
                                  </p:stCondLst>
                                  <p:childTnLst>
                                    <p:set>
                                      <p:cBhvr>
                                        <p:cTn id="54" dur="1000">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2" name="ding.wav"/>
                                        </p:tgtEl>
                                      </p:cMediaNode>
                                    </p:audio>
                                  </p:subTnLst>
                                </p:cTn>
                              </p:par>
                            </p:childTnLst>
                          </p:cTn>
                        </p:par>
                        <p:par>
                          <p:cTn id="55" fill="hold" nodeType="afterGroup">
                            <p:stCondLst>
                              <p:cond delay="17000"/>
                            </p:stCondLst>
                            <p:childTnLst>
                              <p:par>
                                <p:cTn id="56" presetID="11" presetClass="entr" presetSubtype="0" fill="hold" grpId="0" nodeType="afterEffect">
                                  <p:stCondLst>
                                    <p:cond delay="0"/>
                                  </p:stCondLst>
                                  <p:childTnLst>
                                    <p:set>
                                      <p:cBhvr>
                                        <p:cTn id="57" dur="1000">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2" name="ding.wav"/>
                                        </p:tgtEl>
                                      </p:cMediaNode>
                                    </p:audio>
                                  </p:subTnLst>
                                </p:cTn>
                              </p:par>
                            </p:childTnLst>
                          </p:cTn>
                        </p:par>
                        <p:par>
                          <p:cTn id="58" fill="hold" nodeType="afterGroup">
                            <p:stCondLst>
                              <p:cond delay="18000"/>
                            </p:stCondLst>
                            <p:childTnLst>
                              <p:par>
                                <p:cTn id="59" presetID="11" presetClass="entr" presetSubtype="0" fill="hold" grpId="0" nodeType="afterEffect">
                                  <p:stCondLst>
                                    <p:cond delay="0"/>
                                  </p:stCondLst>
                                  <p:childTnLst>
                                    <p:set>
                                      <p:cBhvr>
                                        <p:cTn id="60" dur="1000">
                                          <p:stCondLst>
                                            <p:cond delay="0"/>
                                          </p:stCondLst>
                                        </p:cTn>
                                        <p:tgtEl>
                                          <p:spTgt spid="42"/>
                                        </p:tgtEl>
                                        <p:attrNameLst>
                                          <p:attrName>style.visibility</p:attrName>
                                        </p:attrNameLst>
                                      </p:cBhvr>
                                      <p:to>
                                        <p:strVal val="visible"/>
                                      </p:to>
                                    </p:set>
                                  </p:childTnLst>
                                  <p:subTnLst>
                                    <p:audio>
                                      <p:cMediaNode vol="100000">
                                        <p:cTn display="0" masterRel="sameClick">
                                          <p:stCondLst>
                                            <p:cond evt="begin" delay="0">
                                              <p:tn val="59"/>
                                            </p:cond>
                                          </p:stCondLst>
                                          <p:endCondLst>
                                            <p:cond evt="onStopAudio" delay="0">
                                              <p:tgtEl>
                                                <p:sldTgt/>
                                              </p:tgtEl>
                                            </p:cond>
                                          </p:endCondLst>
                                        </p:cTn>
                                        <p:tgtEl>
                                          <p:sndTgt r:embed="rId2" name="ding.wav"/>
                                        </p:tgtEl>
                                      </p:cMediaNode>
                                    </p:audio>
                                  </p:subTnLst>
                                </p:cTn>
                              </p:par>
                            </p:childTnLst>
                          </p:cTn>
                        </p:par>
                        <p:par>
                          <p:cTn id="61" fill="hold" nodeType="afterGroup">
                            <p:stCondLst>
                              <p:cond delay="19000"/>
                            </p:stCondLst>
                            <p:childTnLst>
                              <p:par>
                                <p:cTn id="62" presetID="11" presetClass="entr" presetSubtype="0" fill="hold" grpId="0" nodeType="afterEffect">
                                  <p:stCondLst>
                                    <p:cond delay="0"/>
                                  </p:stCondLst>
                                  <p:childTnLst>
                                    <p:set>
                                      <p:cBhvr>
                                        <p:cTn id="63" dur="1000">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2" name="ding.wav"/>
                                        </p:tgtEl>
                                      </p:cMediaNode>
                                    </p:audio>
                                  </p:subTnLst>
                                </p:cTn>
                              </p:par>
                              <p:par>
                                <p:cTn id="64" presetID="22" presetClass="entr" presetSubtype="4" fill="hold" grpId="0" nodeType="withEffect">
                                  <p:stCondLst>
                                    <p:cond delay="0"/>
                                  </p:stCondLst>
                                  <p:childTnLst>
                                    <p:set>
                                      <p:cBhvr>
                                        <p:cTn id="65" dur="1" fill="hold">
                                          <p:stCondLst>
                                            <p:cond delay="0"/>
                                          </p:stCondLst>
                                        </p:cTn>
                                        <p:tgtEl>
                                          <p:spTgt spid="3086"/>
                                        </p:tgtEl>
                                        <p:attrNameLst>
                                          <p:attrName>style.visibility</p:attrName>
                                        </p:attrNameLst>
                                      </p:cBhvr>
                                      <p:to>
                                        <p:strVal val="visible"/>
                                      </p:to>
                                    </p:set>
                                    <p:animEffect transition="in" filter="wipe(down)">
                                      <p:cBhvr>
                                        <p:cTn id="66" dur="500"/>
                                        <p:tgtEl>
                                          <p:spTgt spid="3086"/>
                                        </p:tgtEl>
                                      </p:cBhvr>
                                    </p:animEffect>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grpId="0" nodeType="clickEffect">
                                  <p:stCondLst>
                                    <p:cond delay="0"/>
                                  </p:stCondLst>
                                  <p:childTnLst>
                                    <p:set>
                                      <p:cBhvr>
                                        <p:cTn id="70" dur="1" fill="hold">
                                          <p:stCondLst>
                                            <p:cond delay="0"/>
                                          </p:stCondLst>
                                        </p:cTn>
                                        <p:tgtEl>
                                          <p:spTgt spid="31"/>
                                        </p:tgtEl>
                                        <p:attrNameLst>
                                          <p:attrName>style.visibility</p:attrName>
                                        </p:attrNameLst>
                                      </p:cBhvr>
                                      <p:to>
                                        <p:strVal val="visible"/>
                                      </p:to>
                                    </p:set>
                                    <p:animEffect transition="in" filter="fade">
                                      <p:cBhvr>
                                        <p:cTn id="71" dur="1000"/>
                                        <p:tgtEl>
                                          <p:spTgt spid="31"/>
                                        </p:tgtEl>
                                      </p:cBhvr>
                                    </p:animEffect>
                                    <p:anim calcmode="lin" valueType="num">
                                      <p:cBhvr>
                                        <p:cTn id="72" dur="1000" fill="hold"/>
                                        <p:tgtEl>
                                          <p:spTgt spid="31"/>
                                        </p:tgtEl>
                                        <p:attrNameLst>
                                          <p:attrName>ppt_x</p:attrName>
                                        </p:attrNameLst>
                                      </p:cBhvr>
                                      <p:tavLst>
                                        <p:tav tm="0">
                                          <p:val>
                                            <p:strVal val="#ppt_x"/>
                                          </p:val>
                                        </p:tav>
                                        <p:tav tm="100000">
                                          <p:val>
                                            <p:strVal val="#ppt_x"/>
                                          </p:val>
                                        </p:tav>
                                      </p:tavLst>
                                    </p:anim>
                                    <p:anim calcmode="lin" valueType="num">
                                      <p:cBhvr>
                                        <p:cTn id="73"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31" grpId="0" animBg="1"/>
      <p:bldP spid="22" grpId="0" animBg="1"/>
      <p:bldP spid="23" grpId="0" animBg="1"/>
      <p:bldP spid="26" grpId="0" animBg="1"/>
      <p:bldP spid="27" grpId="0" animBg="1"/>
      <p:bldP spid="32" grpId="0" animBg="1"/>
      <p:bldP spid="33" grpId="0" animBg="1"/>
      <p:bldP spid="34" grpId="0" animBg="1"/>
      <p:bldP spid="36" grpId="0" animBg="1"/>
      <p:bldP spid="47" grpId="0" animBg="1"/>
      <p:bldP spid="4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6" name="Rectangle 14"/>
          <p:cNvSpPr>
            <a:spLocks noChangeArrowheads="1"/>
          </p:cNvSpPr>
          <p:nvPr/>
        </p:nvSpPr>
        <p:spPr bwMode="auto">
          <a:xfrm>
            <a:off x="13182600" y="8553452"/>
            <a:ext cx="4572000" cy="600077"/>
          </a:xfrm>
          <a:prstGeom prst="rect">
            <a:avLst/>
          </a:prstGeom>
          <a:solidFill>
            <a:srgbClr val="FFFF00"/>
          </a:solidFill>
          <a:ln w="635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63251" tIns="81627" rIns="163251" bIns="81627" anchor="ctr"/>
          <a:lstStyle/>
          <a:p>
            <a:pPr algn="ctr" defTabSz="612197"/>
            <a:r>
              <a:rPr lang="en-US" altLang="en-US" sz="6600">
                <a:solidFill>
                  <a:srgbClr val="FF3300"/>
                </a:solidFill>
                <a:latin typeface="Times New Roman" pitchFamily="18" charset="0"/>
                <a:cs typeface="Times New Roman" pitchFamily="18" charset="0"/>
              </a:rPr>
              <a:t>Hết giờ</a:t>
            </a:r>
          </a:p>
        </p:txBody>
      </p:sp>
      <p:sp>
        <p:nvSpPr>
          <p:cNvPr id="37" name="Oval 6"/>
          <p:cNvSpPr>
            <a:spLocks noChangeArrowheads="1"/>
          </p:cNvSpPr>
          <p:nvPr/>
        </p:nvSpPr>
        <p:spPr bwMode="auto">
          <a:xfrm>
            <a:off x="14636750" y="8608868"/>
            <a:ext cx="2133600" cy="685800"/>
          </a:xfrm>
          <a:prstGeom prst="ellipse">
            <a:avLst/>
          </a:prstGeom>
          <a:solidFill>
            <a:srgbClr val="800000"/>
          </a:solidFill>
          <a:ln w="635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63251" tIns="81627" rIns="163251" bIns="81627" anchor="ctr"/>
          <a:lstStyle/>
          <a:p>
            <a:pPr algn="ctr" defTabSz="612197">
              <a:defRPr/>
            </a:pPr>
            <a:r>
              <a:rPr lang="en-US" sz="8000" dirty="0">
                <a:solidFill>
                  <a:srgbClr val="00FF00"/>
                </a:solidFill>
                <a:effectLst>
                  <a:outerShdw blurRad="38100" dist="38100" dir="2700000" algn="tl">
                    <a:srgbClr val="000000"/>
                  </a:outerShdw>
                </a:effectLst>
                <a:latin typeface=".VnArial" pitchFamily="34" charset="0"/>
              </a:rPr>
              <a:t>9</a:t>
            </a:r>
          </a:p>
        </p:txBody>
      </p:sp>
      <p:sp>
        <p:nvSpPr>
          <p:cNvPr id="38" name="Oval 7"/>
          <p:cNvSpPr>
            <a:spLocks noChangeArrowheads="1"/>
          </p:cNvSpPr>
          <p:nvPr/>
        </p:nvSpPr>
        <p:spPr bwMode="auto">
          <a:xfrm>
            <a:off x="14484350" y="8527259"/>
            <a:ext cx="2286000" cy="685800"/>
          </a:xfrm>
          <a:prstGeom prst="ellipse">
            <a:avLst/>
          </a:prstGeom>
          <a:solidFill>
            <a:srgbClr val="800000"/>
          </a:solidFill>
          <a:ln w="635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63251" tIns="81627" rIns="163251" bIns="81627" anchor="ctr"/>
          <a:lstStyle/>
          <a:p>
            <a:pPr algn="ctr" defTabSz="612197">
              <a:defRPr/>
            </a:pPr>
            <a:r>
              <a:rPr lang="en-US" sz="8000" dirty="0">
                <a:solidFill>
                  <a:srgbClr val="00FF00"/>
                </a:solidFill>
                <a:effectLst>
                  <a:outerShdw blurRad="38100" dist="38100" dir="2700000" algn="tl">
                    <a:srgbClr val="000000"/>
                  </a:outerShdw>
                </a:effectLst>
                <a:latin typeface=".VnArial" pitchFamily="34" charset="0"/>
              </a:rPr>
              <a:t>8</a:t>
            </a:r>
          </a:p>
        </p:txBody>
      </p:sp>
      <p:sp>
        <p:nvSpPr>
          <p:cNvPr id="39" name="Oval 8"/>
          <p:cNvSpPr>
            <a:spLocks noChangeArrowheads="1"/>
          </p:cNvSpPr>
          <p:nvPr/>
        </p:nvSpPr>
        <p:spPr bwMode="auto">
          <a:xfrm>
            <a:off x="14636750" y="8574882"/>
            <a:ext cx="2133600" cy="685800"/>
          </a:xfrm>
          <a:prstGeom prst="ellipse">
            <a:avLst/>
          </a:prstGeom>
          <a:solidFill>
            <a:srgbClr val="800000"/>
          </a:solidFill>
          <a:ln w="635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63251" tIns="81627" rIns="163251" bIns="81627" anchor="ctr"/>
          <a:lstStyle/>
          <a:p>
            <a:pPr algn="ctr" defTabSz="612197">
              <a:defRPr/>
            </a:pPr>
            <a:r>
              <a:rPr lang="en-US" sz="8000" dirty="0">
                <a:solidFill>
                  <a:srgbClr val="00FF00"/>
                </a:solidFill>
                <a:effectLst>
                  <a:outerShdw blurRad="38100" dist="38100" dir="2700000" algn="tl">
                    <a:srgbClr val="000000"/>
                  </a:outerShdw>
                </a:effectLst>
                <a:latin typeface=".VnArial" pitchFamily="34" charset="0"/>
              </a:rPr>
              <a:t>5</a:t>
            </a:r>
          </a:p>
        </p:txBody>
      </p:sp>
      <p:sp>
        <p:nvSpPr>
          <p:cNvPr id="40" name="Oval 9"/>
          <p:cNvSpPr>
            <a:spLocks noChangeArrowheads="1"/>
          </p:cNvSpPr>
          <p:nvPr/>
        </p:nvSpPr>
        <p:spPr bwMode="auto">
          <a:xfrm>
            <a:off x="14484350" y="8608868"/>
            <a:ext cx="2286000" cy="685800"/>
          </a:xfrm>
          <a:prstGeom prst="ellipse">
            <a:avLst/>
          </a:prstGeom>
          <a:solidFill>
            <a:srgbClr val="800000"/>
          </a:solidFill>
          <a:ln w="635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63251" tIns="81627" rIns="163251" bIns="81627" anchor="ctr"/>
          <a:lstStyle/>
          <a:p>
            <a:pPr algn="ctr" defTabSz="612197">
              <a:defRPr/>
            </a:pPr>
            <a:r>
              <a:rPr lang="en-US" sz="8000" dirty="0">
                <a:solidFill>
                  <a:srgbClr val="00FF00"/>
                </a:solidFill>
                <a:effectLst>
                  <a:outerShdw blurRad="38100" dist="38100" dir="2700000" algn="tl">
                    <a:srgbClr val="000000"/>
                  </a:outerShdw>
                </a:effectLst>
                <a:latin typeface=".VnArial" pitchFamily="34" charset="0"/>
              </a:rPr>
              <a:t>4</a:t>
            </a:r>
          </a:p>
        </p:txBody>
      </p:sp>
      <p:sp>
        <p:nvSpPr>
          <p:cNvPr id="41" name="Oval 10"/>
          <p:cNvSpPr>
            <a:spLocks noChangeArrowheads="1"/>
          </p:cNvSpPr>
          <p:nvPr/>
        </p:nvSpPr>
        <p:spPr bwMode="auto">
          <a:xfrm>
            <a:off x="14560550" y="8527261"/>
            <a:ext cx="2133600" cy="600077"/>
          </a:xfrm>
          <a:prstGeom prst="ellipse">
            <a:avLst/>
          </a:prstGeom>
          <a:solidFill>
            <a:srgbClr val="800000"/>
          </a:solidFill>
          <a:ln w="635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63251" tIns="81627" rIns="163251" bIns="81627" anchor="ctr"/>
          <a:lstStyle/>
          <a:p>
            <a:pPr algn="ctr" defTabSz="612197">
              <a:defRPr/>
            </a:pPr>
            <a:r>
              <a:rPr lang="en-US" sz="8000">
                <a:solidFill>
                  <a:srgbClr val="00FF00"/>
                </a:solidFill>
                <a:effectLst>
                  <a:outerShdw blurRad="38100" dist="38100" dir="2700000" algn="tl">
                    <a:srgbClr val="000000"/>
                  </a:outerShdw>
                </a:effectLst>
                <a:latin typeface=".VnArial" pitchFamily="34" charset="0"/>
              </a:rPr>
              <a:t>3</a:t>
            </a:r>
          </a:p>
        </p:txBody>
      </p:sp>
      <p:sp>
        <p:nvSpPr>
          <p:cNvPr id="42" name="Oval 11"/>
          <p:cNvSpPr>
            <a:spLocks noChangeArrowheads="1"/>
          </p:cNvSpPr>
          <p:nvPr/>
        </p:nvSpPr>
        <p:spPr bwMode="auto">
          <a:xfrm>
            <a:off x="14484350" y="8511021"/>
            <a:ext cx="2286000" cy="685800"/>
          </a:xfrm>
          <a:prstGeom prst="ellipse">
            <a:avLst/>
          </a:prstGeom>
          <a:solidFill>
            <a:srgbClr val="800000"/>
          </a:solidFill>
          <a:ln w="635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63251" tIns="81627" rIns="163251" bIns="81627" anchor="ctr"/>
          <a:lstStyle/>
          <a:p>
            <a:pPr algn="ctr" defTabSz="612197">
              <a:defRPr/>
            </a:pPr>
            <a:r>
              <a:rPr lang="en-US" sz="8000" dirty="0">
                <a:solidFill>
                  <a:srgbClr val="00FF00"/>
                </a:solidFill>
                <a:effectLst>
                  <a:outerShdw blurRad="38100" dist="38100" dir="2700000" algn="tl">
                    <a:srgbClr val="000000"/>
                  </a:outerShdw>
                </a:effectLst>
                <a:latin typeface=".VnArial" pitchFamily="34" charset="0"/>
              </a:rPr>
              <a:t>2</a:t>
            </a:r>
          </a:p>
        </p:txBody>
      </p:sp>
      <p:sp>
        <p:nvSpPr>
          <p:cNvPr id="43" name="Oval 15"/>
          <p:cNvSpPr>
            <a:spLocks noChangeArrowheads="1"/>
          </p:cNvSpPr>
          <p:nvPr/>
        </p:nvSpPr>
        <p:spPr bwMode="auto">
          <a:xfrm>
            <a:off x="14636750" y="8574882"/>
            <a:ext cx="2133600" cy="685800"/>
          </a:xfrm>
          <a:prstGeom prst="ellipse">
            <a:avLst/>
          </a:prstGeom>
          <a:solidFill>
            <a:srgbClr val="800000"/>
          </a:solidFill>
          <a:ln w="635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63251" tIns="81627" rIns="163251" bIns="81627" anchor="ctr"/>
          <a:lstStyle/>
          <a:p>
            <a:pPr algn="ctr" defTabSz="612197">
              <a:defRPr/>
            </a:pPr>
            <a:r>
              <a:rPr lang="en-US" sz="8000">
                <a:solidFill>
                  <a:srgbClr val="00FF00"/>
                </a:solidFill>
                <a:effectLst>
                  <a:outerShdw blurRad="38100" dist="38100" dir="2700000" algn="tl">
                    <a:srgbClr val="000000"/>
                  </a:outerShdw>
                </a:effectLst>
                <a:latin typeface=".VnArial" pitchFamily="34" charset="0"/>
              </a:rPr>
              <a:t>7</a:t>
            </a:r>
          </a:p>
        </p:txBody>
      </p:sp>
      <p:sp>
        <p:nvSpPr>
          <p:cNvPr id="44" name="Oval 16"/>
          <p:cNvSpPr>
            <a:spLocks noChangeArrowheads="1"/>
          </p:cNvSpPr>
          <p:nvPr/>
        </p:nvSpPr>
        <p:spPr bwMode="auto">
          <a:xfrm>
            <a:off x="14588259" y="8556053"/>
            <a:ext cx="2133600" cy="685800"/>
          </a:xfrm>
          <a:prstGeom prst="ellipse">
            <a:avLst/>
          </a:prstGeom>
          <a:solidFill>
            <a:srgbClr val="800000"/>
          </a:solidFill>
          <a:ln w="635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63251" tIns="81627" rIns="163251" bIns="81627" anchor="ctr"/>
          <a:lstStyle/>
          <a:p>
            <a:pPr algn="ctr" defTabSz="612197">
              <a:defRPr/>
            </a:pPr>
            <a:r>
              <a:rPr lang="en-US" sz="8000" dirty="0">
                <a:solidFill>
                  <a:srgbClr val="00FF00"/>
                </a:solidFill>
                <a:effectLst>
                  <a:outerShdw blurRad="38100" dist="38100" dir="2700000" algn="tl">
                    <a:srgbClr val="000000"/>
                  </a:outerShdw>
                </a:effectLst>
                <a:latin typeface=".VnArial" pitchFamily="34" charset="0"/>
              </a:rPr>
              <a:t>6</a:t>
            </a:r>
          </a:p>
        </p:txBody>
      </p:sp>
      <p:sp>
        <p:nvSpPr>
          <p:cNvPr id="45" name="Oval 32"/>
          <p:cNvSpPr>
            <a:spLocks noChangeArrowheads="1"/>
          </p:cNvSpPr>
          <p:nvPr/>
        </p:nvSpPr>
        <p:spPr bwMode="auto">
          <a:xfrm>
            <a:off x="14401800" y="8597612"/>
            <a:ext cx="2133600" cy="685800"/>
          </a:xfrm>
          <a:prstGeom prst="ellipse">
            <a:avLst/>
          </a:prstGeom>
          <a:solidFill>
            <a:srgbClr val="800000"/>
          </a:solidFill>
          <a:ln w="635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63251" tIns="81627" rIns="163251" bIns="81627" anchor="ctr"/>
          <a:lstStyle/>
          <a:p>
            <a:pPr algn="ctr" defTabSz="612197">
              <a:defRPr/>
            </a:pPr>
            <a:r>
              <a:rPr lang="en-US" sz="8000" dirty="0">
                <a:solidFill>
                  <a:srgbClr val="00FF00"/>
                </a:solidFill>
                <a:effectLst>
                  <a:outerShdw blurRad="38100" dist="38100" dir="2700000" algn="tl">
                    <a:srgbClr val="000000"/>
                  </a:outerShdw>
                </a:effectLst>
                <a:latin typeface=".VnArial" pitchFamily="34" charset="0"/>
              </a:rPr>
              <a:t>10</a:t>
            </a:r>
          </a:p>
        </p:txBody>
      </p:sp>
      <p:sp>
        <p:nvSpPr>
          <p:cNvPr id="46" name="Oval 35"/>
          <p:cNvSpPr>
            <a:spLocks noChangeArrowheads="1"/>
          </p:cNvSpPr>
          <p:nvPr/>
        </p:nvSpPr>
        <p:spPr bwMode="auto">
          <a:xfrm>
            <a:off x="14636750" y="8527259"/>
            <a:ext cx="2133600" cy="685800"/>
          </a:xfrm>
          <a:prstGeom prst="ellipse">
            <a:avLst/>
          </a:prstGeom>
          <a:solidFill>
            <a:srgbClr val="800000"/>
          </a:solidFill>
          <a:ln w="635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63251" tIns="81627" rIns="163251" bIns="81627" anchor="ctr"/>
          <a:lstStyle/>
          <a:p>
            <a:pPr algn="ctr" defTabSz="612197">
              <a:defRPr/>
            </a:pPr>
            <a:r>
              <a:rPr lang="en-US" sz="8000" dirty="0">
                <a:solidFill>
                  <a:srgbClr val="00FF00"/>
                </a:solidFill>
                <a:effectLst>
                  <a:outerShdw blurRad="38100" dist="38100" dir="2700000" algn="tl">
                    <a:srgbClr val="000000"/>
                  </a:outerShdw>
                </a:effectLst>
                <a:latin typeface=".VnArial" pitchFamily="34" charset="0"/>
              </a:rPr>
              <a:t>1</a:t>
            </a:r>
          </a:p>
        </p:txBody>
      </p:sp>
      <p:sp>
        <p:nvSpPr>
          <p:cNvPr id="31" name="TextBox 30"/>
          <p:cNvSpPr txBox="1"/>
          <p:nvPr/>
        </p:nvSpPr>
        <p:spPr>
          <a:xfrm>
            <a:off x="7239000" y="7898967"/>
            <a:ext cx="6858000" cy="1107996"/>
          </a:xfrm>
          <a:prstGeom prst="rect">
            <a:avLst/>
          </a:prstGeom>
          <a:solidFill>
            <a:schemeClr val="bg1"/>
          </a:solidFill>
        </p:spPr>
        <p:txBody>
          <a:bodyPr wrap="square" lIns="182844" tIns="91422" rIns="182844" bIns="91422" rtlCol="0">
            <a:spAutoFit/>
          </a:bodyPr>
          <a:lstStyle/>
          <a:p>
            <a:pPr algn="ctr"/>
            <a:r>
              <a:rPr lang="en-US" sz="6000" b="1" dirty="0" err="1">
                <a:solidFill>
                  <a:srgbClr val="008000"/>
                </a:solidFill>
                <a:latin typeface="Times New Roman" pitchFamily="18" charset="0"/>
                <a:cs typeface="Times New Roman" pitchFamily="18" charset="0"/>
              </a:rPr>
              <a:t>Đáp</a:t>
            </a:r>
            <a:r>
              <a:rPr lang="en-US" sz="6000" b="1" dirty="0">
                <a:solidFill>
                  <a:srgbClr val="008000"/>
                </a:solidFill>
                <a:latin typeface="Times New Roman" pitchFamily="18" charset="0"/>
                <a:cs typeface="Times New Roman" pitchFamily="18" charset="0"/>
              </a:rPr>
              <a:t> </a:t>
            </a:r>
            <a:r>
              <a:rPr lang="en-US" sz="6000" b="1" dirty="0" err="1">
                <a:solidFill>
                  <a:srgbClr val="008000"/>
                </a:solidFill>
                <a:latin typeface="Times New Roman" pitchFamily="18" charset="0"/>
                <a:cs typeface="Times New Roman" pitchFamily="18" charset="0"/>
              </a:rPr>
              <a:t>án</a:t>
            </a:r>
            <a:r>
              <a:rPr lang="en-US" sz="6000" b="1" dirty="0">
                <a:solidFill>
                  <a:srgbClr val="008000"/>
                </a:solidFill>
                <a:latin typeface="Times New Roman" pitchFamily="18" charset="0"/>
                <a:cs typeface="Times New Roman" pitchFamily="18" charset="0"/>
              </a:rPr>
              <a:t>: D</a:t>
            </a:r>
          </a:p>
        </p:txBody>
      </p:sp>
      <p:sp>
        <p:nvSpPr>
          <p:cNvPr id="22" name="Oval 35"/>
          <p:cNvSpPr>
            <a:spLocks noChangeArrowheads="1"/>
          </p:cNvSpPr>
          <p:nvPr/>
        </p:nvSpPr>
        <p:spPr bwMode="auto">
          <a:xfrm>
            <a:off x="14955923" y="8580866"/>
            <a:ext cx="2133600" cy="685800"/>
          </a:xfrm>
          <a:prstGeom prst="ellipse">
            <a:avLst/>
          </a:prstGeom>
          <a:solidFill>
            <a:srgbClr val="800000"/>
          </a:solidFill>
          <a:ln w="635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63251" tIns="81627" rIns="163251" bIns="81627" anchor="ctr"/>
          <a:lstStyle/>
          <a:p>
            <a:pPr algn="ctr" defTabSz="612197">
              <a:defRPr/>
            </a:pPr>
            <a:r>
              <a:rPr lang="en-US" sz="8000" dirty="0">
                <a:solidFill>
                  <a:srgbClr val="00FF00"/>
                </a:solidFill>
                <a:effectLst>
                  <a:outerShdw blurRad="38100" dist="38100" dir="2700000" algn="tl">
                    <a:srgbClr val="000000"/>
                  </a:outerShdw>
                </a:effectLst>
                <a:latin typeface=".VnArial" pitchFamily="34" charset="0"/>
              </a:rPr>
              <a:t>1</a:t>
            </a:r>
            <a:r>
              <a:rPr lang="vi-VN" sz="8000" dirty="0">
                <a:solidFill>
                  <a:srgbClr val="00FF00"/>
                </a:solidFill>
                <a:effectLst>
                  <a:outerShdw blurRad="38100" dist="38100" dir="2700000" algn="tl">
                    <a:srgbClr val="000000"/>
                  </a:outerShdw>
                </a:effectLst>
                <a:latin typeface=".VnArial" pitchFamily="34" charset="0"/>
              </a:rPr>
              <a:t>9</a:t>
            </a:r>
            <a:endParaRPr lang="en-US" sz="8000" dirty="0">
              <a:solidFill>
                <a:srgbClr val="00FF00"/>
              </a:solidFill>
              <a:effectLst>
                <a:outerShdw blurRad="38100" dist="38100" dir="2700000" algn="tl">
                  <a:srgbClr val="000000"/>
                </a:outerShdw>
              </a:effectLst>
              <a:latin typeface=".VnArial" pitchFamily="34" charset="0"/>
            </a:endParaRPr>
          </a:p>
        </p:txBody>
      </p:sp>
      <p:sp>
        <p:nvSpPr>
          <p:cNvPr id="23" name="Oval 35"/>
          <p:cNvSpPr>
            <a:spLocks noChangeArrowheads="1"/>
          </p:cNvSpPr>
          <p:nvPr/>
        </p:nvSpPr>
        <p:spPr bwMode="auto">
          <a:xfrm>
            <a:off x="14977646" y="8705721"/>
            <a:ext cx="2133600" cy="685800"/>
          </a:xfrm>
          <a:prstGeom prst="ellipse">
            <a:avLst/>
          </a:prstGeom>
          <a:solidFill>
            <a:srgbClr val="800000"/>
          </a:solidFill>
          <a:ln w="635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63251" tIns="81627" rIns="163251" bIns="81627" anchor="ctr"/>
          <a:lstStyle/>
          <a:p>
            <a:pPr algn="ctr" defTabSz="612197">
              <a:defRPr/>
            </a:pPr>
            <a:r>
              <a:rPr lang="en-US" sz="8000" dirty="0">
                <a:solidFill>
                  <a:srgbClr val="00FF00"/>
                </a:solidFill>
                <a:effectLst>
                  <a:outerShdw blurRad="38100" dist="38100" dir="2700000" algn="tl">
                    <a:srgbClr val="000000"/>
                  </a:outerShdw>
                </a:effectLst>
                <a:latin typeface=".VnArial" pitchFamily="34" charset="0"/>
              </a:rPr>
              <a:t>1</a:t>
            </a:r>
            <a:r>
              <a:rPr lang="vi-VN" sz="8000" dirty="0">
                <a:solidFill>
                  <a:srgbClr val="00FF00"/>
                </a:solidFill>
                <a:effectLst>
                  <a:outerShdw blurRad="38100" dist="38100" dir="2700000" algn="tl">
                    <a:srgbClr val="000000"/>
                  </a:outerShdw>
                </a:effectLst>
                <a:latin typeface=".VnArial" pitchFamily="34" charset="0"/>
              </a:rPr>
              <a:t>8</a:t>
            </a:r>
            <a:endParaRPr lang="en-US" sz="8000" dirty="0">
              <a:solidFill>
                <a:srgbClr val="00FF00"/>
              </a:solidFill>
              <a:effectLst>
                <a:outerShdw blurRad="38100" dist="38100" dir="2700000" algn="tl">
                  <a:srgbClr val="000000"/>
                </a:outerShdw>
              </a:effectLst>
              <a:latin typeface=".VnArial" pitchFamily="34" charset="0"/>
            </a:endParaRPr>
          </a:p>
        </p:txBody>
      </p:sp>
      <p:sp>
        <p:nvSpPr>
          <p:cNvPr id="26" name="Oval 35"/>
          <p:cNvSpPr>
            <a:spLocks noChangeArrowheads="1"/>
          </p:cNvSpPr>
          <p:nvPr/>
        </p:nvSpPr>
        <p:spPr bwMode="auto">
          <a:xfrm>
            <a:off x="14977646" y="8608868"/>
            <a:ext cx="2133600" cy="685800"/>
          </a:xfrm>
          <a:prstGeom prst="ellipse">
            <a:avLst/>
          </a:prstGeom>
          <a:solidFill>
            <a:srgbClr val="800000"/>
          </a:solidFill>
          <a:ln w="635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63251" tIns="81627" rIns="163251" bIns="81627" anchor="ctr"/>
          <a:lstStyle/>
          <a:p>
            <a:pPr algn="ctr" defTabSz="612197">
              <a:defRPr/>
            </a:pPr>
            <a:r>
              <a:rPr lang="en-US" sz="8000" dirty="0">
                <a:solidFill>
                  <a:srgbClr val="00FF00"/>
                </a:solidFill>
                <a:effectLst>
                  <a:outerShdw blurRad="38100" dist="38100" dir="2700000" algn="tl">
                    <a:srgbClr val="000000"/>
                  </a:outerShdw>
                </a:effectLst>
                <a:latin typeface=".VnArial" pitchFamily="34" charset="0"/>
              </a:rPr>
              <a:t>1</a:t>
            </a:r>
            <a:r>
              <a:rPr lang="vi-VN" sz="8000" dirty="0">
                <a:solidFill>
                  <a:srgbClr val="00FF00"/>
                </a:solidFill>
                <a:effectLst>
                  <a:outerShdw blurRad="38100" dist="38100" dir="2700000" algn="tl">
                    <a:srgbClr val="000000"/>
                  </a:outerShdw>
                </a:effectLst>
                <a:latin typeface=".VnArial" pitchFamily="34" charset="0"/>
              </a:rPr>
              <a:t>7</a:t>
            </a:r>
            <a:endParaRPr lang="en-US" sz="8000" dirty="0">
              <a:solidFill>
                <a:srgbClr val="00FF00"/>
              </a:solidFill>
              <a:effectLst>
                <a:outerShdw blurRad="38100" dist="38100" dir="2700000" algn="tl">
                  <a:srgbClr val="000000"/>
                </a:outerShdw>
              </a:effectLst>
              <a:latin typeface=".VnArial" pitchFamily="34" charset="0"/>
            </a:endParaRPr>
          </a:p>
        </p:txBody>
      </p:sp>
      <p:sp>
        <p:nvSpPr>
          <p:cNvPr id="27" name="Oval 35"/>
          <p:cNvSpPr>
            <a:spLocks noChangeArrowheads="1"/>
          </p:cNvSpPr>
          <p:nvPr/>
        </p:nvSpPr>
        <p:spPr bwMode="auto">
          <a:xfrm>
            <a:off x="14728992" y="8489471"/>
            <a:ext cx="2133600" cy="685800"/>
          </a:xfrm>
          <a:prstGeom prst="ellipse">
            <a:avLst/>
          </a:prstGeom>
          <a:solidFill>
            <a:srgbClr val="800000"/>
          </a:solidFill>
          <a:ln w="635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63251" tIns="81627" rIns="163251" bIns="81627" anchor="ctr"/>
          <a:lstStyle/>
          <a:p>
            <a:pPr algn="ctr" defTabSz="612197">
              <a:defRPr/>
            </a:pPr>
            <a:r>
              <a:rPr lang="en-US" sz="8000" dirty="0">
                <a:solidFill>
                  <a:srgbClr val="00FF00"/>
                </a:solidFill>
                <a:effectLst>
                  <a:outerShdw blurRad="38100" dist="38100" dir="2700000" algn="tl">
                    <a:srgbClr val="000000"/>
                  </a:outerShdw>
                </a:effectLst>
                <a:latin typeface=".VnArial" pitchFamily="34" charset="0"/>
              </a:rPr>
              <a:t>1</a:t>
            </a:r>
            <a:r>
              <a:rPr lang="vi-VN" sz="8000" dirty="0">
                <a:solidFill>
                  <a:srgbClr val="00FF00"/>
                </a:solidFill>
                <a:effectLst>
                  <a:outerShdw blurRad="38100" dist="38100" dir="2700000" algn="tl">
                    <a:srgbClr val="000000"/>
                  </a:outerShdw>
                </a:effectLst>
                <a:latin typeface=".VnArial" pitchFamily="34" charset="0"/>
              </a:rPr>
              <a:t>6</a:t>
            </a:r>
            <a:endParaRPr lang="en-US" sz="8000" dirty="0">
              <a:solidFill>
                <a:srgbClr val="00FF00"/>
              </a:solidFill>
              <a:effectLst>
                <a:outerShdw blurRad="38100" dist="38100" dir="2700000" algn="tl">
                  <a:srgbClr val="000000"/>
                </a:outerShdw>
              </a:effectLst>
              <a:latin typeface=".VnArial" pitchFamily="34" charset="0"/>
            </a:endParaRPr>
          </a:p>
        </p:txBody>
      </p:sp>
      <p:sp>
        <p:nvSpPr>
          <p:cNvPr id="32" name="Oval 35"/>
          <p:cNvSpPr>
            <a:spLocks noChangeArrowheads="1"/>
          </p:cNvSpPr>
          <p:nvPr/>
        </p:nvSpPr>
        <p:spPr bwMode="auto">
          <a:xfrm>
            <a:off x="14728992" y="8608868"/>
            <a:ext cx="2133600" cy="685800"/>
          </a:xfrm>
          <a:prstGeom prst="ellipse">
            <a:avLst/>
          </a:prstGeom>
          <a:solidFill>
            <a:srgbClr val="800000"/>
          </a:solidFill>
          <a:ln w="635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63251" tIns="81627" rIns="163251" bIns="81627" anchor="ctr"/>
          <a:lstStyle/>
          <a:p>
            <a:pPr algn="ctr" defTabSz="612197">
              <a:defRPr/>
            </a:pPr>
            <a:r>
              <a:rPr lang="en-US" sz="8000" dirty="0">
                <a:solidFill>
                  <a:srgbClr val="00FF00"/>
                </a:solidFill>
                <a:effectLst>
                  <a:outerShdw blurRad="38100" dist="38100" dir="2700000" algn="tl">
                    <a:srgbClr val="000000"/>
                  </a:outerShdw>
                </a:effectLst>
                <a:latin typeface=".VnArial" pitchFamily="34" charset="0"/>
              </a:rPr>
              <a:t>1</a:t>
            </a:r>
            <a:r>
              <a:rPr lang="vi-VN" sz="8000" dirty="0">
                <a:solidFill>
                  <a:srgbClr val="00FF00"/>
                </a:solidFill>
                <a:effectLst>
                  <a:outerShdw blurRad="38100" dist="38100" dir="2700000" algn="tl">
                    <a:srgbClr val="000000"/>
                  </a:outerShdw>
                </a:effectLst>
                <a:latin typeface=".VnArial" pitchFamily="34" charset="0"/>
              </a:rPr>
              <a:t>5</a:t>
            </a:r>
            <a:endParaRPr lang="en-US" sz="8000" dirty="0">
              <a:solidFill>
                <a:srgbClr val="00FF00"/>
              </a:solidFill>
              <a:effectLst>
                <a:outerShdw blurRad="38100" dist="38100" dir="2700000" algn="tl">
                  <a:srgbClr val="000000"/>
                </a:outerShdw>
              </a:effectLst>
              <a:latin typeface=".VnArial" pitchFamily="34" charset="0"/>
            </a:endParaRPr>
          </a:p>
        </p:txBody>
      </p:sp>
      <p:sp>
        <p:nvSpPr>
          <p:cNvPr id="33" name="Oval 35"/>
          <p:cNvSpPr>
            <a:spLocks noChangeArrowheads="1"/>
          </p:cNvSpPr>
          <p:nvPr/>
        </p:nvSpPr>
        <p:spPr bwMode="auto">
          <a:xfrm>
            <a:off x="14728992" y="8608868"/>
            <a:ext cx="2133600" cy="685800"/>
          </a:xfrm>
          <a:prstGeom prst="ellipse">
            <a:avLst/>
          </a:prstGeom>
          <a:solidFill>
            <a:srgbClr val="800000"/>
          </a:solidFill>
          <a:ln w="635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63251" tIns="81627" rIns="163251" bIns="81627" anchor="ctr"/>
          <a:lstStyle/>
          <a:p>
            <a:pPr algn="ctr" defTabSz="612197">
              <a:defRPr/>
            </a:pPr>
            <a:r>
              <a:rPr lang="en-US" sz="8000" dirty="0">
                <a:solidFill>
                  <a:srgbClr val="00FF00"/>
                </a:solidFill>
                <a:effectLst>
                  <a:outerShdw blurRad="38100" dist="38100" dir="2700000" algn="tl">
                    <a:srgbClr val="000000"/>
                  </a:outerShdw>
                </a:effectLst>
                <a:latin typeface=".VnArial" pitchFamily="34" charset="0"/>
              </a:rPr>
              <a:t>1</a:t>
            </a:r>
            <a:r>
              <a:rPr lang="vi-VN" sz="8000" dirty="0">
                <a:solidFill>
                  <a:srgbClr val="00FF00"/>
                </a:solidFill>
                <a:effectLst>
                  <a:outerShdw blurRad="38100" dist="38100" dir="2700000" algn="tl">
                    <a:srgbClr val="000000"/>
                  </a:outerShdw>
                </a:effectLst>
                <a:latin typeface=".VnArial" pitchFamily="34" charset="0"/>
              </a:rPr>
              <a:t>4</a:t>
            </a:r>
            <a:endParaRPr lang="en-US" sz="8000" dirty="0">
              <a:solidFill>
                <a:srgbClr val="00FF00"/>
              </a:solidFill>
              <a:effectLst>
                <a:outerShdw blurRad="38100" dist="38100" dir="2700000" algn="tl">
                  <a:srgbClr val="000000"/>
                </a:outerShdw>
              </a:effectLst>
              <a:latin typeface=".VnArial" pitchFamily="34" charset="0"/>
            </a:endParaRPr>
          </a:p>
        </p:txBody>
      </p:sp>
      <p:sp>
        <p:nvSpPr>
          <p:cNvPr id="34" name="Oval 35"/>
          <p:cNvSpPr>
            <a:spLocks noChangeArrowheads="1"/>
          </p:cNvSpPr>
          <p:nvPr/>
        </p:nvSpPr>
        <p:spPr bwMode="auto">
          <a:xfrm>
            <a:off x="14720972" y="8574882"/>
            <a:ext cx="2133600" cy="685800"/>
          </a:xfrm>
          <a:prstGeom prst="ellipse">
            <a:avLst/>
          </a:prstGeom>
          <a:solidFill>
            <a:srgbClr val="800000"/>
          </a:solidFill>
          <a:ln w="635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63251" tIns="81627" rIns="163251" bIns="81627" anchor="ctr"/>
          <a:lstStyle/>
          <a:p>
            <a:pPr algn="ctr" defTabSz="612197">
              <a:defRPr/>
            </a:pPr>
            <a:r>
              <a:rPr lang="en-US" sz="8000" dirty="0">
                <a:solidFill>
                  <a:srgbClr val="00FF00"/>
                </a:solidFill>
                <a:effectLst>
                  <a:outerShdw blurRad="38100" dist="38100" dir="2700000" algn="tl">
                    <a:srgbClr val="000000"/>
                  </a:outerShdw>
                </a:effectLst>
                <a:latin typeface=".VnArial" pitchFamily="34" charset="0"/>
              </a:rPr>
              <a:t>1</a:t>
            </a:r>
            <a:r>
              <a:rPr lang="vi-VN" sz="8000" dirty="0">
                <a:solidFill>
                  <a:srgbClr val="00FF00"/>
                </a:solidFill>
                <a:effectLst>
                  <a:outerShdw blurRad="38100" dist="38100" dir="2700000" algn="tl">
                    <a:srgbClr val="000000"/>
                  </a:outerShdw>
                </a:effectLst>
                <a:latin typeface=".VnArial" pitchFamily="34" charset="0"/>
              </a:rPr>
              <a:t>3</a:t>
            </a:r>
            <a:endParaRPr lang="en-US" sz="8000" dirty="0">
              <a:solidFill>
                <a:srgbClr val="00FF00"/>
              </a:solidFill>
              <a:effectLst>
                <a:outerShdw blurRad="38100" dist="38100" dir="2700000" algn="tl">
                  <a:srgbClr val="000000"/>
                </a:outerShdw>
              </a:effectLst>
              <a:latin typeface=".VnArial" pitchFamily="34" charset="0"/>
            </a:endParaRPr>
          </a:p>
        </p:txBody>
      </p:sp>
      <p:sp>
        <p:nvSpPr>
          <p:cNvPr id="36" name="Oval 35"/>
          <p:cNvSpPr>
            <a:spLocks noChangeArrowheads="1"/>
          </p:cNvSpPr>
          <p:nvPr/>
        </p:nvSpPr>
        <p:spPr bwMode="auto">
          <a:xfrm>
            <a:off x="14707268" y="8580866"/>
            <a:ext cx="2133600" cy="685800"/>
          </a:xfrm>
          <a:prstGeom prst="ellipse">
            <a:avLst/>
          </a:prstGeom>
          <a:solidFill>
            <a:srgbClr val="800000"/>
          </a:solidFill>
          <a:ln w="635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63251" tIns="81627" rIns="163251" bIns="81627" anchor="ctr"/>
          <a:lstStyle/>
          <a:p>
            <a:pPr algn="ctr" defTabSz="612197">
              <a:defRPr/>
            </a:pPr>
            <a:r>
              <a:rPr lang="en-US" sz="8000" dirty="0">
                <a:solidFill>
                  <a:srgbClr val="00FF00"/>
                </a:solidFill>
                <a:effectLst>
                  <a:outerShdw blurRad="38100" dist="38100" dir="2700000" algn="tl">
                    <a:srgbClr val="000000"/>
                  </a:outerShdw>
                </a:effectLst>
                <a:latin typeface=".VnArial" pitchFamily="34" charset="0"/>
              </a:rPr>
              <a:t>1</a:t>
            </a:r>
            <a:r>
              <a:rPr lang="vi-VN" sz="8000" dirty="0">
                <a:solidFill>
                  <a:srgbClr val="00FF00"/>
                </a:solidFill>
                <a:effectLst>
                  <a:outerShdw blurRad="38100" dist="38100" dir="2700000" algn="tl">
                    <a:srgbClr val="000000"/>
                  </a:outerShdw>
                </a:effectLst>
                <a:latin typeface=".VnArial" pitchFamily="34" charset="0"/>
              </a:rPr>
              <a:t>2</a:t>
            </a:r>
            <a:endParaRPr lang="en-US" sz="8000" dirty="0">
              <a:solidFill>
                <a:srgbClr val="00FF00"/>
              </a:solidFill>
              <a:effectLst>
                <a:outerShdw blurRad="38100" dist="38100" dir="2700000" algn="tl">
                  <a:srgbClr val="000000"/>
                </a:outerShdw>
              </a:effectLst>
              <a:latin typeface=".VnArial" pitchFamily="34" charset="0"/>
            </a:endParaRPr>
          </a:p>
        </p:txBody>
      </p:sp>
      <p:sp>
        <p:nvSpPr>
          <p:cNvPr id="47" name="Oval 46"/>
          <p:cNvSpPr>
            <a:spLocks noChangeArrowheads="1"/>
          </p:cNvSpPr>
          <p:nvPr/>
        </p:nvSpPr>
        <p:spPr bwMode="auto">
          <a:xfrm>
            <a:off x="14636750" y="8597612"/>
            <a:ext cx="2133600" cy="685800"/>
          </a:xfrm>
          <a:prstGeom prst="ellipse">
            <a:avLst/>
          </a:prstGeom>
          <a:solidFill>
            <a:srgbClr val="800000"/>
          </a:solidFill>
          <a:ln w="635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63251" tIns="81627" rIns="163251" bIns="81627" anchor="ctr"/>
          <a:lstStyle/>
          <a:p>
            <a:pPr algn="ctr" defTabSz="612197">
              <a:defRPr/>
            </a:pPr>
            <a:r>
              <a:rPr lang="en-US" sz="8000" dirty="0">
                <a:solidFill>
                  <a:srgbClr val="00FF00"/>
                </a:solidFill>
                <a:effectLst>
                  <a:outerShdw blurRad="38100" dist="38100" dir="2700000" algn="tl">
                    <a:srgbClr val="000000"/>
                  </a:outerShdw>
                </a:effectLst>
                <a:latin typeface=".VnArial" pitchFamily="34" charset="0"/>
              </a:rPr>
              <a:t>1</a:t>
            </a:r>
            <a:r>
              <a:rPr lang="vi-VN" sz="8000" dirty="0">
                <a:solidFill>
                  <a:srgbClr val="00FF00"/>
                </a:solidFill>
                <a:effectLst>
                  <a:outerShdw blurRad="38100" dist="38100" dir="2700000" algn="tl">
                    <a:srgbClr val="000000"/>
                  </a:outerShdw>
                </a:effectLst>
                <a:latin typeface=".VnArial" pitchFamily="34" charset="0"/>
              </a:rPr>
              <a:t>1</a:t>
            </a:r>
            <a:endParaRPr lang="en-US" sz="8000" dirty="0">
              <a:solidFill>
                <a:srgbClr val="00FF00"/>
              </a:solidFill>
              <a:effectLst>
                <a:outerShdw blurRad="38100" dist="38100" dir="2700000" algn="tl">
                  <a:srgbClr val="000000"/>
                </a:outerShdw>
              </a:effectLst>
              <a:latin typeface=".VnArial" pitchFamily="34" charset="0"/>
            </a:endParaRPr>
          </a:p>
        </p:txBody>
      </p:sp>
      <p:sp>
        <p:nvSpPr>
          <p:cNvPr id="48" name="Oval 47"/>
          <p:cNvSpPr>
            <a:spLocks noChangeArrowheads="1"/>
          </p:cNvSpPr>
          <p:nvPr/>
        </p:nvSpPr>
        <p:spPr bwMode="auto">
          <a:xfrm>
            <a:off x="14733003" y="8696039"/>
            <a:ext cx="2133600" cy="685800"/>
          </a:xfrm>
          <a:prstGeom prst="ellipse">
            <a:avLst/>
          </a:prstGeom>
          <a:solidFill>
            <a:srgbClr val="800000"/>
          </a:solidFill>
          <a:ln w="635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63251" tIns="81627" rIns="163251" bIns="81627" anchor="ctr"/>
          <a:lstStyle/>
          <a:p>
            <a:pPr algn="ctr" defTabSz="612197">
              <a:defRPr/>
            </a:pPr>
            <a:r>
              <a:rPr lang="vi-VN" sz="8000" dirty="0">
                <a:solidFill>
                  <a:srgbClr val="00FF00"/>
                </a:solidFill>
                <a:effectLst>
                  <a:outerShdw blurRad="38100" dist="38100" dir="2700000" algn="tl">
                    <a:srgbClr val="000000"/>
                  </a:outerShdw>
                </a:effectLst>
                <a:latin typeface=".VnArial" pitchFamily="34" charset="0"/>
              </a:rPr>
              <a:t>20</a:t>
            </a:r>
            <a:endParaRPr lang="en-US" sz="8000" dirty="0">
              <a:solidFill>
                <a:srgbClr val="00FF00"/>
              </a:solidFill>
              <a:effectLst>
                <a:outerShdw blurRad="38100" dist="38100" dir="2700000" algn="tl">
                  <a:srgbClr val="000000"/>
                </a:outerShdw>
              </a:effectLst>
              <a:latin typeface=".VnArial" pitchFamily="34" charset="0"/>
            </a:endParaRPr>
          </a:p>
        </p:txBody>
      </p:sp>
      <p:pic>
        <p:nvPicPr>
          <p:cNvPr id="25" name="Picture 10">
            <a:extLst>
              <a:ext uri="{FF2B5EF4-FFF2-40B4-BE49-F238E27FC236}">
                <a16:creationId xmlns:a16="http://schemas.microsoft.com/office/drawing/2014/main" id="{6B081ED4-1B54-9261-C7A1-3190E347D47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1091452">
            <a:off x="140609" y="8800523"/>
            <a:ext cx="2220702" cy="1280136"/>
          </a:xfrm>
          <a:prstGeom prst="rect">
            <a:avLst/>
          </a:prstGeom>
        </p:spPr>
      </p:pic>
      <p:sp>
        <p:nvSpPr>
          <p:cNvPr id="5" name="TextBox 4"/>
          <p:cNvSpPr txBox="1"/>
          <p:nvPr/>
        </p:nvSpPr>
        <p:spPr>
          <a:xfrm>
            <a:off x="611799" y="55829"/>
            <a:ext cx="16537547" cy="7201957"/>
          </a:xfrm>
          <a:prstGeom prst="rect">
            <a:avLst/>
          </a:prstGeom>
          <a:noFill/>
        </p:spPr>
        <p:txBody>
          <a:bodyPr wrap="square" lIns="137147" tIns="68573" rIns="137147" bIns="68573" rtlCol="0">
            <a:spAutoFit/>
          </a:bodyPr>
          <a:lstStyle/>
          <a:p>
            <a:pPr>
              <a:lnSpc>
                <a:spcPct val="150000"/>
              </a:lnSpc>
            </a:pPr>
            <a:r>
              <a:rPr lang="en-US" sz="5400" b="1" dirty="0" err="1">
                <a:latin typeface="Times New Roman" pitchFamily="18" charset="0"/>
                <a:cs typeface="Times New Roman" pitchFamily="18" charset="0"/>
              </a:rPr>
              <a:t>Câu</a:t>
            </a:r>
            <a:r>
              <a:rPr lang="en-US" sz="5400" b="1" dirty="0">
                <a:latin typeface="Times New Roman" pitchFamily="18" charset="0"/>
                <a:cs typeface="Times New Roman" pitchFamily="18" charset="0"/>
              </a:rPr>
              <a:t> 3: </a:t>
            </a:r>
            <a:r>
              <a:rPr lang="en-US" sz="5400" dirty="0" err="1">
                <a:latin typeface="Times New Roman" pitchFamily="18" charset="0"/>
                <a:cs typeface="Times New Roman" pitchFamily="18" charset="0"/>
              </a:rPr>
              <a:t>Ngôn</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ngữ</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lập</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trình</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gồm</a:t>
            </a:r>
            <a:r>
              <a:rPr lang="en-US" sz="5400" dirty="0">
                <a:latin typeface="Times New Roman" pitchFamily="18" charset="0"/>
                <a:cs typeface="Times New Roman" pitchFamily="18" charset="0"/>
              </a:rPr>
              <a:t>:</a:t>
            </a:r>
          </a:p>
          <a:p>
            <a:pPr>
              <a:lnSpc>
                <a:spcPct val="150000"/>
              </a:lnSpc>
            </a:pPr>
            <a:r>
              <a:rPr lang="en-US" sz="5400" dirty="0">
                <a:latin typeface="Times New Roman" pitchFamily="18" charset="0"/>
                <a:cs typeface="Times New Roman" pitchFamily="18" charset="0"/>
              </a:rPr>
              <a:t>A. </a:t>
            </a:r>
            <a:r>
              <a:rPr lang="en-US" sz="5400" dirty="0" err="1">
                <a:latin typeface="Times New Roman" pitchFamily="18" charset="0"/>
                <a:cs typeface="Times New Roman" pitchFamily="18" charset="0"/>
              </a:rPr>
              <a:t>tập</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hợp</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các</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kí</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hiệu</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và</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quy</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tắc</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viết</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các</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lệnh</a:t>
            </a:r>
            <a:endParaRPr lang="en-US" sz="5400" dirty="0">
              <a:latin typeface="Times New Roman" pitchFamily="18" charset="0"/>
              <a:cs typeface="Times New Roman" pitchFamily="18" charset="0"/>
            </a:endParaRPr>
          </a:p>
          <a:p>
            <a:pPr>
              <a:lnSpc>
                <a:spcPct val="150000"/>
              </a:lnSpc>
            </a:pPr>
            <a:r>
              <a:rPr lang="en-US" sz="5400" dirty="0">
                <a:latin typeface="Times New Roman" pitchFamily="18" charset="0"/>
                <a:cs typeface="Times New Roman" pitchFamily="18" charset="0"/>
              </a:rPr>
              <a:t>B. </a:t>
            </a:r>
            <a:r>
              <a:rPr lang="en-US" sz="5400" dirty="0" err="1">
                <a:latin typeface="Times New Roman" pitchFamily="18" charset="0"/>
                <a:cs typeface="Times New Roman" pitchFamily="18" charset="0"/>
              </a:rPr>
              <a:t>tạo</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thành</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một</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chương</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trình</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hoàn</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chỉnh</a:t>
            </a:r>
            <a:endParaRPr lang="en-US" sz="5400" dirty="0">
              <a:latin typeface="Times New Roman" pitchFamily="18" charset="0"/>
              <a:cs typeface="Times New Roman" pitchFamily="18" charset="0"/>
            </a:endParaRPr>
          </a:p>
          <a:p>
            <a:pPr>
              <a:lnSpc>
                <a:spcPct val="150000"/>
              </a:lnSpc>
            </a:pPr>
            <a:r>
              <a:rPr lang="en-US" sz="5400" dirty="0">
                <a:latin typeface="Times New Roman" pitchFamily="18" charset="0"/>
                <a:cs typeface="Times New Roman" pitchFamily="18" charset="0"/>
              </a:rPr>
              <a:t>C. </a:t>
            </a:r>
            <a:r>
              <a:rPr lang="en-US" sz="5400" dirty="0" err="1">
                <a:latin typeface="Times New Roman" pitchFamily="18" charset="0"/>
                <a:cs typeface="Times New Roman" pitchFamily="18" charset="0"/>
              </a:rPr>
              <a:t>thực</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hiện</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được</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trên</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máy</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tính</a:t>
            </a:r>
            <a:endParaRPr lang="en-US" sz="5400" dirty="0">
              <a:latin typeface="Times New Roman" pitchFamily="18" charset="0"/>
              <a:cs typeface="Times New Roman" pitchFamily="18" charset="0"/>
            </a:endParaRPr>
          </a:p>
          <a:p>
            <a:pPr>
              <a:lnSpc>
                <a:spcPct val="150000"/>
              </a:lnSpc>
            </a:pPr>
            <a:r>
              <a:rPr lang="en-US" sz="5400" dirty="0">
                <a:latin typeface="Times New Roman" pitchFamily="18" charset="0"/>
                <a:cs typeface="Times New Roman" pitchFamily="18" charset="0"/>
              </a:rPr>
              <a:t>D. </a:t>
            </a:r>
            <a:r>
              <a:rPr lang="en-US" sz="5400" dirty="0" err="1">
                <a:latin typeface="Times New Roman" pitchFamily="18" charset="0"/>
                <a:cs typeface="Times New Roman" pitchFamily="18" charset="0"/>
              </a:rPr>
              <a:t>Cả</a:t>
            </a:r>
            <a:r>
              <a:rPr lang="en-US" sz="5400" dirty="0">
                <a:latin typeface="Times New Roman" pitchFamily="18" charset="0"/>
                <a:cs typeface="Times New Roman" pitchFamily="18" charset="0"/>
              </a:rPr>
              <a:t> A, B </a:t>
            </a:r>
            <a:r>
              <a:rPr lang="en-US" sz="5400" dirty="0" err="1">
                <a:latin typeface="Times New Roman" pitchFamily="18" charset="0"/>
                <a:cs typeface="Times New Roman" pitchFamily="18" charset="0"/>
              </a:rPr>
              <a:t>và</a:t>
            </a:r>
            <a:r>
              <a:rPr lang="en-US" sz="5400" dirty="0">
                <a:latin typeface="Times New Roman" pitchFamily="18" charset="0"/>
                <a:cs typeface="Times New Roman" pitchFamily="18" charset="0"/>
              </a:rPr>
              <a:t> C</a:t>
            </a:r>
            <a:r>
              <a:rPr lang="en-US" sz="5400" b="1" dirty="0">
                <a:latin typeface="Times New Roman" pitchFamily="18" charset="0"/>
                <a:cs typeface="Times New Roman" pitchFamily="18" charset="0"/>
              </a:rPr>
              <a:t> </a:t>
            </a:r>
            <a:endParaRPr lang="en-US" sz="5400" dirty="0">
              <a:latin typeface="Times New Roman" pitchFamily="18" charset="0"/>
              <a:cs typeface="Times New Roman" pitchFamily="18" charset="0"/>
            </a:endParaRPr>
          </a:p>
          <a:p>
            <a:endParaRPr lang="en-US" sz="5400" dirty="0">
              <a:latin typeface="Times New Roman" pitchFamily="18" charset="0"/>
              <a:cs typeface="Times New Roman" pitchFamily="18" charset="0"/>
            </a:endParaRPr>
          </a:p>
        </p:txBody>
      </p:sp>
    </p:spTree>
    <p:extLst>
      <p:ext uri="{BB962C8B-B14F-4D97-AF65-F5344CB8AC3E}">
        <p14:creationId xmlns:p14="http://schemas.microsoft.com/office/powerpoint/2010/main" val="2087759208"/>
      </p:ext>
    </p:extLst>
  </p:cSld>
  <p:clrMapOvr>
    <a:masterClrMapping/>
  </p:clrMapOvr>
  <p:transition spd="med">
    <p:wheel spokes="3"/>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1" presetClass="entr" presetSubtype="0" fill="hold" grpId="0" nodeType="clickEffect">
                                  <p:stCondLst>
                                    <p:cond delay="0"/>
                                  </p:stCondLst>
                                  <p:childTnLst>
                                    <p:set>
                                      <p:cBhvr>
                                        <p:cTn id="6" dur="1000">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ding.wav"/>
                                        </p:tgtEl>
                                      </p:cMediaNode>
                                    </p:audio>
                                  </p:subTnLst>
                                </p:cTn>
                              </p:par>
                            </p:childTnLst>
                          </p:cTn>
                        </p:par>
                        <p:par>
                          <p:cTn id="7" fill="hold">
                            <p:stCondLst>
                              <p:cond delay="1000"/>
                            </p:stCondLst>
                            <p:childTnLst>
                              <p:par>
                                <p:cTn id="8" presetID="11" presetClass="entr" presetSubtype="0" fill="hold" grpId="0" nodeType="afterEffect">
                                  <p:stCondLst>
                                    <p:cond delay="0"/>
                                  </p:stCondLst>
                                  <p:childTnLst>
                                    <p:set>
                                      <p:cBhvr>
                                        <p:cTn id="9" dur="1000">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2" name="ding.wav"/>
                                        </p:tgtEl>
                                      </p:cMediaNode>
                                    </p:audio>
                                  </p:subTnLst>
                                </p:cTn>
                              </p:par>
                            </p:childTnLst>
                          </p:cTn>
                        </p:par>
                        <p:par>
                          <p:cTn id="10" fill="hold">
                            <p:stCondLst>
                              <p:cond delay="2000"/>
                            </p:stCondLst>
                            <p:childTnLst>
                              <p:par>
                                <p:cTn id="11" presetID="11" presetClass="entr" presetSubtype="0" fill="hold" grpId="0" nodeType="afterEffect">
                                  <p:stCondLst>
                                    <p:cond delay="0"/>
                                  </p:stCondLst>
                                  <p:childTnLst>
                                    <p:set>
                                      <p:cBhvr>
                                        <p:cTn id="12" dur="1000">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2" name="ding.wav"/>
                                        </p:tgtEl>
                                      </p:cMediaNode>
                                    </p:audio>
                                  </p:subTnLst>
                                </p:cTn>
                              </p:par>
                            </p:childTnLst>
                          </p:cTn>
                        </p:par>
                        <p:par>
                          <p:cTn id="13" fill="hold">
                            <p:stCondLst>
                              <p:cond delay="3000"/>
                            </p:stCondLst>
                            <p:childTnLst>
                              <p:par>
                                <p:cTn id="14" presetID="11" presetClass="entr" presetSubtype="0" fill="hold" grpId="0" nodeType="afterEffect">
                                  <p:stCondLst>
                                    <p:cond delay="0"/>
                                  </p:stCondLst>
                                  <p:childTnLst>
                                    <p:set>
                                      <p:cBhvr>
                                        <p:cTn id="15" dur="1000">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2" name="ding.wav"/>
                                        </p:tgtEl>
                                      </p:cMediaNode>
                                    </p:audio>
                                  </p:subTnLst>
                                </p:cTn>
                              </p:par>
                            </p:childTnLst>
                          </p:cTn>
                        </p:par>
                        <p:par>
                          <p:cTn id="16" fill="hold">
                            <p:stCondLst>
                              <p:cond delay="4000"/>
                            </p:stCondLst>
                            <p:childTnLst>
                              <p:par>
                                <p:cTn id="17" presetID="11" presetClass="entr" presetSubtype="0" fill="hold" grpId="0" nodeType="afterEffect">
                                  <p:stCondLst>
                                    <p:cond delay="0"/>
                                  </p:stCondLst>
                                  <p:childTnLst>
                                    <p:set>
                                      <p:cBhvr>
                                        <p:cTn id="18" dur="1000">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ding.wav"/>
                                        </p:tgtEl>
                                      </p:cMediaNode>
                                    </p:audio>
                                  </p:subTnLst>
                                </p:cTn>
                              </p:par>
                            </p:childTnLst>
                          </p:cTn>
                        </p:par>
                        <p:par>
                          <p:cTn id="19" fill="hold">
                            <p:stCondLst>
                              <p:cond delay="5000"/>
                            </p:stCondLst>
                            <p:childTnLst>
                              <p:par>
                                <p:cTn id="20" presetID="11" presetClass="entr" presetSubtype="0" fill="hold" grpId="0" nodeType="afterEffect">
                                  <p:stCondLst>
                                    <p:cond delay="0"/>
                                  </p:stCondLst>
                                  <p:childTnLst>
                                    <p:set>
                                      <p:cBhvr>
                                        <p:cTn id="21" dur="1000">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2" name="ding.wav"/>
                                        </p:tgtEl>
                                      </p:cMediaNode>
                                    </p:audio>
                                  </p:subTnLst>
                                </p:cTn>
                              </p:par>
                            </p:childTnLst>
                          </p:cTn>
                        </p:par>
                        <p:par>
                          <p:cTn id="22" fill="hold">
                            <p:stCondLst>
                              <p:cond delay="6000"/>
                            </p:stCondLst>
                            <p:childTnLst>
                              <p:par>
                                <p:cTn id="23" presetID="11" presetClass="entr" presetSubtype="0" fill="hold" grpId="0" nodeType="afterEffect">
                                  <p:stCondLst>
                                    <p:cond delay="0"/>
                                  </p:stCondLst>
                                  <p:childTnLst>
                                    <p:set>
                                      <p:cBhvr>
                                        <p:cTn id="24" dur="1000">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2" name="ding.wav"/>
                                        </p:tgtEl>
                                      </p:cMediaNode>
                                    </p:audio>
                                  </p:subTnLst>
                                </p:cTn>
                              </p:par>
                            </p:childTnLst>
                          </p:cTn>
                        </p:par>
                        <p:par>
                          <p:cTn id="25" fill="hold">
                            <p:stCondLst>
                              <p:cond delay="7000"/>
                            </p:stCondLst>
                            <p:childTnLst>
                              <p:par>
                                <p:cTn id="26" presetID="11" presetClass="entr" presetSubtype="0" fill="hold" grpId="0" nodeType="afterEffect">
                                  <p:stCondLst>
                                    <p:cond delay="0"/>
                                  </p:stCondLst>
                                  <p:childTnLst>
                                    <p:set>
                                      <p:cBhvr>
                                        <p:cTn id="27" dur="1000">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2" name="ding.wav"/>
                                        </p:tgtEl>
                                      </p:cMediaNode>
                                    </p:audio>
                                  </p:subTnLst>
                                </p:cTn>
                              </p:par>
                            </p:childTnLst>
                          </p:cTn>
                        </p:par>
                        <p:par>
                          <p:cTn id="28" fill="hold">
                            <p:stCondLst>
                              <p:cond delay="8000"/>
                            </p:stCondLst>
                            <p:childTnLst>
                              <p:par>
                                <p:cTn id="29" presetID="11" presetClass="entr" presetSubtype="0" fill="hold" grpId="0" nodeType="afterEffect">
                                  <p:stCondLst>
                                    <p:cond delay="0"/>
                                  </p:stCondLst>
                                  <p:childTnLst>
                                    <p:set>
                                      <p:cBhvr>
                                        <p:cTn id="30" dur="1000">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ding.wav"/>
                                        </p:tgtEl>
                                      </p:cMediaNode>
                                    </p:audio>
                                  </p:subTnLst>
                                </p:cTn>
                              </p:par>
                            </p:childTnLst>
                          </p:cTn>
                        </p:par>
                        <p:par>
                          <p:cTn id="31" fill="hold">
                            <p:stCondLst>
                              <p:cond delay="9000"/>
                            </p:stCondLst>
                            <p:childTnLst>
                              <p:par>
                                <p:cTn id="32" presetID="11" presetClass="entr" presetSubtype="0" fill="hold" grpId="0" nodeType="afterEffect">
                                  <p:stCondLst>
                                    <p:cond delay="0"/>
                                  </p:stCondLst>
                                  <p:childTnLst>
                                    <p:set>
                                      <p:cBhvr>
                                        <p:cTn id="33" dur="1000">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2" name="ding.wav"/>
                                        </p:tgtEl>
                                      </p:cMediaNode>
                                    </p:audio>
                                  </p:subTnLst>
                                </p:cTn>
                              </p:par>
                            </p:childTnLst>
                          </p:cTn>
                        </p:par>
                        <p:par>
                          <p:cTn id="34" fill="hold">
                            <p:stCondLst>
                              <p:cond delay="10000"/>
                            </p:stCondLst>
                            <p:childTnLst>
                              <p:par>
                                <p:cTn id="35" presetID="11" presetClass="entr" presetSubtype="0" fill="hold" grpId="0" nodeType="afterEffect">
                                  <p:stCondLst>
                                    <p:cond delay="0"/>
                                  </p:stCondLst>
                                  <p:childTnLst>
                                    <p:set>
                                      <p:cBhvr>
                                        <p:cTn id="36" dur="1000">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2" name="ding.wav"/>
                                        </p:tgtEl>
                                      </p:cMediaNode>
                                    </p:audio>
                                  </p:subTnLst>
                                </p:cTn>
                              </p:par>
                            </p:childTnLst>
                          </p:cTn>
                        </p:par>
                        <p:par>
                          <p:cTn id="37" fill="hold" nodeType="afterGroup">
                            <p:stCondLst>
                              <p:cond delay="11000"/>
                            </p:stCondLst>
                            <p:childTnLst>
                              <p:par>
                                <p:cTn id="38" presetID="11" presetClass="entr" presetSubtype="0" fill="hold" grpId="0" nodeType="afterEffect">
                                  <p:stCondLst>
                                    <p:cond delay="0"/>
                                  </p:stCondLst>
                                  <p:childTnLst>
                                    <p:set>
                                      <p:cBhvr>
                                        <p:cTn id="39" dur="1000">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2" name="ding.wav"/>
                                        </p:tgtEl>
                                      </p:cMediaNode>
                                    </p:audio>
                                  </p:subTnLst>
                                </p:cTn>
                              </p:par>
                            </p:childTnLst>
                          </p:cTn>
                        </p:par>
                        <p:par>
                          <p:cTn id="40" fill="hold" nodeType="afterGroup">
                            <p:stCondLst>
                              <p:cond delay="12000"/>
                            </p:stCondLst>
                            <p:childTnLst>
                              <p:par>
                                <p:cTn id="41" presetID="11" presetClass="entr" presetSubtype="0" fill="hold" grpId="0" nodeType="afterEffect">
                                  <p:stCondLst>
                                    <p:cond delay="0"/>
                                  </p:stCondLst>
                                  <p:childTnLst>
                                    <p:set>
                                      <p:cBhvr>
                                        <p:cTn id="42" dur="1000">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2" name="ding.wav"/>
                                        </p:tgtEl>
                                      </p:cMediaNode>
                                    </p:audio>
                                  </p:subTnLst>
                                </p:cTn>
                              </p:par>
                            </p:childTnLst>
                          </p:cTn>
                        </p:par>
                        <p:par>
                          <p:cTn id="43" fill="hold" nodeType="afterGroup">
                            <p:stCondLst>
                              <p:cond delay="13000"/>
                            </p:stCondLst>
                            <p:childTnLst>
                              <p:par>
                                <p:cTn id="44" presetID="11" presetClass="entr" presetSubtype="0" fill="hold" grpId="0" nodeType="afterEffect">
                                  <p:stCondLst>
                                    <p:cond delay="0"/>
                                  </p:stCondLst>
                                  <p:childTnLst>
                                    <p:set>
                                      <p:cBhvr>
                                        <p:cTn id="45" dur="1000">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2" name="ding.wav"/>
                                        </p:tgtEl>
                                      </p:cMediaNode>
                                    </p:audio>
                                  </p:subTnLst>
                                </p:cTn>
                              </p:par>
                            </p:childTnLst>
                          </p:cTn>
                        </p:par>
                        <p:par>
                          <p:cTn id="46" fill="hold" nodeType="afterGroup">
                            <p:stCondLst>
                              <p:cond delay="14000"/>
                            </p:stCondLst>
                            <p:childTnLst>
                              <p:par>
                                <p:cTn id="47" presetID="11" presetClass="entr" presetSubtype="0" fill="hold" grpId="0" nodeType="afterEffect">
                                  <p:stCondLst>
                                    <p:cond delay="0"/>
                                  </p:stCondLst>
                                  <p:childTnLst>
                                    <p:set>
                                      <p:cBhvr>
                                        <p:cTn id="48" dur="1000">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2" name="ding.wav"/>
                                        </p:tgtEl>
                                      </p:cMediaNode>
                                    </p:audio>
                                  </p:subTnLst>
                                </p:cTn>
                              </p:par>
                            </p:childTnLst>
                          </p:cTn>
                        </p:par>
                        <p:par>
                          <p:cTn id="49" fill="hold" nodeType="afterGroup">
                            <p:stCondLst>
                              <p:cond delay="15000"/>
                            </p:stCondLst>
                            <p:childTnLst>
                              <p:par>
                                <p:cTn id="50" presetID="11" presetClass="entr" presetSubtype="0" fill="hold" grpId="0" nodeType="afterEffect">
                                  <p:stCondLst>
                                    <p:cond delay="0"/>
                                  </p:stCondLst>
                                  <p:childTnLst>
                                    <p:set>
                                      <p:cBhvr>
                                        <p:cTn id="51" dur="1000">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2" name="ding.wav"/>
                                        </p:tgtEl>
                                      </p:cMediaNode>
                                    </p:audio>
                                  </p:subTnLst>
                                </p:cTn>
                              </p:par>
                            </p:childTnLst>
                          </p:cTn>
                        </p:par>
                        <p:par>
                          <p:cTn id="52" fill="hold" nodeType="afterGroup">
                            <p:stCondLst>
                              <p:cond delay="16000"/>
                            </p:stCondLst>
                            <p:childTnLst>
                              <p:par>
                                <p:cTn id="53" presetID="11" presetClass="entr" presetSubtype="0" fill="hold" grpId="0" nodeType="afterEffect">
                                  <p:stCondLst>
                                    <p:cond delay="0"/>
                                  </p:stCondLst>
                                  <p:childTnLst>
                                    <p:set>
                                      <p:cBhvr>
                                        <p:cTn id="54" dur="1000">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2" name="ding.wav"/>
                                        </p:tgtEl>
                                      </p:cMediaNode>
                                    </p:audio>
                                  </p:subTnLst>
                                </p:cTn>
                              </p:par>
                            </p:childTnLst>
                          </p:cTn>
                        </p:par>
                        <p:par>
                          <p:cTn id="55" fill="hold" nodeType="afterGroup">
                            <p:stCondLst>
                              <p:cond delay="17000"/>
                            </p:stCondLst>
                            <p:childTnLst>
                              <p:par>
                                <p:cTn id="56" presetID="11" presetClass="entr" presetSubtype="0" fill="hold" grpId="0" nodeType="afterEffect">
                                  <p:stCondLst>
                                    <p:cond delay="0"/>
                                  </p:stCondLst>
                                  <p:childTnLst>
                                    <p:set>
                                      <p:cBhvr>
                                        <p:cTn id="57" dur="1000">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2" name="ding.wav"/>
                                        </p:tgtEl>
                                      </p:cMediaNode>
                                    </p:audio>
                                  </p:subTnLst>
                                </p:cTn>
                              </p:par>
                            </p:childTnLst>
                          </p:cTn>
                        </p:par>
                        <p:par>
                          <p:cTn id="58" fill="hold" nodeType="afterGroup">
                            <p:stCondLst>
                              <p:cond delay="18000"/>
                            </p:stCondLst>
                            <p:childTnLst>
                              <p:par>
                                <p:cTn id="59" presetID="11" presetClass="entr" presetSubtype="0" fill="hold" grpId="0" nodeType="afterEffect">
                                  <p:stCondLst>
                                    <p:cond delay="0"/>
                                  </p:stCondLst>
                                  <p:childTnLst>
                                    <p:set>
                                      <p:cBhvr>
                                        <p:cTn id="60" dur="1000">
                                          <p:stCondLst>
                                            <p:cond delay="0"/>
                                          </p:stCondLst>
                                        </p:cTn>
                                        <p:tgtEl>
                                          <p:spTgt spid="42"/>
                                        </p:tgtEl>
                                        <p:attrNameLst>
                                          <p:attrName>style.visibility</p:attrName>
                                        </p:attrNameLst>
                                      </p:cBhvr>
                                      <p:to>
                                        <p:strVal val="visible"/>
                                      </p:to>
                                    </p:set>
                                  </p:childTnLst>
                                  <p:subTnLst>
                                    <p:audio>
                                      <p:cMediaNode vol="100000">
                                        <p:cTn display="0" masterRel="sameClick">
                                          <p:stCondLst>
                                            <p:cond evt="begin" delay="0">
                                              <p:tn val="59"/>
                                            </p:cond>
                                          </p:stCondLst>
                                          <p:endCondLst>
                                            <p:cond evt="onStopAudio" delay="0">
                                              <p:tgtEl>
                                                <p:sldTgt/>
                                              </p:tgtEl>
                                            </p:cond>
                                          </p:endCondLst>
                                        </p:cTn>
                                        <p:tgtEl>
                                          <p:sndTgt r:embed="rId2" name="ding.wav"/>
                                        </p:tgtEl>
                                      </p:cMediaNode>
                                    </p:audio>
                                  </p:subTnLst>
                                </p:cTn>
                              </p:par>
                            </p:childTnLst>
                          </p:cTn>
                        </p:par>
                        <p:par>
                          <p:cTn id="61" fill="hold" nodeType="afterGroup">
                            <p:stCondLst>
                              <p:cond delay="19000"/>
                            </p:stCondLst>
                            <p:childTnLst>
                              <p:par>
                                <p:cTn id="62" presetID="11" presetClass="entr" presetSubtype="0" fill="hold" grpId="0" nodeType="afterEffect">
                                  <p:stCondLst>
                                    <p:cond delay="0"/>
                                  </p:stCondLst>
                                  <p:childTnLst>
                                    <p:set>
                                      <p:cBhvr>
                                        <p:cTn id="63" dur="1000">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2" name="ding.wav"/>
                                        </p:tgtEl>
                                      </p:cMediaNode>
                                    </p:audio>
                                  </p:subTnLst>
                                </p:cTn>
                              </p:par>
                              <p:par>
                                <p:cTn id="64" presetID="22" presetClass="entr" presetSubtype="4" fill="hold" grpId="0" nodeType="withEffect">
                                  <p:stCondLst>
                                    <p:cond delay="0"/>
                                  </p:stCondLst>
                                  <p:childTnLst>
                                    <p:set>
                                      <p:cBhvr>
                                        <p:cTn id="65" dur="1" fill="hold">
                                          <p:stCondLst>
                                            <p:cond delay="0"/>
                                          </p:stCondLst>
                                        </p:cTn>
                                        <p:tgtEl>
                                          <p:spTgt spid="3086"/>
                                        </p:tgtEl>
                                        <p:attrNameLst>
                                          <p:attrName>style.visibility</p:attrName>
                                        </p:attrNameLst>
                                      </p:cBhvr>
                                      <p:to>
                                        <p:strVal val="visible"/>
                                      </p:to>
                                    </p:set>
                                    <p:animEffect transition="in" filter="wipe(down)">
                                      <p:cBhvr>
                                        <p:cTn id="66" dur="500"/>
                                        <p:tgtEl>
                                          <p:spTgt spid="3086"/>
                                        </p:tgtEl>
                                      </p:cBhvr>
                                    </p:animEffect>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grpId="0" nodeType="clickEffect">
                                  <p:stCondLst>
                                    <p:cond delay="0"/>
                                  </p:stCondLst>
                                  <p:childTnLst>
                                    <p:set>
                                      <p:cBhvr>
                                        <p:cTn id="70" dur="1" fill="hold">
                                          <p:stCondLst>
                                            <p:cond delay="0"/>
                                          </p:stCondLst>
                                        </p:cTn>
                                        <p:tgtEl>
                                          <p:spTgt spid="31"/>
                                        </p:tgtEl>
                                        <p:attrNameLst>
                                          <p:attrName>style.visibility</p:attrName>
                                        </p:attrNameLst>
                                      </p:cBhvr>
                                      <p:to>
                                        <p:strVal val="visible"/>
                                      </p:to>
                                    </p:set>
                                    <p:animEffect transition="in" filter="fade">
                                      <p:cBhvr>
                                        <p:cTn id="71" dur="1000"/>
                                        <p:tgtEl>
                                          <p:spTgt spid="31"/>
                                        </p:tgtEl>
                                      </p:cBhvr>
                                    </p:animEffect>
                                    <p:anim calcmode="lin" valueType="num">
                                      <p:cBhvr>
                                        <p:cTn id="72" dur="1000" fill="hold"/>
                                        <p:tgtEl>
                                          <p:spTgt spid="31"/>
                                        </p:tgtEl>
                                        <p:attrNameLst>
                                          <p:attrName>ppt_x</p:attrName>
                                        </p:attrNameLst>
                                      </p:cBhvr>
                                      <p:tavLst>
                                        <p:tav tm="0">
                                          <p:val>
                                            <p:strVal val="#ppt_x"/>
                                          </p:val>
                                        </p:tav>
                                        <p:tav tm="100000">
                                          <p:val>
                                            <p:strVal val="#ppt_x"/>
                                          </p:val>
                                        </p:tav>
                                      </p:tavLst>
                                    </p:anim>
                                    <p:anim calcmode="lin" valueType="num">
                                      <p:cBhvr>
                                        <p:cTn id="73"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31" grpId="0" animBg="1"/>
      <p:bldP spid="22" grpId="0" animBg="1"/>
      <p:bldP spid="23" grpId="0" animBg="1"/>
      <p:bldP spid="26" grpId="0" animBg="1"/>
      <p:bldP spid="27" grpId="0" animBg="1"/>
      <p:bldP spid="32" grpId="0" animBg="1"/>
      <p:bldP spid="33" grpId="0" animBg="1"/>
      <p:bldP spid="34" grpId="0" animBg="1"/>
      <p:bldP spid="36" grpId="0" animBg="1"/>
      <p:bldP spid="47" grpId="0" animBg="1"/>
      <p:bldP spid="4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6" name="Rectangle 14"/>
          <p:cNvSpPr>
            <a:spLocks noChangeArrowheads="1"/>
          </p:cNvSpPr>
          <p:nvPr/>
        </p:nvSpPr>
        <p:spPr bwMode="auto">
          <a:xfrm>
            <a:off x="13182600" y="8553452"/>
            <a:ext cx="4572000" cy="600077"/>
          </a:xfrm>
          <a:prstGeom prst="rect">
            <a:avLst/>
          </a:prstGeom>
          <a:solidFill>
            <a:srgbClr val="FFFF00"/>
          </a:solidFill>
          <a:ln w="635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63251" tIns="81627" rIns="163251" bIns="81627" anchor="ctr"/>
          <a:lstStyle/>
          <a:p>
            <a:pPr algn="ctr" defTabSz="612197"/>
            <a:r>
              <a:rPr lang="en-US" altLang="en-US" sz="6600">
                <a:solidFill>
                  <a:srgbClr val="FF3300"/>
                </a:solidFill>
                <a:latin typeface="Times New Roman" pitchFamily="18" charset="0"/>
                <a:cs typeface="Times New Roman" pitchFamily="18" charset="0"/>
              </a:rPr>
              <a:t>Hết giờ</a:t>
            </a:r>
          </a:p>
        </p:txBody>
      </p:sp>
      <p:sp>
        <p:nvSpPr>
          <p:cNvPr id="37" name="Oval 6"/>
          <p:cNvSpPr>
            <a:spLocks noChangeArrowheads="1"/>
          </p:cNvSpPr>
          <p:nvPr/>
        </p:nvSpPr>
        <p:spPr bwMode="auto">
          <a:xfrm>
            <a:off x="14636750" y="8608868"/>
            <a:ext cx="2133600" cy="685800"/>
          </a:xfrm>
          <a:prstGeom prst="ellipse">
            <a:avLst/>
          </a:prstGeom>
          <a:solidFill>
            <a:srgbClr val="800000"/>
          </a:solidFill>
          <a:ln w="635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63251" tIns="81627" rIns="163251" bIns="81627" anchor="ctr"/>
          <a:lstStyle/>
          <a:p>
            <a:pPr algn="ctr" defTabSz="612197">
              <a:defRPr/>
            </a:pPr>
            <a:r>
              <a:rPr lang="en-US" sz="8000" dirty="0">
                <a:solidFill>
                  <a:srgbClr val="00FF00"/>
                </a:solidFill>
                <a:effectLst>
                  <a:outerShdw blurRad="38100" dist="38100" dir="2700000" algn="tl">
                    <a:srgbClr val="000000"/>
                  </a:outerShdw>
                </a:effectLst>
                <a:latin typeface=".VnArial" pitchFamily="34" charset="0"/>
              </a:rPr>
              <a:t>9</a:t>
            </a:r>
          </a:p>
        </p:txBody>
      </p:sp>
      <p:sp>
        <p:nvSpPr>
          <p:cNvPr id="38" name="Oval 7"/>
          <p:cNvSpPr>
            <a:spLocks noChangeArrowheads="1"/>
          </p:cNvSpPr>
          <p:nvPr/>
        </p:nvSpPr>
        <p:spPr bwMode="auto">
          <a:xfrm>
            <a:off x="14484350" y="8527259"/>
            <a:ext cx="2286000" cy="685800"/>
          </a:xfrm>
          <a:prstGeom prst="ellipse">
            <a:avLst/>
          </a:prstGeom>
          <a:solidFill>
            <a:srgbClr val="800000"/>
          </a:solidFill>
          <a:ln w="635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63251" tIns="81627" rIns="163251" bIns="81627" anchor="ctr"/>
          <a:lstStyle/>
          <a:p>
            <a:pPr algn="ctr" defTabSz="612197">
              <a:defRPr/>
            </a:pPr>
            <a:r>
              <a:rPr lang="en-US" sz="8000" dirty="0">
                <a:solidFill>
                  <a:srgbClr val="00FF00"/>
                </a:solidFill>
                <a:effectLst>
                  <a:outerShdw blurRad="38100" dist="38100" dir="2700000" algn="tl">
                    <a:srgbClr val="000000"/>
                  </a:outerShdw>
                </a:effectLst>
                <a:latin typeface=".VnArial" pitchFamily="34" charset="0"/>
              </a:rPr>
              <a:t>8</a:t>
            </a:r>
          </a:p>
        </p:txBody>
      </p:sp>
      <p:sp>
        <p:nvSpPr>
          <p:cNvPr id="39" name="Oval 8"/>
          <p:cNvSpPr>
            <a:spLocks noChangeArrowheads="1"/>
          </p:cNvSpPr>
          <p:nvPr/>
        </p:nvSpPr>
        <p:spPr bwMode="auto">
          <a:xfrm>
            <a:off x="14636750" y="8574882"/>
            <a:ext cx="2133600" cy="685800"/>
          </a:xfrm>
          <a:prstGeom prst="ellipse">
            <a:avLst/>
          </a:prstGeom>
          <a:solidFill>
            <a:srgbClr val="800000"/>
          </a:solidFill>
          <a:ln w="635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63251" tIns="81627" rIns="163251" bIns="81627" anchor="ctr"/>
          <a:lstStyle/>
          <a:p>
            <a:pPr algn="ctr" defTabSz="612197">
              <a:defRPr/>
            </a:pPr>
            <a:r>
              <a:rPr lang="en-US" sz="8000" dirty="0">
                <a:solidFill>
                  <a:srgbClr val="00FF00"/>
                </a:solidFill>
                <a:effectLst>
                  <a:outerShdw blurRad="38100" dist="38100" dir="2700000" algn="tl">
                    <a:srgbClr val="000000"/>
                  </a:outerShdw>
                </a:effectLst>
                <a:latin typeface=".VnArial" pitchFamily="34" charset="0"/>
              </a:rPr>
              <a:t>5</a:t>
            </a:r>
          </a:p>
        </p:txBody>
      </p:sp>
      <p:sp>
        <p:nvSpPr>
          <p:cNvPr id="40" name="Oval 9"/>
          <p:cNvSpPr>
            <a:spLocks noChangeArrowheads="1"/>
          </p:cNvSpPr>
          <p:nvPr/>
        </p:nvSpPr>
        <p:spPr bwMode="auto">
          <a:xfrm>
            <a:off x="14484350" y="8608868"/>
            <a:ext cx="2286000" cy="685800"/>
          </a:xfrm>
          <a:prstGeom prst="ellipse">
            <a:avLst/>
          </a:prstGeom>
          <a:solidFill>
            <a:srgbClr val="800000"/>
          </a:solidFill>
          <a:ln w="635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63251" tIns="81627" rIns="163251" bIns="81627" anchor="ctr"/>
          <a:lstStyle/>
          <a:p>
            <a:pPr algn="ctr" defTabSz="612197">
              <a:defRPr/>
            </a:pPr>
            <a:r>
              <a:rPr lang="en-US" sz="8000" dirty="0">
                <a:solidFill>
                  <a:srgbClr val="00FF00"/>
                </a:solidFill>
                <a:effectLst>
                  <a:outerShdw blurRad="38100" dist="38100" dir="2700000" algn="tl">
                    <a:srgbClr val="000000"/>
                  </a:outerShdw>
                </a:effectLst>
                <a:latin typeface=".VnArial" pitchFamily="34" charset="0"/>
              </a:rPr>
              <a:t>4</a:t>
            </a:r>
          </a:p>
        </p:txBody>
      </p:sp>
      <p:sp>
        <p:nvSpPr>
          <p:cNvPr id="41" name="Oval 10"/>
          <p:cNvSpPr>
            <a:spLocks noChangeArrowheads="1"/>
          </p:cNvSpPr>
          <p:nvPr/>
        </p:nvSpPr>
        <p:spPr bwMode="auto">
          <a:xfrm>
            <a:off x="14560550" y="8527261"/>
            <a:ext cx="2133600" cy="600077"/>
          </a:xfrm>
          <a:prstGeom prst="ellipse">
            <a:avLst/>
          </a:prstGeom>
          <a:solidFill>
            <a:srgbClr val="800000"/>
          </a:solidFill>
          <a:ln w="635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63251" tIns="81627" rIns="163251" bIns="81627" anchor="ctr"/>
          <a:lstStyle/>
          <a:p>
            <a:pPr algn="ctr" defTabSz="612197">
              <a:defRPr/>
            </a:pPr>
            <a:r>
              <a:rPr lang="en-US" sz="8000">
                <a:solidFill>
                  <a:srgbClr val="00FF00"/>
                </a:solidFill>
                <a:effectLst>
                  <a:outerShdw blurRad="38100" dist="38100" dir="2700000" algn="tl">
                    <a:srgbClr val="000000"/>
                  </a:outerShdw>
                </a:effectLst>
                <a:latin typeface=".VnArial" pitchFamily="34" charset="0"/>
              </a:rPr>
              <a:t>3</a:t>
            </a:r>
          </a:p>
        </p:txBody>
      </p:sp>
      <p:sp>
        <p:nvSpPr>
          <p:cNvPr id="42" name="Oval 11"/>
          <p:cNvSpPr>
            <a:spLocks noChangeArrowheads="1"/>
          </p:cNvSpPr>
          <p:nvPr/>
        </p:nvSpPr>
        <p:spPr bwMode="auto">
          <a:xfrm>
            <a:off x="14484350" y="8511021"/>
            <a:ext cx="2286000" cy="685800"/>
          </a:xfrm>
          <a:prstGeom prst="ellipse">
            <a:avLst/>
          </a:prstGeom>
          <a:solidFill>
            <a:srgbClr val="800000"/>
          </a:solidFill>
          <a:ln w="635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63251" tIns="81627" rIns="163251" bIns="81627" anchor="ctr"/>
          <a:lstStyle/>
          <a:p>
            <a:pPr algn="ctr" defTabSz="612197">
              <a:defRPr/>
            </a:pPr>
            <a:r>
              <a:rPr lang="en-US" sz="8000" dirty="0">
                <a:solidFill>
                  <a:srgbClr val="00FF00"/>
                </a:solidFill>
                <a:effectLst>
                  <a:outerShdw blurRad="38100" dist="38100" dir="2700000" algn="tl">
                    <a:srgbClr val="000000"/>
                  </a:outerShdw>
                </a:effectLst>
                <a:latin typeface=".VnArial" pitchFamily="34" charset="0"/>
              </a:rPr>
              <a:t>2</a:t>
            </a:r>
          </a:p>
        </p:txBody>
      </p:sp>
      <p:sp>
        <p:nvSpPr>
          <p:cNvPr id="43" name="Oval 15"/>
          <p:cNvSpPr>
            <a:spLocks noChangeArrowheads="1"/>
          </p:cNvSpPr>
          <p:nvPr/>
        </p:nvSpPr>
        <p:spPr bwMode="auto">
          <a:xfrm>
            <a:off x="14636750" y="8574882"/>
            <a:ext cx="2133600" cy="685800"/>
          </a:xfrm>
          <a:prstGeom prst="ellipse">
            <a:avLst/>
          </a:prstGeom>
          <a:solidFill>
            <a:srgbClr val="800000"/>
          </a:solidFill>
          <a:ln w="635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63251" tIns="81627" rIns="163251" bIns="81627" anchor="ctr"/>
          <a:lstStyle/>
          <a:p>
            <a:pPr algn="ctr" defTabSz="612197">
              <a:defRPr/>
            </a:pPr>
            <a:r>
              <a:rPr lang="en-US" sz="8000">
                <a:solidFill>
                  <a:srgbClr val="00FF00"/>
                </a:solidFill>
                <a:effectLst>
                  <a:outerShdw blurRad="38100" dist="38100" dir="2700000" algn="tl">
                    <a:srgbClr val="000000"/>
                  </a:outerShdw>
                </a:effectLst>
                <a:latin typeface=".VnArial" pitchFamily="34" charset="0"/>
              </a:rPr>
              <a:t>7</a:t>
            </a:r>
          </a:p>
        </p:txBody>
      </p:sp>
      <p:sp>
        <p:nvSpPr>
          <p:cNvPr id="44" name="Oval 16"/>
          <p:cNvSpPr>
            <a:spLocks noChangeArrowheads="1"/>
          </p:cNvSpPr>
          <p:nvPr/>
        </p:nvSpPr>
        <p:spPr bwMode="auto">
          <a:xfrm>
            <a:off x="14588259" y="8556053"/>
            <a:ext cx="2133600" cy="685800"/>
          </a:xfrm>
          <a:prstGeom prst="ellipse">
            <a:avLst/>
          </a:prstGeom>
          <a:solidFill>
            <a:srgbClr val="800000"/>
          </a:solidFill>
          <a:ln w="635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63251" tIns="81627" rIns="163251" bIns="81627" anchor="ctr"/>
          <a:lstStyle/>
          <a:p>
            <a:pPr algn="ctr" defTabSz="612197">
              <a:defRPr/>
            </a:pPr>
            <a:r>
              <a:rPr lang="en-US" sz="8000" dirty="0">
                <a:solidFill>
                  <a:srgbClr val="00FF00"/>
                </a:solidFill>
                <a:effectLst>
                  <a:outerShdw blurRad="38100" dist="38100" dir="2700000" algn="tl">
                    <a:srgbClr val="000000"/>
                  </a:outerShdw>
                </a:effectLst>
                <a:latin typeface=".VnArial" pitchFamily="34" charset="0"/>
              </a:rPr>
              <a:t>6</a:t>
            </a:r>
          </a:p>
        </p:txBody>
      </p:sp>
      <p:sp>
        <p:nvSpPr>
          <p:cNvPr id="45" name="Oval 32"/>
          <p:cNvSpPr>
            <a:spLocks noChangeArrowheads="1"/>
          </p:cNvSpPr>
          <p:nvPr/>
        </p:nvSpPr>
        <p:spPr bwMode="auto">
          <a:xfrm>
            <a:off x="14401800" y="8597612"/>
            <a:ext cx="2133600" cy="685800"/>
          </a:xfrm>
          <a:prstGeom prst="ellipse">
            <a:avLst/>
          </a:prstGeom>
          <a:solidFill>
            <a:srgbClr val="800000"/>
          </a:solidFill>
          <a:ln w="635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63251" tIns="81627" rIns="163251" bIns="81627" anchor="ctr"/>
          <a:lstStyle/>
          <a:p>
            <a:pPr algn="ctr" defTabSz="612197">
              <a:defRPr/>
            </a:pPr>
            <a:r>
              <a:rPr lang="en-US" sz="8000" dirty="0">
                <a:solidFill>
                  <a:srgbClr val="00FF00"/>
                </a:solidFill>
                <a:effectLst>
                  <a:outerShdw blurRad="38100" dist="38100" dir="2700000" algn="tl">
                    <a:srgbClr val="000000"/>
                  </a:outerShdw>
                </a:effectLst>
                <a:latin typeface=".VnArial" pitchFamily="34" charset="0"/>
              </a:rPr>
              <a:t>10</a:t>
            </a:r>
          </a:p>
        </p:txBody>
      </p:sp>
      <p:sp>
        <p:nvSpPr>
          <p:cNvPr id="46" name="Oval 35"/>
          <p:cNvSpPr>
            <a:spLocks noChangeArrowheads="1"/>
          </p:cNvSpPr>
          <p:nvPr/>
        </p:nvSpPr>
        <p:spPr bwMode="auto">
          <a:xfrm>
            <a:off x="14636750" y="8527259"/>
            <a:ext cx="2133600" cy="685800"/>
          </a:xfrm>
          <a:prstGeom prst="ellipse">
            <a:avLst/>
          </a:prstGeom>
          <a:solidFill>
            <a:srgbClr val="800000"/>
          </a:solidFill>
          <a:ln w="635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63251" tIns="81627" rIns="163251" bIns="81627" anchor="ctr"/>
          <a:lstStyle/>
          <a:p>
            <a:pPr algn="ctr" defTabSz="612197">
              <a:defRPr/>
            </a:pPr>
            <a:r>
              <a:rPr lang="en-US" sz="8000" dirty="0">
                <a:solidFill>
                  <a:srgbClr val="00FF00"/>
                </a:solidFill>
                <a:effectLst>
                  <a:outerShdw blurRad="38100" dist="38100" dir="2700000" algn="tl">
                    <a:srgbClr val="000000"/>
                  </a:outerShdw>
                </a:effectLst>
                <a:latin typeface=".VnArial" pitchFamily="34" charset="0"/>
              </a:rPr>
              <a:t>1</a:t>
            </a:r>
          </a:p>
        </p:txBody>
      </p:sp>
      <p:sp>
        <p:nvSpPr>
          <p:cNvPr id="31" name="TextBox 30"/>
          <p:cNvSpPr txBox="1"/>
          <p:nvPr/>
        </p:nvSpPr>
        <p:spPr>
          <a:xfrm>
            <a:off x="7058032" y="6515100"/>
            <a:ext cx="6858000" cy="1107996"/>
          </a:xfrm>
          <a:prstGeom prst="rect">
            <a:avLst/>
          </a:prstGeom>
          <a:solidFill>
            <a:schemeClr val="bg1"/>
          </a:solidFill>
        </p:spPr>
        <p:txBody>
          <a:bodyPr wrap="square" lIns="182844" tIns="91422" rIns="182844" bIns="91422" rtlCol="0">
            <a:spAutoFit/>
          </a:bodyPr>
          <a:lstStyle/>
          <a:p>
            <a:pPr algn="ctr"/>
            <a:r>
              <a:rPr lang="en-US" sz="6000" b="1" dirty="0" err="1">
                <a:solidFill>
                  <a:srgbClr val="008000"/>
                </a:solidFill>
                <a:latin typeface="Times New Roman" pitchFamily="18" charset="0"/>
                <a:cs typeface="Times New Roman" pitchFamily="18" charset="0"/>
              </a:rPr>
              <a:t>Đáp</a:t>
            </a:r>
            <a:r>
              <a:rPr lang="en-US" sz="6000" b="1" dirty="0">
                <a:solidFill>
                  <a:srgbClr val="008000"/>
                </a:solidFill>
                <a:latin typeface="Times New Roman" pitchFamily="18" charset="0"/>
                <a:cs typeface="Times New Roman" pitchFamily="18" charset="0"/>
              </a:rPr>
              <a:t> </a:t>
            </a:r>
            <a:r>
              <a:rPr lang="en-US" sz="6000" b="1" dirty="0" err="1">
                <a:solidFill>
                  <a:srgbClr val="008000"/>
                </a:solidFill>
                <a:latin typeface="Times New Roman" pitchFamily="18" charset="0"/>
                <a:cs typeface="Times New Roman" pitchFamily="18" charset="0"/>
              </a:rPr>
              <a:t>án</a:t>
            </a:r>
            <a:r>
              <a:rPr lang="en-US" sz="6000" b="1" dirty="0">
                <a:solidFill>
                  <a:srgbClr val="008000"/>
                </a:solidFill>
                <a:latin typeface="Times New Roman" pitchFamily="18" charset="0"/>
                <a:cs typeface="Times New Roman" pitchFamily="18" charset="0"/>
              </a:rPr>
              <a:t>: A</a:t>
            </a:r>
          </a:p>
        </p:txBody>
      </p:sp>
      <p:sp>
        <p:nvSpPr>
          <p:cNvPr id="22" name="Oval 35"/>
          <p:cNvSpPr>
            <a:spLocks noChangeArrowheads="1"/>
          </p:cNvSpPr>
          <p:nvPr/>
        </p:nvSpPr>
        <p:spPr bwMode="auto">
          <a:xfrm>
            <a:off x="14955923" y="8580866"/>
            <a:ext cx="2133600" cy="685800"/>
          </a:xfrm>
          <a:prstGeom prst="ellipse">
            <a:avLst/>
          </a:prstGeom>
          <a:solidFill>
            <a:srgbClr val="800000"/>
          </a:solidFill>
          <a:ln w="635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63251" tIns="81627" rIns="163251" bIns="81627" anchor="ctr"/>
          <a:lstStyle/>
          <a:p>
            <a:pPr algn="ctr" defTabSz="612197">
              <a:defRPr/>
            </a:pPr>
            <a:r>
              <a:rPr lang="en-US" sz="8000" dirty="0">
                <a:solidFill>
                  <a:srgbClr val="00FF00"/>
                </a:solidFill>
                <a:effectLst>
                  <a:outerShdw blurRad="38100" dist="38100" dir="2700000" algn="tl">
                    <a:srgbClr val="000000"/>
                  </a:outerShdw>
                </a:effectLst>
                <a:latin typeface=".VnArial" pitchFamily="34" charset="0"/>
              </a:rPr>
              <a:t>1</a:t>
            </a:r>
            <a:r>
              <a:rPr lang="vi-VN" sz="8000" dirty="0">
                <a:solidFill>
                  <a:srgbClr val="00FF00"/>
                </a:solidFill>
                <a:effectLst>
                  <a:outerShdw blurRad="38100" dist="38100" dir="2700000" algn="tl">
                    <a:srgbClr val="000000"/>
                  </a:outerShdw>
                </a:effectLst>
                <a:latin typeface=".VnArial" pitchFamily="34" charset="0"/>
              </a:rPr>
              <a:t>9</a:t>
            </a:r>
            <a:endParaRPr lang="en-US" sz="8000" dirty="0">
              <a:solidFill>
                <a:srgbClr val="00FF00"/>
              </a:solidFill>
              <a:effectLst>
                <a:outerShdw blurRad="38100" dist="38100" dir="2700000" algn="tl">
                  <a:srgbClr val="000000"/>
                </a:outerShdw>
              </a:effectLst>
              <a:latin typeface=".VnArial" pitchFamily="34" charset="0"/>
            </a:endParaRPr>
          </a:p>
        </p:txBody>
      </p:sp>
      <p:sp>
        <p:nvSpPr>
          <p:cNvPr id="23" name="Oval 35"/>
          <p:cNvSpPr>
            <a:spLocks noChangeArrowheads="1"/>
          </p:cNvSpPr>
          <p:nvPr/>
        </p:nvSpPr>
        <p:spPr bwMode="auto">
          <a:xfrm>
            <a:off x="14977646" y="8705721"/>
            <a:ext cx="2133600" cy="685800"/>
          </a:xfrm>
          <a:prstGeom prst="ellipse">
            <a:avLst/>
          </a:prstGeom>
          <a:solidFill>
            <a:srgbClr val="800000"/>
          </a:solidFill>
          <a:ln w="635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63251" tIns="81627" rIns="163251" bIns="81627" anchor="ctr"/>
          <a:lstStyle/>
          <a:p>
            <a:pPr algn="ctr" defTabSz="612197">
              <a:defRPr/>
            </a:pPr>
            <a:r>
              <a:rPr lang="en-US" sz="8000" dirty="0">
                <a:solidFill>
                  <a:srgbClr val="00FF00"/>
                </a:solidFill>
                <a:effectLst>
                  <a:outerShdw blurRad="38100" dist="38100" dir="2700000" algn="tl">
                    <a:srgbClr val="000000"/>
                  </a:outerShdw>
                </a:effectLst>
                <a:latin typeface=".VnArial" pitchFamily="34" charset="0"/>
              </a:rPr>
              <a:t>1</a:t>
            </a:r>
            <a:r>
              <a:rPr lang="vi-VN" sz="8000" dirty="0">
                <a:solidFill>
                  <a:srgbClr val="00FF00"/>
                </a:solidFill>
                <a:effectLst>
                  <a:outerShdw blurRad="38100" dist="38100" dir="2700000" algn="tl">
                    <a:srgbClr val="000000"/>
                  </a:outerShdw>
                </a:effectLst>
                <a:latin typeface=".VnArial" pitchFamily="34" charset="0"/>
              </a:rPr>
              <a:t>8</a:t>
            </a:r>
            <a:endParaRPr lang="en-US" sz="8000" dirty="0">
              <a:solidFill>
                <a:srgbClr val="00FF00"/>
              </a:solidFill>
              <a:effectLst>
                <a:outerShdw blurRad="38100" dist="38100" dir="2700000" algn="tl">
                  <a:srgbClr val="000000"/>
                </a:outerShdw>
              </a:effectLst>
              <a:latin typeface=".VnArial" pitchFamily="34" charset="0"/>
            </a:endParaRPr>
          </a:p>
        </p:txBody>
      </p:sp>
      <p:sp>
        <p:nvSpPr>
          <p:cNvPr id="26" name="Oval 35"/>
          <p:cNvSpPr>
            <a:spLocks noChangeArrowheads="1"/>
          </p:cNvSpPr>
          <p:nvPr/>
        </p:nvSpPr>
        <p:spPr bwMode="auto">
          <a:xfrm>
            <a:off x="14977646" y="8608868"/>
            <a:ext cx="2133600" cy="685800"/>
          </a:xfrm>
          <a:prstGeom prst="ellipse">
            <a:avLst/>
          </a:prstGeom>
          <a:solidFill>
            <a:srgbClr val="800000"/>
          </a:solidFill>
          <a:ln w="635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63251" tIns="81627" rIns="163251" bIns="81627" anchor="ctr"/>
          <a:lstStyle/>
          <a:p>
            <a:pPr algn="ctr" defTabSz="612197">
              <a:defRPr/>
            </a:pPr>
            <a:r>
              <a:rPr lang="en-US" sz="8000" dirty="0">
                <a:solidFill>
                  <a:srgbClr val="00FF00"/>
                </a:solidFill>
                <a:effectLst>
                  <a:outerShdw blurRad="38100" dist="38100" dir="2700000" algn="tl">
                    <a:srgbClr val="000000"/>
                  </a:outerShdw>
                </a:effectLst>
                <a:latin typeface=".VnArial" pitchFamily="34" charset="0"/>
              </a:rPr>
              <a:t>1</a:t>
            </a:r>
            <a:r>
              <a:rPr lang="vi-VN" sz="8000" dirty="0">
                <a:solidFill>
                  <a:srgbClr val="00FF00"/>
                </a:solidFill>
                <a:effectLst>
                  <a:outerShdw blurRad="38100" dist="38100" dir="2700000" algn="tl">
                    <a:srgbClr val="000000"/>
                  </a:outerShdw>
                </a:effectLst>
                <a:latin typeface=".VnArial" pitchFamily="34" charset="0"/>
              </a:rPr>
              <a:t>7</a:t>
            </a:r>
            <a:endParaRPr lang="en-US" sz="8000" dirty="0">
              <a:solidFill>
                <a:srgbClr val="00FF00"/>
              </a:solidFill>
              <a:effectLst>
                <a:outerShdw blurRad="38100" dist="38100" dir="2700000" algn="tl">
                  <a:srgbClr val="000000"/>
                </a:outerShdw>
              </a:effectLst>
              <a:latin typeface=".VnArial" pitchFamily="34" charset="0"/>
            </a:endParaRPr>
          </a:p>
        </p:txBody>
      </p:sp>
      <p:sp>
        <p:nvSpPr>
          <p:cNvPr id="27" name="Oval 35"/>
          <p:cNvSpPr>
            <a:spLocks noChangeArrowheads="1"/>
          </p:cNvSpPr>
          <p:nvPr/>
        </p:nvSpPr>
        <p:spPr bwMode="auto">
          <a:xfrm>
            <a:off x="14728992" y="8489471"/>
            <a:ext cx="2133600" cy="685800"/>
          </a:xfrm>
          <a:prstGeom prst="ellipse">
            <a:avLst/>
          </a:prstGeom>
          <a:solidFill>
            <a:srgbClr val="800000"/>
          </a:solidFill>
          <a:ln w="635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63251" tIns="81627" rIns="163251" bIns="81627" anchor="ctr"/>
          <a:lstStyle/>
          <a:p>
            <a:pPr algn="ctr" defTabSz="612197">
              <a:defRPr/>
            </a:pPr>
            <a:r>
              <a:rPr lang="en-US" sz="8000" dirty="0">
                <a:solidFill>
                  <a:srgbClr val="00FF00"/>
                </a:solidFill>
                <a:effectLst>
                  <a:outerShdw blurRad="38100" dist="38100" dir="2700000" algn="tl">
                    <a:srgbClr val="000000"/>
                  </a:outerShdw>
                </a:effectLst>
                <a:latin typeface=".VnArial" pitchFamily="34" charset="0"/>
              </a:rPr>
              <a:t>1</a:t>
            </a:r>
            <a:r>
              <a:rPr lang="vi-VN" sz="8000" dirty="0">
                <a:solidFill>
                  <a:srgbClr val="00FF00"/>
                </a:solidFill>
                <a:effectLst>
                  <a:outerShdw blurRad="38100" dist="38100" dir="2700000" algn="tl">
                    <a:srgbClr val="000000"/>
                  </a:outerShdw>
                </a:effectLst>
                <a:latin typeface=".VnArial" pitchFamily="34" charset="0"/>
              </a:rPr>
              <a:t>6</a:t>
            </a:r>
            <a:endParaRPr lang="en-US" sz="8000" dirty="0">
              <a:solidFill>
                <a:srgbClr val="00FF00"/>
              </a:solidFill>
              <a:effectLst>
                <a:outerShdw blurRad="38100" dist="38100" dir="2700000" algn="tl">
                  <a:srgbClr val="000000"/>
                </a:outerShdw>
              </a:effectLst>
              <a:latin typeface=".VnArial" pitchFamily="34" charset="0"/>
            </a:endParaRPr>
          </a:p>
        </p:txBody>
      </p:sp>
      <p:sp>
        <p:nvSpPr>
          <p:cNvPr id="32" name="Oval 35"/>
          <p:cNvSpPr>
            <a:spLocks noChangeArrowheads="1"/>
          </p:cNvSpPr>
          <p:nvPr/>
        </p:nvSpPr>
        <p:spPr bwMode="auto">
          <a:xfrm>
            <a:off x="14728992" y="8608868"/>
            <a:ext cx="2133600" cy="685800"/>
          </a:xfrm>
          <a:prstGeom prst="ellipse">
            <a:avLst/>
          </a:prstGeom>
          <a:solidFill>
            <a:srgbClr val="800000"/>
          </a:solidFill>
          <a:ln w="635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63251" tIns="81627" rIns="163251" bIns="81627" anchor="ctr"/>
          <a:lstStyle/>
          <a:p>
            <a:pPr algn="ctr" defTabSz="612197">
              <a:defRPr/>
            </a:pPr>
            <a:r>
              <a:rPr lang="en-US" sz="8000" dirty="0">
                <a:solidFill>
                  <a:srgbClr val="00FF00"/>
                </a:solidFill>
                <a:effectLst>
                  <a:outerShdw blurRad="38100" dist="38100" dir="2700000" algn="tl">
                    <a:srgbClr val="000000"/>
                  </a:outerShdw>
                </a:effectLst>
                <a:latin typeface=".VnArial" pitchFamily="34" charset="0"/>
              </a:rPr>
              <a:t>1</a:t>
            </a:r>
            <a:r>
              <a:rPr lang="vi-VN" sz="8000" dirty="0">
                <a:solidFill>
                  <a:srgbClr val="00FF00"/>
                </a:solidFill>
                <a:effectLst>
                  <a:outerShdw blurRad="38100" dist="38100" dir="2700000" algn="tl">
                    <a:srgbClr val="000000"/>
                  </a:outerShdw>
                </a:effectLst>
                <a:latin typeface=".VnArial" pitchFamily="34" charset="0"/>
              </a:rPr>
              <a:t>5</a:t>
            </a:r>
            <a:endParaRPr lang="en-US" sz="8000" dirty="0">
              <a:solidFill>
                <a:srgbClr val="00FF00"/>
              </a:solidFill>
              <a:effectLst>
                <a:outerShdw blurRad="38100" dist="38100" dir="2700000" algn="tl">
                  <a:srgbClr val="000000"/>
                </a:outerShdw>
              </a:effectLst>
              <a:latin typeface=".VnArial" pitchFamily="34" charset="0"/>
            </a:endParaRPr>
          </a:p>
        </p:txBody>
      </p:sp>
      <p:sp>
        <p:nvSpPr>
          <p:cNvPr id="33" name="Oval 35"/>
          <p:cNvSpPr>
            <a:spLocks noChangeArrowheads="1"/>
          </p:cNvSpPr>
          <p:nvPr/>
        </p:nvSpPr>
        <p:spPr bwMode="auto">
          <a:xfrm>
            <a:off x="14728992" y="8608868"/>
            <a:ext cx="2133600" cy="685800"/>
          </a:xfrm>
          <a:prstGeom prst="ellipse">
            <a:avLst/>
          </a:prstGeom>
          <a:solidFill>
            <a:srgbClr val="800000"/>
          </a:solidFill>
          <a:ln w="635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63251" tIns="81627" rIns="163251" bIns="81627" anchor="ctr"/>
          <a:lstStyle/>
          <a:p>
            <a:pPr algn="ctr" defTabSz="612197">
              <a:defRPr/>
            </a:pPr>
            <a:r>
              <a:rPr lang="en-US" sz="8000" dirty="0">
                <a:solidFill>
                  <a:srgbClr val="00FF00"/>
                </a:solidFill>
                <a:effectLst>
                  <a:outerShdw blurRad="38100" dist="38100" dir="2700000" algn="tl">
                    <a:srgbClr val="000000"/>
                  </a:outerShdw>
                </a:effectLst>
                <a:latin typeface=".VnArial" pitchFamily="34" charset="0"/>
              </a:rPr>
              <a:t>1</a:t>
            </a:r>
            <a:r>
              <a:rPr lang="vi-VN" sz="8000" dirty="0">
                <a:solidFill>
                  <a:srgbClr val="00FF00"/>
                </a:solidFill>
                <a:effectLst>
                  <a:outerShdw blurRad="38100" dist="38100" dir="2700000" algn="tl">
                    <a:srgbClr val="000000"/>
                  </a:outerShdw>
                </a:effectLst>
                <a:latin typeface=".VnArial" pitchFamily="34" charset="0"/>
              </a:rPr>
              <a:t>4</a:t>
            </a:r>
            <a:endParaRPr lang="en-US" sz="8000" dirty="0">
              <a:solidFill>
                <a:srgbClr val="00FF00"/>
              </a:solidFill>
              <a:effectLst>
                <a:outerShdw blurRad="38100" dist="38100" dir="2700000" algn="tl">
                  <a:srgbClr val="000000"/>
                </a:outerShdw>
              </a:effectLst>
              <a:latin typeface=".VnArial" pitchFamily="34" charset="0"/>
            </a:endParaRPr>
          </a:p>
        </p:txBody>
      </p:sp>
      <p:sp>
        <p:nvSpPr>
          <p:cNvPr id="34" name="Oval 35"/>
          <p:cNvSpPr>
            <a:spLocks noChangeArrowheads="1"/>
          </p:cNvSpPr>
          <p:nvPr/>
        </p:nvSpPr>
        <p:spPr bwMode="auto">
          <a:xfrm>
            <a:off x="14720972" y="8574882"/>
            <a:ext cx="2133600" cy="685800"/>
          </a:xfrm>
          <a:prstGeom prst="ellipse">
            <a:avLst/>
          </a:prstGeom>
          <a:solidFill>
            <a:srgbClr val="800000"/>
          </a:solidFill>
          <a:ln w="635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63251" tIns="81627" rIns="163251" bIns="81627" anchor="ctr"/>
          <a:lstStyle/>
          <a:p>
            <a:pPr algn="ctr" defTabSz="612197">
              <a:defRPr/>
            </a:pPr>
            <a:r>
              <a:rPr lang="en-US" sz="8000" dirty="0">
                <a:solidFill>
                  <a:srgbClr val="00FF00"/>
                </a:solidFill>
                <a:effectLst>
                  <a:outerShdw blurRad="38100" dist="38100" dir="2700000" algn="tl">
                    <a:srgbClr val="000000"/>
                  </a:outerShdw>
                </a:effectLst>
                <a:latin typeface=".VnArial" pitchFamily="34" charset="0"/>
              </a:rPr>
              <a:t>1</a:t>
            </a:r>
            <a:r>
              <a:rPr lang="vi-VN" sz="8000" dirty="0">
                <a:solidFill>
                  <a:srgbClr val="00FF00"/>
                </a:solidFill>
                <a:effectLst>
                  <a:outerShdw blurRad="38100" dist="38100" dir="2700000" algn="tl">
                    <a:srgbClr val="000000"/>
                  </a:outerShdw>
                </a:effectLst>
                <a:latin typeface=".VnArial" pitchFamily="34" charset="0"/>
              </a:rPr>
              <a:t>3</a:t>
            </a:r>
            <a:endParaRPr lang="en-US" sz="8000" dirty="0">
              <a:solidFill>
                <a:srgbClr val="00FF00"/>
              </a:solidFill>
              <a:effectLst>
                <a:outerShdw blurRad="38100" dist="38100" dir="2700000" algn="tl">
                  <a:srgbClr val="000000"/>
                </a:outerShdw>
              </a:effectLst>
              <a:latin typeface=".VnArial" pitchFamily="34" charset="0"/>
            </a:endParaRPr>
          </a:p>
        </p:txBody>
      </p:sp>
      <p:sp>
        <p:nvSpPr>
          <p:cNvPr id="36" name="Oval 35"/>
          <p:cNvSpPr>
            <a:spLocks noChangeArrowheads="1"/>
          </p:cNvSpPr>
          <p:nvPr/>
        </p:nvSpPr>
        <p:spPr bwMode="auto">
          <a:xfrm>
            <a:off x="14707268" y="8580866"/>
            <a:ext cx="2133600" cy="685800"/>
          </a:xfrm>
          <a:prstGeom prst="ellipse">
            <a:avLst/>
          </a:prstGeom>
          <a:solidFill>
            <a:srgbClr val="800000"/>
          </a:solidFill>
          <a:ln w="635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63251" tIns="81627" rIns="163251" bIns="81627" anchor="ctr"/>
          <a:lstStyle/>
          <a:p>
            <a:pPr algn="ctr" defTabSz="612197">
              <a:defRPr/>
            </a:pPr>
            <a:r>
              <a:rPr lang="en-US" sz="8000" dirty="0">
                <a:solidFill>
                  <a:srgbClr val="00FF00"/>
                </a:solidFill>
                <a:effectLst>
                  <a:outerShdw blurRad="38100" dist="38100" dir="2700000" algn="tl">
                    <a:srgbClr val="000000"/>
                  </a:outerShdw>
                </a:effectLst>
                <a:latin typeface=".VnArial" pitchFamily="34" charset="0"/>
              </a:rPr>
              <a:t>1</a:t>
            </a:r>
            <a:r>
              <a:rPr lang="vi-VN" sz="8000" dirty="0">
                <a:solidFill>
                  <a:srgbClr val="00FF00"/>
                </a:solidFill>
                <a:effectLst>
                  <a:outerShdw blurRad="38100" dist="38100" dir="2700000" algn="tl">
                    <a:srgbClr val="000000"/>
                  </a:outerShdw>
                </a:effectLst>
                <a:latin typeface=".VnArial" pitchFamily="34" charset="0"/>
              </a:rPr>
              <a:t>2</a:t>
            </a:r>
            <a:endParaRPr lang="en-US" sz="8000" dirty="0">
              <a:solidFill>
                <a:srgbClr val="00FF00"/>
              </a:solidFill>
              <a:effectLst>
                <a:outerShdw blurRad="38100" dist="38100" dir="2700000" algn="tl">
                  <a:srgbClr val="000000"/>
                </a:outerShdw>
              </a:effectLst>
              <a:latin typeface=".VnArial" pitchFamily="34" charset="0"/>
            </a:endParaRPr>
          </a:p>
        </p:txBody>
      </p:sp>
      <p:sp>
        <p:nvSpPr>
          <p:cNvPr id="47" name="Oval 46"/>
          <p:cNvSpPr>
            <a:spLocks noChangeArrowheads="1"/>
          </p:cNvSpPr>
          <p:nvPr/>
        </p:nvSpPr>
        <p:spPr bwMode="auto">
          <a:xfrm>
            <a:off x="14636750" y="8597612"/>
            <a:ext cx="2133600" cy="685800"/>
          </a:xfrm>
          <a:prstGeom prst="ellipse">
            <a:avLst/>
          </a:prstGeom>
          <a:solidFill>
            <a:srgbClr val="800000"/>
          </a:solidFill>
          <a:ln w="635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63251" tIns="81627" rIns="163251" bIns="81627" anchor="ctr"/>
          <a:lstStyle/>
          <a:p>
            <a:pPr algn="ctr" defTabSz="612197">
              <a:defRPr/>
            </a:pPr>
            <a:r>
              <a:rPr lang="en-US" sz="8000" dirty="0">
                <a:solidFill>
                  <a:srgbClr val="00FF00"/>
                </a:solidFill>
                <a:effectLst>
                  <a:outerShdw blurRad="38100" dist="38100" dir="2700000" algn="tl">
                    <a:srgbClr val="000000"/>
                  </a:outerShdw>
                </a:effectLst>
                <a:latin typeface=".VnArial" pitchFamily="34" charset="0"/>
              </a:rPr>
              <a:t>1</a:t>
            </a:r>
            <a:r>
              <a:rPr lang="vi-VN" sz="8000" dirty="0">
                <a:solidFill>
                  <a:srgbClr val="00FF00"/>
                </a:solidFill>
                <a:effectLst>
                  <a:outerShdw blurRad="38100" dist="38100" dir="2700000" algn="tl">
                    <a:srgbClr val="000000"/>
                  </a:outerShdw>
                </a:effectLst>
                <a:latin typeface=".VnArial" pitchFamily="34" charset="0"/>
              </a:rPr>
              <a:t>1</a:t>
            </a:r>
            <a:endParaRPr lang="en-US" sz="8000" dirty="0">
              <a:solidFill>
                <a:srgbClr val="00FF00"/>
              </a:solidFill>
              <a:effectLst>
                <a:outerShdw blurRad="38100" dist="38100" dir="2700000" algn="tl">
                  <a:srgbClr val="000000"/>
                </a:outerShdw>
              </a:effectLst>
              <a:latin typeface=".VnArial" pitchFamily="34" charset="0"/>
            </a:endParaRPr>
          </a:p>
        </p:txBody>
      </p:sp>
      <p:sp>
        <p:nvSpPr>
          <p:cNvPr id="48" name="Oval 47"/>
          <p:cNvSpPr>
            <a:spLocks noChangeArrowheads="1"/>
          </p:cNvSpPr>
          <p:nvPr/>
        </p:nvSpPr>
        <p:spPr bwMode="auto">
          <a:xfrm>
            <a:off x="14733003" y="8696039"/>
            <a:ext cx="2133600" cy="685800"/>
          </a:xfrm>
          <a:prstGeom prst="ellipse">
            <a:avLst/>
          </a:prstGeom>
          <a:solidFill>
            <a:srgbClr val="800000"/>
          </a:solidFill>
          <a:ln w="635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63251" tIns="81627" rIns="163251" bIns="81627" anchor="ctr"/>
          <a:lstStyle/>
          <a:p>
            <a:pPr algn="ctr" defTabSz="612197">
              <a:defRPr/>
            </a:pPr>
            <a:r>
              <a:rPr lang="vi-VN" sz="8000" dirty="0">
                <a:solidFill>
                  <a:srgbClr val="00FF00"/>
                </a:solidFill>
                <a:effectLst>
                  <a:outerShdw blurRad="38100" dist="38100" dir="2700000" algn="tl">
                    <a:srgbClr val="000000"/>
                  </a:outerShdw>
                </a:effectLst>
                <a:latin typeface=".VnArial" pitchFamily="34" charset="0"/>
              </a:rPr>
              <a:t>20</a:t>
            </a:r>
            <a:endParaRPr lang="en-US" sz="8000" dirty="0">
              <a:solidFill>
                <a:srgbClr val="00FF00"/>
              </a:solidFill>
              <a:effectLst>
                <a:outerShdw blurRad="38100" dist="38100" dir="2700000" algn="tl">
                  <a:srgbClr val="000000"/>
                </a:outerShdw>
              </a:effectLst>
              <a:latin typeface=".VnArial" pitchFamily="34" charset="0"/>
            </a:endParaRPr>
          </a:p>
        </p:txBody>
      </p:sp>
      <p:pic>
        <p:nvPicPr>
          <p:cNvPr id="25" name="Picture 10">
            <a:extLst>
              <a:ext uri="{FF2B5EF4-FFF2-40B4-BE49-F238E27FC236}">
                <a16:creationId xmlns:a16="http://schemas.microsoft.com/office/drawing/2014/main" id="{6B081ED4-1B54-9261-C7A1-3190E347D47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1091452">
            <a:off x="140609" y="8800523"/>
            <a:ext cx="2220702" cy="1280136"/>
          </a:xfrm>
          <a:prstGeom prst="rect">
            <a:avLst/>
          </a:prstGeom>
        </p:spPr>
      </p:pic>
      <p:sp>
        <p:nvSpPr>
          <p:cNvPr id="5" name="TextBox 4"/>
          <p:cNvSpPr txBox="1"/>
          <p:nvPr/>
        </p:nvSpPr>
        <p:spPr>
          <a:xfrm>
            <a:off x="611799" y="55829"/>
            <a:ext cx="16537547" cy="5955462"/>
          </a:xfrm>
          <a:prstGeom prst="rect">
            <a:avLst/>
          </a:prstGeom>
          <a:noFill/>
        </p:spPr>
        <p:txBody>
          <a:bodyPr wrap="square" lIns="137147" tIns="68573" rIns="137147" bIns="68573" rtlCol="0">
            <a:spAutoFit/>
          </a:bodyPr>
          <a:lstStyle/>
          <a:p>
            <a:r>
              <a:rPr lang="en-US" sz="5400" b="1" dirty="0" err="1">
                <a:latin typeface="Times New Roman" pitchFamily="18" charset="0"/>
                <a:cs typeface="Times New Roman" pitchFamily="18" charset="0"/>
              </a:rPr>
              <a:t>Câu</a:t>
            </a:r>
            <a:r>
              <a:rPr lang="en-US" sz="5400" b="1" dirty="0">
                <a:latin typeface="Times New Roman" pitchFamily="18" charset="0"/>
                <a:cs typeface="Times New Roman" pitchFamily="18" charset="0"/>
              </a:rPr>
              <a:t> 4: </a:t>
            </a:r>
            <a:r>
              <a:rPr lang="en-US" sz="5400" dirty="0">
                <a:latin typeface="Times New Roman" pitchFamily="18" charset="0"/>
                <a:cs typeface="Times New Roman" pitchFamily="18" charset="0"/>
              </a:rPr>
              <a:t>Ý </a:t>
            </a:r>
            <a:r>
              <a:rPr lang="en-US" sz="5400" dirty="0" err="1">
                <a:latin typeface="Times New Roman" pitchFamily="18" charset="0"/>
                <a:cs typeface="Times New Roman" pitchFamily="18" charset="0"/>
              </a:rPr>
              <a:t>nghĩa</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của</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biểu</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tượng</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trong</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phần</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mềm</a:t>
            </a:r>
            <a:r>
              <a:rPr lang="en-US" sz="5400" dirty="0">
                <a:latin typeface="Times New Roman" pitchFamily="18" charset="0"/>
                <a:cs typeface="Times New Roman" pitchFamily="18" charset="0"/>
              </a:rPr>
              <a:t> Scratch </a:t>
            </a:r>
            <a:r>
              <a:rPr lang="en-US" sz="5400" dirty="0" err="1">
                <a:latin typeface="Times New Roman" pitchFamily="18" charset="0"/>
                <a:cs typeface="Times New Roman" pitchFamily="18" charset="0"/>
              </a:rPr>
              <a:t>là</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gì</a:t>
            </a:r>
            <a:r>
              <a:rPr lang="en-US" sz="5400" dirty="0">
                <a:latin typeface="Times New Roman" pitchFamily="18" charset="0"/>
                <a:cs typeface="Times New Roman" pitchFamily="18" charset="0"/>
              </a:rPr>
              <a:t>?</a:t>
            </a:r>
          </a:p>
          <a:p>
            <a:r>
              <a:rPr lang="en-US" sz="5400" dirty="0">
                <a:latin typeface="Times New Roman" pitchFamily="18" charset="0"/>
                <a:cs typeface="Times New Roman" pitchFamily="18" charset="0"/>
              </a:rPr>
              <a:t>A. </a:t>
            </a:r>
            <a:r>
              <a:rPr lang="en-US" sz="5400" dirty="0" err="1">
                <a:latin typeface="Times New Roman" pitchFamily="18" charset="0"/>
                <a:cs typeface="Times New Roman" pitchFamily="18" charset="0"/>
              </a:rPr>
              <a:t>Biểu</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tượng</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phần</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mềm</a:t>
            </a:r>
            <a:r>
              <a:rPr lang="en-US" sz="5400" dirty="0">
                <a:latin typeface="Times New Roman" pitchFamily="18" charset="0"/>
                <a:cs typeface="Times New Roman" pitchFamily="18" charset="0"/>
              </a:rPr>
              <a:t> Scratch.</a:t>
            </a:r>
          </a:p>
          <a:p>
            <a:r>
              <a:rPr lang="en-US" sz="5400" dirty="0">
                <a:latin typeface="Times New Roman" pitchFamily="18" charset="0"/>
                <a:cs typeface="Times New Roman" pitchFamily="18" charset="0"/>
              </a:rPr>
              <a:t>B. </a:t>
            </a:r>
            <a:r>
              <a:rPr lang="en-US" sz="5400" dirty="0" err="1">
                <a:latin typeface="Times New Roman" pitchFamily="18" charset="0"/>
                <a:cs typeface="Times New Roman" pitchFamily="18" charset="0"/>
              </a:rPr>
              <a:t>Dừng</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chương</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trình</a:t>
            </a:r>
            <a:r>
              <a:rPr lang="en-US" sz="5400" dirty="0">
                <a:latin typeface="Times New Roman" pitchFamily="18" charset="0"/>
                <a:cs typeface="Times New Roman" pitchFamily="18" charset="0"/>
              </a:rPr>
              <a:t>.</a:t>
            </a:r>
          </a:p>
          <a:p>
            <a:r>
              <a:rPr lang="en-US" sz="5400" dirty="0">
                <a:latin typeface="Times New Roman" pitchFamily="18" charset="0"/>
                <a:cs typeface="Times New Roman" pitchFamily="18" charset="0"/>
              </a:rPr>
              <a:t>C. </a:t>
            </a:r>
            <a:r>
              <a:rPr lang="en-US" sz="5400" dirty="0" err="1">
                <a:latin typeface="Times New Roman" pitchFamily="18" charset="0"/>
                <a:cs typeface="Times New Roman" pitchFamily="18" charset="0"/>
              </a:rPr>
              <a:t>Chọn</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ngôn</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ngữ</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hiển</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thị</a:t>
            </a:r>
            <a:r>
              <a:rPr lang="en-US" sz="5400" dirty="0">
                <a:latin typeface="Times New Roman" pitchFamily="18" charset="0"/>
                <a:cs typeface="Times New Roman" pitchFamily="18" charset="0"/>
              </a:rPr>
              <a:t>.</a:t>
            </a:r>
          </a:p>
          <a:p>
            <a:r>
              <a:rPr lang="en-US" sz="5400" dirty="0">
                <a:latin typeface="Times New Roman" pitchFamily="18" charset="0"/>
                <a:cs typeface="Times New Roman" pitchFamily="18" charset="0"/>
              </a:rPr>
              <a:t>D. </a:t>
            </a:r>
            <a:r>
              <a:rPr lang="en-US" sz="5400" dirty="0" err="1">
                <a:latin typeface="Times New Roman" pitchFamily="18" charset="0"/>
                <a:cs typeface="Times New Roman" pitchFamily="18" charset="0"/>
              </a:rPr>
              <a:t>Tất</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cả</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các</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đáp</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án</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trên</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đều</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sai</a:t>
            </a:r>
            <a:endParaRPr lang="en-US" sz="5400" dirty="0">
              <a:latin typeface="Times New Roman" pitchFamily="18" charset="0"/>
              <a:cs typeface="Times New Roman" pitchFamily="18" charset="0"/>
            </a:endParaRPr>
          </a:p>
          <a:p>
            <a:endParaRPr lang="en-US" sz="5400" dirty="0">
              <a:latin typeface="Times New Roman" pitchFamily="18" charset="0"/>
              <a:cs typeface="Times New Roman" pitchFamily="18" charset="0"/>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72600" y="55829"/>
            <a:ext cx="1114432" cy="1200158"/>
          </a:xfrm>
          <a:prstGeom prst="rect">
            <a:avLst/>
          </a:prstGeom>
        </p:spPr>
      </p:pic>
    </p:spTree>
    <p:extLst>
      <p:ext uri="{BB962C8B-B14F-4D97-AF65-F5344CB8AC3E}">
        <p14:creationId xmlns:p14="http://schemas.microsoft.com/office/powerpoint/2010/main" val="1439251140"/>
      </p:ext>
    </p:extLst>
  </p:cSld>
  <p:clrMapOvr>
    <a:masterClrMapping/>
  </p:clrMapOvr>
  <p:transition spd="med">
    <p:wheel spokes="3"/>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1" presetClass="entr" presetSubtype="0" fill="hold" grpId="0" nodeType="clickEffect">
                                  <p:stCondLst>
                                    <p:cond delay="0"/>
                                  </p:stCondLst>
                                  <p:childTnLst>
                                    <p:set>
                                      <p:cBhvr>
                                        <p:cTn id="6" dur="1000">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ding.wav"/>
                                        </p:tgtEl>
                                      </p:cMediaNode>
                                    </p:audio>
                                  </p:subTnLst>
                                </p:cTn>
                              </p:par>
                            </p:childTnLst>
                          </p:cTn>
                        </p:par>
                        <p:par>
                          <p:cTn id="7" fill="hold">
                            <p:stCondLst>
                              <p:cond delay="1000"/>
                            </p:stCondLst>
                            <p:childTnLst>
                              <p:par>
                                <p:cTn id="8" presetID="11" presetClass="entr" presetSubtype="0" fill="hold" grpId="0" nodeType="afterEffect">
                                  <p:stCondLst>
                                    <p:cond delay="0"/>
                                  </p:stCondLst>
                                  <p:childTnLst>
                                    <p:set>
                                      <p:cBhvr>
                                        <p:cTn id="9" dur="1000">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2" name="ding.wav"/>
                                        </p:tgtEl>
                                      </p:cMediaNode>
                                    </p:audio>
                                  </p:subTnLst>
                                </p:cTn>
                              </p:par>
                            </p:childTnLst>
                          </p:cTn>
                        </p:par>
                        <p:par>
                          <p:cTn id="10" fill="hold">
                            <p:stCondLst>
                              <p:cond delay="2000"/>
                            </p:stCondLst>
                            <p:childTnLst>
                              <p:par>
                                <p:cTn id="11" presetID="11" presetClass="entr" presetSubtype="0" fill="hold" grpId="0" nodeType="afterEffect">
                                  <p:stCondLst>
                                    <p:cond delay="0"/>
                                  </p:stCondLst>
                                  <p:childTnLst>
                                    <p:set>
                                      <p:cBhvr>
                                        <p:cTn id="12" dur="1000">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2" name="ding.wav"/>
                                        </p:tgtEl>
                                      </p:cMediaNode>
                                    </p:audio>
                                  </p:subTnLst>
                                </p:cTn>
                              </p:par>
                            </p:childTnLst>
                          </p:cTn>
                        </p:par>
                        <p:par>
                          <p:cTn id="13" fill="hold">
                            <p:stCondLst>
                              <p:cond delay="3000"/>
                            </p:stCondLst>
                            <p:childTnLst>
                              <p:par>
                                <p:cTn id="14" presetID="11" presetClass="entr" presetSubtype="0" fill="hold" grpId="0" nodeType="afterEffect">
                                  <p:stCondLst>
                                    <p:cond delay="0"/>
                                  </p:stCondLst>
                                  <p:childTnLst>
                                    <p:set>
                                      <p:cBhvr>
                                        <p:cTn id="15" dur="1000">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2" name="ding.wav"/>
                                        </p:tgtEl>
                                      </p:cMediaNode>
                                    </p:audio>
                                  </p:subTnLst>
                                </p:cTn>
                              </p:par>
                            </p:childTnLst>
                          </p:cTn>
                        </p:par>
                        <p:par>
                          <p:cTn id="16" fill="hold">
                            <p:stCondLst>
                              <p:cond delay="4000"/>
                            </p:stCondLst>
                            <p:childTnLst>
                              <p:par>
                                <p:cTn id="17" presetID="11" presetClass="entr" presetSubtype="0" fill="hold" grpId="0" nodeType="afterEffect">
                                  <p:stCondLst>
                                    <p:cond delay="0"/>
                                  </p:stCondLst>
                                  <p:childTnLst>
                                    <p:set>
                                      <p:cBhvr>
                                        <p:cTn id="18" dur="1000">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ding.wav"/>
                                        </p:tgtEl>
                                      </p:cMediaNode>
                                    </p:audio>
                                  </p:subTnLst>
                                </p:cTn>
                              </p:par>
                            </p:childTnLst>
                          </p:cTn>
                        </p:par>
                        <p:par>
                          <p:cTn id="19" fill="hold">
                            <p:stCondLst>
                              <p:cond delay="5000"/>
                            </p:stCondLst>
                            <p:childTnLst>
                              <p:par>
                                <p:cTn id="20" presetID="11" presetClass="entr" presetSubtype="0" fill="hold" grpId="0" nodeType="afterEffect">
                                  <p:stCondLst>
                                    <p:cond delay="0"/>
                                  </p:stCondLst>
                                  <p:childTnLst>
                                    <p:set>
                                      <p:cBhvr>
                                        <p:cTn id="21" dur="1000">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2" name="ding.wav"/>
                                        </p:tgtEl>
                                      </p:cMediaNode>
                                    </p:audio>
                                  </p:subTnLst>
                                </p:cTn>
                              </p:par>
                            </p:childTnLst>
                          </p:cTn>
                        </p:par>
                        <p:par>
                          <p:cTn id="22" fill="hold">
                            <p:stCondLst>
                              <p:cond delay="6000"/>
                            </p:stCondLst>
                            <p:childTnLst>
                              <p:par>
                                <p:cTn id="23" presetID="11" presetClass="entr" presetSubtype="0" fill="hold" grpId="0" nodeType="afterEffect">
                                  <p:stCondLst>
                                    <p:cond delay="0"/>
                                  </p:stCondLst>
                                  <p:childTnLst>
                                    <p:set>
                                      <p:cBhvr>
                                        <p:cTn id="24" dur="1000">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2" name="ding.wav"/>
                                        </p:tgtEl>
                                      </p:cMediaNode>
                                    </p:audio>
                                  </p:subTnLst>
                                </p:cTn>
                              </p:par>
                            </p:childTnLst>
                          </p:cTn>
                        </p:par>
                        <p:par>
                          <p:cTn id="25" fill="hold">
                            <p:stCondLst>
                              <p:cond delay="7000"/>
                            </p:stCondLst>
                            <p:childTnLst>
                              <p:par>
                                <p:cTn id="26" presetID="11" presetClass="entr" presetSubtype="0" fill="hold" grpId="0" nodeType="afterEffect">
                                  <p:stCondLst>
                                    <p:cond delay="0"/>
                                  </p:stCondLst>
                                  <p:childTnLst>
                                    <p:set>
                                      <p:cBhvr>
                                        <p:cTn id="27" dur="1000">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2" name="ding.wav"/>
                                        </p:tgtEl>
                                      </p:cMediaNode>
                                    </p:audio>
                                  </p:subTnLst>
                                </p:cTn>
                              </p:par>
                            </p:childTnLst>
                          </p:cTn>
                        </p:par>
                        <p:par>
                          <p:cTn id="28" fill="hold">
                            <p:stCondLst>
                              <p:cond delay="8000"/>
                            </p:stCondLst>
                            <p:childTnLst>
                              <p:par>
                                <p:cTn id="29" presetID="11" presetClass="entr" presetSubtype="0" fill="hold" grpId="0" nodeType="afterEffect">
                                  <p:stCondLst>
                                    <p:cond delay="0"/>
                                  </p:stCondLst>
                                  <p:childTnLst>
                                    <p:set>
                                      <p:cBhvr>
                                        <p:cTn id="30" dur="1000">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ding.wav"/>
                                        </p:tgtEl>
                                      </p:cMediaNode>
                                    </p:audio>
                                  </p:subTnLst>
                                </p:cTn>
                              </p:par>
                            </p:childTnLst>
                          </p:cTn>
                        </p:par>
                        <p:par>
                          <p:cTn id="31" fill="hold">
                            <p:stCondLst>
                              <p:cond delay="9000"/>
                            </p:stCondLst>
                            <p:childTnLst>
                              <p:par>
                                <p:cTn id="32" presetID="11" presetClass="entr" presetSubtype="0" fill="hold" grpId="0" nodeType="afterEffect">
                                  <p:stCondLst>
                                    <p:cond delay="0"/>
                                  </p:stCondLst>
                                  <p:childTnLst>
                                    <p:set>
                                      <p:cBhvr>
                                        <p:cTn id="33" dur="1000">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2" name="ding.wav"/>
                                        </p:tgtEl>
                                      </p:cMediaNode>
                                    </p:audio>
                                  </p:subTnLst>
                                </p:cTn>
                              </p:par>
                            </p:childTnLst>
                          </p:cTn>
                        </p:par>
                        <p:par>
                          <p:cTn id="34" fill="hold">
                            <p:stCondLst>
                              <p:cond delay="10000"/>
                            </p:stCondLst>
                            <p:childTnLst>
                              <p:par>
                                <p:cTn id="35" presetID="11" presetClass="entr" presetSubtype="0" fill="hold" grpId="0" nodeType="afterEffect">
                                  <p:stCondLst>
                                    <p:cond delay="0"/>
                                  </p:stCondLst>
                                  <p:childTnLst>
                                    <p:set>
                                      <p:cBhvr>
                                        <p:cTn id="36" dur="1000">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2" name="ding.wav"/>
                                        </p:tgtEl>
                                      </p:cMediaNode>
                                    </p:audio>
                                  </p:subTnLst>
                                </p:cTn>
                              </p:par>
                            </p:childTnLst>
                          </p:cTn>
                        </p:par>
                        <p:par>
                          <p:cTn id="37" fill="hold" nodeType="afterGroup">
                            <p:stCondLst>
                              <p:cond delay="11000"/>
                            </p:stCondLst>
                            <p:childTnLst>
                              <p:par>
                                <p:cTn id="38" presetID="11" presetClass="entr" presetSubtype="0" fill="hold" grpId="0" nodeType="afterEffect">
                                  <p:stCondLst>
                                    <p:cond delay="0"/>
                                  </p:stCondLst>
                                  <p:childTnLst>
                                    <p:set>
                                      <p:cBhvr>
                                        <p:cTn id="39" dur="1000">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2" name="ding.wav"/>
                                        </p:tgtEl>
                                      </p:cMediaNode>
                                    </p:audio>
                                  </p:subTnLst>
                                </p:cTn>
                              </p:par>
                            </p:childTnLst>
                          </p:cTn>
                        </p:par>
                        <p:par>
                          <p:cTn id="40" fill="hold" nodeType="afterGroup">
                            <p:stCondLst>
                              <p:cond delay="12000"/>
                            </p:stCondLst>
                            <p:childTnLst>
                              <p:par>
                                <p:cTn id="41" presetID="11" presetClass="entr" presetSubtype="0" fill="hold" grpId="0" nodeType="afterEffect">
                                  <p:stCondLst>
                                    <p:cond delay="0"/>
                                  </p:stCondLst>
                                  <p:childTnLst>
                                    <p:set>
                                      <p:cBhvr>
                                        <p:cTn id="42" dur="1000">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2" name="ding.wav"/>
                                        </p:tgtEl>
                                      </p:cMediaNode>
                                    </p:audio>
                                  </p:subTnLst>
                                </p:cTn>
                              </p:par>
                            </p:childTnLst>
                          </p:cTn>
                        </p:par>
                        <p:par>
                          <p:cTn id="43" fill="hold" nodeType="afterGroup">
                            <p:stCondLst>
                              <p:cond delay="13000"/>
                            </p:stCondLst>
                            <p:childTnLst>
                              <p:par>
                                <p:cTn id="44" presetID="11" presetClass="entr" presetSubtype="0" fill="hold" grpId="0" nodeType="afterEffect">
                                  <p:stCondLst>
                                    <p:cond delay="0"/>
                                  </p:stCondLst>
                                  <p:childTnLst>
                                    <p:set>
                                      <p:cBhvr>
                                        <p:cTn id="45" dur="1000">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2" name="ding.wav"/>
                                        </p:tgtEl>
                                      </p:cMediaNode>
                                    </p:audio>
                                  </p:subTnLst>
                                </p:cTn>
                              </p:par>
                            </p:childTnLst>
                          </p:cTn>
                        </p:par>
                        <p:par>
                          <p:cTn id="46" fill="hold" nodeType="afterGroup">
                            <p:stCondLst>
                              <p:cond delay="14000"/>
                            </p:stCondLst>
                            <p:childTnLst>
                              <p:par>
                                <p:cTn id="47" presetID="11" presetClass="entr" presetSubtype="0" fill="hold" grpId="0" nodeType="afterEffect">
                                  <p:stCondLst>
                                    <p:cond delay="0"/>
                                  </p:stCondLst>
                                  <p:childTnLst>
                                    <p:set>
                                      <p:cBhvr>
                                        <p:cTn id="48" dur="1000">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2" name="ding.wav"/>
                                        </p:tgtEl>
                                      </p:cMediaNode>
                                    </p:audio>
                                  </p:subTnLst>
                                </p:cTn>
                              </p:par>
                            </p:childTnLst>
                          </p:cTn>
                        </p:par>
                        <p:par>
                          <p:cTn id="49" fill="hold" nodeType="afterGroup">
                            <p:stCondLst>
                              <p:cond delay="15000"/>
                            </p:stCondLst>
                            <p:childTnLst>
                              <p:par>
                                <p:cTn id="50" presetID="11" presetClass="entr" presetSubtype="0" fill="hold" grpId="0" nodeType="afterEffect">
                                  <p:stCondLst>
                                    <p:cond delay="0"/>
                                  </p:stCondLst>
                                  <p:childTnLst>
                                    <p:set>
                                      <p:cBhvr>
                                        <p:cTn id="51" dur="1000">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2" name="ding.wav"/>
                                        </p:tgtEl>
                                      </p:cMediaNode>
                                    </p:audio>
                                  </p:subTnLst>
                                </p:cTn>
                              </p:par>
                            </p:childTnLst>
                          </p:cTn>
                        </p:par>
                        <p:par>
                          <p:cTn id="52" fill="hold" nodeType="afterGroup">
                            <p:stCondLst>
                              <p:cond delay="16000"/>
                            </p:stCondLst>
                            <p:childTnLst>
                              <p:par>
                                <p:cTn id="53" presetID="11" presetClass="entr" presetSubtype="0" fill="hold" grpId="0" nodeType="afterEffect">
                                  <p:stCondLst>
                                    <p:cond delay="0"/>
                                  </p:stCondLst>
                                  <p:childTnLst>
                                    <p:set>
                                      <p:cBhvr>
                                        <p:cTn id="54" dur="1000">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2" name="ding.wav"/>
                                        </p:tgtEl>
                                      </p:cMediaNode>
                                    </p:audio>
                                  </p:subTnLst>
                                </p:cTn>
                              </p:par>
                            </p:childTnLst>
                          </p:cTn>
                        </p:par>
                        <p:par>
                          <p:cTn id="55" fill="hold" nodeType="afterGroup">
                            <p:stCondLst>
                              <p:cond delay="17000"/>
                            </p:stCondLst>
                            <p:childTnLst>
                              <p:par>
                                <p:cTn id="56" presetID="11" presetClass="entr" presetSubtype="0" fill="hold" grpId="0" nodeType="afterEffect">
                                  <p:stCondLst>
                                    <p:cond delay="0"/>
                                  </p:stCondLst>
                                  <p:childTnLst>
                                    <p:set>
                                      <p:cBhvr>
                                        <p:cTn id="57" dur="1000">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2" name="ding.wav"/>
                                        </p:tgtEl>
                                      </p:cMediaNode>
                                    </p:audio>
                                  </p:subTnLst>
                                </p:cTn>
                              </p:par>
                            </p:childTnLst>
                          </p:cTn>
                        </p:par>
                        <p:par>
                          <p:cTn id="58" fill="hold" nodeType="afterGroup">
                            <p:stCondLst>
                              <p:cond delay="18000"/>
                            </p:stCondLst>
                            <p:childTnLst>
                              <p:par>
                                <p:cTn id="59" presetID="11" presetClass="entr" presetSubtype="0" fill="hold" grpId="0" nodeType="afterEffect">
                                  <p:stCondLst>
                                    <p:cond delay="0"/>
                                  </p:stCondLst>
                                  <p:childTnLst>
                                    <p:set>
                                      <p:cBhvr>
                                        <p:cTn id="60" dur="1000">
                                          <p:stCondLst>
                                            <p:cond delay="0"/>
                                          </p:stCondLst>
                                        </p:cTn>
                                        <p:tgtEl>
                                          <p:spTgt spid="42"/>
                                        </p:tgtEl>
                                        <p:attrNameLst>
                                          <p:attrName>style.visibility</p:attrName>
                                        </p:attrNameLst>
                                      </p:cBhvr>
                                      <p:to>
                                        <p:strVal val="visible"/>
                                      </p:to>
                                    </p:set>
                                  </p:childTnLst>
                                  <p:subTnLst>
                                    <p:audio>
                                      <p:cMediaNode vol="100000">
                                        <p:cTn display="0" masterRel="sameClick">
                                          <p:stCondLst>
                                            <p:cond evt="begin" delay="0">
                                              <p:tn val="59"/>
                                            </p:cond>
                                          </p:stCondLst>
                                          <p:endCondLst>
                                            <p:cond evt="onStopAudio" delay="0">
                                              <p:tgtEl>
                                                <p:sldTgt/>
                                              </p:tgtEl>
                                            </p:cond>
                                          </p:endCondLst>
                                        </p:cTn>
                                        <p:tgtEl>
                                          <p:sndTgt r:embed="rId2" name="ding.wav"/>
                                        </p:tgtEl>
                                      </p:cMediaNode>
                                    </p:audio>
                                  </p:subTnLst>
                                </p:cTn>
                              </p:par>
                            </p:childTnLst>
                          </p:cTn>
                        </p:par>
                        <p:par>
                          <p:cTn id="61" fill="hold" nodeType="afterGroup">
                            <p:stCondLst>
                              <p:cond delay="19000"/>
                            </p:stCondLst>
                            <p:childTnLst>
                              <p:par>
                                <p:cTn id="62" presetID="11" presetClass="entr" presetSubtype="0" fill="hold" grpId="0" nodeType="afterEffect">
                                  <p:stCondLst>
                                    <p:cond delay="0"/>
                                  </p:stCondLst>
                                  <p:childTnLst>
                                    <p:set>
                                      <p:cBhvr>
                                        <p:cTn id="63" dur="1000">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2" name="ding.wav"/>
                                        </p:tgtEl>
                                      </p:cMediaNode>
                                    </p:audio>
                                  </p:subTnLst>
                                </p:cTn>
                              </p:par>
                              <p:par>
                                <p:cTn id="64" presetID="22" presetClass="entr" presetSubtype="4" fill="hold" grpId="0" nodeType="withEffect">
                                  <p:stCondLst>
                                    <p:cond delay="0"/>
                                  </p:stCondLst>
                                  <p:childTnLst>
                                    <p:set>
                                      <p:cBhvr>
                                        <p:cTn id="65" dur="1" fill="hold">
                                          <p:stCondLst>
                                            <p:cond delay="0"/>
                                          </p:stCondLst>
                                        </p:cTn>
                                        <p:tgtEl>
                                          <p:spTgt spid="3086"/>
                                        </p:tgtEl>
                                        <p:attrNameLst>
                                          <p:attrName>style.visibility</p:attrName>
                                        </p:attrNameLst>
                                      </p:cBhvr>
                                      <p:to>
                                        <p:strVal val="visible"/>
                                      </p:to>
                                    </p:set>
                                    <p:animEffect transition="in" filter="wipe(down)">
                                      <p:cBhvr>
                                        <p:cTn id="66" dur="500"/>
                                        <p:tgtEl>
                                          <p:spTgt spid="3086"/>
                                        </p:tgtEl>
                                      </p:cBhvr>
                                    </p:animEffect>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grpId="0" nodeType="clickEffect">
                                  <p:stCondLst>
                                    <p:cond delay="0"/>
                                  </p:stCondLst>
                                  <p:childTnLst>
                                    <p:set>
                                      <p:cBhvr>
                                        <p:cTn id="70" dur="1" fill="hold">
                                          <p:stCondLst>
                                            <p:cond delay="0"/>
                                          </p:stCondLst>
                                        </p:cTn>
                                        <p:tgtEl>
                                          <p:spTgt spid="31"/>
                                        </p:tgtEl>
                                        <p:attrNameLst>
                                          <p:attrName>style.visibility</p:attrName>
                                        </p:attrNameLst>
                                      </p:cBhvr>
                                      <p:to>
                                        <p:strVal val="visible"/>
                                      </p:to>
                                    </p:set>
                                    <p:animEffect transition="in" filter="fade">
                                      <p:cBhvr>
                                        <p:cTn id="71" dur="1000"/>
                                        <p:tgtEl>
                                          <p:spTgt spid="31"/>
                                        </p:tgtEl>
                                      </p:cBhvr>
                                    </p:animEffect>
                                    <p:anim calcmode="lin" valueType="num">
                                      <p:cBhvr>
                                        <p:cTn id="72" dur="1000" fill="hold"/>
                                        <p:tgtEl>
                                          <p:spTgt spid="31"/>
                                        </p:tgtEl>
                                        <p:attrNameLst>
                                          <p:attrName>ppt_x</p:attrName>
                                        </p:attrNameLst>
                                      </p:cBhvr>
                                      <p:tavLst>
                                        <p:tav tm="0">
                                          <p:val>
                                            <p:strVal val="#ppt_x"/>
                                          </p:val>
                                        </p:tav>
                                        <p:tav tm="100000">
                                          <p:val>
                                            <p:strVal val="#ppt_x"/>
                                          </p:val>
                                        </p:tav>
                                      </p:tavLst>
                                    </p:anim>
                                    <p:anim calcmode="lin" valueType="num">
                                      <p:cBhvr>
                                        <p:cTn id="73"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31" grpId="0" animBg="1"/>
      <p:bldP spid="22" grpId="0" animBg="1"/>
      <p:bldP spid="23" grpId="0" animBg="1"/>
      <p:bldP spid="26" grpId="0" animBg="1"/>
      <p:bldP spid="27" grpId="0" animBg="1"/>
      <p:bldP spid="32" grpId="0" animBg="1"/>
      <p:bldP spid="33" grpId="0" animBg="1"/>
      <p:bldP spid="34" grpId="0" animBg="1"/>
      <p:bldP spid="36" grpId="0" animBg="1"/>
      <p:bldP spid="47" grpId="0" animBg="1"/>
      <p:bldP spid="4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6" name="Rectangle 14"/>
          <p:cNvSpPr>
            <a:spLocks noChangeArrowheads="1"/>
          </p:cNvSpPr>
          <p:nvPr/>
        </p:nvSpPr>
        <p:spPr bwMode="auto">
          <a:xfrm>
            <a:off x="13182600" y="8553452"/>
            <a:ext cx="4572000" cy="600077"/>
          </a:xfrm>
          <a:prstGeom prst="rect">
            <a:avLst/>
          </a:prstGeom>
          <a:solidFill>
            <a:srgbClr val="FFFF00"/>
          </a:solidFill>
          <a:ln w="635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63251" tIns="81627" rIns="163251" bIns="81627" anchor="ctr"/>
          <a:lstStyle/>
          <a:p>
            <a:pPr algn="ctr" defTabSz="612197"/>
            <a:r>
              <a:rPr lang="en-US" altLang="en-US" sz="6600">
                <a:solidFill>
                  <a:srgbClr val="FF3300"/>
                </a:solidFill>
                <a:latin typeface="Times New Roman" pitchFamily="18" charset="0"/>
                <a:cs typeface="Times New Roman" pitchFamily="18" charset="0"/>
              </a:rPr>
              <a:t>Hết giờ</a:t>
            </a:r>
          </a:p>
        </p:txBody>
      </p:sp>
      <p:sp>
        <p:nvSpPr>
          <p:cNvPr id="37" name="Oval 6"/>
          <p:cNvSpPr>
            <a:spLocks noChangeArrowheads="1"/>
          </p:cNvSpPr>
          <p:nvPr/>
        </p:nvSpPr>
        <p:spPr bwMode="auto">
          <a:xfrm>
            <a:off x="14636750" y="8608868"/>
            <a:ext cx="2133600" cy="685800"/>
          </a:xfrm>
          <a:prstGeom prst="ellipse">
            <a:avLst/>
          </a:prstGeom>
          <a:solidFill>
            <a:srgbClr val="800000"/>
          </a:solidFill>
          <a:ln w="635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63251" tIns="81627" rIns="163251" bIns="81627" anchor="ctr"/>
          <a:lstStyle/>
          <a:p>
            <a:pPr algn="ctr" defTabSz="612197">
              <a:defRPr/>
            </a:pPr>
            <a:r>
              <a:rPr lang="en-US" sz="8000" dirty="0">
                <a:solidFill>
                  <a:srgbClr val="00FF00"/>
                </a:solidFill>
                <a:effectLst>
                  <a:outerShdw blurRad="38100" dist="38100" dir="2700000" algn="tl">
                    <a:srgbClr val="000000"/>
                  </a:outerShdw>
                </a:effectLst>
                <a:latin typeface=".VnArial" pitchFamily="34" charset="0"/>
              </a:rPr>
              <a:t>9</a:t>
            </a:r>
          </a:p>
        </p:txBody>
      </p:sp>
      <p:sp>
        <p:nvSpPr>
          <p:cNvPr id="38" name="Oval 7"/>
          <p:cNvSpPr>
            <a:spLocks noChangeArrowheads="1"/>
          </p:cNvSpPr>
          <p:nvPr/>
        </p:nvSpPr>
        <p:spPr bwMode="auto">
          <a:xfrm>
            <a:off x="14484350" y="8527259"/>
            <a:ext cx="2286000" cy="685800"/>
          </a:xfrm>
          <a:prstGeom prst="ellipse">
            <a:avLst/>
          </a:prstGeom>
          <a:solidFill>
            <a:srgbClr val="800000"/>
          </a:solidFill>
          <a:ln w="635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63251" tIns="81627" rIns="163251" bIns="81627" anchor="ctr"/>
          <a:lstStyle/>
          <a:p>
            <a:pPr algn="ctr" defTabSz="612197">
              <a:defRPr/>
            </a:pPr>
            <a:r>
              <a:rPr lang="en-US" sz="8000" dirty="0">
                <a:solidFill>
                  <a:srgbClr val="00FF00"/>
                </a:solidFill>
                <a:effectLst>
                  <a:outerShdw blurRad="38100" dist="38100" dir="2700000" algn="tl">
                    <a:srgbClr val="000000"/>
                  </a:outerShdw>
                </a:effectLst>
                <a:latin typeface=".VnArial" pitchFamily="34" charset="0"/>
              </a:rPr>
              <a:t>8</a:t>
            </a:r>
          </a:p>
        </p:txBody>
      </p:sp>
      <p:sp>
        <p:nvSpPr>
          <p:cNvPr id="39" name="Oval 8"/>
          <p:cNvSpPr>
            <a:spLocks noChangeArrowheads="1"/>
          </p:cNvSpPr>
          <p:nvPr/>
        </p:nvSpPr>
        <p:spPr bwMode="auto">
          <a:xfrm>
            <a:off x="14636750" y="8574882"/>
            <a:ext cx="2133600" cy="685800"/>
          </a:xfrm>
          <a:prstGeom prst="ellipse">
            <a:avLst/>
          </a:prstGeom>
          <a:solidFill>
            <a:srgbClr val="800000"/>
          </a:solidFill>
          <a:ln w="635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63251" tIns="81627" rIns="163251" bIns="81627" anchor="ctr"/>
          <a:lstStyle/>
          <a:p>
            <a:pPr algn="ctr" defTabSz="612197">
              <a:defRPr/>
            </a:pPr>
            <a:r>
              <a:rPr lang="en-US" sz="8000" dirty="0">
                <a:solidFill>
                  <a:srgbClr val="00FF00"/>
                </a:solidFill>
                <a:effectLst>
                  <a:outerShdw blurRad="38100" dist="38100" dir="2700000" algn="tl">
                    <a:srgbClr val="000000"/>
                  </a:outerShdw>
                </a:effectLst>
                <a:latin typeface=".VnArial" pitchFamily="34" charset="0"/>
              </a:rPr>
              <a:t>5</a:t>
            </a:r>
          </a:p>
        </p:txBody>
      </p:sp>
      <p:sp>
        <p:nvSpPr>
          <p:cNvPr id="40" name="Oval 9"/>
          <p:cNvSpPr>
            <a:spLocks noChangeArrowheads="1"/>
          </p:cNvSpPr>
          <p:nvPr/>
        </p:nvSpPr>
        <p:spPr bwMode="auto">
          <a:xfrm>
            <a:off x="14484350" y="8608868"/>
            <a:ext cx="2286000" cy="685800"/>
          </a:xfrm>
          <a:prstGeom prst="ellipse">
            <a:avLst/>
          </a:prstGeom>
          <a:solidFill>
            <a:srgbClr val="800000"/>
          </a:solidFill>
          <a:ln w="635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63251" tIns="81627" rIns="163251" bIns="81627" anchor="ctr"/>
          <a:lstStyle/>
          <a:p>
            <a:pPr algn="ctr" defTabSz="612197">
              <a:defRPr/>
            </a:pPr>
            <a:r>
              <a:rPr lang="en-US" sz="8000" dirty="0">
                <a:solidFill>
                  <a:srgbClr val="00FF00"/>
                </a:solidFill>
                <a:effectLst>
                  <a:outerShdw blurRad="38100" dist="38100" dir="2700000" algn="tl">
                    <a:srgbClr val="000000"/>
                  </a:outerShdw>
                </a:effectLst>
                <a:latin typeface=".VnArial" pitchFamily="34" charset="0"/>
              </a:rPr>
              <a:t>4</a:t>
            </a:r>
          </a:p>
        </p:txBody>
      </p:sp>
      <p:sp>
        <p:nvSpPr>
          <p:cNvPr id="41" name="Oval 10"/>
          <p:cNvSpPr>
            <a:spLocks noChangeArrowheads="1"/>
          </p:cNvSpPr>
          <p:nvPr/>
        </p:nvSpPr>
        <p:spPr bwMode="auto">
          <a:xfrm>
            <a:off x="14560550" y="8527261"/>
            <a:ext cx="2133600" cy="600077"/>
          </a:xfrm>
          <a:prstGeom prst="ellipse">
            <a:avLst/>
          </a:prstGeom>
          <a:solidFill>
            <a:srgbClr val="800000"/>
          </a:solidFill>
          <a:ln w="635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63251" tIns="81627" rIns="163251" bIns="81627" anchor="ctr"/>
          <a:lstStyle/>
          <a:p>
            <a:pPr algn="ctr" defTabSz="612197">
              <a:defRPr/>
            </a:pPr>
            <a:r>
              <a:rPr lang="en-US" sz="8000">
                <a:solidFill>
                  <a:srgbClr val="00FF00"/>
                </a:solidFill>
                <a:effectLst>
                  <a:outerShdw blurRad="38100" dist="38100" dir="2700000" algn="tl">
                    <a:srgbClr val="000000"/>
                  </a:outerShdw>
                </a:effectLst>
                <a:latin typeface=".VnArial" pitchFamily="34" charset="0"/>
              </a:rPr>
              <a:t>3</a:t>
            </a:r>
          </a:p>
        </p:txBody>
      </p:sp>
      <p:sp>
        <p:nvSpPr>
          <p:cNvPr id="42" name="Oval 11"/>
          <p:cNvSpPr>
            <a:spLocks noChangeArrowheads="1"/>
          </p:cNvSpPr>
          <p:nvPr/>
        </p:nvSpPr>
        <p:spPr bwMode="auto">
          <a:xfrm>
            <a:off x="14484350" y="8511021"/>
            <a:ext cx="2286000" cy="685800"/>
          </a:xfrm>
          <a:prstGeom prst="ellipse">
            <a:avLst/>
          </a:prstGeom>
          <a:solidFill>
            <a:srgbClr val="800000"/>
          </a:solidFill>
          <a:ln w="635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63251" tIns="81627" rIns="163251" bIns="81627" anchor="ctr"/>
          <a:lstStyle/>
          <a:p>
            <a:pPr algn="ctr" defTabSz="612197">
              <a:defRPr/>
            </a:pPr>
            <a:r>
              <a:rPr lang="en-US" sz="8000" dirty="0">
                <a:solidFill>
                  <a:srgbClr val="00FF00"/>
                </a:solidFill>
                <a:effectLst>
                  <a:outerShdw blurRad="38100" dist="38100" dir="2700000" algn="tl">
                    <a:srgbClr val="000000"/>
                  </a:outerShdw>
                </a:effectLst>
                <a:latin typeface=".VnArial" pitchFamily="34" charset="0"/>
              </a:rPr>
              <a:t>2</a:t>
            </a:r>
          </a:p>
        </p:txBody>
      </p:sp>
      <p:sp>
        <p:nvSpPr>
          <p:cNvPr id="43" name="Oval 15"/>
          <p:cNvSpPr>
            <a:spLocks noChangeArrowheads="1"/>
          </p:cNvSpPr>
          <p:nvPr/>
        </p:nvSpPr>
        <p:spPr bwMode="auto">
          <a:xfrm>
            <a:off x="14636750" y="8574882"/>
            <a:ext cx="2133600" cy="685800"/>
          </a:xfrm>
          <a:prstGeom prst="ellipse">
            <a:avLst/>
          </a:prstGeom>
          <a:solidFill>
            <a:srgbClr val="800000"/>
          </a:solidFill>
          <a:ln w="635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63251" tIns="81627" rIns="163251" bIns="81627" anchor="ctr"/>
          <a:lstStyle/>
          <a:p>
            <a:pPr algn="ctr" defTabSz="612197">
              <a:defRPr/>
            </a:pPr>
            <a:r>
              <a:rPr lang="en-US" sz="8000">
                <a:solidFill>
                  <a:srgbClr val="00FF00"/>
                </a:solidFill>
                <a:effectLst>
                  <a:outerShdw blurRad="38100" dist="38100" dir="2700000" algn="tl">
                    <a:srgbClr val="000000"/>
                  </a:outerShdw>
                </a:effectLst>
                <a:latin typeface=".VnArial" pitchFamily="34" charset="0"/>
              </a:rPr>
              <a:t>7</a:t>
            </a:r>
          </a:p>
        </p:txBody>
      </p:sp>
      <p:sp>
        <p:nvSpPr>
          <p:cNvPr id="44" name="Oval 16"/>
          <p:cNvSpPr>
            <a:spLocks noChangeArrowheads="1"/>
          </p:cNvSpPr>
          <p:nvPr/>
        </p:nvSpPr>
        <p:spPr bwMode="auto">
          <a:xfrm>
            <a:off x="14588259" y="8556053"/>
            <a:ext cx="2133600" cy="685800"/>
          </a:xfrm>
          <a:prstGeom prst="ellipse">
            <a:avLst/>
          </a:prstGeom>
          <a:solidFill>
            <a:srgbClr val="800000"/>
          </a:solidFill>
          <a:ln w="635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63251" tIns="81627" rIns="163251" bIns="81627" anchor="ctr"/>
          <a:lstStyle/>
          <a:p>
            <a:pPr algn="ctr" defTabSz="612197">
              <a:defRPr/>
            </a:pPr>
            <a:r>
              <a:rPr lang="en-US" sz="8000" dirty="0">
                <a:solidFill>
                  <a:srgbClr val="00FF00"/>
                </a:solidFill>
                <a:effectLst>
                  <a:outerShdw blurRad="38100" dist="38100" dir="2700000" algn="tl">
                    <a:srgbClr val="000000"/>
                  </a:outerShdw>
                </a:effectLst>
                <a:latin typeface=".VnArial" pitchFamily="34" charset="0"/>
              </a:rPr>
              <a:t>6</a:t>
            </a:r>
          </a:p>
        </p:txBody>
      </p:sp>
      <p:sp>
        <p:nvSpPr>
          <p:cNvPr id="45" name="Oval 32"/>
          <p:cNvSpPr>
            <a:spLocks noChangeArrowheads="1"/>
          </p:cNvSpPr>
          <p:nvPr/>
        </p:nvSpPr>
        <p:spPr bwMode="auto">
          <a:xfrm>
            <a:off x="14401800" y="8597612"/>
            <a:ext cx="2133600" cy="685800"/>
          </a:xfrm>
          <a:prstGeom prst="ellipse">
            <a:avLst/>
          </a:prstGeom>
          <a:solidFill>
            <a:srgbClr val="800000"/>
          </a:solidFill>
          <a:ln w="635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63251" tIns="81627" rIns="163251" bIns="81627" anchor="ctr"/>
          <a:lstStyle/>
          <a:p>
            <a:pPr algn="ctr" defTabSz="612197">
              <a:defRPr/>
            </a:pPr>
            <a:r>
              <a:rPr lang="en-US" sz="8000" dirty="0">
                <a:solidFill>
                  <a:srgbClr val="00FF00"/>
                </a:solidFill>
                <a:effectLst>
                  <a:outerShdw blurRad="38100" dist="38100" dir="2700000" algn="tl">
                    <a:srgbClr val="000000"/>
                  </a:outerShdw>
                </a:effectLst>
                <a:latin typeface=".VnArial" pitchFamily="34" charset="0"/>
              </a:rPr>
              <a:t>10</a:t>
            </a:r>
          </a:p>
        </p:txBody>
      </p:sp>
      <p:sp>
        <p:nvSpPr>
          <p:cNvPr id="46" name="Oval 35"/>
          <p:cNvSpPr>
            <a:spLocks noChangeArrowheads="1"/>
          </p:cNvSpPr>
          <p:nvPr/>
        </p:nvSpPr>
        <p:spPr bwMode="auto">
          <a:xfrm>
            <a:off x="14636750" y="8527259"/>
            <a:ext cx="2133600" cy="685800"/>
          </a:xfrm>
          <a:prstGeom prst="ellipse">
            <a:avLst/>
          </a:prstGeom>
          <a:solidFill>
            <a:srgbClr val="800000"/>
          </a:solidFill>
          <a:ln w="635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63251" tIns="81627" rIns="163251" bIns="81627" anchor="ctr"/>
          <a:lstStyle/>
          <a:p>
            <a:pPr algn="ctr" defTabSz="612197">
              <a:defRPr/>
            </a:pPr>
            <a:r>
              <a:rPr lang="en-US" sz="8000" dirty="0">
                <a:solidFill>
                  <a:srgbClr val="00FF00"/>
                </a:solidFill>
                <a:effectLst>
                  <a:outerShdw blurRad="38100" dist="38100" dir="2700000" algn="tl">
                    <a:srgbClr val="000000"/>
                  </a:outerShdw>
                </a:effectLst>
                <a:latin typeface=".VnArial" pitchFamily="34" charset="0"/>
              </a:rPr>
              <a:t>1</a:t>
            </a:r>
          </a:p>
        </p:txBody>
      </p:sp>
      <p:sp>
        <p:nvSpPr>
          <p:cNvPr id="31" name="TextBox 30"/>
          <p:cNvSpPr txBox="1"/>
          <p:nvPr/>
        </p:nvSpPr>
        <p:spPr>
          <a:xfrm>
            <a:off x="7058032" y="6515100"/>
            <a:ext cx="6858000" cy="1107996"/>
          </a:xfrm>
          <a:prstGeom prst="rect">
            <a:avLst/>
          </a:prstGeom>
          <a:solidFill>
            <a:schemeClr val="bg1"/>
          </a:solidFill>
        </p:spPr>
        <p:txBody>
          <a:bodyPr wrap="square" lIns="182844" tIns="91422" rIns="182844" bIns="91422" rtlCol="0">
            <a:spAutoFit/>
          </a:bodyPr>
          <a:lstStyle/>
          <a:p>
            <a:pPr algn="ctr"/>
            <a:r>
              <a:rPr lang="en-US" sz="6000" b="1" dirty="0" err="1">
                <a:solidFill>
                  <a:srgbClr val="008000"/>
                </a:solidFill>
                <a:latin typeface="Times New Roman" pitchFamily="18" charset="0"/>
                <a:cs typeface="Times New Roman" pitchFamily="18" charset="0"/>
              </a:rPr>
              <a:t>Đáp</a:t>
            </a:r>
            <a:r>
              <a:rPr lang="en-US" sz="6000" b="1" dirty="0">
                <a:solidFill>
                  <a:srgbClr val="008000"/>
                </a:solidFill>
                <a:latin typeface="Times New Roman" pitchFamily="18" charset="0"/>
                <a:cs typeface="Times New Roman" pitchFamily="18" charset="0"/>
              </a:rPr>
              <a:t> </a:t>
            </a:r>
            <a:r>
              <a:rPr lang="en-US" sz="6000" b="1" dirty="0" err="1">
                <a:solidFill>
                  <a:srgbClr val="008000"/>
                </a:solidFill>
                <a:latin typeface="Times New Roman" pitchFamily="18" charset="0"/>
                <a:cs typeface="Times New Roman" pitchFamily="18" charset="0"/>
              </a:rPr>
              <a:t>án</a:t>
            </a:r>
            <a:r>
              <a:rPr lang="en-US" sz="6000" b="1" dirty="0">
                <a:solidFill>
                  <a:srgbClr val="008000"/>
                </a:solidFill>
                <a:latin typeface="Times New Roman" pitchFamily="18" charset="0"/>
                <a:cs typeface="Times New Roman" pitchFamily="18" charset="0"/>
              </a:rPr>
              <a:t>: C</a:t>
            </a:r>
          </a:p>
        </p:txBody>
      </p:sp>
      <p:sp>
        <p:nvSpPr>
          <p:cNvPr id="22" name="Oval 35"/>
          <p:cNvSpPr>
            <a:spLocks noChangeArrowheads="1"/>
          </p:cNvSpPr>
          <p:nvPr/>
        </p:nvSpPr>
        <p:spPr bwMode="auto">
          <a:xfrm>
            <a:off x="14955923" y="8580866"/>
            <a:ext cx="2133600" cy="685800"/>
          </a:xfrm>
          <a:prstGeom prst="ellipse">
            <a:avLst/>
          </a:prstGeom>
          <a:solidFill>
            <a:srgbClr val="800000"/>
          </a:solidFill>
          <a:ln w="635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63251" tIns="81627" rIns="163251" bIns="81627" anchor="ctr"/>
          <a:lstStyle/>
          <a:p>
            <a:pPr algn="ctr" defTabSz="612197">
              <a:defRPr/>
            </a:pPr>
            <a:r>
              <a:rPr lang="en-US" sz="8000" dirty="0">
                <a:solidFill>
                  <a:srgbClr val="00FF00"/>
                </a:solidFill>
                <a:effectLst>
                  <a:outerShdw blurRad="38100" dist="38100" dir="2700000" algn="tl">
                    <a:srgbClr val="000000"/>
                  </a:outerShdw>
                </a:effectLst>
                <a:latin typeface=".VnArial" pitchFamily="34" charset="0"/>
              </a:rPr>
              <a:t>1</a:t>
            </a:r>
            <a:r>
              <a:rPr lang="vi-VN" sz="8000" dirty="0">
                <a:solidFill>
                  <a:srgbClr val="00FF00"/>
                </a:solidFill>
                <a:effectLst>
                  <a:outerShdw blurRad="38100" dist="38100" dir="2700000" algn="tl">
                    <a:srgbClr val="000000"/>
                  </a:outerShdw>
                </a:effectLst>
                <a:latin typeface=".VnArial" pitchFamily="34" charset="0"/>
              </a:rPr>
              <a:t>9</a:t>
            </a:r>
            <a:endParaRPr lang="en-US" sz="8000" dirty="0">
              <a:solidFill>
                <a:srgbClr val="00FF00"/>
              </a:solidFill>
              <a:effectLst>
                <a:outerShdw blurRad="38100" dist="38100" dir="2700000" algn="tl">
                  <a:srgbClr val="000000"/>
                </a:outerShdw>
              </a:effectLst>
              <a:latin typeface=".VnArial" pitchFamily="34" charset="0"/>
            </a:endParaRPr>
          </a:p>
        </p:txBody>
      </p:sp>
      <p:sp>
        <p:nvSpPr>
          <p:cNvPr id="23" name="Oval 35"/>
          <p:cNvSpPr>
            <a:spLocks noChangeArrowheads="1"/>
          </p:cNvSpPr>
          <p:nvPr/>
        </p:nvSpPr>
        <p:spPr bwMode="auto">
          <a:xfrm>
            <a:off x="14977646" y="8705721"/>
            <a:ext cx="2133600" cy="685800"/>
          </a:xfrm>
          <a:prstGeom prst="ellipse">
            <a:avLst/>
          </a:prstGeom>
          <a:solidFill>
            <a:srgbClr val="800000"/>
          </a:solidFill>
          <a:ln w="635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63251" tIns="81627" rIns="163251" bIns="81627" anchor="ctr"/>
          <a:lstStyle/>
          <a:p>
            <a:pPr algn="ctr" defTabSz="612197">
              <a:defRPr/>
            </a:pPr>
            <a:r>
              <a:rPr lang="en-US" sz="8000" dirty="0">
                <a:solidFill>
                  <a:srgbClr val="00FF00"/>
                </a:solidFill>
                <a:effectLst>
                  <a:outerShdw blurRad="38100" dist="38100" dir="2700000" algn="tl">
                    <a:srgbClr val="000000"/>
                  </a:outerShdw>
                </a:effectLst>
                <a:latin typeface=".VnArial" pitchFamily="34" charset="0"/>
              </a:rPr>
              <a:t>1</a:t>
            </a:r>
            <a:r>
              <a:rPr lang="vi-VN" sz="8000" dirty="0">
                <a:solidFill>
                  <a:srgbClr val="00FF00"/>
                </a:solidFill>
                <a:effectLst>
                  <a:outerShdw blurRad="38100" dist="38100" dir="2700000" algn="tl">
                    <a:srgbClr val="000000"/>
                  </a:outerShdw>
                </a:effectLst>
                <a:latin typeface=".VnArial" pitchFamily="34" charset="0"/>
              </a:rPr>
              <a:t>8</a:t>
            </a:r>
            <a:endParaRPr lang="en-US" sz="8000" dirty="0">
              <a:solidFill>
                <a:srgbClr val="00FF00"/>
              </a:solidFill>
              <a:effectLst>
                <a:outerShdw blurRad="38100" dist="38100" dir="2700000" algn="tl">
                  <a:srgbClr val="000000"/>
                </a:outerShdw>
              </a:effectLst>
              <a:latin typeface=".VnArial" pitchFamily="34" charset="0"/>
            </a:endParaRPr>
          </a:p>
        </p:txBody>
      </p:sp>
      <p:sp>
        <p:nvSpPr>
          <p:cNvPr id="26" name="Oval 35"/>
          <p:cNvSpPr>
            <a:spLocks noChangeArrowheads="1"/>
          </p:cNvSpPr>
          <p:nvPr/>
        </p:nvSpPr>
        <p:spPr bwMode="auto">
          <a:xfrm>
            <a:off x="14977646" y="8608868"/>
            <a:ext cx="2133600" cy="685800"/>
          </a:xfrm>
          <a:prstGeom prst="ellipse">
            <a:avLst/>
          </a:prstGeom>
          <a:solidFill>
            <a:srgbClr val="800000"/>
          </a:solidFill>
          <a:ln w="635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63251" tIns="81627" rIns="163251" bIns="81627" anchor="ctr"/>
          <a:lstStyle/>
          <a:p>
            <a:pPr algn="ctr" defTabSz="612197">
              <a:defRPr/>
            </a:pPr>
            <a:r>
              <a:rPr lang="en-US" sz="8000" dirty="0">
                <a:solidFill>
                  <a:srgbClr val="00FF00"/>
                </a:solidFill>
                <a:effectLst>
                  <a:outerShdw blurRad="38100" dist="38100" dir="2700000" algn="tl">
                    <a:srgbClr val="000000"/>
                  </a:outerShdw>
                </a:effectLst>
                <a:latin typeface=".VnArial" pitchFamily="34" charset="0"/>
              </a:rPr>
              <a:t>1</a:t>
            </a:r>
            <a:r>
              <a:rPr lang="vi-VN" sz="8000" dirty="0">
                <a:solidFill>
                  <a:srgbClr val="00FF00"/>
                </a:solidFill>
                <a:effectLst>
                  <a:outerShdw blurRad="38100" dist="38100" dir="2700000" algn="tl">
                    <a:srgbClr val="000000"/>
                  </a:outerShdw>
                </a:effectLst>
                <a:latin typeface=".VnArial" pitchFamily="34" charset="0"/>
              </a:rPr>
              <a:t>7</a:t>
            </a:r>
            <a:endParaRPr lang="en-US" sz="8000" dirty="0">
              <a:solidFill>
                <a:srgbClr val="00FF00"/>
              </a:solidFill>
              <a:effectLst>
                <a:outerShdw blurRad="38100" dist="38100" dir="2700000" algn="tl">
                  <a:srgbClr val="000000"/>
                </a:outerShdw>
              </a:effectLst>
              <a:latin typeface=".VnArial" pitchFamily="34" charset="0"/>
            </a:endParaRPr>
          </a:p>
        </p:txBody>
      </p:sp>
      <p:sp>
        <p:nvSpPr>
          <p:cNvPr id="27" name="Oval 35"/>
          <p:cNvSpPr>
            <a:spLocks noChangeArrowheads="1"/>
          </p:cNvSpPr>
          <p:nvPr/>
        </p:nvSpPr>
        <p:spPr bwMode="auto">
          <a:xfrm>
            <a:off x="14728992" y="8489471"/>
            <a:ext cx="2133600" cy="685800"/>
          </a:xfrm>
          <a:prstGeom prst="ellipse">
            <a:avLst/>
          </a:prstGeom>
          <a:solidFill>
            <a:srgbClr val="800000"/>
          </a:solidFill>
          <a:ln w="635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63251" tIns="81627" rIns="163251" bIns="81627" anchor="ctr"/>
          <a:lstStyle/>
          <a:p>
            <a:pPr algn="ctr" defTabSz="612197">
              <a:defRPr/>
            </a:pPr>
            <a:r>
              <a:rPr lang="en-US" sz="8000" dirty="0">
                <a:solidFill>
                  <a:srgbClr val="00FF00"/>
                </a:solidFill>
                <a:effectLst>
                  <a:outerShdw blurRad="38100" dist="38100" dir="2700000" algn="tl">
                    <a:srgbClr val="000000"/>
                  </a:outerShdw>
                </a:effectLst>
                <a:latin typeface=".VnArial" pitchFamily="34" charset="0"/>
              </a:rPr>
              <a:t>1</a:t>
            </a:r>
            <a:r>
              <a:rPr lang="vi-VN" sz="8000" dirty="0">
                <a:solidFill>
                  <a:srgbClr val="00FF00"/>
                </a:solidFill>
                <a:effectLst>
                  <a:outerShdw blurRad="38100" dist="38100" dir="2700000" algn="tl">
                    <a:srgbClr val="000000"/>
                  </a:outerShdw>
                </a:effectLst>
                <a:latin typeface=".VnArial" pitchFamily="34" charset="0"/>
              </a:rPr>
              <a:t>6</a:t>
            </a:r>
            <a:endParaRPr lang="en-US" sz="8000" dirty="0">
              <a:solidFill>
                <a:srgbClr val="00FF00"/>
              </a:solidFill>
              <a:effectLst>
                <a:outerShdw blurRad="38100" dist="38100" dir="2700000" algn="tl">
                  <a:srgbClr val="000000"/>
                </a:outerShdw>
              </a:effectLst>
              <a:latin typeface=".VnArial" pitchFamily="34" charset="0"/>
            </a:endParaRPr>
          </a:p>
        </p:txBody>
      </p:sp>
      <p:sp>
        <p:nvSpPr>
          <p:cNvPr id="32" name="Oval 35"/>
          <p:cNvSpPr>
            <a:spLocks noChangeArrowheads="1"/>
          </p:cNvSpPr>
          <p:nvPr/>
        </p:nvSpPr>
        <p:spPr bwMode="auto">
          <a:xfrm>
            <a:off x="14728992" y="8608868"/>
            <a:ext cx="2133600" cy="685800"/>
          </a:xfrm>
          <a:prstGeom prst="ellipse">
            <a:avLst/>
          </a:prstGeom>
          <a:solidFill>
            <a:srgbClr val="800000"/>
          </a:solidFill>
          <a:ln w="635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63251" tIns="81627" rIns="163251" bIns="81627" anchor="ctr"/>
          <a:lstStyle/>
          <a:p>
            <a:pPr algn="ctr" defTabSz="612197">
              <a:defRPr/>
            </a:pPr>
            <a:r>
              <a:rPr lang="en-US" sz="8000" dirty="0">
                <a:solidFill>
                  <a:srgbClr val="00FF00"/>
                </a:solidFill>
                <a:effectLst>
                  <a:outerShdw blurRad="38100" dist="38100" dir="2700000" algn="tl">
                    <a:srgbClr val="000000"/>
                  </a:outerShdw>
                </a:effectLst>
                <a:latin typeface=".VnArial" pitchFamily="34" charset="0"/>
              </a:rPr>
              <a:t>1</a:t>
            </a:r>
            <a:r>
              <a:rPr lang="vi-VN" sz="8000" dirty="0">
                <a:solidFill>
                  <a:srgbClr val="00FF00"/>
                </a:solidFill>
                <a:effectLst>
                  <a:outerShdw blurRad="38100" dist="38100" dir="2700000" algn="tl">
                    <a:srgbClr val="000000"/>
                  </a:outerShdw>
                </a:effectLst>
                <a:latin typeface=".VnArial" pitchFamily="34" charset="0"/>
              </a:rPr>
              <a:t>5</a:t>
            </a:r>
            <a:endParaRPr lang="en-US" sz="8000" dirty="0">
              <a:solidFill>
                <a:srgbClr val="00FF00"/>
              </a:solidFill>
              <a:effectLst>
                <a:outerShdw blurRad="38100" dist="38100" dir="2700000" algn="tl">
                  <a:srgbClr val="000000"/>
                </a:outerShdw>
              </a:effectLst>
              <a:latin typeface=".VnArial" pitchFamily="34" charset="0"/>
            </a:endParaRPr>
          </a:p>
        </p:txBody>
      </p:sp>
      <p:sp>
        <p:nvSpPr>
          <p:cNvPr id="33" name="Oval 35"/>
          <p:cNvSpPr>
            <a:spLocks noChangeArrowheads="1"/>
          </p:cNvSpPr>
          <p:nvPr/>
        </p:nvSpPr>
        <p:spPr bwMode="auto">
          <a:xfrm>
            <a:off x="14728992" y="8608868"/>
            <a:ext cx="2133600" cy="685800"/>
          </a:xfrm>
          <a:prstGeom prst="ellipse">
            <a:avLst/>
          </a:prstGeom>
          <a:solidFill>
            <a:srgbClr val="800000"/>
          </a:solidFill>
          <a:ln w="635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63251" tIns="81627" rIns="163251" bIns="81627" anchor="ctr"/>
          <a:lstStyle/>
          <a:p>
            <a:pPr algn="ctr" defTabSz="612197">
              <a:defRPr/>
            </a:pPr>
            <a:r>
              <a:rPr lang="en-US" sz="8000" dirty="0">
                <a:solidFill>
                  <a:srgbClr val="00FF00"/>
                </a:solidFill>
                <a:effectLst>
                  <a:outerShdw blurRad="38100" dist="38100" dir="2700000" algn="tl">
                    <a:srgbClr val="000000"/>
                  </a:outerShdw>
                </a:effectLst>
                <a:latin typeface=".VnArial" pitchFamily="34" charset="0"/>
              </a:rPr>
              <a:t>1</a:t>
            </a:r>
            <a:r>
              <a:rPr lang="vi-VN" sz="8000" dirty="0">
                <a:solidFill>
                  <a:srgbClr val="00FF00"/>
                </a:solidFill>
                <a:effectLst>
                  <a:outerShdw blurRad="38100" dist="38100" dir="2700000" algn="tl">
                    <a:srgbClr val="000000"/>
                  </a:outerShdw>
                </a:effectLst>
                <a:latin typeface=".VnArial" pitchFamily="34" charset="0"/>
              </a:rPr>
              <a:t>4</a:t>
            </a:r>
            <a:endParaRPr lang="en-US" sz="8000" dirty="0">
              <a:solidFill>
                <a:srgbClr val="00FF00"/>
              </a:solidFill>
              <a:effectLst>
                <a:outerShdw blurRad="38100" dist="38100" dir="2700000" algn="tl">
                  <a:srgbClr val="000000"/>
                </a:outerShdw>
              </a:effectLst>
              <a:latin typeface=".VnArial" pitchFamily="34" charset="0"/>
            </a:endParaRPr>
          </a:p>
        </p:txBody>
      </p:sp>
      <p:sp>
        <p:nvSpPr>
          <p:cNvPr id="34" name="Oval 35"/>
          <p:cNvSpPr>
            <a:spLocks noChangeArrowheads="1"/>
          </p:cNvSpPr>
          <p:nvPr/>
        </p:nvSpPr>
        <p:spPr bwMode="auto">
          <a:xfrm>
            <a:off x="14720972" y="8574882"/>
            <a:ext cx="2133600" cy="685800"/>
          </a:xfrm>
          <a:prstGeom prst="ellipse">
            <a:avLst/>
          </a:prstGeom>
          <a:solidFill>
            <a:srgbClr val="800000"/>
          </a:solidFill>
          <a:ln w="635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63251" tIns="81627" rIns="163251" bIns="81627" anchor="ctr"/>
          <a:lstStyle/>
          <a:p>
            <a:pPr algn="ctr" defTabSz="612197">
              <a:defRPr/>
            </a:pPr>
            <a:r>
              <a:rPr lang="en-US" sz="8000" dirty="0">
                <a:solidFill>
                  <a:srgbClr val="00FF00"/>
                </a:solidFill>
                <a:effectLst>
                  <a:outerShdw blurRad="38100" dist="38100" dir="2700000" algn="tl">
                    <a:srgbClr val="000000"/>
                  </a:outerShdw>
                </a:effectLst>
                <a:latin typeface=".VnArial" pitchFamily="34" charset="0"/>
              </a:rPr>
              <a:t>1</a:t>
            </a:r>
            <a:r>
              <a:rPr lang="vi-VN" sz="8000" dirty="0">
                <a:solidFill>
                  <a:srgbClr val="00FF00"/>
                </a:solidFill>
                <a:effectLst>
                  <a:outerShdw blurRad="38100" dist="38100" dir="2700000" algn="tl">
                    <a:srgbClr val="000000"/>
                  </a:outerShdw>
                </a:effectLst>
                <a:latin typeface=".VnArial" pitchFamily="34" charset="0"/>
              </a:rPr>
              <a:t>3</a:t>
            </a:r>
            <a:endParaRPr lang="en-US" sz="8000" dirty="0">
              <a:solidFill>
                <a:srgbClr val="00FF00"/>
              </a:solidFill>
              <a:effectLst>
                <a:outerShdw blurRad="38100" dist="38100" dir="2700000" algn="tl">
                  <a:srgbClr val="000000"/>
                </a:outerShdw>
              </a:effectLst>
              <a:latin typeface=".VnArial" pitchFamily="34" charset="0"/>
            </a:endParaRPr>
          </a:p>
        </p:txBody>
      </p:sp>
      <p:sp>
        <p:nvSpPr>
          <p:cNvPr id="36" name="Oval 35"/>
          <p:cNvSpPr>
            <a:spLocks noChangeArrowheads="1"/>
          </p:cNvSpPr>
          <p:nvPr/>
        </p:nvSpPr>
        <p:spPr bwMode="auto">
          <a:xfrm>
            <a:off x="14707268" y="8580866"/>
            <a:ext cx="2133600" cy="685800"/>
          </a:xfrm>
          <a:prstGeom prst="ellipse">
            <a:avLst/>
          </a:prstGeom>
          <a:solidFill>
            <a:srgbClr val="800000"/>
          </a:solidFill>
          <a:ln w="635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63251" tIns="81627" rIns="163251" bIns="81627" anchor="ctr"/>
          <a:lstStyle/>
          <a:p>
            <a:pPr algn="ctr" defTabSz="612197">
              <a:defRPr/>
            </a:pPr>
            <a:r>
              <a:rPr lang="en-US" sz="8000" dirty="0">
                <a:solidFill>
                  <a:srgbClr val="00FF00"/>
                </a:solidFill>
                <a:effectLst>
                  <a:outerShdw blurRad="38100" dist="38100" dir="2700000" algn="tl">
                    <a:srgbClr val="000000"/>
                  </a:outerShdw>
                </a:effectLst>
                <a:latin typeface=".VnArial" pitchFamily="34" charset="0"/>
              </a:rPr>
              <a:t>1</a:t>
            </a:r>
            <a:r>
              <a:rPr lang="vi-VN" sz="8000" dirty="0">
                <a:solidFill>
                  <a:srgbClr val="00FF00"/>
                </a:solidFill>
                <a:effectLst>
                  <a:outerShdw blurRad="38100" dist="38100" dir="2700000" algn="tl">
                    <a:srgbClr val="000000"/>
                  </a:outerShdw>
                </a:effectLst>
                <a:latin typeface=".VnArial" pitchFamily="34" charset="0"/>
              </a:rPr>
              <a:t>2</a:t>
            </a:r>
            <a:endParaRPr lang="en-US" sz="8000" dirty="0">
              <a:solidFill>
                <a:srgbClr val="00FF00"/>
              </a:solidFill>
              <a:effectLst>
                <a:outerShdw blurRad="38100" dist="38100" dir="2700000" algn="tl">
                  <a:srgbClr val="000000"/>
                </a:outerShdw>
              </a:effectLst>
              <a:latin typeface=".VnArial" pitchFamily="34" charset="0"/>
            </a:endParaRPr>
          </a:p>
        </p:txBody>
      </p:sp>
      <p:sp>
        <p:nvSpPr>
          <p:cNvPr id="47" name="Oval 46"/>
          <p:cNvSpPr>
            <a:spLocks noChangeArrowheads="1"/>
          </p:cNvSpPr>
          <p:nvPr/>
        </p:nvSpPr>
        <p:spPr bwMode="auto">
          <a:xfrm>
            <a:off x="14636750" y="8597612"/>
            <a:ext cx="2133600" cy="685800"/>
          </a:xfrm>
          <a:prstGeom prst="ellipse">
            <a:avLst/>
          </a:prstGeom>
          <a:solidFill>
            <a:srgbClr val="800000"/>
          </a:solidFill>
          <a:ln w="635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63251" tIns="81627" rIns="163251" bIns="81627" anchor="ctr"/>
          <a:lstStyle/>
          <a:p>
            <a:pPr algn="ctr" defTabSz="612197">
              <a:defRPr/>
            </a:pPr>
            <a:r>
              <a:rPr lang="en-US" sz="8000" dirty="0">
                <a:solidFill>
                  <a:srgbClr val="00FF00"/>
                </a:solidFill>
                <a:effectLst>
                  <a:outerShdw blurRad="38100" dist="38100" dir="2700000" algn="tl">
                    <a:srgbClr val="000000"/>
                  </a:outerShdw>
                </a:effectLst>
                <a:latin typeface=".VnArial" pitchFamily="34" charset="0"/>
              </a:rPr>
              <a:t>1</a:t>
            </a:r>
            <a:r>
              <a:rPr lang="vi-VN" sz="8000" dirty="0">
                <a:solidFill>
                  <a:srgbClr val="00FF00"/>
                </a:solidFill>
                <a:effectLst>
                  <a:outerShdw blurRad="38100" dist="38100" dir="2700000" algn="tl">
                    <a:srgbClr val="000000"/>
                  </a:outerShdw>
                </a:effectLst>
                <a:latin typeface=".VnArial" pitchFamily="34" charset="0"/>
              </a:rPr>
              <a:t>1</a:t>
            </a:r>
            <a:endParaRPr lang="en-US" sz="8000" dirty="0">
              <a:solidFill>
                <a:srgbClr val="00FF00"/>
              </a:solidFill>
              <a:effectLst>
                <a:outerShdw blurRad="38100" dist="38100" dir="2700000" algn="tl">
                  <a:srgbClr val="000000"/>
                </a:outerShdw>
              </a:effectLst>
              <a:latin typeface=".VnArial" pitchFamily="34" charset="0"/>
            </a:endParaRPr>
          </a:p>
        </p:txBody>
      </p:sp>
      <p:sp>
        <p:nvSpPr>
          <p:cNvPr id="48" name="Oval 47"/>
          <p:cNvSpPr>
            <a:spLocks noChangeArrowheads="1"/>
          </p:cNvSpPr>
          <p:nvPr/>
        </p:nvSpPr>
        <p:spPr bwMode="auto">
          <a:xfrm>
            <a:off x="14733003" y="8696039"/>
            <a:ext cx="2133600" cy="685800"/>
          </a:xfrm>
          <a:prstGeom prst="ellipse">
            <a:avLst/>
          </a:prstGeom>
          <a:solidFill>
            <a:srgbClr val="800000"/>
          </a:solidFill>
          <a:ln w="635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63251" tIns="81627" rIns="163251" bIns="81627" anchor="ctr"/>
          <a:lstStyle/>
          <a:p>
            <a:pPr algn="ctr" defTabSz="612197">
              <a:defRPr/>
            </a:pPr>
            <a:r>
              <a:rPr lang="vi-VN" sz="8000" dirty="0">
                <a:solidFill>
                  <a:srgbClr val="00FF00"/>
                </a:solidFill>
                <a:effectLst>
                  <a:outerShdw blurRad="38100" dist="38100" dir="2700000" algn="tl">
                    <a:srgbClr val="000000"/>
                  </a:outerShdw>
                </a:effectLst>
                <a:latin typeface=".VnArial" pitchFamily="34" charset="0"/>
              </a:rPr>
              <a:t>20</a:t>
            </a:r>
            <a:endParaRPr lang="en-US" sz="8000" dirty="0">
              <a:solidFill>
                <a:srgbClr val="00FF00"/>
              </a:solidFill>
              <a:effectLst>
                <a:outerShdw blurRad="38100" dist="38100" dir="2700000" algn="tl">
                  <a:srgbClr val="000000"/>
                </a:outerShdw>
              </a:effectLst>
              <a:latin typeface=".VnArial" pitchFamily="34" charset="0"/>
            </a:endParaRPr>
          </a:p>
        </p:txBody>
      </p:sp>
      <p:pic>
        <p:nvPicPr>
          <p:cNvPr id="25" name="Picture 10">
            <a:extLst>
              <a:ext uri="{FF2B5EF4-FFF2-40B4-BE49-F238E27FC236}">
                <a16:creationId xmlns:a16="http://schemas.microsoft.com/office/drawing/2014/main" id="{6B081ED4-1B54-9261-C7A1-3190E347D47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1091452">
            <a:off x="140609" y="8800523"/>
            <a:ext cx="2220702" cy="1280136"/>
          </a:xfrm>
          <a:prstGeom prst="rect">
            <a:avLst/>
          </a:prstGeom>
        </p:spPr>
      </p:pic>
      <p:sp>
        <p:nvSpPr>
          <p:cNvPr id="5" name="TextBox 4"/>
          <p:cNvSpPr txBox="1"/>
          <p:nvPr/>
        </p:nvSpPr>
        <p:spPr>
          <a:xfrm>
            <a:off x="611799" y="55829"/>
            <a:ext cx="16537547" cy="6786459"/>
          </a:xfrm>
          <a:prstGeom prst="rect">
            <a:avLst/>
          </a:prstGeom>
          <a:noFill/>
        </p:spPr>
        <p:txBody>
          <a:bodyPr wrap="square" lIns="137147" tIns="68573" rIns="137147" bIns="68573" rtlCol="0">
            <a:spAutoFit/>
          </a:bodyPr>
          <a:lstStyle/>
          <a:p>
            <a:r>
              <a:rPr lang="en-US" sz="5400" b="1" dirty="0" err="1">
                <a:latin typeface="Times New Roman" pitchFamily="18" charset="0"/>
                <a:cs typeface="Times New Roman" pitchFamily="18" charset="0"/>
              </a:rPr>
              <a:t>Câu</a:t>
            </a:r>
            <a:r>
              <a:rPr lang="en-US" sz="5400" b="1" dirty="0">
                <a:latin typeface="Times New Roman" pitchFamily="18" charset="0"/>
                <a:cs typeface="Times New Roman" pitchFamily="18" charset="0"/>
              </a:rPr>
              <a:t> 5: </a:t>
            </a:r>
            <a:r>
              <a:rPr lang="en-US" sz="5400" dirty="0">
                <a:latin typeface="Times New Roman" pitchFamily="18" charset="0"/>
                <a:cs typeface="Times New Roman" pitchFamily="18" charset="0"/>
              </a:rPr>
              <a:t>Ý </a:t>
            </a:r>
            <a:r>
              <a:rPr lang="en-US" sz="5400" dirty="0" err="1">
                <a:latin typeface="Times New Roman" pitchFamily="18" charset="0"/>
                <a:cs typeface="Times New Roman" pitchFamily="18" charset="0"/>
              </a:rPr>
              <a:t>nghĩa</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của</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biểu</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tượng</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trong</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phần</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mềm</a:t>
            </a:r>
            <a:r>
              <a:rPr lang="en-US" sz="5400" dirty="0">
                <a:latin typeface="Times New Roman" pitchFamily="18" charset="0"/>
                <a:cs typeface="Times New Roman" pitchFamily="18" charset="0"/>
              </a:rPr>
              <a:t> Scratch </a:t>
            </a:r>
            <a:r>
              <a:rPr lang="en-US" sz="5400" dirty="0" err="1">
                <a:latin typeface="Times New Roman" pitchFamily="18" charset="0"/>
                <a:cs typeface="Times New Roman" pitchFamily="18" charset="0"/>
              </a:rPr>
              <a:t>là</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gì</a:t>
            </a:r>
            <a:r>
              <a:rPr lang="en-US" sz="5400" dirty="0">
                <a:latin typeface="Times New Roman" pitchFamily="18" charset="0"/>
                <a:cs typeface="Times New Roman" pitchFamily="18" charset="0"/>
              </a:rPr>
              <a:t>?</a:t>
            </a:r>
          </a:p>
          <a:p>
            <a:r>
              <a:rPr lang="en-US" sz="5400" dirty="0">
                <a:latin typeface="Times New Roman" pitchFamily="18" charset="0"/>
                <a:cs typeface="Times New Roman" pitchFamily="18" charset="0"/>
              </a:rPr>
              <a:t>A. </a:t>
            </a:r>
            <a:r>
              <a:rPr lang="en-US" sz="5400" dirty="0" err="1">
                <a:latin typeface="Times New Roman" pitchFamily="18" charset="0"/>
                <a:cs typeface="Times New Roman" pitchFamily="18" charset="0"/>
              </a:rPr>
              <a:t>Biểu</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tượng</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phần</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mềm</a:t>
            </a:r>
            <a:r>
              <a:rPr lang="en-US" sz="5400" dirty="0">
                <a:latin typeface="Times New Roman" pitchFamily="18" charset="0"/>
                <a:cs typeface="Times New Roman" pitchFamily="18" charset="0"/>
              </a:rPr>
              <a:t> Scratch.</a:t>
            </a:r>
          </a:p>
          <a:p>
            <a:r>
              <a:rPr lang="en-US" sz="5400" dirty="0">
                <a:latin typeface="Times New Roman" pitchFamily="18" charset="0"/>
                <a:cs typeface="Times New Roman" pitchFamily="18" charset="0"/>
              </a:rPr>
              <a:t>B. </a:t>
            </a:r>
            <a:r>
              <a:rPr lang="en-US" sz="5400" dirty="0" err="1">
                <a:latin typeface="Times New Roman" pitchFamily="18" charset="0"/>
                <a:cs typeface="Times New Roman" pitchFamily="18" charset="0"/>
              </a:rPr>
              <a:t>Dừng</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chương</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trình</a:t>
            </a:r>
            <a:r>
              <a:rPr lang="en-US" sz="5400" dirty="0">
                <a:latin typeface="Times New Roman" pitchFamily="18" charset="0"/>
                <a:cs typeface="Times New Roman" pitchFamily="18" charset="0"/>
              </a:rPr>
              <a:t>.</a:t>
            </a:r>
          </a:p>
          <a:p>
            <a:r>
              <a:rPr lang="en-US" sz="5400" dirty="0">
                <a:latin typeface="Times New Roman" pitchFamily="18" charset="0"/>
                <a:cs typeface="Times New Roman" pitchFamily="18" charset="0"/>
              </a:rPr>
              <a:t>C. </a:t>
            </a:r>
            <a:r>
              <a:rPr lang="en-US" sz="5400" dirty="0" err="1">
                <a:latin typeface="Times New Roman" pitchFamily="18" charset="0"/>
                <a:cs typeface="Times New Roman" pitchFamily="18" charset="0"/>
              </a:rPr>
              <a:t>Chọn</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ngôn</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ngữ</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hiển</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thị</a:t>
            </a:r>
            <a:endParaRPr lang="en-US" sz="5400" dirty="0">
              <a:latin typeface="Times New Roman" pitchFamily="18" charset="0"/>
              <a:cs typeface="Times New Roman" pitchFamily="18" charset="0"/>
            </a:endParaRPr>
          </a:p>
          <a:p>
            <a:r>
              <a:rPr lang="en-US" sz="5400" dirty="0">
                <a:latin typeface="Times New Roman" pitchFamily="18" charset="0"/>
                <a:cs typeface="Times New Roman" pitchFamily="18" charset="0"/>
              </a:rPr>
              <a:t>D. </a:t>
            </a:r>
            <a:r>
              <a:rPr lang="en-US" sz="5400" dirty="0" err="1">
                <a:latin typeface="Times New Roman" pitchFamily="18" charset="0"/>
                <a:cs typeface="Times New Roman" pitchFamily="18" charset="0"/>
              </a:rPr>
              <a:t>Tất</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cả</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các</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đáp</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án</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trên</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đều</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sai</a:t>
            </a:r>
            <a:endParaRPr lang="en-US" sz="5400" dirty="0">
              <a:latin typeface="Times New Roman" pitchFamily="18" charset="0"/>
              <a:cs typeface="Times New Roman" pitchFamily="18" charset="0"/>
            </a:endParaRPr>
          </a:p>
          <a:p>
            <a:r>
              <a:rPr lang="en-US" sz="5400" dirty="0">
                <a:latin typeface="Times New Roman" pitchFamily="18" charset="0"/>
                <a:cs typeface="Times New Roman" pitchFamily="18" charset="0"/>
              </a:rPr>
              <a:t>.</a:t>
            </a:r>
          </a:p>
          <a:p>
            <a:endParaRPr lang="en-US" sz="5400" dirty="0">
              <a:latin typeface="Times New Roman" pitchFamily="18" charset="0"/>
              <a:cs typeface="Times New Roman" pitchFamily="18" charset="0"/>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55958" y="266700"/>
            <a:ext cx="938216" cy="793876"/>
          </a:xfrm>
          <a:prstGeom prst="rect">
            <a:avLst/>
          </a:prstGeom>
        </p:spPr>
      </p:pic>
    </p:spTree>
    <p:extLst>
      <p:ext uri="{BB962C8B-B14F-4D97-AF65-F5344CB8AC3E}">
        <p14:creationId xmlns:p14="http://schemas.microsoft.com/office/powerpoint/2010/main" val="1329399759"/>
      </p:ext>
    </p:extLst>
  </p:cSld>
  <p:clrMapOvr>
    <a:masterClrMapping/>
  </p:clrMapOvr>
  <p:transition spd="med">
    <p:wheel spokes="3"/>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1" presetClass="entr" presetSubtype="0" fill="hold" grpId="0" nodeType="clickEffect">
                                  <p:stCondLst>
                                    <p:cond delay="0"/>
                                  </p:stCondLst>
                                  <p:childTnLst>
                                    <p:set>
                                      <p:cBhvr>
                                        <p:cTn id="6" dur="1000">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ding.wav"/>
                                        </p:tgtEl>
                                      </p:cMediaNode>
                                    </p:audio>
                                  </p:subTnLst>
                                </p:cTn>
                              </p:par>
                            </p:childTnLst>
                          </p:cTn>
                        </p:par>
                        <p:par>
                          <p:cTn id="7" fill="hold">
                            <p:stCondLst>
                              <p:cond delay="1000"/>
                            </p:stCondLst>
                            <p:childTnLst>
                              <p:par>
                                <p:cTn id="8" presetID="11" presetClass="entr" presetSubtype="0" fill="hold" grpId="0" nodeType="afterEffect">
                                  <p:stCondLst>
                                    <p:cond delay="0"/>
                                  </p:stCondLst>
                                  <p:childTnLst>
                                    <p:set>
                                      <p:cBhvr>
                                        <p:cTn id="9" dur="1000">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2" name="ding.wav"/>
                                        </p:tgtEl>
                                      </p:cMediaNode>
                                    </p:audio>
                                  </p:subTnLst>
                                </p:cTn>
                              </p:par>
                            </p:childTnLst>
                          </p:cTn>
                        </p:par>
                        <p:par>
                          <p:cTn id="10" fill="hold">
                            <p:stCondLst>
                              <p:cond delay="2000"/>
                            </p:stCondLst>
                            <p:childTnLst>
                              <p:par>
                                <p:cTn id="11" presetID="11" presetClass="entr" presetSubtype="0" fill="hold" grpId="0" nodeType="afterEffect">
                                  <p:stCondLst>
                                    <p:cond delay="0"/>
                                  </p:stCondLst>
                                  <p:childTnLst>
                                    <p:set>
                                      <p:cBhvr>
                                        <p:cTn id="12" dur="1000">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2" name="ding.wav"/>
                                        </p:tgtEl>
                                      </p:cMediaNode>
                                    </p:audio>
                                  </p:subTnLst>
                                </p:cTn>
                              </p:par>
                            </p:childTnLst>
                          </p:cTn>
                        </p:par>
                        <p:par>
                          <p:cTn id="13" fill="hold">
                            <p:stCondLst>
                              <p:cond delay="3000"/>
                            </p:stCondLst>
                            <p:childTnLst>
                              <p:par>
                                <p:cTn id="14" presetID="11" presetClass="entr" presetSubtype="0" fill="hold" grpId="0" nodeType="afterEffect">
                                  <p:stCondLst>
                                    <p:cond delay="0"/>
                                  </p:stCondLst>
                                  <p:childTnLst>
                                    <p:set>
                                      <p:cBhvr>
                                        <p:cTn id="15" dur="1000">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2" name="ding.wav"/>
                                        </p:tgtEl>
                                      </p:cMediaNode>
                                    </p:audio>
                                  </p:subTnLst>
                                </p:cTn>
                              </p:par>
                            </p:childTnLst>
                          </p:cTn>
                        </p:par>
                        <p:par>
                          <p:cTn id="16" fill="hold">
                            <p:stCondLst>
                              <p:cond delay="4000"/>
                            </p:stCondLst>
                            <p:childTnLst>
                              <p:par>
                                <p:cTn id="17" presetID="11" presetClass="entr" presetSubtype="0" fill="hold" grpId="0" nodeType="afterEffect">
                                  <p:stCondLst>
                                    <p:cond delay="0"/>
                                  </p:stCondLst>
                                  <p:childTnLst>
                                    <p:set>
                                      <p:cBhvr>
                                        <p:cTn id="18" dur="1000">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ding.wav"/>
                                        </p:tgtEl>
                                      </p:cMediaNode>
                                    </p:audio>
                                  </p:subTnLst>
                                </p:cTn>
                              </p:par>
                            </p:childTnLst>
                          </p:cTn>
                        </p:par>
                        <p:par>
                          <p:cTn id="19" fill="hold">
                            <p:stCondLst>
                              <p:cond delay="5000"/>
                            </p:stCondLst>
                            <p:childTnLst>
                              <p:par>
                                <p:cTn id="20" presetID="11" presetClass="entr" presetSubtype="0" fill="hold" grpId="0" nodeType="afterEffect">
                                  <p:stCondLst>
                                    <p:cond delay="0"/>
                                  </p:stCondLst>
                                  <p:childTnLst>
                                    <p:set>
                                      <p:cBhvr>
                                        <p:cTn id="21" dur="1000">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2" name="ding.wav"/>
                                        </p:tgtEl>
                                      </p:cMediaNode>
                                    </p:audio>
                                  </p:subTnLst>
                                </p:cTn>
                              </p:par>
                            </p:childTnLst>
                          </p:cTn>
                        </p:par>
                        <p:par>
                          <p:cTn id="22" fill="hold">
                            <p:stCondLst>
                              <p:cond delay="6000"/>
                            </p:stCondLst>
                            <p:childTnLst>
                              <p:par>
                                <p:cTn id="23" presetID="11" presetClass="entr" presetSubtype="0" fill="hold" grpId="0" nodeType="afterEffect">
                                  <p:stCondLst>
                                    <p:cond delay="0"/>
                                  </p:stCondLst>
                                  <p:childTnLst>
                                    <p:set>
                                      <p:cBhvr>
                                        <p:cTn id="24" dur="1000">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2" name="ding.wav"/>
                                        </p:tgtEl>
                                      </p:cMediaNode>
                                    </p:audio>
                                  </p:subTnLst>
                                </p:cTn>
                              </p:par>
                            </p:childTnLst>
                          </p:cTn>
                        </p:par>
                        <p:par>
                          <p:cTn id="25" fill="hold">
                            <p:stCondLst>
                              <p:cond delay="7000"/>
                            </p:stCondLst>
                            <p:childTnLst>
                              <p:par>
                                <p:cTn id="26" presetID="11" presetClass="entr" presetSubtype="0" fill="hold" grpId="0" nodeType="afterEffect">
                                  <p:stCondLst>
                                    <p:cond delay="0"/>
                                  </p:stCondLst>
                                  <p:childTnLst>
                                    <p:set>
                                      <p:cBhvr>
                                        <p:cTn id="27" dur="1000">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2" name="ding.wav"/>
                                        </p:tgtEl>
                                      </p:cMediaNode>
                                    </p:audio>
                                  </p:subTnLst>
                                </p:cTn>
                              </p:par>
                            </p:childTnLst>
                          </p:cTn>
                        </p:par>
                        <p:par>
                          <p:cTn id="28" fill="hold">
                            <p:stCondLst>
                              <p:cond delay="8000"/>
                            </p:stCondLst>
                            <p:childTnLst>
                              <p:par>
                                <p:cTn id="29" presetID="11" presetClass="entr" presetSubtype="0" fill="hold" grpId="0" nodeType="afterEffect">
                                  <p:stCondLst>
                                    <p:cond delay="0"/>
                                  </p:stCondLst>
                                  <p:childTnLst>
                                    <p:set>
                                      <p:cBhvr>
                                        <p:cTn id="30" dur="1000">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ding.wav"/>
                                        </p:tgtEl>
                                      </p:cMediaNode>
                                    </p:audio>
                                  </p:subTnLst>
                                </p:cTn>
                              </p:par>
                            </p:childTnLst>
                          </p:cTn>
                        </p:par>
                        <p:par>
                          <p:cTn id="31" fill="hold">
                            <p:stCondLst>
                              <p:cond delay="9000"/>
                            </p:stCondLst>
                            <p:childTnLst>
                              <p:par>
                                <p:cTn id="32" presetID="11" presetClass="entr" presetSubtype="0" fill="hold" grpId="0" nodeType="afterEffect">
                                  <p:stCondLst>
                                    <p:cond delay="0"/>
                                  </p:stCondLst>
                                  <p:childTnLst>
                                    <p:set>
                                      <p:cBhvr>
                                        <p:cTn id="33" dur="1000">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2" name="ding.wav"/>
                                        </p:tgtEl>
                                      </p:cMediaNode>
                                    </p:audio>
                                  </p:subTnLst>
                                </p:cTn>
                              </p:par>
                            </p:childTnLst>
                          </p:cTn>
                        </p:par>
                        <p:par>
                          <p:cTn id="34" fill="hold">
                            <p:stCondLst>
                              <p:cond delay="10000"/>
                            </p:stCondLst>
                            <p:childTnLst>
                              <p:par>
                                <p:cTn id="35" presetID="11" presetClass="entr" presetSubtype="0" fill="hold" grpId="0" nodeType="afterEffect">
                                  <p:stCondLst>
                                    <p:cond delay="0"/>
                                  </p:stCondLst>
                                  <p:childTnLst>
                                    <p:set>
                                      <p:cBhvr>
                                        <p:cTn id="36" dur="1000">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2" name="ding.wav"/>
                                        </p:tgtEl>
                                      </p:cMediaNode>
                                    </p:audio>
                                  </p:subTnLst>
                                </p:cTn>
                              </p:par>
                            </p:childTnLst>
                          </p:cTn>
                        </p:par>
                        <p:par>
                          <p:cTn id="37" fill="hold" nodeType="afterGroup">
                            <p:stCondLst>
                              <p:cond delay="11000"/>
                            </p:stCondLst>
                            <p:childTnLst>
                              <p:par>
                                <p:cTn id="38" presetID="11" presetClass="entr" presetSubtype="0" fill="hold" grpId="0" nodeType="afterEffect">
                                  <p:stCondLst>
                                    <p:cond delay="0"/>
                                  </p:stCondLst>
                                  <p:childTnLst>
                                    <p:set>
                                      <p:cBhvr>
                                        <p:cTn id="39" dur="1000">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2" name="ding.wav"/>
                                        </p:tgtEl>
                                      </p:cMediaNode>
                                    </p:audio>
                                  </p:subTnLst>
                                </p:cTn>
                              </p:par>
                            </p:childTnLst>
                          </p:cTn>
                        </p:par>
                        <p:par>
                          <p:cTn id="40" fill="hold" nodeType="afterGroup">
                            <p:stCondLst>
                              <p:cond delay="12000"/>
                            </p:stCondLst>
                            <p:childTnLst>
                              <p:par>
                                <p:cTn id="41" presetID="11" presetClass="entr" presetSubtype="0" fill="hold" grpId="0" nodeType="afterEffect">
                                  <p:stCondLst>
                                    <p:cond delay="0"/>
                                  </p:stCondLst>
                                  <p:childTnLst>
                                    <p:set>
                                      <p:cBhvr>
                                        <p:cTn id="42" dur="1000">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2" name="ding.wav"/>
                                        </p:tgtEl>
                                      </p:cMediaNode>
                                    </p:audio>
                                  </p:subTnLst>
                                </p:cTn>
                              </p:par>
                            </p:childTnLst>
                          </p:cTn>
                        </p:par>
                        <p:par>
                          <p:cTn id="43" fill="hold" nodeType="afterGroup">
                            <p:stCondLst>
                              <p:cond delay="13000"/>
                            </p:stCondLst>
                            <p:childTnLst>
                              <p:par>
                                <p:cTn id="44" presetID="11" presetClass="entr" presetSubtype="0" fill="hold" grpId="0" nodeType="afterEffect">
                                  <p:stCondLst>
                                    <p:cond delay="0"/>
                                  </p:stCondLst>
                                  <p:childTnLst>
                                    <p:set>
                                      <p:cBhvr>
                                        <p:cTn id="45" dur="1000">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2" name="ding.wav"/>
                                        </p:tgtEl>
                                      </p:cMediaNode>
                                    </p:audio>
                                  </p:subTnLst>
                                </p:cTn>
                              </p:par>
                            </p:childTnLst>
                          </p:cTn>
                        </p:par>
                        <p:par>
                          <p:cTn id="46" fill="hold" nodeType="afterGroup">
                            <p:stCondLst>
                              <p:cond delay="14000"/>
                            </p:stCondLst>
                            <p:childTnLst>
                              <p:par>
                                <p:cTn id="47" presetID="11" presetClass="entr" presetSubtype="0" fill="hold" grpId="0" nodeType="afterEffect">
                                  <p:stCondLst>
                                    <p:cond delay="0"/>
                                  </p:stCondLst>
                                  <p:childTnLst>
                                    <p:set>
                                      <p:cBhvr>
                                        <p:cTn id="48" dur="1000">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2" name="ding.wav"/>
                                        </p:tgtEl>
                                      </p:cMediaNode>
                                    </p:audio>
                                  </p:subTnLst>
                                </p:cTn>
                              </p:par>
                            </p:childTnLst>
                          </p:cTn>
                        </p:par>
                        <p:par>
                          <p:cTn id="49" fill="hold" nodeType="afterGroup">
                            <p:stCondLst>
                              <p:cond delay="15000"/>
                            </p:stCondLst>
                            <p:childTnLst>
                              <p:par>
                                <p:cTn id="50" presetID="11" presetClass="entr" presetSubtype="0" fill="hold" grpId="0" nodeType="afterEffect">
                                  <p:stCondLst>
                                    <p:cond delay="0"/>
                                  </p:stCondLst>
                                  <p:childTnLst>
                                    <p:set>
                                      <p:cBhvr>
                                        <p:cTn id="51" dur="1000">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2" name="ding.wav"/>
                                        </p:tgtEl>
                                      </p:cMediaNode>
                                    </p:audio>
                                  </p:subTnLst>
                                </p:cTn>
                              </p:par>
                            </p:childTnLst>
                          </p:cTn>
                        </p:par>
                        <p:par>
                          <p:cTn id="52" fill="hold" nodeType="afterGroup">
                            <p:stCondLst>
                              <p:cond delay="16000"/>
                            </p:stCondLst>
                            <p:childTnLst>
                              <p:par>
                                <p:cTn id="53" presetID="11" presetClass="entr" presetSubtype="0" fill="hold" grpId="0" nodeType="afterEffect">
                                  <p:stCondLst>
                                    <p:cond delay="0"/>
                                  </p:stCondLst>
                                  <p:childTnLst>
                                    <p:set>
                                      <p:cBhvr>
                                        <p:cTn id="54" dur="1000">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2" name="ding.wav"/>
                                        </p:tgtEl>
                                      </p:cMediaNode>
                                    </p:audio>
                                  </p:subTnLst>
                                </p:cTn>
                              </p:par>
                            </p:childTnLst>
                          </p:cTn>
                        </p:par>
                        <p:par>
                          <p:cTn id="55" fill="hold" nodeType="afterGroup">
                            <p:stCondLst>
                              <p:cond delay="17000"/>
                            </p:stCondLst>
                            <p:childTnLst>
                              <p:par>
                                <p:cTn id="56" presetID="11" presetClass="entr" presetSubtype="0" fill="hold" grpId="0" nodeType="afterEffect">
                                  <p:stCondLst>
                                    <p:cond delay="0"/>
                                  </p:stCondLst>
                                  <p:childTnLst>
                                    <p:set>
                                      <p:cBhvr>
                                        <p:cTn id="57" dur="1000">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2" name="ding.wav"/>
                                        </p:tgtEl>
                                      </p:cMediaNode>
                                    </p:audio>
                                  </p:subTnLst>
                                </p:cTn>
                              </p:par>
                            </p:childTnLst>
                          </p:cTn>
                        </p:par>
                        <p:par>
                          <p:cTn id="58" fill="hold" nodeType="afterGroup">
                            <p:stCondLst>
                              <p:cond delay="18000"/>
                            </p:stCondLst>
                            <p:childTnLst>
                              <p:par>
                                <p:cTn id="59" presetID="11" presetClass="entr" presetSubtype="0" fill="hold" grpId="0" nodeType="afterEffect">
                                  <p:stCondLst>
                                    <p:cond delay="0"/>
                                  </p:stCondLst>
                                  <p:childTnLst>
                                    <p:set>
                                      <p:cBhvr>
                                        <p:cTn id="60" dur="1000">
                                          <p:stCondLst>
                                            <p:cond delay="0"/>
                                          </p:stCondLst>
                                        </p:cTn>
                                        <p:tgtEl>
                                          <p:spTgt spid="42"/>
                                        </p:tgtEl>
                                        <p:attrNameLst>
                                          <p:attrName>style.visibility</p:attrName>
                                        </p:attrNameLst>
                                      </p:cBhvr>
                                      <p:to>
                                        <p:strVal val="visible"/>
                                      </p:to>
                                    </p:set>
                                  </p:childTnLst>
                                  <p:subTnLst>
                                    <p:audio>
                                      <p:cMediaNode vol="100000">
                                        <p:cTn display="0" masterRel="sameClick">
                                          <p:stCondLst>
                                            <p:cond evt="begin" delay="0">
                                              <p:tn val="59"/>
                                            </p:cond>
                                          </p:stCondLst>
                                          <p:endCondLst>
                                            <p:cond evt="onStopAudio" delay="0">
                                              <p:tgtEl>
                                                <p:sldTgt/>
                                              </p:tgtEl>
                                            </p:cond>
                                          </p:endCondLst>
                                        </p:cTn>
                                        <p:tgtEl>
                                          <p:sndTgt r:embed="rId2" name="ding.wav"/>
                                        </p:tgtEl>
                                      </p:cMediaNode>
                                    </p:audio>
                                  </p:subTnLst>
                                </p:cTn>
                              </p:par>
                            </p:childTnLst>
                          </p:cTn>
                        </p:par>
                        <p:par>
                          <p:cTn id="61" fill="hold" nodeType="afterGroup">
                            <p:stCondLst>
                              <p:cond delay="19000"/>
                            </p:stCondLst>
                            <p:childTnLst>
                              <p:par>
                                <p:cTn id="62" presetID="11" presetClass="entr" presetSubtype="0" fill="hold" grpId="0" nodeType="afterEffect">
                                  <p:stCondLst>
                                    <p:cond delay="0"/>
                                  </p:stCondLst>
                                  <p:childTnLst>
                                    <p:set>
                                      <p:cBhvr>
                                        <p:cTn id="63" dur="1000">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2" name="ding.wav"/>
                                        </p:tgtEl>
                                      </p:cMediaNode>
                                    </p:audio>
                                  </p:subTnLst>
                                </p:cTn>
                              </p:par>
                              <p:par>
                                <p:cTn id="64" presetID="22" presetClass="entr" presetSubtype="4" fill="hold" grpId="0" nodeType="withEffect">
                                  <p:stCondLst>
                                    <p:cond delay="0"/>
                                  </p:stCondLst>
                                  <p:childTnLst>
                                    <p:set>
                                      <p:cBhvr>
                                        <p:cTn id="65" dur="1" fill="hold">
                                          <p:stCondLst>
                                            <p:cond delay="0"/>
                                          </p:stCondLst>
                                        </p:cTn>
                                        <p:tgtEl>
                                          <p:spTgt spid="3086"/>
                                        </p:tgtEl>
                                        <p:attrNameLst>
                                          <p:attrName>style.visibility</p:attrName>
                                        </p:attrNameLst>
                                      </p:cBhvr>
                                      <p:to>
                                        <p:strVal val="visible"/>
                                      </p:to>
                                    </p:set>
                                    <p:animEffect transition="in" filter="wipe(down)">
                                      <p:cBhvr>
                                        <p:cTn id="66" dur="500"/>
                                        <p:tgtEl>
                                          <p:spTgt spid="3086"/>
                                        </p:tgtEl>
                                      </p:cBhvr>
                                    </p:animEffect>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grpId="0" nodeType="clickEffect">
                                  <p:stCondLst>
                                    <p:cond delay="0"/>
                                  </p:stCondLst>
                                  <p:childTnLst>
                                    <p:set>
                                      <p:cBhvr>
                                        <p:cTn id="70" dur="1" fill="hold">
                                          <p:stCondLst>
                                            <p:cond delay="0"/>
                                          </p:stCondLst>
                                        </p:cTn>
                                        <p:tgtEl>
                                          <p:spTgt spid="31"/>
                                        </p:tgtEl>
                                        <p:attrNameLst>
                                          <p:attrName>style.visibility</p:attrName>
                                        </p:attrNameLst>
                                      </p:cBhvr>
                                      <p:to>
                                        <p:strVal val="visible"/>
                                      </p:to>
                                    </p:set>
                                    <p:animEffect transition="in" filter="fade">
                                      <p:cBhvr>
                                        <p:cTn id="71" dur="1000"/>
                                        <p:tgtEl>
                                          <p:spTgt spid="31"/>
                                        </p:tgtEl>
                                      </p:cBhvr>
                                    </p:animEffect>
                                    <p:anim calcmode="lin" valueType="num">
                                      <p:cBhvr>
                                        <p:cTn id="72" dur="1000" fill="hold"/>
                                        <p:tgtEl>
                                          <p:spTgt spid="31"/>
                                        </p:tgtEl>
                                        <p:attrNameLst>
                                          <p:attrName>ppt_x</p:attrName>
                                        </p:attrNameLst>
                                      </p:cBhvr>
                                      <p:tavLst>
                                        <p:tav tm="0">
                                          <p:val>
                                            <p:strVal val="#ppt_x"/>
                                          </p:val>
                                        </p:tav>
                                        <p:tav tm="100000">
                                          <p:val>
                                            <p:strVal val="#ppt_x"/>
                                          </p:val>
                                        </p:tav>
                                      </p:tavLst>
                                    </p:anim>
                                    <p:anim calcmode="lin" valueType="num">
                                      <p:cBhvr>
                                        <p:cTn id="73"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31" grpId="0" animBg="1"/>
      <p:bldP spid="22" grpId="0" animBg="1"/>
      <p:bldP spid="23" grpId="0" animBg="1"/>
      <p:bldP spid="26" grpId="0" animBg="1"/>
      <p:bldP spid="27" grpId="0" animBg="1"/>
      <p:bldP spid="32" grpId="0" animBg="1"/>
      <p:bldP spid="33" grpId="0" animBg="1"/>
      <p:bldP spid="34" grpId="0" animBg="1"/>
      <p:bldP spid="36" grpId="0" animBg="1"/>
      <p:bldP spid="47" grpId="0" animBg="1"/>
      <p:bldP spid="4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8F4E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81139" y="-1737059"/>
            <a:ext cx="4547501" cy="3882429"/>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33254" y="6706339"/>
            <a:ext cx="1996082" cy="3757331"/>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31617">
            <a:off x="16420069" y="7811900"/>
            <a:ext cx="2059870" cy="3309028"/>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468910" y="1028700"/>
            <a:ext cx="1981094" cy="1433817"/>
          </a:xfrm>
          <a:prstGeom prst="rect">
            <a:avLst/>
          </a:prstGeom>
        </p:spPr>
      </p:pic>
      <p:sp>
        <p:nvSpPr>
          <p:cNvPr id="6" name="TextBox 6"/>
          <p:cNvSpPr txBox="1"/>
          <p:nvPr/>
        </p:nvSpPr>
        <p:spPr>
          <a:xfrm>
            <a:off x="4547645" y="1806997"/>
            <a:ext cx="9192709" cy="1069652"/>
          </a:xfrm>
          <a:prstGeom prst="rect">
            <a:avLst/>
          </a:prstGeom>
        </p:spPr>
        <p:txBody>
          <a:bodyPr wrap="square" lIns="0" tIns="0" rIns="0" bIns="0" rtlCol="0" anchor="t">
            <a:spAutoFit/>
          </a:bodyPr>
          <a:lstStyle/>
          <a:p>
            <a:pPr algn="ctr">
              <a:lnSpc>
                <a:spcPts val="9349"/>
              </a:lnSpc>
            </a:pPr>
            <a:r>
              <a:rPr lang="en-US" sz="6000" b="1">
                <a:solidFill>
                  <a:srgbClr val="DF5745"/>
                </a:solidFill>
                <a:latin typeface="Arial" panose="020B0604020202020204" pitchFamily="34" charset="0"/>
                <a:cs typeface="Arial" panose="020B0604020202020204" pitchFamily="34" charset="0"/>
              </a:rPr>
              <a:t>HƯỚNG DẪN VỀ NHÀ </a:t>
            </a:r>
          </a:p>
        </p:txBody>
      </p:sp>
      <p:grpSp>
        <p:nvGrpSpPr>
          <p:cNvPr id="15" name="Group 14">
            <a:extLst>
              <a:ext uri="{FF2B5EF4-FFF2-40B4-BE49-F238E27FC236}">
                <a16:creationId xmlns:a16="http://schemas.microsoft.com/office/drawing/2014/main" id="{FA37A74F-8562-50A7-46F6-134ADECC4937}"/>
              </a:ext>
            </a:extLst>
          </p:cNvPr>
          <p:cNvGrpSpPr/>
          <p:nvPr/>
        </p:nvGrpSpPr>
        <p:grpSpPr>
          <a:xfrm>
            <a:off x="1905000" y="4003492"/>
            <a:ext cx="6477000" cy="4537900"/>
            <a:chOff x="2133600" y="4003492"/>
            <a:chExt cx="6477000" cy="4537900"/>
          </a:xfrm>
        </p:grpSpPr>
        <p:pic>
          <p:nvPicPr>
            <p:cNvPr id="7" name="Picture 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2133600" y="4003492"/>
              <a:ext cx="6477000" cy="4537900"/>
            </a:xfrm>
            <a:prstGeom prst="rect">
              <a:avLst/>
            </a:prstGeom>
          </p:spPr>
        </p:pic>
        <p:sp>
          <p:nvSpPr>
            <p:cNvPr id="11" name="TextBox 11"/>
            <p:cNvSpPr txBox="1"/>
            <p:nvPr/>
          </p:nvSpPr>
          <p:spPr>
            <a:xfrm>
              <a:off x="3297614" y="4948279"/>
              <a:ext cx="4148971" cy="2655920"/>
            </a:xfrm>
            <a:prstGeom prst="rect">
              <a:avLst/>
            </a:prstGeom>
          </p:spPr>
          <p:txBody>
            <a:bodyPr lIns="0" tIns="0" rIns="0" bIns="0" rtlCol="0" anchor="t">
              <a:spAutoFit/>
            </a:bodyPr>
            <a:lstStyle/>
            <a:p>
              <a:pPr algn="ctr">
                <a:lnSpc>
                  <a:spcPct val="150000"/>
                </a:lnSpc>
              </a:pPr>
              <a:r>
                <a:rPr lang="en-US" sz="4000" spc="-16">
                  <a:solidFill>
                    <a:srgbClr val="231F20"/>
                  </a:solidFill>
                  <a:latin typeface="Arial" panose="020B0604020202020204" pitchFamily="34" charset="0"/>
                  <a:cs typeface="Arial" panose="020B0604020202020204" pitchFamily="34" charset="0"/>
                </a:rPr>
                <a:t>Ôn tập lại nội dung bài học ngày hôm nay </a:t>
              </a:r>
            </a:p>
          </p:txBody>
        </p:sp>
      </p:grpSp>
      <p:pic>
        <p:nvPicPr>
          <p:cNvPr id="13" name="Picture 13"/>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3537837" y="1745608"/>
            <a:ext cx="1003485" cy="1332607"/>
          </a:xfrm>
          <a:prstGeom prst="rect">
            <a:avLst/>
          </a:prstGeom>
        </p:spPr>
      </p:pic>
      <p:pic>
        <p:nvPicPr>
          <p:cNvPr id="14" name="Picture 14"/>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4093950" y="1745608"/>
            <a:ext cx="1003485" cy="1332607"/>
          </a:xfrm>
          <a:prstGeom prst="rect">
            <a:avLst/>
          </a:prstGeom>
        </p:spPr>
      </p:pic>
      <p:grpSp>
        <p:nvGrpSpPr>
          <p:cNvPr id="16" name="Group 15">
            <a:extLst>
              <a:ext uri="{FF2B5EF4-FFF2-40B4-BE49-F238E27FC236}">
                <a16:creationId xmlns:a16="http://schemas.microsoft.com/office/drawing/2014/main" id="{89CCD710-45B4-0F6B-F074-B6934E246C80}"/>
              </a:ext>
            </a:extLst>
          </p:cNvPr>
          <p:cNvGrpSpPr/>
          <p:nvPr/>
        </p:nvGrpSpPr>
        <p:grpSpPr>
          <a:xfrm>
            <a:off x="9533534" y="4003492"/>
            <a:ext cx="6477000" cy="4537900"/>
            <a:chOff x="2133600" y="4003492"/>
            <a:chExt cx="6477000" cy="4537900"/>
          </a:xfrm>
        </p:grpSpPr>
        <p:pic>
          <p:nvPicPr>
            <p:cNvPr id="17" name="Picture 7">
              <a:extLst>
                <a:ext uri="{FF2B5EF4-FFF2-40B4-BE49-F238E27FC236}">
                  <a16:creationId xmlns:a16="http://schemas.microsoft.com/office/drawing/2014/main" id="{29A8C4B7-D4A1-DB04-2BB2-53E287BBAD4C}"/>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2133600" y="4003492"/>
              <a:ext cx="6477000" cy="4537900"/>
            </a:xfrm>
            <a:prstGeom prst="rect">
              <a:avLst/>
            </a:prstGeom>
          </p:spPr>
        </p:pic>
        <p:sp>
          <p:nvSpPr>
            <p:cNvPr id="18" name="TextBox 11">
              <a:extLst>
                <a:ext uri="{FF2B5EF4-FFF2-40B4-BE49-F238E27FC236}">
                  <a16:creationId xmlns:a16="http://schemas.microsoft.com/office/drawing/2014/main" id="{8D81685A-95E4-2D59-0BE5-E46D1C8FF231}"/>
                </a:ext>
              </a:extLst>
            </p:cNvPr>
            <p:cNvSpPr txBox="1"/>
            <p:nvPr/>
          </p:nvSpPr>
          <p:spPr>
            <a:xfrm>
              <a:off x="2628745" y="4762500"/>
              <a:ext cx="5486710" cy="2655920"/>
            </a:xfrm>
            <a:prstGeom prst="rect">
              <a:avLst/>
            </a:prstGeom>
          </p:spPr>
          <p:txBody>
            <a:bodyPr wrap="square" lIns="0" tIns="0" rIns="0" bIns="0" rtlCol="0" anchor="t">
              <a:spAutoFit/>
            </a:bodyPr>
            <a:lstStyle/>
            <a:p>
              <a:pPr algn="ctr">
                <a:lnSpc>
                  <a:spcPct val="150000"/>
                </a:lnSpc>
              </a:pPr>
              <a:r>
                <a:rPr lang="vi-VN" sz="4000" spc="-16">
                  <a:solidFill>
                    <a:srgbClr val="231F20"/>
                  </a:solidFill>
                  <a:latin typeface="Arial" panose="020B0604020202020204" pitchFamily="34" charset="0"/>
                  <a:cs typeface="Arial" panose="020B0604020202020204" pitchFamily="34" charset="0"/>
                </a:rPr>
                <a:t>Chuẩn bị trước </a:t>
              </a:r>
              <a:r>
                <a:rPr lang="vi-VN" sz="4000" b="1" spc="-16">
                  <a:solidFill>
                    <a:srgbClr val="231F20"/>
                  </a:solidFill>
                  <a:latin typeface="Arial" panose="020B0604020202020204" pitchFamily="34" charset="0"/>
                  <a:cs typeface="Arial" panose="020B0604020202020204" pitchFamily="34" charset="0"/>
                </a:rPr>
                <a:t>Bài 14: Khám phá môi trường lập trình trực quan</a:t>
              </a:r>
              <a:endParaRPr lang="en-US" sz="4000" b="1" spc="-16">
                <a:solidFill>
                  <a:srgbClr val="231F20"/>
                </a:solidFill>
                <a:latin typeface="Arial" panose="020B0604020202020204" pitchFamily="34" charset="0"/>
                <a:cs typeface="Arial" panose="020B0604020202020204" pitchFamily="34" charset="0"/>
              </a:endParaRPr>
            </a:p>
          </p:txBody>
        </p:sp>
      </p:grpSp>
    </p:spTree>
  </p:cSld>
  <p:clrMapOvr>
    <a:masterClrMapping/>
  </p:clrMapOvr>
  <p:transition spd="med">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8F4E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863680" y="-517358"/>
            <a:ext cx="3014898" cy="2952088"/>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33254" y="6706339"/>
            <a:ext cx="1996082" cy="3757331"/>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667960" y="7670235"/>
            <a:ext cx="2620040" cy="2616765"/>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351199">
            <a:off x="-633937" y="-1058648"/>
            <a:ext cx="3050975" cy="3389972"/>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219200" y="1831644"/>
            <a:ext cx="15849600" cy="6705600"/>
          </a:xfrm>
          <a:prstGeom prst="rect">
            <a:avLst/>
          </a:prstGeom>
        </p:spPr>
      </p:pic>
      <p:sp>
        <p:nvSpPr>
          <p:cNvPr id="8" name="TextBox 8"/>
          <p:cNvSpPr txBox="1"/>
          <p:nvPr/>
        </p:nvSpPr>
        <p:spPr>
          <a:xfrm>
            <a:off x="2409548" y="3121803"/>
            <a:ext cx="13468904" cy="3118674"/>
          </a:xfrm>
          <a:prstGeom prst="rect">
            <a:avLst/>
          </a:prstGeom>
        </p:spPr>
        <p:txBody>
          <a:bodyPr wrap="square" lIns="0" tIns="0" rIns="0" bIns="0" rtlCol="0" anchor="t">
            <a:spAutoFit/>
          </a:bodyPr>
          <a:lstStyle/>
          <a:p>
            <a:pPr algn="ctr">
              <a:lnSpc>
                <a:spcPct val="150000"/>
              </a:lnSpc>
            </a:pPr>
            <a:r>
              <a:rPr lang="en-US" sz="7200" b="1">
                <a:solidFill>
                  <a:srgbClr val="DF5745"/>
                </a:solidFill>
                <a:latin typeface="Arial" panose="020B0604020202020204" pitchFamily="34" charset="0"/>
                <a:cs typeface="Arial" panose="020B0604020202020204" pitchFamily="34" charset="0"/>
              </a:rPr>
              <a:t>CẢM ƠN CÁC EM ĐÃ CHÚ Ý LẮNG NGHE BÀI GIẢNG!</a:t>
            </a:r>
          </a:p>
        </p:txBody>
      </p:sp>
      <p:pic>
        <p:nvPicPr>
          <p:cNvPr id="11" name="Picture 11"/>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355527" y="5524500"/>
            <a:ext cx="1854273" cy="1617853"/>
          </a:xfrm>
          <a:prstGeom prst="rect">
            <a:avLst/>
          </a:prstGeom>
        </p:spPr>
      </p:pic>
      <p:pic>
        <p:nvPicPr>
          <p:cNvPr id="12" name="Picture 12"/>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4346110" y="915877"/>
            <a:ext cx="2221527" cy="1782776"/>
          </a:xfrm>
          <a:prstGeom prst="rect">
            <a:avLst/>
          </a:prstGeom>
        </p:spPr>
      </p:pic>
    </p:spTree>
    <p:extLst>
      <p:ext uri="{BB962C8B-B14F-4D97-AF65-F5344CB8AC3E}">
        <p14:creationId xmlns:p14="http://schemas.microsoft.com/office/powerpoint/2010/main" val="3440564659"/>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68127">
            <a:off x="-86954" y="7842617"/>
            <a:ext cx="1389211" cy="2744122"/>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147750">
            <a:off x="16534342" y="8193030"/>
            <a:ext cx="1847707" cy="2630188"/>
          </a:xfrm>
          <a:prstGeom prst="rect">
            <a:avLst/>
          </a:prstGeom>
        </p:spPr>
      </p:pic>
      <p:sp>
        <p:nvSpPr>
          <p:cNvPr id="9" name="TextBox 8">
            <a:extLst>
              <a:ext uri="{FF2B5EF4-FFF2-40B4-BE49-F238E27FC236}">
                <a16:creationId xmlns:a16="http://schemas.microsoft.com/office/drawing/2014/main" id="{90EF5A8B-3A63-DCB0-9BDF-5E11B2CB4AC1}"/>
              </a:ext>
            </a:extLst>
          </p:cNvPr>
          <p:cNvSpPr txBox="1"/>
          <p:nvPr/>
        </p:nvSpPr>
        <p:spPr>
          <a:xfrm>
            <a:off x="4991100" y="342900"/>
            <a:ext cx="8305800" cy="1015663"/>
          </a:xfrm>
          <a:prstGeom prst="rect">
            <a:avLst/>
          </a:prstGeom>
          <a:noFill/>
        </p:spPr>
        <p:txBody>
          <a:bodyPr wrap="square" rtlCol="0">
            <a:spAutoFit/>
          </a:bodyPr>
          <a:lstStyle/>
          <a:p>
            <a:pPr algn="ctr"/>
            <a:r>
              <a:rPr lang="en-US" sz="6000" b="1">
                <a:solidFill>
                  <a:schemeClr val="accent5">
                    <a:lumMod val="75000"/>
                  </a:schemeClr>
                </a:solidFill>
                <a:latin typeface="Arial" panose="020B0604020202020204" pitchFamily="34" charset="0"/>
                <a:cs typeface="Arial" panose="020B0604020202020204" pitchFamily="34" charset="0"/>
              </a:rPr>
              <a:t>KHỞI ĐỘNG </a:t>
            </a:r>
          </a:p>
        </p:txBody>
      </p:sp>
      <p:sp>
        <p:nvSpPr>
          <p:cNvPr id="11" name="TextBox 10">
            <a:extLst>
              <a:ext uri="{FF2B5EF4-FFF2-40B4-BE49-F238E27FC236}">
                <a16:creationId xmlns:a16="http://schemas.microsoft.com/office/drawing/2014/main" id="{4AB914AF-26FC-F635-3D26-2F72DF018B81}"/>
              </a:ext>
            </a:extLst>
          </p:cNvPr>
          <p:cNvSpPr txBox="1"/>
          <p:nvPr/>
        </p:nvSpPr>
        <p:spPr>
          <a:xfrm>
            <a:off x="4394579" y="1562100"/>
            <a:ext cx="9498842" cy="707886"/>
          </a:xfrm>
          <a:prstGeom prst="rect">
            <a:avLst/>
          </a:prstGeom>
          <a:noFill/>
        </p:spPr>
        <p:txBody>
          <a:bodyPr wrap="square">
            <a:spAutoFit/>
          </a:bodyPr>
          <a:lstStyle/>
          <a:p>
            <a:pPr algn="ctr"/>
            <a:r>
              <a:rPr lang="vi-VN" sz="4000" b="1"/>
              <a:t>Trò chơi "Điều khiển rô-bốt"</a:t>
            </a:r>
            <a:endParaRPr lang="en-US" sz="4000" b="1"/>
          </a:p>
        </p:txBody>
      </p:sp>
      <p:sp>
        <p:nvSpPr>
          <p:cNvPr id="2" name="TextBox 1">
            <a:extLst>
              <a:ext uri="{FF2B5EF4-FFF2-40B4-BE49-F238E27FC236}">
                <a16:creationId xmlns:a16="http://schemas.microsoft.com/office/drawing/2014/main" id="{B667FCD3-9E5B-C9E7-A9D9-B20A27CDE706}"/>
              </a:ext>
            </a:extLst>
          </p:cNvPr>
          <p:cNvSpPr txBox="1"/>
          <p:nvPr/>
        </p:nvSpPr>
        <p:spPr>
          <a:xfrm>
            <a:off x="1219200" y="2473523"/>
            <a:ext cx="8686800" cy="7001276"/>
          </a:xfrm>
          <a:prstGeom prst="rect">
            <a:avLst/>
          </a:prstGeom>
          <a:noFill/>
        </p:spPr>
        <p:txBody>
          <a:bodyPr wrap="square" rtlCol="0">
            <a:spAutoFit/>
          </a:bodyPr>
          <a:lstStyle/>
          <a:p>
            <a:pPr>
              <a:lnSpc>
                <a:spcPct val="150000"/>
              </a:lnSpc>
            </a:pPr>
            <a:r>
              <a:rPr lang="en-US" sz="3800" b="1">
                <a:latin typeface="Arial" panose="020B0604020202020204" pitchFamily="34" charset="0"/>
                <a:cs typeface="Arial" panose="020B0604020202020204" pitchFamily="34" charset="0"/>
              </a:rPr>
              <a:t>Chuẩn bị: </a:t>
            </a:r>
          </a:p>
          <a:p>
            <a:pPr marL="457200" indent="-457200" algn="just">
              <a:lnSpc>
                <a:spcPct val="150000"/>
              </a:lnSpc>
              <a:buFont typeface="Wingdings" panose="05000000000000000000" pitchFamily="2" charset="2"/>
              <a:buChar char="§"/>
            </a:pPr>
            <a:r>
              <a:rPr lang="vi-VN" sz="3800">
                <a:latin typeface="Arial" panose="020B0604020202020204" pitchFamily="34" charset="0"/>
                <a:cs typeface="Arial" panose="020B0604020202020204" pitchFamily="34" charset="0"/>
              </a:rPr>
              <a:t>Trò chơi tiến hành theo cặp. </a:t>
            </a:r>
            <a:endParaRPr lang="en-US" sz="3800">
              <a:latin typeface="Arial" panose="020B0604020202020204" pitchFamily="34" charset="0"/>
              <a:cs typeface="Arial" panose="020B0604020202020204" pitchFamily="34" charset="0"/>
            </a:endParaRPr>
          </a:p>
          <a:p>
            <a:pPr marL="457200" indent="-457200" algn="just">
              <a:lnSpc>
                <a:spcPct val="150000"/>
              </a:lnSpc>
              <a:buFont typeface="Wingdings" panose="05000000000000000000" pitchFamily="2" charset="2"/>
              <a:buChar char="§"/>
            </a:pPr>
            <a:r>
              <a:rPr lang="vi-VN" sz="3800">
                <a:latin typeface="Arial" panose="020B0604020202020204" pitchFamily="34" charset="0"/>
                <a:cs typeface="Arial" panose="020B0604020202020204" pitchFamily="34" charset="0"/>
              </a:rPr>
              <a:t>Với mỗi cặp, một bạn đóng vai rô-bốt, một bạn đưa ra chỉ dẫn để rô-bốt thực hiện. </a:t>
            </a:r>
            <a:endParaRPr lang="en-US" sz="3800">
              <a:latin typeface="Arial" panose="020B0604020202020204" pitchFamily="34" charset="0"/>
              <a:cs typeface="Arial" panose="020B0604020202020204" pitchFamily="34" charset="0"/>
            </a:endParaRPr>
          </a:p>
          <a:p>
            <a:pPr marL="457200" indent="-457200" algn="just">
              <a:lnSpc>
                <a:spcPct val="150000"/>
              </a:lnSpc>
              <a:buFont typeface="Wingdings" panose="05000000000000000000" pitchFamily="2" charset="2"/>
              <a:buChar char="§"/>
            </a:pPr>
            <a:r>
              <a:rPr lang="vi-VN" sz="3800">
                <a:latin typeface="Arial" panose="020B0604020202020204" pitchFamily="34" charset="0"/>
                <a:cs typeface="Arial" panose="020B0604020202020204" pitchFamily="34" charset="0"/>
              </a:rPr>
              <a:t>Biết rằng rô-bốt có khả năng: đi về phía trước từng bước, quay trái hoặc quay phải một góc 90 độ.</a:t>
            </a:r>
            <a:endParaRPr lang="en-US" sz="3800">
              <a:latin typeface="Arial" panose="020B0604020202020204" pitchFamily="34" charset="0"/>
              <a:cs typeface="Arial" panose="020B0604020202020204" pitchFamily="34" charset="0"/>
            </a:endParaRPr>
          </a:p>
        </p:txBody>
      </p:sp>
      <p:grpSp>
        <p:nvGrpSpPr>
          <p:cNvPr id="6" name="Group 5">
            <a:extLst>
              <a:ext uri="{FF2B5EF4-FFF2-40B4-BE49-F238E27FC236}">
                <a16:creationId xmlns:a16="http://schemas.microsoft.com/office/drawing/2014/main" id="{837C52E5-7478-3398-1820-5F4DD70B98DE}"/>
              </a:ext>
            </a:extLst>
          </p:cNvPr>
          <p:cNvGrpSpPr/>
          <p:nvPr/>
        </p:nvGrpSpPr>
        <p:grpSpPr>
          <a:xfrm>
            <a:off x="10468688" y="3619500"/>
            <a:ext cx="6989507" cy="5473987"/>
            <a:chOff x="10468688" y="3543300"/>
            <a:chExt cx="6989507" cy="5473987"/>
          </a:xfrm>
        </p:grpSpPr>
        <p:pic>
          <p:nvPicPr>
            <p:cNvPr id="13" name="Picture 12">
              <a:extLst>
                <a:ext uri="{FF2B5EF4-FFF2-40B4-BE49-F238E27FC236}">
                  <a16:creationId xmlns:a16="http://schemas.microsoft.com/office/drawing/2014/main" id="{3C848DD9-B1C7-1B42-90DA-31670F4DB0B7}"/>
                </a:ext>
              </a:extLst>
            </p:cNvPr>
            <p:cNvPicPr>
              <a:picLocks noChangeAspect="1"/>
            </p:cNvPicPr>
            <p:nvPr/>
          </p:nvPicPr>
          <p:blipFill rotWithShape="1">
            <a:blip r:embed="rId6">
              <a:extLst>
                <a:ext uri="{28A0092B-C50C-407E-A947-70E740481C1C}">
                  <a14:useLocalDpi xmlns:a14="http://schemas.microsoft.com/office/drawing/2010/main" val="0"/>
                </a:ext>
              </a:extLst>
            </a:blip>
            <a:srcRect r="53051" b="9999"/>
            <a:stretch/>
          </p:blipFill>
          <p:spPr>
            <a:xfrm>
              <a:off x="10468688" y="3543300"/>
              <a:ext cx="6989507" cy="4710320"/>
            </a:xfrm>
            <a:prstGeom prst="roundRect">
              <a:avLst/>
            </a:prstGeom>
            <a:ln w="38100">
              <a:solidFill>
                <a:schemeClr val="accent5">
                  <a:lumMod val="60000"/>
                  <a:lumOff val="40000"/>
                </a:schemeClr>
              </a:solidFill>
            </a:ln>
          </p:spPr>
        </p:pic>
        <p:sp>
          <p:nvSpPr>
            <p:cNvPr id="4" name="TextBox 3">
              <a:extLst>
                <a:ext uri="{FF2B5EF4-FFF2-40B4-BE49-F238E27FC236}">
                  <a16:creationId xmlns:a16="http://schemas.microsoft.com/office/drawing/2014/main" id="{18E48EC3-3993-1043-7D41-2730AE561B07}"/>
                </a:ext>
              </a:extLst>
            </p:cNvPr>
            <p:cNvSpPr txBox="1"/>
            <p:nvPr/>
          </p:nvSpPr>
          <p:spPr>
            <a:xfrm>
              <a:off x="11887200" y="8432512"/>
              <a:ext cx="4572000" cy="584775"/>
            </a:xfrm>
            <a:prstGeom prst="rect">
              <a:avLst/>
            </a:prstGeom>
            <a:noFill/>
          </p:spPr>
          <p:txBody>
            <a:bodyPr wrap="square" rtlCol="0">
              <a:spAutoFit/>
            </a:bodyPr>
            <a:lstStyle/>
            <a:p>
              <a:pPr algn="ctr"/>
              <a:r>
                <a:rPr lang="en-US" sz="3200" b="1" i="1">
                  <a:solidFill>
                    <a:schemeClr val="accent5">
                      <a:lumMod val="75000"/>
                    </a:schemeClr>
                  </a:solidFill>
                  <a:latin typeface="Arial" panose="020B0604020202020204" pitchFamily="34" charset="0"/>
                  <a:cs typeface="Arial" panose="020B0604020202020204" pitchFamily="34" charset="0"/>
                </a:rPr>
                <a:t>Minh họa trò chơi </a:t>
              </a:r>
            </a:p>
          </p:txBody>
        </p:sp>
      </p:grpSp>
    </p:spTree>
    <p:extLst>
      <p:ext uri="{BB962C8B-B14F-4D97-AF65-F5344CB8AC3E}">
        <p14:creationId xmlns:p14="http://schemas.microsoft.com/office/powerpoint/2010/main" val="755638218"/>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par>
                                <p:cTn id="18" presetID="16" presetClass="entr" presetSubtype="21"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68127">
            <a:off x="-86954" y="7842617"/>
            <a:ext cx="1389211" cy="2744122"/>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147750">
            <a:off x="16754546" y="8304291"/>
            <a:ext cx="1847707" cy="2630188"/>
          </a:xfrm>
          <a:prstGeom prst="rect">
            <a:avLst/>
          </a:prstGeom>
        </p:spPr>
      </p:pic>
      <p:sp>
        <p:nvSpPr>
          <p:cNvPr id="11" name="TextBox 10">
            <a:extLst>
              <a:ext uri="{FF2B5EF4-FFF2-40B4-BE49-F238E27FC236}">
                <a16:creationId xmlns:a16="http://schemas.microsoft.com/office/drawing/2014/main" id="{4AB914AF-26FC-F635-3D26-2F72DF018B81}"/>
              </a:ext>
            </a:extLst>
          </p:cNvPr>
          <p:cNvSpPr txBox="1"/>
          <p:nvPr/>
        </p:nvSpPr>
        <p:spPr>
          <a:xfrm>
            <a:off x="4394579" y="1181100"/>
            <a:ext cx="9498842" cy="707886"/>
          </a:xfrm>
          <a:prstGeom prst="rect">
            <a:avLst/>
          </a:prstGeom>
          <a:noFill/>
        </p:spPr>
        <p:txBody>
          <a:bodyPr wrap="square">
            <a:spAutoFit/>
          </a:bodyPr>
          <a:lstStyle/>
          <a:p>
            <a:pPr algn="ctr"/>
            <a:r>
              <a:rPr lang="vi-VN" sz="4000" b="1"/>
              <a:t>Trò chơi "Điều khiển rô-bốt"</a:t>
            </a:r>
            <a:endParaRPr lang="en-US" sz="4000" b="1"/>
          </a:p>
        </p:txBody>
      </p:sp>
      <p:grpSp>
        <p:nvGrpSpPr>
          <p:cNvPr id="10" name="Group 9">
            <a:extLst>
              <a:ext uri="{FF2B5EF4-FFF2-40B4-BE49-F238E27FC236}">
                <a16:creationId xmlns:a16="http://schemas.microsoft.com/office/drawing/2014/main" id="{FF6C64AB-30AD-3770-B3DF-F0AFF693607F}"/>
              </a:ext>
            </a:extLst>
          </p:cNvPr>
          <p:cNvGrpSpPr/>
          <p:nvPr/>
        </p:nvGrpSpPr>
        <p:grpSpPr>
          <a:xfrm>
            <a:off x="800100" y="3086100"/>
            <a:ext cx="7620000" cy="5564071"/>
            <a:chOff x="1828800" y="2788340"/>
            <a:chExt cx="7620000" cy="5564071"/>
          </a:xfrm>
        </p:grpSpPr>
        <p:pic>
          <p:nvPicPr>
            <p:cNvPr id="6" name="Picture 5">
              <a:extLst>
                <a:ext uri="{FF2B5EF4-FFF2-40B4-BE49-F238E27FC236}">
                  <a16:creationId xmlns:a16="http://schemas.microsoft.com/office/drawing/2014/main" id="{41187B12-DF78-8D87-CF47-6403D233D7FF}"/>
                </a:ext>
              </a:extLst>
            </p:cNvPr>
            <p:cNvPicPr>
              <a:picLocks noChangeAspect="1"/>
            </p:cNvPicPr>
            <p:nvPr/>
          </p:nvPicPr>
          <p:blipFill rotWithShape="1">
            <a:blip r:embed="rId6">
              <a:extLst>
                <a:ext uri="{28A0092B-C50C-407E-A947-70E740481C1C}">
                  <a14:useLocalDpi xmlns:a14="http://schemas.microsoft.com/office/drawing/2010/main" val="0"/>
                </a:ext>
              </a:extLst>
            </a:blip>
            <a:srcRect l="48113" t="-1456" r="703" b="11455"/>
            <a:stretch/>
          </p:blipFill>
          <p:spPr>
            <a:xfrm>
              <a:off x="1828800" y="2788340"/>
              <a:ext cx="7620000" cy="4710320"/>
            </a:xfrm>
            <a:prstGeom prst="roundRect">
              <a:avLst/>
            </a:prstGeom>
            <a:ln w="38100">
              <a:solidFill>
                <a:schemeClr val="accent5">
                  <a:lumMod val="60000"/>
                  <a:lumOff val="40000"/>
                </a:schemeClr>
              </a:solidFill>
            </a:ln>
          </p:spPr>
        </p:pic>
        <p:sp>
          <p:nvSpPr>
            <p:cNvPr id="8" name="TextBox 7">
              <a:extLst>
                <a:ext uri="{FF2B5EF4-FFF2-40B4-BE49-F238E27FC236}">
                  <a16:creationId xmlns:a16="http://schemas.microsoft.com/office/drawing/2014/main" id="{5B6B2528-797A-5ABC-F753-3C6887C5F061}"/>
                </a:ext>
              </a:extLst>
            </p:cNvPr>
            <p:cNvSpPr txBox="1"/>
            <p:nvPr/>
          </p:nvSpPr>
          <p:spPr>
            <a:xfrm>
              <a:off x="3352800" y="7767636"/>
              <a:ext cx="4572000" cy="584775"/>
            </a:xfrm>
            <a:prstGeom prst="rect">
              <a:avLst/>
            </a:prstGeom>
            <a:noFill/>
          </p:spPr>
          <p:txBody>
            <a:bodyPr wrap="square" rtlCol="0">
              <a:spAutoFit/>
            </a:bodyPr>
            <a:lstStyle/>
            <a:p>
              <a:pPr algn="ctr"/>
              <a:r>
                <a:rPr lang="en-US" sz="3200" b="1" i="1">
                  <a:solidFill>
                    <a:schemeClr val="accent5">
                      <a:lumMod val="75000"/>
                    </a:schemeClr>
                  </a:solidFill>
                  <a:latin typeface="Arial" panose="020B0604020202020204" pitchFamily="34" charset="0"/>
                  <a:cs typeface="Arial" panose="020B0604020202020204" pitchFamily="34" charset="0"/>
                </a:rPr>
                <a:t>Minh họa trò chơi </a:t>
              </a:r>
            </a:p>
          </p:txBody>
        </p:sp>
      </p:grpSp>
      <p:sp>
        <p:nvSpPr>
          <p:cNvPr id="14" name="TextBox 13">
            <a:extLst>
              <a:ext uri="{FF2B5EF4-FFF2-40B4-BE49-F238E27FC236}">
                <a16:creationId xmlns:a16="http://schemas.microsoft.com/office/drawing/2014/main" id="{5EC63B88-22D0-9D2D-E0EE-B376573F46E8}"/>
              </a:ext>
            </a:extLst>
          </p:cNvPr>
          <p:cNvSpPr txBox="1"/>
          <p:nvPr/>
        </p:nvSpPr>
        <p:spPr>
          <a:xfrm>
            <a:off x="8922794" y="2827212"/>
            <a:ext cx="8425490" cy="5246949"/>
          </a:xfrm>
          <a:prstGeom prst="rect">
            <a:avLst/>
          </a:prstGeom>
          <a:noFill/>
        </p:spPr>
        <p:txBody>
          <a:bodyPr wrap="square">
            <a:spAutoFit/>
          </a:bodyPr>
          <a:lstStyle/>
          <a:p>
            <a:pPr marL="0" marR="0" algn="just">
              <a:lnSpc>
                <a:spcPct val="150000"/>
              </a:lnSpc>
              <a:spcBef>
                <a:spcPts val="0"/>
              </a:spcBef>
              <a:spcAft>
                <a:spcPts val="0"/>
              </a:spcAft>
            </a:pPr>
            <a:r>
              <a:rPr lang="en-US" sz="3800" b="1">
                <a:effectLst/>
                <a:latin typeface="Arial" panose="020B0604020202020204" pitchFamily="34" charset="0"/>
                <a:ea typeface="Calibri" panose="020F0502020204030204" pitchFamily="34" charset="0"/>
                <a:cs typeface="Arial" panose="020B0604020202020204" pitchFamily="34" charset="0"/>
              </a:rPr>
              <a:t>Cách chơi: </a:t>
            </a:r>
          </a:p>
          <a:p>
            <a:pPr marL="571500" marR="0" indent="-571500" algn="just">
              <a:lnSpc>
                <a:spcPct val="150000"/>
              </a:lnSpc>
              <a:spcBef>
                <a:spcPts val="0"/>
              </a:spcBef>
              <a:spcAft>
                <a:spcPts val="0"/>
              </a:spcAft>
              <a:buFont typeface="Wingdings" panose="05000000000000000000" pitchFamily="2" charset="2"/>
              <a:buChar char="§"/>
            </a:pPr>
            <a:r>
              <a:rPr lang="en-US" sz="3800">
                <a:latin typeface="Arial" panose="020B0604020202020204" pitchFamily="34" charset="0"/>
                <a:ea typeface="Calibri" panose="020F0502020204030204" pitchFamily="34" charset="0"/>
                <a:cs typeface="Arial" panose="020B0604020202020204" pitchFamily="34" charset="0"/>
              </a:rPr>
              <a:t>Mỗi cặp chơi thực hiện trong 2 phút </a:t>
            </a:r>
          </a:p>
          <a:p>
            <a:pPr marL="571500" marR="0" indent="-571500" algn="just">
              <a:lnSpc>
                <a:spcPct val="150000"/>
              </a:lnSpc>
              <a:spcBef>
                <a:spcPts val="0"/>
              </a:spcBef>
              <a:spcAft>
                <a:spcPts val="0"/>
              </a:spcAft>
              <a:buFont typeface="Wingdings" panose="05000000000000000000" pitchFamily="2" charset="2"/>
              <a:buChar char="§"/>
            </a:pPr>
            <a:r>
              <a:rPr lang="en-US" sz="3800">
                <a:effectLst/>
                <a:latin typeface="Arial" panose="020B0604020202020204" pitchFamily="34" charset="0"/>
                <a:ea typeface="Calibri" panose="020F0502020204030204" pitchFamily="34" charset="0"/>
                <a:cs typeface="Arial" panose="020B0604020202020204" pitchFamily="34" charset="0"/>
              </a:rPr>
              <a:t>HS1: Lần lượt đưa ra chỉ dẫn để rô-bốt thực hiện.</a:t>
            </a:r>
          </a:p>
          <a:p>
            <a:pPr marL="571500" marR="0" lvl="0" indent="-571500" algn="just">
              <a:lnSpc>
                <a:spcPct val="150000"/>
              </a:lnSpc>
              <a:spcBef>
                <a:spcPts val="0"/>
              </a:spcBef>
              <a:spcAft>
                <a:spcPts val="0"/>
              </a:spcAft>
              <a:buFont typeface="Wingdings" panose="05000000000000000000" pitchFamily="2" charset="2"/>
              <a:buChar char="§"/>
            </a:pPr>
            <a:r>
              <a:rPr lang="en-US" sz="3800">
                <a:effectLst/>
                <a:latin typeface="Arial" panose="020B0604020202020204" pitchFamily="34" charset="0"/>
                <a:ea typeface="Calibri" panose="020F0502020204030204" pitchFamily="34" charset="0"/>
                <a:cs typeface="Arial" panose="020B0604020202020204" pitchFamily="34" charset="0"/>
              </a:rPr>
              <a:t>HS2: Đóng vai rô-bốt, thực hiện theo chỉ dẫn của HS1.</a:t>
            </a:r>
          </a:p>
        </p:txBody>
      </p:sp>
    </p:spTree>
    <p:extLst>
      <p:ext uri="{BB962C8B-B14F-4D97-AF65-F5344CB8AC3E}">
        <p14:creationId xmlns:p14="http://schemas.microsoft.com/office/powerpoint/2010/main" val="1603937075"/>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68127">
            <a:off x="-86954" y="7842617"/>
            <a:ext cx="1389211" cy="2744122"/>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147750">
            <a:off x="16754546" y="8304291"/>
            <a:ext cx="1847707" cy="2630188"/>
          </a:xfrm>
          <a:prstGeom prst="rect">
            <a:avLst/>
          </a:prstGeom>
        </p:spPr>
      </p:pic>
      <p:pic>
        <p:nvPicPr>
          <p:cNvPr id="2" name="Picture 1">
            <a:extLst>
              <a:ext uri="{FF2B5EF4-FFF2-40B4-BE49-F238E27FC236}">
                <a16:creationId xmlns:a16="http://schemas.microsoft.com/office/drawing/2014/main" id="{26EF45C7-2B82-38C2-259D-91694F5EA43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62837" y="4533900"/>
            <a:ext cx="15362326" cy="5400533"/>
          </a:xfrm>
          <a:prstGeom prst="rect">
            <a:avLst/>
          </a:prstGeom>
        </p:spPr>
      </p:pic>
      <p:grpSp>
        <p:nvGrpSpPr>
          <p:cNvPr id="12" name="Group 11">
            <a:extLst>
              <a:ext uri="{FF2B5EF4-FFF2-40B4-BE49-F238E27FC236}">
                <a16:creationId xmlns:a16="http://schemas.microsoft.com/office/drawing/2014/main" id="{0024CEEA-1BBF-404E-E059-1ECEB76BD26F}"/>
              </a:ext>
            </a:extLst>
          </p:cNvPr>
          <p:cNvGrpSpPr/>
          <p:nvPr/>
        </p:nvGrpSpPr>
        <p:grpSpPr>
          <a:xfrm>
            <a:off x="1409700" y="1490361"/>
            <a:ext cx="15855035" cy="2914331"/>
            <a:chOff x="1409700" y="1490361"/>
            <a:chExt cx="15855035" cy="2914331"/>
          </a:xfrm>
        </p:grpSpPr>
        <p:sp>
          <p:nvSpPr>
            <p:cNvPr id="9" name="Rectangle: Rounded Corners 8">
              <a:extLst>
                <a:ext uri="{FF2B5EF4-FFF2-40B4-BE49-F238E27FC236}">
                  <a16:creationId xmlns:a16="http://schemas.microsoft.com/office/drawing/2014/main" id="{05C4B84E-9302-3EDA-0A20-A4AC293CB258}"/>
                </a:ext>
              </a:extLst>
            </p:cNvPr>
            <p:cNvSpPr/>
            <p:nvPr/>
          </p:nvSpPr>
          <p:spPr>
            <a:xfrm>
              <a:off x="1409700" y="1490361"/>
              <a:ext cx="15468600" cy="270926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a:solidFill>
                    <a:schemeClr val="tx1"/>
                  </a:solidFill>
                  <a:latin typeface="Arial" panose="020B0604020202020204" pitchFamily="34" charset="0"/>
                  <a:cs typeface="Arial" panose="020B0604020202020204" pitchFamily="34" charset="0"/>
                </a:rPr>
                <a:t>Trong khoảng thời gian quy định, các nhóm thực hiện điều khiển rô-bốt, có thể bước về phía trước, quay phải hoặc quay trái một góc 90 độ.  </a:t>
              </a:r>
            </a:p>
          </p:txBody>
        </p:sp>
        <p:pic>
          <p:nvPicPr>
            <p:cNvPr id="1026" name="Picture 2" descr="Pin ">
              <a:extLst>
                <a:ext uri="{FF2B5EF4-FFF2-40B4-BE49-F238E27FC236}">
                  <a16:creationId xmlns:a16="http://schemas.microsoft.com/office/drawing/2014/main" id="{B8E9ED68-1689-51F6-039D-4AF831763C0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3210264">
              <a:off x="16385591" y="3525548"/>
              <a:ext cx="879144" cy="87914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488807744"/>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8F4E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164122">
            <a:off x="-1314912" y="7853837"/>
            <a:ext cx="3991877" cy="3682506"/>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582862" y="-1298095"/>
            <a:ext cx="3402083" cy="4056134"/>
          </a:xfrm>
          <a:prstGeom prst="rect">
            <a:avLst/>
          </a:prstGeom>
        </p:spPr>
      </p:pic>
      <p:sp>
        <p:nvSpPr>
          <p:cNvPr id="4" name="TextBox 4"/>
          <p:cNvSpPr txBox="1"/>
          <p:nvPr/>
        </p:nvSpPr>
        <p:spPr>
          <a:xfrm>
            <a:off x="3444957" y="1067150"/>
            <a:ext cx="11398087" cy="1069652"/>
          </a:xfrm>
          <a:prstGeom prst="rect">
            <a:avLst/>
          </a:prstGeom>
        </p:spPr>
        <p:txBody>
          <a:bodyPr lIns="0" tIns="0" rIns="0" bIns="0" rtlCol="0" anchor="t">
            <a:spAutoFit/>
          </a:bodyPr>
          <a:lstStyle/>
          <a:p>
            <a:pPr algn="ctr">
              <a:lnSpc>
                <a:spcPts val="9349"/>
              </a:lnSpc>
            </a:pPr>
            <a:r>
              <a:rPr lang="en-US" sz="6000" b="1">
                <a:latin typeface="Arial" panose="020B0604020202020204" pitchFamily="34" charset="0"/>
                <a:cs typeface="Arial" panose="020B0604020202020204" pitchFamily="34" charset="0"/>
              </a:rPr>
              <a:t>NỘI DUNG BÀI HỌC </a:t>
            </a:r>
          </a:p>
        </p:txBody>
      </p:sp>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916571" y="7295360"/>
            <a:ext cx="2734663" cy="3461599"/>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12673" y="-636367"/>
            <a:ext cx="2787400" cy="2829847"/>
          </a:xfrm>
          <a:prstGeom prst="rect">
            <a:avLst/>
          </a:prstGeom>
        </p:spPr>
      </p:pic>
      <p:sp>
        <p:nvSpPr>
          <p:cNvPr id="7" name="AutoShape 7"/>
          <p:cNvSpPr/>
          <p:nvPr/>
        </p:nvSpPr>
        <p:spPr>
          <a:xfrm>
            <a:off x="0" y="4120121"/>
            <a:ext cx="18221922" cy="0"/>
          </a:xfrm>
          <a:prstGeom prst="line">
            <a:avLst/>
          </a:prstGeom>
          <a:ln w="47625" cap="flat">
            <a:solidFill>
              <a:srgbClr val="3B3B3B"/>
            </a:solidFill>
            <a:prstDash val="solid"/>
            <a:headEnd type="none" w="sm" len="sm"/>
            <a:tailEnd type="none" w="sm" len="sm"/>
          </a:ln>
        </p:spPr>
      </p:sp>
      <p:pic>
        <p:nvPicPr>
          <p:cNvPr id="8" name="Picture 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4086797" y="3351439"/>
            <a:ext cx="1650382" cy="1194464"/>
          </a:xfrm>
          <a:prstGeom prst="rect">
            <a:avLst/>
          </a:prstGeom>
        </p:spPr>
      </p:pic>
      <p:pic>
        <p:nvPicPr>
          <p:cNvPr id="9" name="Picture 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12418665" y="3351439"/>
            <a:ext cx="1650382" cy="1194464"/>
          </a:xfrm>
          <a:prstGeom prst="rect">
            <a:avLst/>
          </a:prstGeom>
        </p:spPr>
      </p:pic>
      <p:sp>
        <p:nvSpPr>
          <p:cNvPr id="10" name="TextBox 10"/>
          <p:cNvSpPr txBox="1"/>
          <p:nvPr/>
        </p:nvSpPr>
        <p:spPr>
          <a:xfrm>
            <a:off x="1439878" y="5159156"/>
            <a:ext cx="6535873" cy="1949123"/>
          </a:xfrm>
          <a:prstGeom prst="rect">
            <a:avLst/>
          </a:prstGeom>
        </p:spPr>
        <p:txBody>
          <a:bodyPr wrap="square" lIns="0" tIns="0" rIns="0" bIns="0" rtlCol="0" anchor="t">
            <a:spAutoFit/>
          </a:bodyPr>
          <a:lstStyle/>
          <a:p>
            <a:pPr algn="ctr">
              <a:lnSpc>
                <a:spcPct val="150000"/>
              </a:lnSpc>
            </a:pPr>
            <a:r>
              <a:rPr lang="en-US" sz="4500" b="1" spc="-69">
                <a:solidFill>
                  <a:srgbClr val="49444B"/>
                </a:solidFill>
                <a:latin typeface="Arial" panose="020B0604020202020204" pitchFamily="34" charset="0"/>
                <a:cs typeface="Arial" panose="020B0604020202020204" pitchFamily="34" charset="0"/>
              </a:rPr>
              <a:t>1. </a:t>
            </a:r>
          </a:p>
          <a:p>
            <a:pPr algn="ctr">
              <a:lnSpc>
                <a:spcPct val="150000"/>
              </a:lnSpc>
            </a:pPr>
            <a:r>
              <a:rPr lang="en-US" sz="4500" b="1" spc="-69">
                <a:solidFill>
                  <a:srgbClr val="49444B"/>
                </a:solidFill>
                <a:latin typeface="Arial" panose="020B0604020202020204" pitchFamily="34" charset="0"/>
                <a:cs typeface="Arial" panose="020B0604020202020204" pitchFamily="34" charset="0"/>
              </a:rPr>
              <a:t>Chương trình máy tính </a:t>
            </a:r>
          </a:p>
        </p:txBody>
      </p:sp>
      <p:pic>
        <p:nvPicPr>
          <p:cNvPr id="12" name="Picture 12"/>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4943797" y="2653789"/>
            <a:ext cx="1003485" cy="1332607"/>
          </a:xfrm>
          <a:prstGeom prst="rect">
            <a:avLst/>
          </a:prstGeom>
        </p:spPr>
      </p:pic>
      <p:pic>
        <p:nvPicPr>
          <p:cNvPr id="13" name="Picture 13"/>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2340718" y="2653789"/>
            <a:ext cx="1003485" cy="1332607"/>
          </a:xfrm>
          <a:prstGeom prst="rect">
            <a:avLst/>
          </a:prstGeom>
        </p:spPr>
      </p:pic>
      <p:pic>
        <p:nvPicPr>
          <p:cNvPr id="14" name="Picture 14"/>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0800000">
            <a:off x="3217547" y="8047835"/>
            <a:ext cx="2542950" cy="518126"/>
          </a:xfrm>
          <a:prstGeom prst="rect">
            <a:avLst/>
          </a:prstGeom>
        </p:spPr>
      </p:pic>
      <p:pic>
        <p:nvPicPr>
          <p:cNvPr id="15" name="Picture 15"/>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0800000">
            <a:off x="12598053" y="8625940"/>
            <a:ext cx="1964266" cy="400219"/>
          </a:xfrm>
          <a:prstGeom prst="rect">
            <a:avLst/>
          </a:prstGeom>
        </p:spPr>
      </p:pic>
      <p:sp>
        <p:nvSpPr>
          <p:cNvPr id="16" name="TextBox 10">
            <a:extLst>
              <a:ext uri="{FF2B5EF4-FFF2-40B4-BE49-F238E27FC236}">
                <a16:creationId xmlns:a16="http://schemas.microsoft.com/office/drawing/2014/main" id="{4E42F1EF-8283-A8FD-0F37-80A0A009ADD4}"/>
              </a:ext>
            </a:extLst>
          </p:cNvPr>
          <p:cNvSpPr txBox="1"/>
          <p:nvPr/>
        </p:nvSpPr>
        <p:spPr>
          <a:xfrm>
            <a:off x="10312249" y="5058260"/>
            <a:ext cx="6535873" cy="2987869"/>
          </a:xfrm>
          <a:prstGeom prst="rect">
            <a:avLst/>
          </a:prstGeom>
        </p:spPr>
        <p:txBody>
          <a:bodyPr wrap="square" lIns="0" tIns="0" rIns="0" bIns="0" rtlCol="0" anchor="t">
            <a:spAutoFit/>
          </a:bodyPr>
          <a:lstStyle/>
          <a:p>
            <a:pPr algn="ctr">
              <a:lnSpc>
                <a:spcPct val="150000"/>
              </a:lnSpc>
            </a:pPr>
            <a:r>
              <a:rPr lang="en-US" sz="4500" b="1" spc="-69">
                <a:solidFill>
                  <a:srgbClr val="49444B"/>
                </a:solidFill>
                <a:latin typeface="Arial" panose="020B0604020202020204" pitchFamily="34" charset="0"/>
                <a:cs typeface="Arial" panose="020B0604020202020204" pitchFamily="34" charset="0"/>
              </a:rPr>
              <a:t>2. </a:t>
            </a:r>
          </a:p>
          <a:p>
            <a:pPr algn="ctr">
              <a:lnSpc>
                <a:spcPct val="150000"/>
              </a:lnSpc>
            </a:pPr>
            <a:r>
              <a:rPr lang="en-US" sz="4500" b="1" spc="-69">
                <a:solidFill>
                  <a:srgbClr val="49444B"/>
                </a:solidFill>
                <a:latin typeface="Arial" panose="020B0604020202020204" pitchFamily="34" charset="0"/>
                <a:cs typeface="Arial" panose="020B0604020202020204" pitchFamily="34" charset="0"/>
              </a:rPr>
              <a:t>Thực hành chơi cùng máy tính </a:t>
            </a: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barn(inVertical)">
                                      <p:cBhvr>
                                        <p:cTn id="28" dur="500"/>
                                        <p:tgtEl>
                                          <p:spTgt spid="16"/>
                                        </p:tgtEl>
                                      </p:cBhvr>
                                    </p:animEffect>
                                  </p:childTnLst>
                                </p:cTn>
                              </p:par>
                              <p:par>
                                <p:cTn id="29" presetID="16" presetClass="entr" presetSubtype="21"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par>
                                <p:cTn id="32" presetID="16" presetClass="entr" presetSubtype="21"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arn(inVertical)">
                                      <p:cBhvr>
                                        <p:cTn id="34" dur="500"/>
                                        <p:tgtEl>
                                          <p:spTgt spid="13"/>
                                        </p:tgtEl>
                                      </p:cBhvr>
                                    </p:animEffect>
                                  </p:childTnLst>
                                </p:cTn>
                              </p:par>
                              <p:par>
                                <p:cTn id="35" presetID="16" presetClass="entr" presetSubtype="21"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barn(inVertical)">
                                      <p:cBhvr>
                                        <p:cTn id="37" dur="500"/>
                                        <p:tgtEl>
                                          <p:spTgt spid="14"/>
                                        </p:tgtEl>
                                      </p:cBhvr>
                                    </p:animEffect>
                                  </p:childTnLst>
                                </p:cTn>
                              </p:par>
                              <p:par>
                                <p:cTn id="38" presetID="16" presetClass="entr" presetSubtype="21" fill="hold"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barn(inVertical)">
                                      <p:cBhvr>
                                        <p:cTn id="4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8F4E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863680" y="-517358"/>
            <a:ext cx="3014898" cy="2952088"/>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351199">
            <a:off x="-633937" y="-1058648"/>
            <a:ext cx="3050975" cy="3389972"/>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863680" y="7427979"/>
            <a:ext cx="3041186" cy="3988440"/>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750481">
            <a:off x="-829611" y="7817490"/>
            <a:ext cx="3310804" cy="2932812"/>
          </a:xfrm>
          <a:prstGeom prst="rect">
            <a:avLst/>
          </a:prstGeom>
        </p:spPr>
      </p:pic>
      <p:sp>
        <p:nvSpPr>
          <p:cNvPr id="6" name="TextBox 6"/>
          <p:cNvSpPr txBox="1"/>
          <p:nvPr/>
        </p:nvSpPr>
        <p:spPr>
          <a:xfrm>
            <a:off x="2695888" y="3267027"/>
            <a:ext cx="12896224" cy="3118674"/>
          </a:xfrm>
          <a:prstGeom prst="rect">
            <a:avLst/>
          </a:prstGeom>
        </p:spPr>
        <p:txBody>
          <a:bodyPr lIns="0" tIns="0" rIns="0" bIns="0" rtlCol="0" anchor="t">
            <a:spAutoFit/>
          </a:bodyPr>
          <a:lstStyle/>
          <a:p>
            <a:pPr algn="ctr">
              <a:lnSpc>
                <a:spcPct val="150000"/>
              </a:lnSpc>
            </a:pPr>
            <a:r>
              <a:rPr lang="en-US" sz="7200" b="1">
                <a:solidFill>
                  <a:srgbClr val="DF5745"/>
                </a:solidFill>
                <a:latin typeface="Arial" panose="020B0604020202020204" pitchFamily="34" charset="0"/>
                <a:cs typeface="Arial" panose="020B0604020202020204" pitchFamily="34" charset="0"/>
              </a:rPr>
              <a:t>PHẦN 1.</a:t>
            </a:r>
          </a:p>
          <a:p>
            <a:pPr algn="ctr">
              <a:lnSpc>
                <a:spcPct val="150000"/>
              </a:lnSpc>
            </a:pPr>
            <a:r>
              <a:rPr lang="en-US" sz="7200" b="1">
                <a:solidFill>
                  <a:srgbClr val="DF5745"/>
                </a:solidFill>
                <a:latin typeface="Arial" panose="020B0604020202020204" pitchFamily="34" charset="0"/>
                <a:cs typeface="Arial" panose="020B0604020202020204" pitchFamily="34" charset="0"/>
              </a:rPr>
              <a:t>CHƯƠNG TRÌNH MÁY TÍNH </a:t>
            </a:r>
          </a:p>
        </p:txBody>
      </p:sp>
      <p:pic>
        <p:nvPicPr>
          <p:cNvPr id="7" name="Picture 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371600" y="3924300"/>
            <a:ext cx="1242900" cy="1650545"/>
          </a:xfrm>
          <a:prstGeom prst="rect">
            <a:avLst/>
          </a:prstGeom>
        </p:spPr>
      </p:pic>
      <p:pic>
        <p:nvPicPr>
          <p:cNvPr id="8" name="Picture 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863680" y="3711333"/>
            <a:ext cx="1242900" cy="1650545"/>
          </a:xfrm>
          <a:prstGeom prst="rect">
            <a:avLst/>
          </a:prstGeom>
        </p:spPr>
      </p:pic>
      <p:pic>
        <p:nvPicPr>
          <p:cNvPr id="9" name="Picture 9"/>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8001000" y="674067"/>
            <a:ext cx="2791173" cy="2239917"/>
          </a:xfrm>
          <a:prstGeom prst="rect">
            <a:avLst/>
          </a:prstGeom>
        </p:spPr>
      </p:pic>
    </p:spTree>
    <p:extLst>
      <p:ext uri="{BB962C8B-B14F-4D97-AF65-F5344CB8AC3E}">
        <p14:creationId xmlns:p14="http://schemas.microsoft.com/office/powerpoint/2010/main" val="3853941085"/>
      </p:ext>
    </p:extLst>
  </p:cSld>
  <p:clrMapOvr>
    <a:masterClrMapping/>
  </p:clrMapOvr>
  <p:transition spd="med">
    <p:comb/>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68127">
            <a:off x="-86954" y="7842617"/>
            <a:ext cx="1389211" cy="2744122"/>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147750">
            <a:off x="16686741" y="8304289"/>
            <a:ext cx="1847707" cy="2630188"/>
          </a:xfrm>
          <a:prstGeom prst="rect">
            <a:avLst/>
          </a:prstGeom>
        </p:spPr>
      </p:pic>
      <p:grpSp>
        <p:nvGrpSpPr>
          <p:cNvPr id="13" name="Group 12">
            <a:extLst>
              <a:ext uri="{FF2B5EF4-FFF2-40B4-BE49-F238E27FC236}">
                <a16:creationId xmlns:a16="http://schemas.microsoft.com/office/drawing/2014/main" id="{ADC49FD0-08E4-D4A2-1D5E-1833827D4F8F}"/>
              </a:ext>
            </a:extLst>
          </p:cNvPr>
          <p:cNvGrpSpPr/>
          <p:nvPr/>
        </p:nvGrpSpPr>
        <p:grpSpPr>
          <a:xfrm>
            <a:off x="-152400" y="342900"/>
            <a:ext cx="15377614" cy="1374094"/>
            <a:chOff x="-152400" y="342900"/>
            <a:chExt cx="15377614" cy="1374094"/>
          </a:xfrm>
        </p:grpSpPr>
        <p:grpSp>
          <p:nvGrpSpPr>
            <p:cNvPr id="8" name="Group 7">
              <a:extLst>
                <a:ext uri="{FF2B5EF4-FFF2-40B4-BE49-F238E27FC236}">
                  <a16:creationId xmlns:a16="http://schemas.microsoft.com/office/drawing/2014/main" id="{68BE1ED8-2981-01A7-B039-D4F35F872DC0}"/>
                </a:ext>
              </a:extLst>
            </p:cNvPr>
            <p:cNvGrpSpPr/>
            <p:nvPr/>
          </p:nvGrpSpPr>
          <p:grpSpPr>
            <a:xfrm>
              <a:off x="-152400" y="342900"/>
              <a:ext cx="5486400" cy="1374094"/>
              <a:chOff x="-228600" y="342900"/>
              <a:chExt cx="5486400" cy="1374094"/>
            </a:xfrm>
          </p:grpSpPr>
          <p:sp>
            <p:nvSpPr>
              <p:cNvPr id="4" name="Rectangle 3">
                <a:extLst>
                  <a:ext uri="{FF2B5EF4-FFF2-40B4-BE49-F238E27FC236}">
                    <a16:creationId xmlns:a16="http://schemas.microsoft.com/office/drawing/2014/main" id="{61F02121-8E7B-C74C-697C-8ABD33CFB772}"/>
                  </a:ext>
                </a:extLst>
              </p:cNvPr>
              <p:cNvSpPr/>
              <p:nvPr/>
            </p:nvSpPr>
            <p:spPr>
              <a:xfrm>
                <a:off x="-228600" y="571500"/>
                <a:ext cx="4800600" cy="990600"/>
              </a:xfrm>
              <a:prstGeom prst="rect">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a:extLst>
                  <a:ext uri="{FF2B5EF4-FFF2-40B4-BE49-F238E27FC236}">
                    <a16:creationId xmlns:a16="http://schemas.microsoft.com/office/drawing/2014/main" id="{D3837D06-39F7-36C8-085C-8462B120E234}"/>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810000" y="342900"/>
                <a:ext cx="1447800" cy="1374094"/>
              </a:xfrm>
              <a:prstGeom prst="rect">
                <a:avLst/>
              </a:prstGeom>
            </p:spPr>
          </p:pic>
          <p:sp>
            <p:nvSpPr>
              <p:cNvPr id="7" name="TextBox 6">
                <a:extLst>
                  <a:ext uri="{FF2B5EF4-FFF2-40B4-BE49-F238E27FC236}">
                    <a16:creationId xmlns:a16="http://schemas.microsoft.com/office/drawing/2014/main" id="{A4B1F9AC-CB11-C7E3-585B-3B0588DCE589}"/>
                  </a:ext>
                </a:extLst>
              </p:cNvPr>
              <p:cNvSpPr txBox="1"/>
              <p:nvPr/>
            </p:nvSpPr>
            <p:spPr>
              <a:xfrm>
                <a:off x="457200" y="712857"/>
                <a:ext cx="3352800" cy="707886"/>
              </a:xfrm>
              <a:prstGeom prst="rect">
                <a:avLst/>
              </a:prstGeom>
              <a:noFill/>
            </p:spPr>
            <p:txBody>
              <a:bodyPr wrap="square" rtlCol="0">
                <a:spAutoFit/>
              </a:bodyPr>
              <a:lstStyle/>
              <a:p>
                <a:r>
                  <a:rPr lang="en-US" sz="4000" b="1">
                    <a:latin typeface="Arial" panose="020B0604020202020204" pitchFamily="34" charset="0"/>
                    <a:cs typeface="Arial" panose="020B0604020202020204" pitchFamily="34" charset="0"/>
                  </a:rPr>
                  <a:t>HOẠT ĐỘNG </a:t>
                </a:r>
              </a:p>
            </p:txBody>
          </p:sp>
        </p:grpSp>
        <p:sp>
          <p:nvSpPr>
            <p:cNvPr id="11" name="TextBox 10">
              <a:extLst>
                <a:ext uri="{FF2B5EF4-FFF2-40B4-BE49-F238E27FC236}">
                  <a16:creationId xmlns:a16="http://schemas.microsoft.com/office/drawing/2014/main" id="{76B57E0A-DC71-7732-7139-C2A96F12E5E2}"/>
                </a:ext>
              </a:extLst>
            </p:cNvPr>
            <p:cNvSpPr txBox="1"/>
            <p:nvPr/>
          </p:nvSpPr>
          <p:spPr>
            <a:xfrm>
              <a:off x="5562600" y="674385"/>
              <a:ext cx="9662614" cy="784830"/>
            </a:xfrm>
            <a:prstGeom prst="rect">
              <a:avLst/>
            </a:prstGeom>
            <a:noFill/>
          </p:spPr>
          <p:txBody>
            <a:bodyPr wrap="square">
              <a:spAutoFit/>
            </a:bodyPr>
            <a:lstStyle/>
            <a:p>
              <a:r>
                <a:rPr lang="en-US" sz="4500">
                  <a:solidFill>
                    <a:srgbClr val="FF0000"/>
                  </a:solidFill>
                  <a:latin typeface="Arial" panose="020B0604020202020204" pitchFamily="34" charset="0"/>
                  <a:cs typeface="Arial" panose="020B0604020202020204" pitchFamily="34" charset="0"/>
                </a:rPr>
                <a:t>Điều khiển nhân vật trong máy tính</a:t>
              </a:r>
            </a:p>
          </p:txBody>
        </p:sp>
      </p:grpSp>
      <p:sp>
        <p:nvSpPr>
          <p:cNvPr id="14" name="TextBox 13">
            <a:extLst>
              <a:ext uri="{FF2B5EF4-FFF2-40B4-BE49-F238E27FC236}">
                <a16:creationId xmlns:a16="http://schemas.microsoft.com/office/drawing/2014/main" id="{B95EB595-BBC1-C532-08A6-D7CCF0494461}"/>
              </a:ext>
            </a:extLst>
          </p:cNvPr>
          <p:cNvSpPr txBox="1"/>
          <p:nvPr/>
        </p:nvSpPr>
        <p:spPr>
          <a:xfrm>
            <a:off x="3680346" y="1863727"/>
            <a:ext cx="10927307" cy="646331"/>
          </a:xfrm>
          <a:prstGeom prst="rect">
            <a:avLst/>
          </a:prstGeom>
          <a:noFill/>
        </p:spPr>
        <p:txBody>
          <a:bodyPr wrap="square" rtlCol="0">
            <a:spAutoFit/>
          </a:bodyPr>
          <a:lstStyle/>
          <a:p>
            <a:pPr algn="ctr"/>
            <a:r>
              <a:rPr lang="en-US" sz="3600" b="1">
                <a:solidFill>
                  <a:schemeClr val="accent5">
                    <a:lumMod val="75000"/>
                  </a:schemeClr>
                </a:solidFill>
                <a:latin typeface="Arial" panose="020B0604020202020204" pitchFamily="34" charset="0"/>
                <a:cs typeface="Arial" panose="020B0604020202020204" pitchFamily="34" charset="0"/>
              </a:rPr>
              <a:t>THẢO LUẬN NHÓM </a:t>
            </a:r>
          </a:p>
        </p:txBody>
      </p:sp>
      <p:sp>
        <p:nvSpPr>
          <p:cNvPr id="15" name="Rectangle: Rounded Corners 14">
            <a:extLst>
              <a:ext uri="{FF2B5EF4-FFF2-40B4-BE49-F238E27FC236}">
                <a16:creationId xmlns:a16="http://schemas.microsoft.com/office/drawing/2014/main" id="{05830745-DD41-41FB-A625-1A9B1C10003D}"/>
              </a:ext>
            </a:extLst>
          </p:cNvPr>
          <p:cNvSpPr/>
          <p:nvPr/>
        </p:nvSpPr>
        <p:spPr>
          <a:xfrm>
            <a:off x="1181099" y="2806309"/>
            <a:ext cx="15925800" cy="190500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a:solidFill>
                  <a:schemeClr val="tx1"/>
                </a:solidFill>
                <a:latin typeface="Arial" panose="020B0604020202020204" pitchFamily="34" charset="0"/>
                <a:cs typeface="Arial" panose="020B0604020202020204" pitchFamily="34" charset="0"/>
              </a:rPr>
              <a:t>Nếu rô-bốt là một nhân vật trong máy tính thì em điều khiển nhân vật này bằng cách nào?</a:t>
            </a:r>
          </a:p>
        </p:txBody>
      </p:sp>
      <p:pic>
        <p:nvPicPr>
          <p:cNvPr id="17" name="Picture 2">
            <a:extLst>
              <a:ext uri="{FF2B5EF4-FFF2-40B4-BE49-F238E27FC236}">
                <a16:creationId xmlns:a16="http://schemas.microsoft.com/office/drawing/2014/main" id="{8E466481-E039-29C1-72F7-6550668726A0}"/>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199296" y="4975337"/>
            <a:ext cx="4686301" cy="5235210"/>
          </a:xfrm>
          <a:prstGeom prst="rect">
            <a:avLst/>
          </a:prstGeom>
        </p:spPr>
      </p:pic>
      <p:sp>
        <p:nvSpPr>
          <p:cNvPr id="18" name="Rectangle: Rounded Corners 17">
            <a:extLst>
              <a:ext uri="{FF2B5EF4-FFF2-40B4-BE49-F238E27FC236}">
                <a16:creationId xmlns:a16="http://schemas.microsoft.com/office/drawing/2014/main" id="{D3555669-FD56-9DD6-6272-D6E1AEB4F95F}"/>
              </a:ext>
            </a:extLst>
          </p:cNvPr>
          <p:cNvSpPr/>
          <p:nvPr/>
        </p:nvSpPr>
        <p:spPr>
          <a:xfrm>
            <a:off x="6121189" y="6283964"/>
            <a:ext cx="5053084" cy="1790197"/>
          </a:xfrm>
          <a:prstGeom prst="roundRect">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a:solidFill>
                  <a:schemeClr val="tx1"/>
                </a:solidFill>
                <a:latin typeface="Arial" panose="020B0604020202020204" pitchFamily="34" charset="0"/>
                <a:cs typeface="Arial" panose="020B0604020202020204" pitchFamily="34" charset="0"/>
              </a:rPr>
              <a:t>Rô – bốt là nhân vật trong máy tính  </a:t>
            </a:r>
          </a:p>
        </p:txBody>
      </p:sp>
      <p:sp>
        <p:nvSpPr>
          <p:cNvPr id="19" name="Freeform: Shape 18">
            <a:extLst>
              <a:ext uri="{FF2B5EF4-FFF2-40B4-BE49-F238E27FC236}">
                <a16:creationId xmlns:a16="http://schemas.microsoft.com/office/drawing/2014/main" id="{8BADD822-0B38-DCED-410A-3B95C21E8FE2}"/>
              </a:ext>
            </a:extLst>
          </p:cNvPr>
          <p:cNvSpPr/>
          <p:nvPr/>
        </p:nvSpPr>
        <p:spPr>
          <a:xfrm>
            <a:off x="6106404" y="4975337"/>
            <a:ext cx="1037230" cy="900752"/>
          </a:xfrm>
          <a:custGeom>
            <a:avLst/>
            <a:gdLst>
              <a:gd name="connsiteX0" fmla="*/ 0 w 1037230"/>
              <a:gd name="connsiteY0" fmla="*/ 0 h 900752"/>
              <a:gd name="connsiteX1" fmla="*/ 750627 w 1037230"/>
              <a:gd name="connsiteY1" fmla="*/ 450376 h 900752"/>
              <a:gd name="connsiteX2" fmla="*/ 1037230 w 1037230"/>
              <a:gd name="connsiteY2" fmla="*/ 900752 h 900752"/>
            </a:gdLst>
            <a:ahLst/>
            <a:cxnLst>
              <a:cxn ang="0">
                <a:pos x="connsiteX0" y="connsiteY0"/>
              </a:cxn>
              <a:cxn ang="0">
                <a:pos x="connsiteX1" y="connsiteY1"/>
              </a:cxn>
              <a:cxn ang="0">
                <a:pos x="connsiteX2" y="connsiteY2"/>
              </a:cxn>
            </a:cxnLst>
            <a:rect l="l" t="t" r="r" b="b"/>
            <a:pathLst>
              <a:path w="1037230" h="900752">
                <a:moveTo>
                  <a:pt x="0" y="0"/>
                </a:moveTo>
                <a:cubicBezTo>
                  <a:pt x="288877" y="150125"/>
                  <a:pt x="577755" y="300251"/>
                  <a:pt x="750627" y="450376"/>
                </a:cubicBezTo>
                <a:cubicBezTo>
                  <a:pt x="923499" y="600501"/>
                  <a:pt x="980364" y="750626"/>
                  <a:pt x="1037230" y="900752"/>
                </a:cubicBezTo>
              </a:path>
            </a:pathLst>
          </a:custGeom>
          <a:noFill/>
          <a:ln w="38100">
            <a:solidFill>
              <a:schemeClr val="accent6">
                <a:lumMod val="75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row: Right 19">
            <a:extLst>
              <a:ext uri="{FF2B5EF4-FFF2-40B4-BE49-F238E27FC236}">
                <a16:creationId xmlns:a16="http://schemas.microsoft.com/office/drawing/2014/main" id="{1B9F6E2D-4564-91CD-EFE8-89384DCCA7A7}"/>
              </a:ext>
            </a:extLst>
          </p:cNvPr>
          <p:cNvSpPr/>
          <p:nvPr/>
        </p:nvSpPr>
        <p:spPr>
          <a:xfrm>
            <a:off x="11357054" y="6874262"/>
            <a:ext cx="609600" cy="60959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id="{84A61DB7-5EE5-CDA8-9C56-615D2B2766E3}"/>
              </a:ext>
            </a:extLst>
          </p:cNvPr>
          <p:cNvSpPr/>
          <p:nvPr/>
        </p:nvSpPr>
        <p:spPr>
          <a:xfrm>
            <a:off x="12149435" y="6283963"/>
            <a:ext cx="5634734" cy="1790197"/>
          </a:xfrm>
          <a:prstGeom prst="roundRect">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a:solidFill>
                  <a:schemeClr val="tx1"/>
                </a:solidFill>
                <a:latin typeface="Arial" panose="020B0604020202020204" pitchFamily="34" charset="0"/>
                <a:cs typeface="Arial" panose="020B0604020202020204" pitchFamily="34" charset="0"/>
              </a:rPr>
              <a:t>phải sử dụng một ngôn ngữ riêng để chỉ dẫn </a:t>
            </a:r>
          </a:p>
        </p:txBody>
      </p:sp>
    </p:spTree>
    <p:extLst>
      <p:ext uri="{BB962C8B-B14F-4D97-AF65-F5344CB8AC3E}">
        <p14:creationId xmlns:p14="http://schemas.microsoft.com/office/powerpoint/2010/main" val="1738228351"/>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barn(inVertical)">
                                      <p:cBhvr>
                                        <p:cTn id="20" dur="500"/>
                                        <p:tgtEl>
                                          <p:spTgt spid="17"/>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barn(inVertical)">
                                      <p:cBhvr>
                                        <p:cTn id="23" dur="500"/>
                                        <p:tgtEl>
                                          <p:spTgt spid="18"/>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barn(inVertical)">
                                      <p:cBhvr>
                                        <p:cTn id="26" dur="500"/>
                                        <p:tgtEl>
                                          <p:spTgt spid="19"/>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ipe(left)">
                                      <p:cBhvr>
                                        <p:cTn id="30" dur="500"/>
                                        <p:tgtEl>
                                          <p:spTgt spid="20"/>
                                        </p:tgtEl>
                                      </p:cBhvr>
                                    </p:animEffect>
                                  </p:childTnLst>
                                </p:cTn>
                              </p:par>
                            </p:childTnLst>
                          </p:cTn>
                        </p:par>
                        <p:par>
                          <p:cTn id="31" fill="hold">
                            <p:stCondLst>
                              <p:cond delay="1000"/>
                            </p:stCondLst>
                            <p:childTnLst>
                              <p:par>
                                <p:cTn id="32" presetID="16" presetClass="entr" presetSubtype="21" fill="hold" grpId="0" nodeType="after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barn(inVertical)">
                                      <p:cBhvr>
                                        <p:cTn id="3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animBg="1"/>
      <p:bldP spid="18" grpId="0" animBg="1"/>
      <p:bldP spid="19" grpId="0" animBg="1"/>
      <p:bldP spid="20" grpId="0" animBg="1"/>
      <p:bldP spid="2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68127">
            <a:off x="-86954" y="7842617"/>
            <a:ext cx="1389211" cy="2744122"/>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147750">
            <a:off x="16686741" y="8304289"/>
            <a:ext cx="1847707" cy="2630188"/>
          </a:xfrm>
          <a:prstGeom prst="rect">
            <a:avLst/>
          </a:prstGeom>
        </p:spPr>
      </p:pic>
      <p:sp>
        <p:nvSpPr>
          <p:cNvPr id="10" name="Rectangle: Rounded Corners 9">
            <a:extLst>
              <a:ext uri="{FF2B5EF4-FFF2-40B4-BE49-F238E27FC236}">
                <a16:creationId xmlns:a16="http://schemas.microsoft.com/office/drawing/2014/main" id="{E8EABB76-2F58-E273-A403-A19F4B59F5DC}"/>
              </a:ext>
            </a:extLst>
          </p:cNvPr>
          <p:cNvSpPr/>
          <p:nvPr/>
        </p:nvSpPr>
        <p:spPr>
          <a:xfrm>
            <a:off x="1196181" y="1746102"/>
            <a:ext cx="15895635" cy="1143000"/>
          </a:xfrm>
          <a:prstGeom prst="round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a:solidFill>
                  <a:schemeClr val="tx1"/>
                </a:solidFill>
                <a:latin typeface="Arial" panose="020B0604020202020204" pitchFamily="34" charset="0"/>
                <a:cs typeface="Arial" panose="020B0604020202020204" pitchFamily="34" charset="0"/>
              </a:rPr>
              <a:t>Em có biết ngôn ngữ nào để điều khiển nhân vật trong máy tính không?</a:t>
            </a:r>
          </a:p>
        </p:txBody>
      </p:sp>
      <p:pic>
        <p:nvPicPr>
          <p:cNvPr id="12" name="Picture 6">
            <a:extLst>
              <a:ext uri="{FF2B5EF4-FFF2-40B4-BE49-F238E27FC236}">
                <a16:creationId xmlns:a16="http://schemas.microsoft.com/office/drawing/2014/main" id="{0FC12FD2-0F29-5F22-2047-CC09816E2D14}"/>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972800" y="4911393"/>
            <a:ext cx="5152095" cy="4475883"/>
          </a:xfrm>
          <a:prstGeom prst="rect">
            <a:avLst/>
          </a:prstGeom>
        </p:spPr>
      </p:pic>
      <p:sp>
        <p:nvSpPr>
          <p:cNvPr id="16" name="TextBox 15">
            <a:extLst>
              <a:ext uri="{FF2B5EF4-FFF2-40B4-BE49-F238E27FC236}">
                <a16:creationId xmlns:a16="http://schemas.microsoft.com/office/drawing/2014/main" id="{C117A5E4-3157-7ECF-B7AD-9803ADB352CB}"/>
              </a:ext>
            </a:extLst>
          </p:cNvPr>
          <p:cNvSpPr txBox="1"/>
          <p:nvPr/>
        </p:nvSpPr>
        <p:spPr>
          <a:xfrm>
            <a:off x="3313507" y="667617"/>
            <a:ext cx="11660984" cy="784830"/>
          </a:xfrm>
          <a:prstGeom prst="rect">
            <a:avLst/>
          </a:prstGeom>
          <a:noFill/>
        </p:spPr>
        <p:txBody>
          <a:bodyPr wrap="square" rtlCol="0">
            <a:spAutoFit/>
          </a:bodyPr>
          <a:lstStyle/>
          <a:p>
            <a:pPr algn="ctr"/>
            <a:r>
              <a:rPr lang="en-US" sz="4500" b="1">
                <a:solidFill>
                  <a:schemeClr val="accent5">
                    <a:lumMod val="75000"/>
                  </a:schemeClr>
                </a:solidFill>
                <a:latin typeface="Arial" panose="020B0604020202020204" pitchFamily="34" charset="0"/>
                <a:cs typeface="Arial" panose="020B0604020202020204" pitchFamily="34" charset="0"/>
              </a:rPr>
              <a:t>TRẢ LỜI CÂU HỎI SAU</a:t>
            </a:r>
          </a:p>
        </p:txBody>
      </p:sp>
      <p:pic>
        <p:nvPicPr>
          <p:cNvPr id="23" name="Graphic 22" descr="Back with solid fill">
            <a:extLst>
              <a:ext uri="{FF2B5EF4-FFF2-40B4-BE49-F238E27FC236}">
                <a16:creationId xmlns:a16="http://schemas.microsoft.com/office/drawing/2014/main" id="{21E58D58-CFA3-9274-5861-BCE08CA77659}"/>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911928" y="4911393"/>
            <a:ext cx="1540688" cy="1540688"/>
          </a:xfrm>
          <a:prstGeom prst="rect">
            <a:avLst/>
          </a:prstGeom>
        </p:spPr>
      </p:pic>
      <p:grpSp>
        <p:nvGrpSpPr>
          <p:cNvPr id="4" name="Group 3">
            <a:extLst>
              <a:ext uri="{FF2B5EF4-FFF2-40B4-BE49-F238E27FC236}">
                <a16:creationId xmlns:a16="http://schemas.microsoft.com/office/drawing/2014/main" id="{D06434A2-DF16-555A-0190-E2B9B9B0F38F}"/>
              </a:ext>
            </a:extLst>
          </p:cNvPr>
          <p:cNvGrpSpPr/>
          <p:nvPr/>
        </p:nvGrpSpPr>
        <p:grpSpPr>
          <a:xfrm>
            <a:off x="1249633" y="3680975"/>
            <a:ext cx="7158033" cy="6018589"/>
            <a:chOff x="1233712" y="3922685"/>
            <a:chExt cx="7158033" cy="6018589"/>
          </a:xfrm>
        </p:grpSpPr>
        <p:pic>
          <p:nvPicPr>
            <p:cNvPr id="9" name="Picture 8">
              <a:extLst>
                <a:ext uri="{FF2B5EF4-FFF2-40B4-BE49-F238E27FC236}">
                  <a16:creationId xmlns:a16="http://schemas.microsoft.com/office/drawing/2014/main" id="{C53B7385-2E40-689A-3308-7DD2BCCBA155}"/>
                </a:ext>
              </a:extLst>
            </p:cNvPr>
            <p:cNvPicPr>
              <a:picLocks noChangeAspect="1"/>
            </p:cNvPicPr>
            <p:nvPr/>
          </p:nvPicPr>
          <p:blipFill rotWithShape="1">
            <a:blip r:embed="rId10">
              <a:extLst>
                <a:ext uri="{28A0092B-C50C-407E-A947-70E740481C1C}">
                  <a14:useLocalDpi xmlns:a14="http://schemas.microsoft.com/office/drawing/2010/main" val="0"/>
                </a:ext>
              </a:extLst>
            </a:blip>
            <a:srcRect l="2933" r="5374"/>
            <a:stretch/>
          </p:blipFill>
          <p:spPr>
            <a:xfrm>
              <a:off x="1233712" y="3922685"/>
              <a:ext cx="7158033" cy="5464591"/>
            </a:xfrm>
            <a:prstGeom prst="rect">
              <a:avLst/>
            </a:prstGeom>
          </p:spPr>
        </p:pic>
        <p:sp>
          <p:nvSpPr>
            <p:cNvPr id="2" name="TextBox 1">
              <a:extLst>
                <a:ext uri="{FF2B5EF4-FFF2-40B4-BE49-F238E27FC236}">
                  <a16:creationId xmlns:a16="http://schemas.microsoft.com/office/drawing/2014/main" id="{80B417B3-A482-ECDE-2EA1-7249B9CC1C31}"/>
                </a:ext>
              </a:extLst>
            </p:cNvPr>
            <p:cNvSpPr txBox="1"/>
            <p:nvPr/>
          </p:nvSpPr>
          <p:spPr>
            <a:xfrm>
              <a:off x="1852148" y="9387276"/>
              <a:ext cx="6019800" cy="553998"/>
            </a:xfrm>
            <a:prstGeom prst="rect">
              <a:avLst/>
            </a:prstGeom>
            <a:noFill/>
          </p:spPr>
          <p:txBody>
            <a:bodyPr wrap="square" rtlCol="0">
              <a:spAutoFit/>
            </a:bodyPr>
            <a:lstStyle/>
            <a:p>
              <a:pPr algn="ctr"/>
              <a:r>
                <a:rPr lang="en-US" sz="3000" b="1" i="1">
                  <a:latin typeface="Arial" panose="020B0604020202020204" pitchFamily="34" charset="0"/>
                  <a:cs typeface="Arial" panose="020B0604020202020204" pitchFamily="34" charset="0"/>
                </a:rPr>
                <a:t>Ngôn ngữ lập trình Scratch </a:t>
              </a:r>
            </a:p>
          </p:txBody>
        </p:sp>
      </p:grpSp>
    </p:spTree>
    <p:extLst>
      <p:ext uri="{BB962C8B-B14F-4D97-AF65-F5344CB8AC3E}">
        <p14:creationId xmlns:p14="http://schemas.microsoft.com/office/powerpoint/2010/main" val="4158780980"/>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par>
                                <p:cTn id="18" presetID="22" presetClass="entr" presetSubtype="4" fill="hold"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wipe(down)">
                                      <p:cBhvr>
                                        <p:cTn id="20" dur="500"/>
                                        <p:tgtEl>
                                          <p:spTgt spid="23"/>
                                        </p:tgtEl>
                                      </p:cBhvr>
                                    </p:animEffect>
                                  </p:childTnLst>
                                </p:cTn>
                              </p:par>
                              <p:par>
                                <p:cTn id="21" presetID="22" presetClass="entr" presetSubtype="4"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1048</TotalTime>
  <Words>1060</Words>
  <Application>Microsoft Office PowerPoint</Application>
  <PresentationFormat>Custom</PresentationFormat>
  <Paragraphs>212</Paragraphs>
  <Slides>25</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25</vt:i4>
      </vt:variant>
    </vt:vector>
  </HeadingPairs>
  <TitlesOfParts>
    <vt:vector size="31" baseType="lpstr">
      <vt:lpstr>Times New Roman</vt:lpstr>
      <vt:lpstr>.VnArial</vt:lpstr>
      <vt:lpstr>Wingdings</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Colorful Cute Creative Portfolio Kids Presentation</dc:title>
  <dc:creator>Administrator</dc:creator>
  <cp:lastModifiedBy>Administrator</cp:lastModifiedBy>
  <cp:revision>11</cp:revision>
  <dcterms:created xsi:type="dcterms:W3CDTF">2006-08-16T00:00:00Z</dcterms:created>
  <dcterms:modified xsi:type="dcterms:W3CDTF">2025-03-18T03:59:15Z</dcterms:modified>
  <dc:identifier>DAFepwPNRC0</dc:identifier>
</cp:coreProperties>
</file>