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32" r:id="rId6"/>
    <p:sldMasterId id="2147483744" r:id="rId7"/>
  </p:sldMasterIdLst>
  <p:notesMasterIdLst>
    <p:notesMasterId r:id="rId26"/>
  </p:notesMasterIdLst>
  <p:sldIdLst>
    <p:sldId id="257" r:id="rId8"/>
    <p:sldId id="286" r:id="rId9"/>
    <p:sldId id="287" r:id="rId10"/>
    <p:sldId id="330" r:id="rId11"/>
    <p:sldId id="259" r:id="rId12"/>
    <p:sldId id="313" r:id="rId13"/>
    <p:sldId id="312" r:id="rId14"/>
    <p:sldId id="314" r:id="rId15"/>
    <p:sldId id="333" r:id="rId16"/>
    <p:sldId id="331" r:id="rId17"/>
    <p:sldId id="332" r:id="rId18"/>
    <p:sldId id="329" r:id="rId19"/>
    <p:sldId id="327" r:id="rId20"/>
    <p:sldId id="321" r:id="rId21"/>
    <p:sldId id="405" r:id="rId22"/>
    <p:sldId id="406" r:id="rId23"/>
    <p:sldId id="407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D9A3F-4D92-4A1D-B498-03F40AC0727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5A0EF-0558-47FB-B2C2-1ED6B5A4A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9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776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391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602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5A0EF-0558-47FB-B2C2-1ED6B5A4A8D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40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456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353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804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031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750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968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968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000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218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388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57904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58318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41033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317152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158178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066943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371168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575566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13481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42608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53671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839182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1898891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520820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063131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467272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158483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698635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120408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50172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134162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0286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214253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975331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56731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072100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603829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231187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0300130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987384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022109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348319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33497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638117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59073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449768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377178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588043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806268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8648644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446177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323352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678996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07799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386563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990437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578855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672449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3629190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874041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072049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571328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33499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308760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70926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855444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99629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2649129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43479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6283507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886627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727288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505666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C7BA-F0EE-481C-8414-482028652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51A167-2CBB-414D-8046-E74008B05B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F5E29-C536-45C0-91B7-AFBBF02063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5AB65-B826-40CA-AA7C-20FEFB585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EE79F-62A3-40E3-9AEE-C4903487C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69EF4C-3238-4F9B-A69F-AA746B8CA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63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62026-03CA-42EC-811C-6E842E0E1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5E14F-03B7-4C3C-A6EF-21BDDA210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D8BF5-C4F1-4256-A698-63500CDDC8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DB0CE-5751-4EEE-9703-990A112B6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414BC-B7CC-467B-9F0E-8F5E3D782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851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85454-DD1C-4357-B6BE-39396C36A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7DB66-DDAC-42D0-8FE0-D1E922294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58C61-F232-4F12-A0CF-5017F9FD4D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F3ABD-9CF1-41E9-8DD2-D7C23D6DF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33BC6-16D5-4AED-A166-41E5708CF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31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551966"/>
      </p:ext>
    </p:extLst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B89A3-9E67-4B31-97E5-BF3636AE6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C60DA-5757-49C2-93DF-B70BE2734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AC01BB-EE7D-44E7-84EA-91CD79409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45779-1B7C-4296-8140-AB85A04B0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08C5D4-2012-4863-B413-4632E7A48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EB040-CBAC-40AC-8759-184D5ED82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473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107BA-4431-4C80-8BCE-1EACF9687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31306-3E54-4A9F-8A06-8A3F2DF50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F5781-30EE-4EB5-9709-D47183457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CB3AD9-C0B6-4FCE-9409-9EF333504F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7D3042-22AE-4547-89D6-CE93B3A5E9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46962E-BBA6-45AF-875C-75A5A7923F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402E3D-96E2-4BC9-A5B6-52579AB7D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297B3F-C47A-44E3-BA72-9456DBC16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853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C656B-FFA6-4695-983B-427AF9B95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5C2F71-0DFF-4DF0-9149-712774952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C4F4FB-FABE-4910-84FD-24291A6D9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58C898-EDF6-4A24-B095-66DA6C345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480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1CED77-BB16-4B75-A737-A4EEC6FAFF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0F014E-F7CE-4979-BB91-B3682D111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3DFC4-89DC-4696-87FA-8F5B19503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555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BFA91-CBF9-4AE1-A60A-6113F79C4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B685A-1459-4E01-B87A-CEF77AB55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4FCF95-4369-4E2A-A291-52F918FC4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C86CC2-978C-4E19-AA6C-DEADA4BB52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9F12C-EFAE-47CC-8707-12D36D4EB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F0BB6A-DD91-4E3F-AABC-2D3ADCCAB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107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84F7C-AFC7-49E8-BEF7-3604F5B43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BB3D25-2F03-455F-A4FF-3AA47AC3A2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3339EC-EC9F-492F-85E3-3C0CA861D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53127-8749-4CF2-B375-F5AE15CA5A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5E5B4-4409-4699-BDFF-72C46E669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776D45-8501-4A94-8474-028CAD1E0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958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F903B-BA7B-44E5-88A8-987BB6EF4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8F2513-DBCB-46EA-A49D-0F611B031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20F2A-9FB9-4226-8B91-47D8644278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EA8EC-EF64-498F-872C-60F7256FA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01DFE-85A4-4CFD-AD70-75EC70FB7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562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C9DA10-B528-4B1A-BC76-BB1E494B58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BD0E67-98C4-445A-A237-B0CC232AB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3119A-3212-40C4-8708-DD6EC294A6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9B11E-2B5D-4F3C-BDB1-4F46E8469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6CA95-88A2-4023-B200-387B27A8F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347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8220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1018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117567"/>
      </p:ext>
    </p:extLst>
  </p:cSld>
  <p:clrMapOvr>
    <a:masterClrMapping/>
  </p:clrMapOvr>
  <p:transition spd="slow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30255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1300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302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2469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35988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85762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2281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631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863899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9.xml"/><Relationship Id="rId21" Type="http://schemas.openxmlformats.org/officeDocument/2006/relationships/slideLayout" Target="../slideLayouts/slideLayout87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6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863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543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23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85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636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13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F163BE-2FC4-497B-9D6A-8F384193FA7D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3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8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8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72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A92AD72-E615-4E91-B2C6-7F330CFDB83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95D3EE"/>
              </a:clrFrom>
              <a:clrTo>
                <a:srgbClr val="95D3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0BBD1DD-989D-4605-B66A-71D45A823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865" y="554329"/>
            <a:ext cx="1969879" cy="16809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8569C76-2957-439C-AD87-B77848E96E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395" y="3169383"/>
            <a:ext cx="1035064" cy="177850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220E3C4-4ED3-4D95-B99E-BB1DD1D2BF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70" y="4584190"/>
            <a:ext cx="3033509" cy="165506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8805F15-5861-4BFF-9044-407447834E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167" y="3429000"/>
            <a:ext cx="2083094" cy="25549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073296-077A-4C52-9883-AC1E51D43C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6175" y="1356325"/>
            <a:ext cx="3426249" cy="7925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7EC443-2028-418A-9A84-3AE85B32D6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8083" y="2346866"/>
            <a:ext cx="7315834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54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9551463-69CE-462E-912A-CDB24902E70B}"/>
              </a:ext>
            </a:extLst>
          </p:cNvPr>
          <p:cNvGrpSpPr/>
          <p:nvPr/>
        </p:nvGrpSpPr>
        <p:grpSpPr>
          <a:xfrm>
            <a:off x="5955727" y="2301875"/>
            <a:ext cx="4731323" cy="1898650"/>
            <a:chOff x="6717727" y="2616200"/>
            <a:chExt cx="4514850" cy="162560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FD5F9C3-F977-4E0E-A849-8B3AD1A80EBA}"/>
                </a:ext>
              </a:extLst>
            </p:cNvPr>
            <p:cNvSpPr/>
            <p:nvPr/>
          </p:nvSpPr>
          <p:spPr>
            <a:xfrm>
              <a:off x="6717727" y="2616200"/>
              <a:ext cx="4514850" cy="1625600"/>
            </a:xfrm>
            <a:prstGeom prst="roundRect">
              <a:avLst/>
            </a:prstGeom>
            <a:solidFill>
              <a:srgbClr val="DFF1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endParaRPr>
            </a:p>
          </p:txBody>
        </p:sp>
        <p:sp>
          <p:nvSpPr>
            <p:cNvPr id="14" name="Text Box 20">
              <a:extLst>
                <a:ext uri="{FF2B5EF4-FFF2-40B4-BE49-F238E27FC236}">
                  <a16:creationId xmlns:a16="http://schemas.microsoft.com/office/drawing/2014/main" id="{DCD31523-A2D5-4933-BA79-F88E34B66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8850" y="2778069"/>
              <a:ext cx="3986174" cy="1304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Sau khi cây đặt ngay ngắn, các bạn vun đất vào hố. 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10B7042-756F-4352-81B7-787F84556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525" y="2000249"/>
            <a:ext cx="3080766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7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9551463-69CE-462E-912A-CDB24902E70B}"/>
              </a:ext>
            </a:extLst>
          </p:cNvPr>
          <p:cNvGrpSpPr/>
          <p:nvPr/>
        </p:nvGrpSpPr>
        <p:grpSpPr>
          <a:xfrm>
            <a:off x="5955727" y="2301875"/>
            <a:ext cx="4731323" cy="1898650"/>
            <a:chOff x="6717727" y="2616200"/>
            <a:chExt cx="4514850" cy="162560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FD5F9C3-F977-4E0E-A849-8B3AD1A80EBA}"/>
                </a:ext>
              </a:extLst>
            </p:cNvPr>
            <p:cNvSpPr/>
            <p:nvPr/>
          </p:nvSpPr>
          <p:spPr>
            <a:xfrm>
              <a:off x="6717727" y="2616200"/>
              <a:ext cx="4514850" cy="1625600"/>
            </a:xfrm>
            <a:prstGeom prst="roundRect">
              <a:avLst/>
            </a:prstGeom>
            <a:solidFill>
              <a:srgbClr val="DFF1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endParaRPr>
            </a:p>
          </p:txBody>
        </p:sp>
        <p:sp>
          <p:nvSpPr>
            <p:cNvPr id="14" name="Text Box 20">
              <a:extLst>
                <a:ext uri="{FF2B5EF4-FFF2-40B4-BE49-F238E27FC236}">
                  <a16:creationId xmlns:a16="http://schemas.microsoft.com/office/drawing/2014/main" id="{DCD31523-A2D5-4933-BA79-F88E34B66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3330" y="2867776"/>
              <a:ext cx="4391087" cy="895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 cuối cùng, các bạn lấy nước tưới cây</a:t>
              </a:r>
              <a:r>
                <a:rPr kumimoji="0" lang="en-US" alt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vi-VN" alt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6C330D0-96F8-460F-9788-3390DA95A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287" y="1966912"/>
            <a:ext cx="3028211" cy="291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38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48D76F-C129-4FFA-A57A-64407E71A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035" y="1140666"/>
            <a:ext cx="8815580" cy="110956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A591725-1F50-4575-8CF1-25182CC0D831}"/>
              </a:ext>
            </a:extLst>
          </p:cNvPr>
          <p:cNvGrpSpPr/>
          <p:nvPr/>
        </p:nvGrpSpPr>
        <p:grpSpPr>
          <a:xfrm>
            <a:off x="4221278" y="2676525"/>
            <a:ext cx="4084522" cy="2838450"/>
            <a:chOff x="0" y="2686369"/>
            <a:chExt cx="5455920" cy="4503431"/>
          </a:xfrm>
        </p:grpSpPr>
        <p:pic>
          <p:nvPicPr>
            <p:cNvPr id="6" name="Picture 5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7F17FC6D-2FF8-43E7-948B-55C7AFCBD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73787"/>
              <a:ext cx="5455920" cy="3816013"/>
            </a:xfrm>
            <a:prstGeom prst="rect">
              <a:avLst/>
            </a:prstGeom>
          </p:spPr>
        </p:pic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B5FA08DD-9790-4748-9CBA-B39EFC91E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190" y="2686369"/>
              <a:ext cx="4605537" cy="4160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81354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4392839-AFA1-4CA9-9CF9-3152DFAC6BB5}"/>
              </a:ext>
            </a:extLst>
          </p:cNvPr>
          <p:cNvGrpSpPr/>
          <p:nvPr/>
        </p:nvGrpSpPr>
        <p:grpSpPr>
          <a:xfrm>
            <a:off x="-883703" y="636862"/>
            <a:ext cx="6326086" cy="6326086"/>
            <a:chOff x="5493176" y="224576"/>
            <a:chExt cx="6326086" cy="632608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A8DBA2A-7608-453C-8D5E-BD71F069E91B}"/>
                </a:ext>
              </a:extLst>
            </p:cNvPr>
            <p:cNvGrpSpPr/>
            <p:nvPr/>
          </p:nvGrpSpPr>
          <p:grpSpPr>
            <a:xfrm>
              <a:off x="5493176" y="224576"/>
              <a:ext cx="6326086" cy="6326086"/>
              <a:chOff x="5188376" y="-556888"/>
              <a:chExt cx="6326086" cy="6326086"/>
            </a:xfrm>
          </p:grpSpPr>
          <p:pic>
            <p:nvPicPr>
              <p:cNvPr id="6" name="Picture 5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94F110C8-1666-4C2C-99E8-EB94A44604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8376" y="-556888"/>
                <a:ext cx="6326086" cy="6326086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CFB9DE-32FC-42F1-BA7D-F1FA4FD8C39C}"/>
                  </a:ext>
                </a:extLst>
              </p:cNvPr>
              <p:cNvSpPr txBox="1"/>
              <p:nvPr/>
            </p:nvSpPr>
            <p:spPr>
              <a:xfrm>
                <a:off x="6547970" y="693621"/>
                <a:ext cx="3668094" cy="17081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yêu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endPara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US" sz="35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đủ</a:t>
                </a:r>
                <a:r>
                  <a:rPr kumimoji="0" lang="en-US" sz="35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phần)</a:t>
                </a:r>
                <a:endPara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3199C86C-5404-4B12-9B13-33AA4F034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80279" y="3701474"/>
              <a:ext cx="1362666" cy="1746184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23BD3CD-6BF7-4A48-B241-EC2E177680A2}"/>
              </a:ext>
            </a:extLst>
          </p:cNvPr>
          <p:cNvGrpSpPr/>
          <p:nvPr/>
        </p:nvGrpSpPr>
        <p:grpSpPr>
          <a:xfrm>
            <a:off x="3399243" y="1812472"/>
            <a:ext cx="5520676" cy="5506142"/>
            <a:chOff x="5494074" y="-76580"/>
            <a:chExt cx="6577773" cy="657777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0780B85-C788-4EF0-8B05-09DBCFADBF58}"/>
                </a:ext>
              </a:extLst>
            </p:cNvPr>
            <p:cNvGrpSpPr/>
            <p:nvPr/>
          </p:nvGrpSpPr>
          <p:grpSpPr>
            <a:xfrm>
              <a:off x="5494074" y="-76580"/>
              <a:ext cx="6577773" cy="6577773"/>
              <a:chOff x="5189274" y="-858044"/>
              <a:chExt cx="6577773" cy="6577773"/>
            </a:xfrm>
          </p:grpSpPr>
          <p:pic>
            <p:nvPicPr>
              <p:cNvPr id="11" name="Picture 10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10EFB0D0-8F66-416D-BE54-A69178EA88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9274" y="-858044"/>
                <a:ext cx="6577773" cy="6577773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8DF2D95-C4B0-4A3A-85CC-7B08210E7283}"/>
                  </a:ext>
                </a:extLst>
              </p:cNvPr>
              <p:cNvSpPr txBox="1"/>
              <p:nvPr/>
            </p:nvSpPr>
            <p:spPr>
              <a:xfrm>
                <a:off x="6367421" y="647318"/>
                <a:ext cx="4221478" cy="2040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nội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dung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trả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hay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hay)</a:t>
                </a:r>
              </a:p>
            </p:txBody>
          </p:sp>
        </p:grp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D2857AB3-15A5-466E-9DEB-BE4ACB434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40017" y="3644831"/>
              <a:ext cx="1362666" cy="1746184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3A55AF1-91A8-48B7-B020-99DF1B340F25}"/>
              </a:ext>
            </a:extLst>
          </p:cNvPr>
          <p:cNvGrpSpPr/>
          <p:nvPr/>
        </p:nvGrpSpPr>
        <p:grpSpPr>
          <a:xfrm>
            <a:off x="7714299" y="1434691"/>
            <a:ext cx="4998075" cy="4983949"/>
            <a:chOff x="5494074" y="-76580"/>
            <a:chExt cx="6577773" cy="657777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A806664-EDDE-4BD1-A001-507DEEB46216}"/>
                </a:ext>
              </a:extLst>
            </p:cNvPr>
            <p:cNvGrpSpPr/>
            <p:nvPr/>
          </p:nvGrpSpPr>
          <p:grpSpPr>
            <a:xfrm>
              <a:off x="5494074" y="-76580"/>
              <a:ext cx="6577773" cy="6577773"/>
              <a:chOff x="5189274" y="-858044"/>
              <a:chExt cx="6577773" cy="6577773"/>
            </a:xfrm>
          </p:grpSpPr>
          <p:pic>
            <p:nvPicPr>
              <p:cNvPr id="16" name="Picture 15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D3C59286-7867-4753-965F-B0F80BF193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9274" y="-858044"/>
                <a:ext cx="6577773" cy="6577773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89CDC8E-FE50-423A-83AE-5841DB8C442A}"/>
                  </a:ext>
                </a:extLst>
              </p:cNvPr>
              <p:cNvSpPr txBox="1"/>
              <p:nvPr/>
            </p:nvSpPr>
            <p:spPr>
              <a:xfrm>
                <a:off x="6506717" y="636220"/>
                <a:ext cx="3942887" cy="22544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sáng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endPara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thêm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ý 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mới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p:grp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A829743C-2CFC-405F-A08F-174DEE0F6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40017" y="3644831"/>
              <a:ext cx="1362666" cy="1746184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6A8BC1-FE76-4C8C-B2E6-A36C8209C5F6}"/>
              </a:ext>
            </a:extLst>
          </p:cNvPr>
          <p:cNvGrpSpPr/>
          <p:nvPr/>
        </p:nvGrpSpPr>
        <p:grpSpPr>
          <a:xfrm>
            <a:off x="4620897" y="133592"/>
            <a:ext cx="2602165" cy="1731611"/>
            <a:chOff x="84595" y="2353938"/>
            <a:chExt cx="2340000" cy="1620000"/>
          </a:xfrm>
        </p:grpSpPr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id="{D53A6420-221E-47C9-8821-76D0B9EE9DC8}"/>
                </a:ext>
              </a:extLst>
            </p:cNvPr>
            <p:cNvSpPr/>
            <p:nvPr/>
          </p:nvSpPr>
          <p:spPr>
            <a:xfrm flipH="1">
              <a:off x="84595" y="2353938"/>
              <a:ext cx="2340000" cy="1620000"/>
            </a:xfrm>
            <a:custGeom>
              <a:avLst/>
              <a:gdLst>
                <a:gd name="connsiteX0" fmla="*/ 124488 w 2340000"/>
                <a:gd name="connsiteY0" fmla="*/ 1439645 h 1620000"/>
                <a:gd name="connsiteX1" fmla="*/ 156954 w 2340000"/>
                <a:gd name="connsiteY1" fmla="*/ 1215244 h 1620000"/>
                <a:gd name="connsiteX2" fmla="*/ 784623 w 2340000"/>
                <a:gd name="connsiteY2" fmla="*/ 45201 h 1620000"/>
                <a:gd name="connsiteX3" fmla="*/ 2043317 w 2340000"/>
                <a:gd name="connsiteY3" fmla="*/ 270970 h 1620000"/>
                <a:gd name="connsiteX4" fmla="*/ 1705364 w 2340000"/>
                <a:gd name="connsiteY4" fmla="*/ 1530229 h 1620000"/>
                <a:gd name="connsiteX5" fmla="*/ 449996 w 2340000"/>
                <a:gd name="connsiteY5" fmla="*/ 1448463 h 1620000"/>
                <a:gd name="connsiteX6" fmla="*/ 124488 w 2340000"/>
                <a:gd name="connsiteY6" fmla="*/ 1439645 h 16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0000" h="1620000" fill="none" extrusionOk="0">
                  <a:moveTo>
                    <a:pt x="124488" y="1439645"/>
                  </a:moveTo>
                  <a:cubicBezTo>
                    <a:pt x="145637" y="1371646"/>
                    <a:pt x="149847" y="1282996"/>
                    <a:pt x="156954" y="1215244"/>
                  </a:cubicBezTo>
                  <a:cubicBezTo>
                    <a:pt x="-226941" y="781637"/>
                    <a:pt x="85866" y="349007"/>
                    <a:pt x="784623" y="45201"/>
                  </a:cubicBezTo>
                  <a:cubicBezTo>
                    <a:pt x="1264969" y="-92483"/>
                    <a:pt x="1738883" y="-19681"/>
                    <a:pt x="2043317" y="270970"/>
                  </a:cubicBezTo>
                  <a:cubicBezTo>
                    <a:pt x="2707736" y="653647"/>
                    <a:pt x="2358246" y="1316532"/>
                    <a:pt x="1705364" y="1530229"/>
                  </a:cubicBezTo>
                  <a:cubicBezTo>
                    <a:pt x="1324606" y="1676424"/>
                    <a:pt x="833504" y="1601832"/>
                    <a:pt x="449996" y="1448463"/>
                  </a:cubicBezTo>
                  <a:cubicBezTo>
                    <a:pt x="353875" y="1459143"/>
                    <a:pt x="241875" y="1426900"/>
                    <a:pt x="124488" y="1439645"/>
                  </a:cubicBezTo>
                  <a:close/>
                </a:path>
                <a:path w="2340000" h="1620000" stroke="0" extrusionOk="0">
                  <a:moveTo>
                    <a:pt x="124488" y="1439645"/>
                  </a:moveTo>
                  <a:cubicBezTo>
                    <a:pt x="132189" y="1368287"/>
                    <a:pt x="157360" y="1282043"/>
                    <a:pt x="156954" y="1215244"/>
                  </a:cubicBezTo>
                  <a:cubicBezTo>
                    <a:pt x="-339270" y="754081"/>
                    <a:pt x="49086" y="60973"/>
                    <a:pt x="784623" y="45201"/>
                  </a:cubicBezTo>
                  <a:cubicBezTo>
                    <a:pt x="1194754" y="-77347"/>
                    <a:pt x="1713880" y="46353"/>
                    <a:pt x="2043317" y="270970"/>
                  </a:cubicBezTo>
                  <a:cubicBezTo>
                    <a:pt x="2523151" y="738672"/>
                    <a:pt x="2443872" y="1310179"/>
                    <a:pt x="1705364" y="1530229"/>
                  </a:cubicBezTo>
                  <a:cubicBezTo>
                    <a:pt x="1377679" y="1618509"/>
                    <a:pt x="828125" y="1711397"/>
                    <a:pt x="449996" y="1448463"/>
                  </a:cubicBezTo>
                  <a:cubicBezTo>
                    <a:pt x="318684" y="1436831"/>
                    <a:pt x="227152" y="1457721"/>
                    <a:pt x="124488" y="1439645"/>
                  </a:cubicBezTo>
                  <a:close/>
                </a:path>
              </a:pathLst>
            </a:custGeom>
            <a:solidFill>
              <a:srgbClr val="FFDDFF"/>
            </a:solidFill>
            <a:ln w="12700">
              <a:solidFill>
                <a:srgbClr val="CC00CC"/>
              </a:solidFill>
              <a:extLst>
                <a:ext uri="{C807C97D-BFC1-408E-A445-0C87EB9F89A2}">
                  <ask:lineSketchStyleProps xmlns:ask="http://schemas.microsoft.com/office/drawing/2018/sketchyshapes" sd="2719067709">
                    <a:prstGeom prst="wedgeEllipseCallout">
                      <a:avLst>
                        <a:gd name="adj1" fmla="val -44680"/>
                        <a:gd name="adj2" fmla="val 3886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77A3872-AB4B-4ACB-9000-D5E57CF41228}"/>
                </a:ext>
              </a:extLst>
            </p:cNvPr>
            <p:cNvSpPr txBox="1"/>
            <p:nvPr/>
          </p:nvSpPr>
          <p:spPr>
            <a:xfrm>
              <a:off x="154825" y="2775657"/>
              <a:ext cx="2116815" cy="8350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Trao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3EF3B9A-0F16-4AB2-9B85-8FD8A8BBEAEA}"/>
              </a:ext>
            </a:extLst>
          </p:cNvPr>
          <p:cNvGrpSpPr/>
          <p:nvPr/>
        </p:nvGrpSpPr>
        <p:grpSpPr>
          <a:xfrm>
            <a:off x="7154978" y="0"/>
            <a:ext cx="2340000" cy="1931485"/>
            <a:chOff x="0" y="2686369"/>
            <a:chExt cx="5455920" cy="4503431"/>
          </a:xfrm>
        </p:grpSpPr>
        <p:pic>
          <p:nvPicPr>
            <p:cNvPr id="22" name="Picture 21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3812DA66-4725-494D-9237-3952A03A0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73787"/>
              <a:ext cx="5455920" cy="3816013"/>
            </a:xfrm>
            <a:prstGeom prst="rect">
              <a:avLst/>
            </a:prstGeom>
          </p:spPr>
        </p:pic>
        <p:pic>
          <p:nvPicPr>
            <p:cNvPr id="23" name="Picture 22" descr="Icon&#10;&#10;Description automatically generated">
              <a:extLst>
                <a:ext uri="{FF2B5EF4-FFF2-40B4-BE49-F238E27FC236}">
                  <a16:creationId xmlns:a16="http://schemas.microsoft.com/office/drawing/2014/main" id="{8D4390CC-2C3D-438F-A6D3-0B1C7C733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190" y="2686369"/>
              <a:ext cx="4605537" cy="4160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4405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23AFBCC7-4301-4523-92DA-9298528B05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A9DAF0"/>
              </a:clrFrom>
              <a:clrTo>
                <a:srgbClr val="A9DA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AC86DD1-0757-4D64-8037-47B5BD86A5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2367171"/>
            <a:ext cx="3413760" cy="46630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CCA25A8-BDAF-48DA-B827-2EA6D38C7F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1140" y="2221540"/>
            <a:ext cx="7340220" cy="16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67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ixlr-bg-result (8)">
            <a:extLst>
              <a:ext uri="{FF2B5EF4-FFF2-40B4-BE49-F238E27FC236}">
                <a16:creationId xmlns:a16="http://schemas.microsoft.com/office/drawing/2014/main" id="{57EABE8D-DE48-44B0-AB6A-95D316888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8045" y="3408680"/>
            <a:ext cx="1847850" cy="3444875"/>
          </a:xfrm>
          <a:prstGeom prst="rect">
            <a:avLst/>
          </a:prstGeom>
        </p:spPr>
      </p:pic>
      <p:pic>
        <p:nvPicPr>
          <p:cNvPr id="7" name="Content Placeholder 12" descr="Picture9">
            <a:extLst>
              <a:ext uri="{FF2B5EF4-FFF2-40B4-BE49-F238E27FC236}">
                <a16:creationId xmlns:a16="http://schemas.microsoft.com/office/drawing/2014/main" id="{77D7CE29-82E4-4222-B802-A642EFCF7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34818" y="2873597"/>
            <a:ext cx="2379980" cy="398440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8335AC3-938F-4D7A-9A98-33FECAE30CC3}"/>
              </a:ext>
            </a:extLst>
          </p:cNvPr>
          <p:cNvGrpSpPr/>
          <p:nvPr/>
        </p:nvGrpSpPr>
        <p:grpSpPr>
          <a:xfrm>
            <a:off x="7298690" y="483235"/>
            <a:ext cx="4229735" cy="2678430"/>
            <a:chOff x="9759" y="923"/>
            <a:chExt cx="6661" cy="4218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E516ACBB-B93D-4D6A-A73D-98991C250537}"/>
                </a:ext>
              </a:extLst>
            </p:cNvPr>
            <p:cNvSpPr/>
            <p:nvPr/>
          </p:nvSpPr>
          <p:spPr>
            <a:xfrm>
              <a:off x="9759" y="923"/>
              <a:ext cx="6661" cy="4218"/>
            </a:xfrm>
            <a:prstGeom prst="cloud">
              <a:avLst/>
            </a:prstGeom>
            <a:solidFill>
              <a:srgbClr val="FBF7E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anchor="ctr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" name="Text Box 21">
              <a:extLst>
                <a:ext uri="{FF2B5EF4-FFF2-40B4-BE49-F238E27FC236}">
                  <a16:creationId xmlns:a16="http://schemas.microsoft.com/office/drawing/2014/main" id="{3A8A2787-8E66-4C40-A09E-93EE82A409D3}"/>
                </a:ext>
              </a:extLst>
            </p:cNvPr>
            <p:cNvSpPr txBox="1"/>
            <p:nvPr/>
          </p:nvSpPr>
          <p:spPr>
            <a:xfrm>
              <a:off x="10294" y="2151"/>
              <a:ext cx="5561" cy="1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  <a:sym typeface="+mn-ea"/>
                </a:rPr>
                <a:t>Cây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  <a:sym typeface="+mn-ea"/>
                </a:rPr>
                <a:t>xanh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  <a:sym typeface="+mn-ea"/>
                </a:rPr>
                <a:t>mang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  <a:sym typeface="+mn-ea"/>
                </a:rPr>
                <a:t>lại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  <a:sym typeface="+mn-ea"/>
                </a:rPr>
                <a:t>lợi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  <a:sym typeface="+mn-ea"/>
                </a:rPr>
                <a:t>ích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  <a:sym typeface="+mn-ea"/>
                </a:rPr>
                <a:t>gì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  <a:sym typeface="+mn-ea"/>
                </a:rPr>
                <a:t>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32B8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BD1D0D-0CB4-4972-A403-22E02BCE2782}"/>
              </a:ext>
            </a:extLst>
          </p:cNvPr>
          <p:cNvGrpSpPr/>
          <p:nvPr/>
        </p:nvGrpSpPr>
        <p:grpSpPr>
          <a:xfrm>
            <a:off x="342675" y="495645"/>
            <a:ext cx="6936965" cy="2281555"/>
            <a:chOff x="1050" y="1116"/>
            <a:chExt cx="10215" cy="3593"/>
          </a:xfrm>
        </p:grpSpPr>
        <p:sp>
          <p:nvSpPr>
            <p:cNvPr id="12" name="Rounded Rectangular Callout 18">
              <a:extLst>
                <a:ext uri="{FF2B5EF4-FFF2-40B4-BE49-F238E27FC236}">
                  <a16:creationId xmlns:a16="http://schemas.microsoft.com/office/drawing/2014/main" id="{E7B35E78-E2F5-4FCB-9352-773EA4254DF5}"/>
                </a:ext>
              </a:extLst>
            </p:cNvPr>
            <p:cNvSpPr/>
            <p:nvPr/>
          </p:nvSpPr>
          <p:spPr>
            <a:xfrm>
              <a:off x="1050" y="1116"/>
              <a:ext cx="10095" cy="3593"/>
            </a:xfrm>
            <a:prstGeom prst="wedgeRoundRectCallout">
              <a:avLst>
                <a:gd name="adj1" fmla="val -38509"/>
                <a:gd name="adj2" fmla="val 69926"/>
                <a:gd name="adj3" fmla="val 16667"/>
              </a:avLst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anchor="ctr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3" name="Text Box 23">
              <a:extLst>
                <a:ext uri="{FF2B5EF4-FFF2-40B4-BE49-F238E27FC236}">
                  <a16:creationId xmlns:a16="http://schemas.microsoft.com/office/drawing/2014/main" id="{9D76E35E-89E6-4F11-A0A6-7F31244F2EC7}"/>
                </a:ext>
              </a:extLst>
            </p:cNvPr>
            <p:cNvSpPr txBox="1"/>
            <p:nvPr/>
          </p:nvSpPr>
          <p:spPr>
            <a:xfrm>
              <a:off x="1125" y="1344"/>
              <a:ext cx="10140" cy="3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000" b="0" i="0" dirty="0">
                  <a:solidFill>
                    <a:srgbClr val="202124"/>
                  </a:solidFill>
                  <a:effectLst/>
                  <a:latin typeface="+mj-lt"/>
                </a:rPr>
                <a:t>Cây xanh có tác dụng ngăn chặn quá trình bốc hơi nước, giữ độ ẩm đất, không khí, kiểm soát gió và lưu thông gió</a:t>
              </a:r>
              <a:r>
                <a:rPr lang="en-US" sz="3000" b="0" i="0" dirty="0">
                  <a:solidFill>
                    <a:srgbClr val="202124"/>
                  </a:solidFill>
                  <a:effectLst/>
                  <a:latin typeface="+mj-lt"/>
                </a:rPr>
                <a:t>,….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11749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ixlr-bg-result (8)">
            <a:extLst>
              <a:ext uri="{FF2B5EF4-FFF2-40B4-BE49-F238E27FC236}">
                <a16:creationId xmlns:a16="http://schemas.microsoft.com/office/drawing/2014/main" id="{57EABE8D-DE48-44B0-AB6A-95D316888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8045" y="3408680"/>
            <a:ext cx="1847850" cy="3444875"/>
          </a:xfrm>
          <a:prstGeom prst="rect">
            <a:avLst/>
          </a:prstGeom>
        </p:spPr>
      </p:pic>
      <p:pic>
        <p:nvPicPr>
          <p:cNvPr id="7" name="Content Placeholder 12" descr="Picture9">
            <a:extLst>
              <a:ext uri="{FF2B5EF4-FFF2-40B4-BE49-F238E27FC236}">
                <a16:creationId xmlns:a16="http://schemas.microsoft.com/office/drawing/2014/main" id="{77D7CE29-82E4-4222-B802-A642EFCF7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33755" y="2615040"/>
            <a:ext cx="2379980" cy="398440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8335AC3-938F-4D7A-9A98-33FECAE30CC3}"/>
              </a:ext>
            </a:extLst>
          </p:cNvPr>
          <p:cNvGrpSpPr/>
          <p:nvPr/>
        </p:nvGrpSpPr>
        <p:grpSpPr>
          <a:xfrm>
            <a:off x="6610350" y="455295"/>
            <a:ext cx="5429250" cy="3297555"/>
            <a:chOff x="8675" y="879"/>
            <a:chExt cx="8550" cy="5193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E516ACBB-B93D-4D6A-A73D-98991C250537}"/>
                </a:ext>
              </a:extLst>
            </p:cNvPr>
            <p:cNvSpPr/>
            <p:nvPr/>
          </p:nvSpPr>
          <p:spPr>
            <a:xfrm>
              <a:off x="8675" y="879"/>
              <a:ext cx="8550" cy="5193"/>
            </a:xfrm>
            <a:prstGeom prst="cloud">
              <a:avLst/>
            </a:prstGeom>
            <a:solidFill>
              <a:srgbClr val="FBF7E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anchor="ctr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" name="Text Box 21">
              <a:extLst>
                <a:ext uri="{FF2B5EF4-FFF2-40B4-BE49-F238E27FC236}">
                  <a16:creationId xmlns:a16="http://schemas.microsoft.com/office/drawing/2014/main" id="{3A8A2787-8E66-4C40-A09E-93EE82A409D3}"/>
                </a:ext>
              </a:extLst>
            </p:cNvPr>
            <p:cNvSpPr txBox="1"/>
            <p:nvPr/>
          </p:nvSpPr>
          <p:spPr>
            <a:xfrm>
              <a:off x="9814" y="2466"/>
              <a:ext cx="6376" cy="1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+mj-lt"/>
                  <a:ea typeface="SimSun" panose="02010600030101010101" pitchFamily="2" charset="-122"/>
                  <a:cs typeface="+mn-cs"/>
                  <a:sym typeface="+mn-ea"/>
                </a:rPr>
                <a:t>Hoạt động tr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+mj-lt"/>
                  <a:ea typeface="SimSun" panose="02010600030101010101" pitchFamily="2" charset="-122"/>
                  <a:cs typeface="+mn-cs"/>
                  <a:sym typeface="+mn-ea"/>
                </a:rPr>
                <a:t>ồ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+mj-lt"/>
                  <a:ea typeface="SimSun" panose="02010600030101010101" pitchFamily="2" charset="-122"/>
                  <a:cs typeface="+mn-cs"/>
                  <a:sym typeface="+mn-ea"/>
                </a:rPr>
                <a:t>ng cây có ý nghĩa như thế nào?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32B8"/>
                </a:solidFill>
                <a:effectLst/>
                <a:uLnTx/>
                <a:uFillTx/>
                <a:latin typeface="+mj-lt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BD1D0D-0CB4-4972-A403-22E02BCE2782}"/>
              </a:ext>
            </a:extLst>
          </p:cNvPr>
          <p:cNvGrpSpPr/>
          <p:nvPr/>
        </p:nvGrpSpPr>
        <p:grpSpPr>
          <a:xfrm>
            <a:off x="1012825" y="708660"/>
            <a:ext cx="5597525" cy="2545715"/>
            <a:chOff x="1595" y="1116"/>
            <a:chExt cx="8815" cy="4009"/>
          </a:xfrm>
        </p:grpSpPr>
        <p:sp>
          <p:nvSpPr>
            <p:cNvPr id="12" name="Rounded Rectangular Callout 18">
              <a:extLst>
                <a:ext uri="{FF2B5EF4-FFF2-40B4-BE49-F238E27FC236}">
                  <a16:creationId xmlns:a16="http://schemas.microsoft.com/office/drawing/2014/main" id="{E7B35E78-E2F5-4FCB-9352-773EA4254DF5}"/>
                </a:ext>
              </a:extLst>
            </p:cNvPr>
            <p:cNvSpPr/>
            <p:nvPr/>
          </p:nvSpPr>
          <p:spPr>
            <a:xfrm>
              <a:off x="1595" y="1116"/>
              <a:ext cx="8815" cy="4009"/>
            </a:xfrm>
            <a:prstGeom prst="wedgeRoundRectCallout">
              <a:avLst>
                <a:gd name="adj1" fmla="val -38509"/>
                <a:gd name="adj2" fmla="val 69926"/>
                <a:gd name="adj3" fmla="val 16667"/>
              </a:avLst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anchor="ctr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3" name="Text Box 23">
              <a:extLst>
                <a:ext uri="{FF2B5EF4-FFF2-40B4-BE49-F238E27FC236}">
                  <a16:creationId xmlns:a16="http://schemas.microsoft.com/office/drawing/2014/main" id="{9D76E35E-89E6-4F11-A0A6-7F31244F2EC7}"/>
                </a:ext>
              </a:extLst>
            </p:cNvPr>
            <p:cNvSpPr txBox="1"/>
            <p:nvPr/>
          </p:nvSpPr>
          <p:spPr>
            <a:xfrm>
              <a:off x="1725" y="1464"/>
              <a:ext cx="8580" cy="3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Việc trồng cây xanh góp phần bảo vệ môi trường, bảo vệ tài nguyên rừng mà còn giúp cho đất nước có một không gian xanh.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9936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圆角 28">
            <a:extLst>
              <a:ext uri="{FF2B5EF4-FFF2-40B4-BE49-F238E27FC236}">
                <a16:creationId xmlns:a16="http://schemas.microsoft.com/office/drawing/2014/main" id="{3364F248-F932-4496-8A3F-3D207E603331}"/>
              </a:ext>
            </a:extLst>
          </p:cNvPr>
          <p:cNvSpPr/>
          <p:nvPr/>
        </p:nvSpPr>
        <p:spPr>
          <a:xfrm>
            <a:off x="1302180" y="1879951"/>
            <a:ext cx="936796" cy="936796"/>
          </a:xfrm>
          <a:prstGeom prst="roundRect">
            <a:avLst>
              <a:gd name="adj" fmla="val 38426"/>
            </a:avLst>
          </a:prstGeom>
          <a:solidFill>
            <a:srgbClr val="00B0F0"/>
          </a:solidFill>
          <a:ln>
            <a:noFill/>
          </a:ln>
          <a:effectLst>
            <a:outerShdw blurRad="254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80号-萌趣小鱼体" panose="00000500000000000000" pitchFamily="2" charset="-122"/>
                <a:ea typeface="字魂80号-萌趣小鱼体" panose="00000500000000000000" pitchFamily="2" charset="-122"/>
                <a:cs typeface="+mn-cs"/>
              </a:rPr>
              <a:t>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字魂80号-萌趣小鱼体" panose="00000500000000000000" pitchFamily="2" charset="-122"/>
              <a:ea typeface="字魂80号-萌趣小鱼体" panose="00000500000000000000" pitchFamily="2" charset="-122"/>
              <a:cs typeface="+mn-cs"/>
            </a:endParaRPr>
          </a:p>
        </p:txBody>
      </p:sp>
      <p:sp>
        <p:nvSpPr>
          <p:cNvPr id="26" name="矩形: 圆角 29">
            <a:extLst>
              <a:ext uri="{FF2B5EF4-FFF2-40B4-BE49-F238E27FC236}">
                <a16:creationId xmlns:a16="http://schemas.microsoft.com/office/drawing/2014/main" id="{0CF00119-919F-4BC3-A2F0-AAE596DAB771}"/>
              </a:ext>
            </a:extLst>
          </p:cNvPr>
          <p:cNvSpPr/>
          <p:nvPr/>
        </p:nvSpPr>
        <p:spPr>
          <a:xfrm>
            <a:off x="1237487" y="3833812"/>
            <a:ext cx="949041" cy="891416"/>
          </a:xfrm>
          <a:prstGeom prst="roundRect">
            <a:avLst>
              <a:gd name="adj" fmla="val 38426"/>
            </a:avLst>
          </a:prstGeom>
          <a:solidFill>
            <a:srgbClr val="FAC10E"/>
          </a:solidFill>
          <a:ln>
            <a:noFill/>
          </a:ln>
          <a:effectLst>
            <a:outerShdw blurRad="254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80号-萌趣小鱼体" panose="00000500000000000000" pitchFamily="2" charset="-122"/>
                <a:ea typeface="字魂80号-萌趣小鱼体" panose="00000500000000000000" pitchFamily="2" charset="-122"/>
                <a:cs typeface="+mn-cs"/>
              </a:rPr>
              <a:t>2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字魂80号-萌趣小鱼体" panose="00000500000000000000" pitchFamily="2" charset="-122"/>
              <a:ea typeface="字魂80号-萌趣小鱼体" panose="00000500000000000000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4C57102-E524-4078-847B-3093F720BE0D}"/>
              </a:ext>
            </a:extLst>
          </p:cNvPr>
          <p:cNvSpPr txBox="1"/>
          <p:nvPr/>
        </p:nvSpPr>
        <p:spPr>
          <a:xfrm>
            <a:off x="2264225" y="1756699"/>
            <a:ext cx="85131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 được đoạn văn kể về hoạt động (trồng cây) mà bản thân được chứng kiến (qua quan sát tranh)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1882421-30AB-4E33-8B15-7B49A2A5ECA0}"/>
              </a:ext>
            </a:extLst>
          </p:cNvPr>
          <p:cNvSpPr txBox="1"/>
          <p:nvPr/>
        </p:nvSpPr>
        <p:spPr>
          <a:xfrm>
            <a:off x="2186528" y="3666463"/>
            <a:ext cx="88036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sẻ với người thân về ý nghĩa của hoạt động trồng cây. Biết cảm nhận và yêu quý vẻ đẹp của thiên nhiên.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435EA64-AE15-420C-A399-79781356637F}"/>
              </a:ext>
            </a:extLst>
          </p:cNvPr>
          <p:cNvSpPr/>
          <p:nvPr/>
        </p:nvSpPr>
        <p:spPr>
          <a:xfrm>
            <a:off x="824139" y="822960"/>
            <a:ext cx="10543722" cy="5262880"/>
          </a:xfrm>
          <a:prstGeom prst="rect">
            <a:avLst/>
          </a:prstGeom>
          <a:noFill/>
          <a:ln w="762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/>
              <a:ea typeface="字魂35号-经典雅黑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5437765-17E4-4F0A-8140-9646A74CEE08}"/>
              </a:ext>
            </a:extLst>
          </p:cNvPr>
          <p:cNvSpPr/>
          <p:nvPr/>
        </p:nvSpPr>
        <p:spPr>
          <a:xfrm>
            <a:off x="2238976" y="241300"/>
            <a:ext cx="7714048" cy="1134457"/>
          </a:xfrm>
          <a:prstGeom prst="roundRect">
            <a:avLst/>
          </a:prstGeom>
          <a:solidFill>
            <a:srgbClr val="DF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/>
              <a:ea typeface="字魂35号-经典雅黑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0E09F8A-38DF-4E06-9880-C02E865D3E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5" r="66534" b="93093"/>
          <a:stretch/>
        </p:blipFill>
        <p:spPr>
          <a:xfrm>
            <a:off x="2264225" y="397691"/>
            <a:ext cx="1000828" cy="833120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46B849DC-C41D-4307-8C27-97E609FA7374}"/>
              </a:ext>
            </a:extLst>
          </p:cNvPr>
          <p:cNvSpPr/>
          <p:nvPr/>
        </p:nvSpPr>
        <p:spPr>
          <a:xfrm>
            <a:off x="9911080" y="4564380"/>
            <a:ext cx="2280920" cy="228092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/>
              <a:ea typeface="字魂35号-经典雅黑"/>
              <a:cs typeface="+mn-ea"/>
              <a:sym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A7372B-38BF-4833-8B7C-6B9E91748B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4499" y="316953"/>
            <a:ext cx="6230652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51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A92AD72-E615-4E91-B2C6-7F330CFDB83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95D3EE"/>
              </a:clrFrom>
              <a:clrTo>
                <a:srgbClr val="95D3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3C72BE"/>
          </a:solidFill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0BBD1DD-989D-4605-B66A-71D45A823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865" y="554329"/>
            <a:ext cx="1969879" cy="16809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8569C76-2957-439C-AD87-B77848E96E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395" y="3169383"/>
            <a:ext cx="1035064" cy="177850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220E3C4-4ED3-4D95-B99E-BB1DD1D2BF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70" y="4584190"/>
            <a:ext cx="3033509" cy="165506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8805F15-5861-4BFF-9044-407447834E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167" y="3429000"/>
            <a:ext cx="2083094" cy="25549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436AA7-9449-412A-8D01-3C03E38998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4839" y="2405950"/>
            <a:ext cx="9181372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49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圆角 28">
            <a:extLst>
              <a:ext uri="{FF2B5EF4-FFF2-40B4-BE49-F238E27FC236}">
                <a16:creationId xmlns:a16="http://schemas.microsoft.com/office/drawing/2014/main" id="{3364F248-F932-4496-8A3F-3D207E603331}"/>
              </a:ext>
            </a:extLst>
          </p:cNvPr>
          <p:cNvSpPr/>
          <p:nvPr/>
        </p:nvSpPr>
        <p:spPr>
          <a:xfrm>
            <a:off x="1302180" y="1879951"/>
            <a:ext cx="936796" cy="936796"/>
          </a:xfrm>
          <a:prstGeom prst="roundRect">
            <a:avLst>
              <a:gd name="adj" fmla="val 38426"/>
            </a:avLst>
          </a:prstGeom>
          <a:solidFill>
            <a:srgbClr val="00B0F0"/>
          </a:solidFill>
          <a:ln>
            <a:noFill/>
          </a:ln>
          <a:effectLst>
            <a:outerShdw blurRad="254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80号-萌趣小鱼体" panose="00000500000000000000" pitchFamily="2" charset="-122"/>
                <a:ea typeface="字魂80号-萌趣小鱼体" panose="00000500000000000000" pitchFamily="2" charset="-122"/>
                <a:cs typeface="+mn-cs"/>
              </a:rPr>
              <a:t>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字魂80号-萌趣小鱼体" panose="00000500000000000000" pitchFamily="2" charset="-122"/>
              <a:ea typeface="字魂80号-萌趣小鱼体" panose="00000500000000000000" pitchFamily="2" charset="-122"/>
              <a:cs typeface="+mn-cs"/>
            </a:endParaRPr>
          </a:p>
        </p:txBody>
      </p:sp>
      <p:sp>
        <p:nvSpPr>
          <p:cNvPr id="26" name="矩形: 圆角 29">
            <a:extLst>
              <a:ext uri="{FF2B5EF4-FFF2-40B4-BE49-F238E27FC236}">
                <a16:creationId xmlns:a16="http://schemas.microsoft.com/office/drawing/2014/main" id="{0CF00119-919F-4BC3-A2F0-AAE596DAB771}"/>
              </a:ext>
            </a:extLst>
          </p:cNvPr>
          <p:cNvSpPr/>
          <p:nvPr/>
        </p:nvSpPr>
        <p:spPr>
          <a:xfrm>
            <a:off x="1237487" y="3833812"/>
            <a:ext cx="949041" cy="891416"/>
          </a:xfrm>
          <a:prstGeom prst="roundRect">
            <a:avLst>
              <a:gd name="adj" fmla="val 38426"/>
            </a:avLst>
          </a:prstGeom>
          <a:solidFill>
            <a:srgbClr val="FAC10E"/>
          </a:solidFill>
          <a:ln>
            <a:noFill/>
          </a:ln>
          <a:effectLst>
            <a:outerShdw blurRad="254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80号-萌趣小鱼体" panose="00000500000000000000" pitchFamily="2" charset="-122"/>
                <a:ea typeface="字魂80号-萌趣小鱼体" panose="00000500000000000000" pitchFamily="2" charset="-122"/>
                <a:cs typeface="+mn-cs"/>
              </a:rPr>
              <a:t>2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字魂80号-萌趣小鱼体" panose="00000500000000000000" pitchFamily="2" charset="-122"/>
              <a:ea typeface="字魂80号-萌趣小鱼体" panose="00000500000000000000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4C57102-E524-4078-847B-3093F720BE0D}"/>
              </a:ext>
            </a:extLst>
          </p:cNvPr>
          <p:cNvSpPr txBox="1"/>
          <p:nvPr/>
        </p:nvSpPr>
        <p:spPr>
          <a:xfrm>
            <a:off x="2264225" y="1756699"/>
            <a:ext cx="85131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457200" algn="just"/>
            <a:r>
              <a:rPr lang="vi-VN" sz="32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 được đoạn văn kể về hoạt động (trồng cây) mà bản thân được chứng kiến (qua quan sát tranh)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1882421-30AB-4E33-8B15-7B49A2A5ECA0}"/>
              </a:ext>
            </a:extLst>
          </p:cNvPr>
          <p:cNvSpPr txBox="1"/>
          <p:nvPr/>
        </p:nvSpPr>
        <p:spPr>
          <a:xfrm>
            <a:off x="2186528" y="3666463"/>
            <a:ext cx="88036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457200" algn="just"/>
            <a:r>
              <a:rPr lang="vi-VN" sz="3200" b="1" dirty="0">
                <a:solidFill>
                  <a:srgbClr val="FF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sẻ với người thân về ý nghĩa của hoạt động trồng cây. Biết cảm nhận và yêu quý vẻ đẹp của thiên nhiên.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435EA64-AE15-420C-A399-79781356637F}"/>
              </a:ext>
            </a:extLst>
          </p:cNvPr>
          <p:cNvSpPr/>
          <p:nvPr/>
        </p:nvSpPr>
        <p:spPr>
          <a:xfrm>
            <a:off x="824139" y="822960"/>
            <a:ext cx="10543722" cy="5262880"/>
          </a:xfrm>
          <a:prstGeom prst="rect">
            <a:avLst/>
          </a:prstGeom>
          <a:noFill/>
          <a:ln w="762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/>
              <a:ea typeface="字魂35号-经典雅黑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5437765-17E4-4F0A-8140-9646A74CEE08}"/>
              </a:ext>
            </a:extLst>
          </p:cNvPr>
          <p:cNvSpPr/>
          <p:nvPr/>
        </p:nvSpPr>
        <p:spPr>
          <a:xfrm>
            <a:off x="2238976" y="241300"/>
            <a:ext cx="7714048" cy="1134457"/>
          </a:xfrm>
          <a:prstGeom prst="roundRect">
            <a:avLst/>
          </a:prstGeom>
          <a:solidFill>
            <a:srgbClr val="DF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/>
              <a:ea typeface="字魂35号-经典雅黑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0E09F8A-38DF-4E06-9880-C02E865D3E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5" r="66534" b="93093"/>
          <a:stretch/>
        </p:blipFill>
        <p:spPr>
          <a:xfrm>
            <a:off x="2264225" y="397691"/>
            <a:ext cx="1000828" cy="833120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46B849DC-C41D-4307-8C27-97E609FA7374}"/>
              </a:ext>
            </a:extLst>
          </p:cNvPr>
          <p:cNvSpPr/>
          <p:nvPr/>
        </p:nvSpPr>
        <p:spPr>
          <a:xfrm>
            <a:off x="9911080" y="4564380"/>
            <a:ext cx="2280920" cy="228092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/>
              <a:ea typeface="字魂35号-经典雅黑"/>
              <a:cs typeface="+mn-ea"/>
              <a:sym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A7372B-38BF-4833-8B7C-6B9E91748B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4499" y="316953"/>
            <a:ext cx="6230652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28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D4727AE0-E047-474C-8C51-CDEF3FBF9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CE3D2D9-0FF8-4FD0-8B83-9A3A06CC43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040" y="1956458"/>
            <a:ext cx="3969213" cy="50234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DCD0F3-F115-4F0E-A829-CD24B0B214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4062" y="2180392"/>
            <a:ext cx="9175275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57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loud 12">
            <a:extLst>
              <a:ext uri="{FF2B5EF4-FFF2-40B4-BE49-F238E27FC236}">
                <a16:creationId xmlns:a16="http://schemas.microsoft.com/office/drawing/2014/main" id="{836C7D8E-F77F-4DF8-808E-DA9CE2B83747}"/>
              </a:ext>
            </a:extLst>
          </p:cNvPr>
          <p:cNvSpPr/>
          <p:nvPr/>
        </p:nvSpPr>
        <p:spPr>
          <a:xfrm>
            <a:off x="1347748" y="358869"/>
            <a:ext cx="5797633" cy="3106134"/>
          </a:xfrm>
          <a:prstGeom prst="cloud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D5799A59-7770-4ACD-B8A9-E9302AC6F290}"/>
              </a:ext>
            </a:extLst>
          </p:cNvPr>
          <p:cNvSpPr/>
          <p:nvPr/>
        </p:nvSpPr>
        <p:spPr>
          <a:xfrm>
            <a:off x="4824530" y="3481847"/>
            <a:ext cx="5233870" cy="3027810"/>
          </a:xfrm>
          <a:prstGeom prst="cloud">
            <a:avLst/>
          </a:prstGeom>
          <a:solidFill>
            <a:srgbClr val="DF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B2E50176-57CB-4F86-A7F1-DDEF2272A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5280" y="1389531"/>
            <a:ext cx="57701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1pPr>
            <a:lvl2pPr marL="742950" indent="-28575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2pPr>
            <a:lvl3pPr marL="11430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3pPr>
            <a:lvl4pPr marL="16002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4pPr>
            <a:lvl5pPr marL="20574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9pPr>
          </a:lstStyle>
          <a:p>
            <a:pPr lvl="0" algn="ctr"/>
            <a:r>
              <a:rPr lang="vi-VN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về hoạt động ngoài trời mà em được tham gia.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48D2FE01-1379-4864-A017-9D5974C5A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0613" y="4407080"/>
            <a:ext cx="46417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1pPr>
            <a:lvl2pPr marL="742950" indent="-28575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2pPr>
            <a:lvl3pPr marL="11430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3pPr>
            <a:lvl4pPr marL="16002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4pPr>
            <a:lvl5pPr marL="20574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9pPr>
          </a:lstStyle>
          <a:p>
            <a:pPr lvl="0" algn="ctr">
              <a:defRPr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Em có cảm nghĩ gì khi tham gia hoạt động đó?</a:t>
            </a:r>
            <a:endParaRPr kumimoji="0" lang="vi-V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字魂35号-经典雅黑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3280F86-75E4-459B-A23F-1CF1AF5DA974}"/>
              </a:ext>
            </a:extLst>
          </p:cNvPr>
          <p:cNvGrpSpPr/>
          <p:nvPr/>
        </p:nvGrpSpPr>
        <p:grpSpPr>
          <a:xfrm>
            <a:off x="-117522" y="2278910"/>
            <a:ext cx="2899633" cy="4653895"/>
            <a:chOff x="3528816" y="1219200"/>
            <a:chExt cx="3240675" cy="5201266"/>
          </a:xfrm>
        </p:grpSpPr>
        <p:pic>
          <p:nvPicPr>
            <p:cNvPr id="18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03DCF7BC-957C-4A6E-924D-C9314F3B28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926" b="83889" l="2300" r="49600">
                          <a14:foregroundMark x1="17500" y1="31204" x2="29700" y2="35648"/>
                          <a14:foregroundMark x1="30100" y1="37130" x2="32400" y2="38148"/>
                          <a14:foregroundMark x1="36200" y1="27963" x2="35800" y2="33241"/>
                          <a14:foregroundMark x1="35900" y1="48056" x2="37600" y2="48148"/>
                          <a14:foregroundMark x1="28200" y1="70278" x2="27900" y2="73704"/>
                          <a14:foregroundMark x1="26800" y1="78519" x2="26000" y2="79537"/>
                          <a14:foregroundMark x1="31300" y1="75370" x2="32400" y2="79444"/>
                          <a14:foregroundMark x1="32800" y1="78796" x2="35000" y2="79259"/>
                          <a14:foregroundMark x1="28200" y1="75278" x2="28000" y2="78981"/>
                          <a14:foregroundMark x1="24200" y1="79722" x2="25700" y2="78704"/>
                          <a14:backgroundMark x1="30200" y1="72963" x2="30200" y2="72963"/>
                          <a14:backgroundMark x1="30200" y1="76111" x2="30200" y2="7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14" r="48966" b="16144"/>
            <a:stretch/>
          </p:blipFill>
          <p:spPr bwMode="auto">
            <a:xfrm>
              <a:off x="3528816" y="1219200"/>
              <a:ext cx="3240675" cy="5201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thiếu niên tiền phong quàng khăn đỏ minh họa">
              <a:extLst>
                <a:ext uri="{FF2B5EF4-FFF2-40B4-BE49-F238E27FC236}">
                  <a16:creationId xmlns:a16="http://schemas.microsoft.com/office/drawing/2014/main" id="{E12F9BD8-580E-407E-83EB-DA8525F5A1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>
              <a:off x="5143311" y="3939601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E028242-0555-42A4-9765-BAE605CB027E}"/>
              </a:ext>
            </a:extLst>
          </p:cNvPr>
          <p:cNvGrpSpPr/>
          <p:nvPr/>
        </p:nvGrpSpPr>
        <p:grpSpPr>
          <a:xfrm>
            <a:off x="9466233" y="1786993"/>
            <a:ext cx="2797399" cy="5145812"/>
            <a:chOff x="12843095" y="658761"/>
            <a:chExt cx="3036002" cy="5584723"/>
          </a:xfrm>
        </p:grpSpPr>
        <p:pic>
          <p:nvPicPr>
            <p:cNvPr id="21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898CD990-9F08-485F-9E0D-FF162A0E84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500" b="83426" l="50700" r="96400">
                          <a14:foregroundMark x1="64400" y1="30000" x2="67200" y2="33981"/>
                          <a14:foregroundMark x1="54900" y1="43796" x2="54900" y2="43796"/>
                          <a14:foregroundMark x1="68100" y1="37407" x2="69600" y2="404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901" r="2189" b="14665"/>
            <a:stretch/>
          </p:blipFill>
          <p:spPr bwMode="auto">
            <a:xfrm>
              <a:off x="12843095" y="658761"/>
              <a:ext cx="3036002" cy="5584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665804BB-5664-431D-A5BF-BA7837B200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8457" b="33434" l="61993" r="669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71" t="27835" r="32414" b="65944"/>
            <a:stretch/>
          </p:blipFill>
          <p:spPr bwMode="auto">
            <a:xfrm flipH="1">
              <a:off x="14311255" y="2498177"/>
              <a:ext cx="394637" cy="426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thiếu niên tiền phong quàng khăn đỏ minh họa">
              <a:extLst>
                <a:ext uri="{FF2B5EF4-FFF2-40B4-BE49-F238E27FC236}">
                  <a16:creationId xmlns:a16="http://schemas.microsoft.com/office/drawing/2014/main" id="{A5813BA2-BEBC-427B-9922-0314082156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 flipH="1">
              <a:off x="13853347" y="3659766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7436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23AFBCC7-4301-4523-92DA-9298528B05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A9DAF0"/>
              </a:clrFrom>
              <a:clrTo>
                <a:srgbClr val="A9DA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AC86DD1-0757-4D64-8037-47B5BD86A5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2367171"/>
            <a:ext cx="3413760" cy="46630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0719D3C-92D7-4892-B109-05AFA13B83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040" y="2321746"/>
            <a:ext cx="7340220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62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FD5F9C3-F977-4E0E-A849-8B3AD1A80EBA}"/>
              </a:ext>
            </a:extLst>
          </p:cNvPr>
          <p:cNvSpPr/>
          <p:nvPr/>
        </p:nvSpPr>
        <p:spPr>
          <a:xfrm>
            <a:off x="466725" y="174625"/>
            <a:ext cx="10915650" cy="1111250"/>
          </a:xfrm>
          <a:prstGeom prst="roundRect">
            <a:avLst/>
          </a:prstGeom>
          <a:solidFill>
            <a:srgbClr val="DF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  <p:sp>
        <p:nvSpPr>
          <p:cNvPr id="14" name="Text Box 20">
            <a:extLst>
              <a:ext uri="{FF2B5EF4-FFF2-40B4-BE49-F238E27FC236}">
                <a16:creationId xmlns:a16="http://schemas.microsoft.com/office/drawing/2014/main" id="{DCD31523-A2D5-4933-BA79-F88E34B66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984" y="220371"/>
            <a:ext cx="10013463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50000"/>
              </a:spcBef>
              <a:buNone/>
            </a:pPr>
            <a:r>
              <a:rPr lang="vi-VN" altLang="en-US" sz="3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tranh, viết đoạn văn kể lại hoạt động của các bạn nhỏ trong tranh.</a:t>
            </a:r>
            <a:endParaRPr kumimoji="0" lang="vi-VN" altLang="en-US" sz="3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801A07-31FF-4E07-A345-4C48C667C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112" y="1895474"/>
            <a:ext cx="9763128" cy="266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84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68530B-739F-4700-9448-FCE700AFDBFF}"/>
              </a:ext>
            </a:extLst>
          </p:cNvPr>
          <p:cNvGrpSpPr/>
          <p:nvPr/>
        </p:nvGrpSpPr>
        <p:grpSpPr>
          <a:xfrm>
            <a:off x="2940583" y="294878"/>
            <a:ext cx="6167414" cy="1543448"/>
            <a:chOff x="3426358" y="1428353"/>
            <a:chExt cx="6167414" cy="1543448"/>
          </a:xfrm>
        </p:grpSpPr>
        <p:sp>
          <p:nvSpPr>
            <p:cNvPr id="4" name="任意多边形: 形状 59">
              <a:extLst>
                <a:ext uri="{FF2B5EF4-FFF2-40B4-BE49-F238E27FC236}">
                  <a16:creationId xmlns:a16="http://schemas.microsoft.com/office/drawing/2014/main" id="{E732CF48-E64A-4A47-A17E-D602F5540EB1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6" name="文本框 44">
              <a:extLst>
                <a:ext uri="{FF2B5EF4-FFF2-40B4-BE49-F238E27FC236}">
                  <a16:creationId xmlns:a16="http://schemas.microsoft.com/office/drawing/2014/main" id="{CB04F6DE-2F6E-438A-AD25-A14360411A45}"/>
                </a:ext>
              </a:extLst>
            </p:cNvPr>
            <p:cNvSpPr txBox="1"/>
            <p:nvPr/>
          </p:nvSpPr>
          <p:spPr>
            <a:xfrm>
              <a:off x="3426358" y="1781232"/>
              <a:ext cx="614626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字魂20号-石头体" panose="00000500000000000000" pitchFamily="2" charset="-122"/>
                  <a:cs typeface="Times New Roman" panose="02020603050405020304" pitchFamily="18" charset="0"/>
                </a:rPr>
                <a:t>Kể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字魂20号-石头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字魂20号-石头体" panose="00000500000000000000" pitchFamily="2" charset="-122"/>
                  <a:cs typeface="Times New Roman" panose="02020603050405020304" pitchFamily="18" charset="0"/>
                </a:rPr>
                <a:t>lại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字魂20号-石头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字魂20号-石头体" panose="00000500000000000000" pitchFamily="2" charset="-122"/>
                  <a:cs typeface="Times New Roman" panose="02020603050405020304" pitchFamily="18" charset="0"/>
                </a:rPr>
                <a:t>hoạt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字魂20号-石头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字魂20号-石头体" panose="00000500000000000000" pitchFamily="2" charset="-122"/>
                  <a:cs typeface="Times New Roman" panose="02020603050405020304" pitchFamily="18" charset="0"/>
                </a:rPr>
                <a:t>động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字魂20号-石头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字魂20号-石头体" panose="00000500000000000000" pitchFamily="2" charset="-122"/>
                  <a:cs typeface="Times New Roman" panose="02020603050405020304" pitchFamily="18" charset="0"/>
                </a:rPr>
                <a:t>được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字魂20号-石头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字魂20号-石头体" panose="00000500000000000000" pitchFamily="2" charset="-122"/>
                  <a:cs typeface="Times New Roman" panose="02020603050405020304" pitchFamily="18" charset="0"/>
                </a:rPr>
                <a:t>thể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字魂20号-石头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字魂20号-石头体" panose="00000500000000000000" pitchFamily="2" charset="-122"/>
                  <a:cs typeface="Times New Roman" panose="02020603050405020304" pitchFamily="18" charset="0"/>
                </a:rPr>
                <a:t>hiện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字魂20号-石头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字魂20号-石头体" panose="00000500000000000000" pitchFamily="2" charset="-122"/>
                  <a:cs typeface="Times New Roman" panose="02020603050405020304" pitchFamily="18" charset="0"/>
                </a:rPr>
                <a:t>trong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字魂20号-石头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字魂20号-石头体" panose="00000500000000000000" pitchFamily="2" charset="-122"/>
                  <a:cs typeface="Times New Roman" panose="02020603050405020304" pitchFamily="18" charset="0"/>
                </a:rPr>
                <a:t>tranh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魂20号-石头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E0587B2-84E7-457F-B8BE-C4D1B6850754}"/>
              </a:ext>
            </a:extLst>
          </p:cNvPr>
          <p:cNvCxnSpPr>
            <a:cxnSpLocks/>
          </p:cNvCxnSpPr>
          <p:nvPr/>
        </p:nvCxnSpPr>
        <p:spPr>
          <a:xfrm flipH="1">
            <a:off x="2505075" y="1781175"/>
            <a:ext cx="3895725" cy="5048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49739379-71E5-43EC-927A-B3DC3FA49C3A}"/>
              </a:ext>
            </a:extLst>
          </p:cNvPr>
          <p:cNvGrpSpPr/>
          <p:nvPr/>
        </p:nvGrpSpPr>
        <p:grpSpPr>
          <a:xfrm>
            <a:off x="0" y="2257028"/>
            <a:ext cx="2962275" cy="1295797"/>
            <a:chOff x="3426358" y="1428353"/>
            <a:chExt cx="6167414" cy="1543448"/>
          </a:xfrm>
        </p:grpSpPr>
        <p:sp>
          <p:nvSpPr>
            <p:cNvPr id="11" name="任意多边形: 形状 59">
              <a:extLst>
                <a:ext uri="{FF2B5EF4-FFF2-40B4-BE49-F238E27FC236}">
                  <a16:creationId xmlns:a16="http://schemas.microsoft.com/office/drawing/2014/main" id="{44E4E279-8313-4CEA-860C-B918C75C3FAD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文本框 44">
              <a:extLst>
                <a:ext uri="{FF2B5EF4-FFF2-40B4-BE49-F238E27FC236}">
                  <a16:creationId xmlns:a16="http://schemas.microsoft.com/office/drawing/2014/main" id="{D02D7AF2-1896-4C3E-AD3E-A09C5522868E}"/>
                </a:ext>
              </a:extLst>
            </p:cNvPr>
            <p:cNvSpPr txBox="1"/>
            <p:nvPr/>
          </p:nvSpPr>
          <p:spPr>
            <a:xfrm>
              <a:off x="3426358" y="1645087"/>
              <a:ext cx="6146265" cy="1283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字魂20号-石头体" panose="00000500000000000000" pitchFamily="2" charset="-122"/>
                  <a:cs typeface="Times New Roman" panose="02020603050405020304" pitchFamily="18" charset="0"/>
                </a:rPr>
                <a:t>a.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字魂20号-石头体" panose="00000500000000000000" pitchFamily="2" charset="-122"/>
                  <a:cs typeface="Times New Roman" panose="02020603050405020304" pitchFamily="18" charset="0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字魂20号-石头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字魂20号-石头体" panose="00000500000000000000" pitchFamily="2" charset="-122"/>
                  <a:cs typeface="Times New Roman" panose="02020603050405020304" pitchFamily="18" charset="0"/>
                </a:rPr>
                <a:t>hoạt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字魂20号-石头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字魂20号-石头体" panose="00000500000000000000" pitchFamily="2" charset="-122"/>
                  <a:cs typeface="Times New Roman" panose="02020603050405020304" pitchFamily="18" charset="0"/>
                </a:rPr>
                <a:t>động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魂20号-石头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6395DAB-3D91-4D0E-AB30-73B802B896F3}"/>
              </a:ext>
            </a:extLst>
          </p:cNvPr>
          <p:cNvCxnSpPr>
            <a:cxnSpLocks/>
            <a:stCxn id="4" idx="61"/>
          </p:cNvCxnSpPr>
          <p:nvPr/>
        </p:nvCxnSpPr>
        <p:spPr>
          <a:xfrm flipH="1">
            <a:off x="5972175" y="1747899"/>
            <a:ext cx="450011" cy="5857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17AB16A-58EA-4A58-ACB0-65794395D4BA}"/>
              </a:ext>
            </a:extLst>
          </p:cNvPr>
          <p:cNvGrpSpPr/>
          <p:nvPr/>
        </p:nvGrpSpPr>
        <p:grpSpPr>
          <a:xfrm>
            <a:off x="3228976" y="2257028"/>
            <a:ext cx="2781300" cy="1400572"/>
            <a:chOff x="3426358" y="1428353"/>
            <a:chExt cx="6167414" cy="1543448"/>
          </a:xfrm>
        </p:grpSpPr>
        <p:sp>
          <p:nvSpPr>
            <p:cNvPr id="15" name="任意多边形: 形状 59">
              <a:extLst>
                <a:ext uri="{FF2B5EF4-FFF2-40B4-BE49-F238E27FC236}">
                  <a16:creationId xmlns:a16="http://schemas.microsoft.com/office/drawing/2014/main" id="{97B26B63-08F4-4DE5-A7AD-D0F8DC7D7165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文本框 44">
              <a:extLst>
                <a:ext uri="{FF2B5EF4-FFF2-40B4-BE49-F238E27FC236}">
                  <a16:creationId xmlns:a16="http://schemas.microsoft.com/office/drawing/2014/main" id="{BC7D1C77-E425-4ACC-80F7-7D3E1B5655E6}"/>
                </a:ext>
              </a:extLst>
            </p:cNvPr>
            <p:cNvSpPr txBox="1"/>
            <p:nvPr/>
          </p:nvSpPr>
          <p:spPr>
            <a:xfrm>
              <a:off x="3426358" y="1781232"/>
              <a:ext cx="6146266" cy="118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字魂20号-石头体" panose="00000500000000000000" pitchFamily="2" charset="-122"/>
                  <a:cs typeface="Times New Roman" panose="02020603050405020304" pitchFamily="18" charset="0"/>
                </a:rPr>
                <a:t>b.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字魂20号-石头体" panose="00000500000000000000" pitchFamily="2" charset="-122"/>
                  <a:cs typeface="Times New Roman" panose="02020603050405020304" pitchFamily="18" charset="0"/>
                </a:rPr>
                <a:t>Các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字魂20号-石头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字魂20号-石头体" panose="00000500000000000000" pitchFamily="2" charset="-122"/>
                  <a:cs typeface="Times New Roman" panose="02020603050405020304" pitchFamily="18" charset="0"/>
                </a:rPr>
                <a:t>việc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字魂20号-石头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字魂20号-石头体" panose="00000500000000000000" pitchFamily="2" charset="-122"/>
                  <a:cs typeface="Times New Roman" panose="02020603050405020304" pitchFamily="18" charset="0"/>
                </a:rPr>
                <a:t>cụ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字魂20号-石头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字魂20号-石头体" panose="00000500000000000000" pitchFamily="2" charset="-122"/>
                  <a:cs typeface="Times New Roman" panose="02020603050405020304" pitchFamily="18" charset="0"/>
                </a:rPr>
                <a:t>thể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魂20号-石头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3D1B7BA-6EA2-404B-9FAC-88CF41AF61AF}"/>
              </a:ext>
            </a:extLst>
          </p:cNvPr>
          <p:cNvCxnSpPr>
            <a:cxnSpLocks/>
            <a:endCxn id="20" idx="22"/>
          </p:cNvCxnSpPr>
          <p:nvPr/>
        </p:nvCxnSpPr>
        <p:spPr>
          <a:xfrm>
            <a:off x="6448425" y="1781175"/>
            <a:ext cx="1071861" cy="4377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A6D2288-A694-48F7-8546-7A34289147CE}"/>
              </a:ext>
            </a:extLst>
          </p:cNvPr>
          <p:cNvGrpSpPr/>
          <p:nvPr/>
        </p:nvGrpSpPr>
        <p:grpSpPr>
          <a:xfrm>
            <a:off x="6076951" y="2218928"/>
            <a:ext cx="2838450" cy="1438672"/>
            <a:chOff x="3426358" y="1428353"/>
            <a:chExt cx="6167414" cy="1543448"/>
          </a:xfrm>
        </p:grpSpPr>
        <p:sp>
          <p:nvSpPr>
            <p:cNvPr id="20" name="任意多边形: 形状 59">
              <a:extLst>
                <a:ext uri="{FF2B5EF4-FFF2-40B4-BE49-F238E27FC236}">
                  <a16:creationId xmlns:a16="http://schemas.microsoft.com/office/drawing/2014/main" id="{82611C95-8655-406C-8807-EA240D97548B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文本框 44">
              <a:extLst>
                <a:ext uri="{FF2B5EF4-FFF2-40B4-BE49-F238E27FC236}">
                  <a16:creationId xmlns:a16="http://schemas.microsoft.com/office/drawing/2014/main" id="{61BD4DFC-3533-4DA8-A739-A285851B0571}"/>
                </a:ext>
              </a:extLst>
            </p:cNvPr>
            <p:cNvSpPr txBox="1"/>
            <p:nvPr/>
          </p:nvSpPr>
          <p:spPr>
            <a:xfrm>
              <a:off x="3426358" y="1781232"/>
              <a:ext cx="6146266" cy="1155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字魂20号-石头体" panose="00000500000000000000" pitchFamily="2" charset="-122"/>
                  <a:cs typeface="Times New Roman" panose="02020603050405020304" pitchFamily="18" charset="0"/>
                </a:rPr>
                <a:t>c.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字魂20号-石头体" panose="00000500000000000000" pitchFamily="2" charset="-122"/>
                  <a:cs typeface="Times New Roman" panose="02020603050405020304" pitchFamily="18" charset="0"/>
                </a:rPr>
                <a:t>Kết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字魂20号-石头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字魂20号-石头体" panose="00000500000000000000" pitchFamily="2" charset="-122"/>
                  <a:cs typeface="Times New Roman" panose="02020603050405020304" pitchFamily="18" charset="0"/>
                </a:rPr>
                <a:t>quả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字魂20号-石头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字魂20号-石头体" panose="00000500000000000000" pitchFamily="2" charset="-122"/>
                  <a:cs typeface="Times New Roman" panose="02020603050405020304" pitchFamily="18" charset="0"/>
                </a:rPr>
                <a:t>hoạt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字魂20号-石头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字魂20号-石头体" panose="00000500000000000000" pitchFamily="2" charset="-122"/>
                  <a:cs typeface="Times New Roman" panose="02020603050405020304" pitchFamily="18" charset="0"/>
                </a:rPr>
                <a:t>động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魂20号-石头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9F3851D-B5E0-4B12-B838-F546B4237B2A}"/>
              </a:ext>
            </a:extLst>
          </p:cNvPr>
          <p:cNvCxnSpPr>
            <a:cxnSpLocks/>
            <a:endCxn id="28" idx="22"/>
          </p:cNvCxnSpPr>
          <p:nvPr/>
        </p:nvCxnSpPr>
        <p:spPr>
          <a:xfrm>
            <a:off x="6553200" y="1819275"/>
            <a:ext cx="3957936" cy="4377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64D3DA7-B3A7-4F02-B147-8DA89CFEC766}"/>
              </a:ext>
            </a:extLst>
          </p:cNvPr>
          <p:cNvGrpSpPr/>
          <p:nvPr/>
        </p:nvGrpSpPr>
        <p:grpSpPr>
          <a:xfrm>
            <a:off x="9067801" y="2257028"/>
            <a:ext cx="2838450" cy="1438672"/>
            <a:chOff x="3426358" y="1428353"/>
            <a:chExt cx="6167414" cy="1543448"/>
          </a:xfrm>
        </p:grpSpPr>
        <p:sp>
          <p:nvSpPr>
            <p:cNvPr id="28" name="任意多边形: 形状 59">
              <a:extLst>
                <a:ext uri="{FF2B5EF4-FFF2-40B4-BE49-F238E27FC236}">
                  <a16:creationId xmlns:a16="http://schemas.microsoft.com/office/drawing/2014/main" id="{4EFEEA4D-2AEC-48A3-9CD9-187B395DB487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9" name="文本框 44">
              <a:extLst>
                <a:ext uri="{FF2B5EF4-FFF2-40B4-BE49-F238E27FC236}">
                  <a16:creationId xmlns:a16="http://schemas.microsoft.com/office/drawing/2014/main" id="{EF4CCD31-A019-44FD-856D-774A2FC47E5A}"/>
                </a:ext>
              </a:extLst>
            </p:cNvPr>
            <p:cNvSpPr txBox="1"/>
            <p:nvPr/>
          </p:nvSpPr>
          <p:spPr>
            <a:xfrm>
              <a:off x="3426358" y="1781232"/>
              <a:ext cx="6146266" cy="1155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字魂20号-石头体" panose="00000500000000000000" pitchFamily="2" charset="-122"/>
                  <a:cs typeface="Times New Roman" panose="02020603050405020304" pitchFamily="18" charset="0"/>
                </a:rPr>
                <a:t>d.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字魂20号-石头体" panose="00000500000000000000" pitchFamily="2" charset="-122"/>
                  <a:cs typeface="Times New Roman" panose="02020603050405020304" pitchFamily="18" charset="0"/>
                </a:rPr>
                <a:t>Nhận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字魂20号-石头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字魂20号-石头体" panose="00000500000000000000" pitchFamily="2" charset="-122"/>
                  <a:cs typeface="Times New Roman" panose="02020603050405020304" pitchFamily="18" charset="0"/>
                </a:rPr>
                <a:t>xét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字魂20号-石头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字魂20号-石头体" panose="00000500000000000000" pitchFamily="2" charset="-122"/>
                  <a:cs typeface="Times New Roman" panose="02020603050405020304" pitchFamily="18" charset="0"/>
                </a:rPr>
                <a:t>của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字魂20号-石头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字魂20号-石头体" panose="00000500000000000000" pitchFamily="2" charset="-122"/>
                  <a:cs typeface="Times New Roman" panose="02020603050405020304" pitchFamily="18" charset="0"/>
                </a:rPr>
                <a:t>em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魂20号-石头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354D084-919F-41FC-A5F3-128C6C687B3C}"/>
              </a:ext>
            </a:extLst>
          </p:cNvPr>
          <p:cNvCxnSpPr>
            <a:cxnSpLocks/>
            <a:stCxn id="15" idx="61"/>
            <a:endCxn id="33" idx="22"/>
          </p:cNvCxnSpPr>
          <p:nvPr/>
        </p:nvCxnSpPr>
        <p:spPr>
          <a:xfrm flipH="1">
            <a:off x="1972842" y="3575543"/>
            <a:ext cx="2826222" cy="6436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DC4B918-CAF3-4A7B-A9D5-7C05792A46E4}"/>
              </a:ext>
            </a:extLst>
          </p:cNvPr>
          <p:cNvGrpSpPr/>
          <p:nvPr/>
        </p:nvGrpSpPr>
        <p:grpSpPr>
          <a:xfrm>
            <a:off x="1047752" y="4219179"/>
            <a:ext cx="1819274" cy="790972"/>
            <a:chOff x="3426358" y="1428353"/>
            <a:chExt cx="6167414" cy="1543448"/>
          </a:xfrm>
        </p:grpSpPr>
        <p:sp>
          <p:nvSpPr>
            <p:cNvPr id="33" name="任意多边形: 形状 59">
              <a:extLst>
                <a:ext uri="{FF2B5EF4-FFF2-40B4-BE49-F238E27FC236}">
                  <a16:creationId xmlns:a16="http://schemas.microsoft.com/office/drawing/2014/main" id="{9FC5C0B4-5FEE-4960-B215-12A9BFD2FF26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4" name="文本框 44">
              <a:extLst>
                <a:ext uri="{FF2B5EF4-FFF2-40B4-BE49-F238E27FC236}">
                  <a16:creationId xmlns:a16="http://schemas.microsoft.com/office/drawing/2014/main" id="{2B8DAFA7-67D9-4DAC-97EF-A6E8BA681087}"/>
                </a:ext>
              </a:extLst>
            </p:cNvPr>
            <p:cNvSpPr txBox="1"/>
            <p:nvPr/>
          </p:nvSpPr>
          <p:spPr>
            <a:xfrm>
              <a:off x="3426358" y="1645087"/>
              <a:ext cx="6146267" cy="1141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字魂20号-石头体" panose="00000500000000000000" pitchFamily="2" charset="-122"/>
                  <a:cs typeface="Times New Roman" panose="02020603050405020304" pitchFamily="18" charset="0"/>
                </a:rPr>
                <a:t>Việc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字魂20号-石头体" panose="00000500000000000000" pitchFamily="2" charset="-122"/>
                  <a:cs typeface="Times New Roman" panose="02020603050405020304" pitchFamily="18" charset="0"/>
                </a:rPr>
                <a:t> 1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魂20号-石头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2381E17-B83C-4E4F-BFFF-E3BC53A2495C}"/>
              </a:ext>
            </a:extLst>
          </p:cNvPr>
          <p:cNvCxnSpPr>
            <a:cxnSpLocks/>
            <a:stCxn id="15" idx="61"/>
            <a:endCxn id="39" idx="22"/>
          </p:cNvCxnSpPr>
          <p:nvPr/>
        </p:nvCxnSpPr>
        <p:spPr>
          <a:xfrm flipH="1">
            <a:off x="3973092" y="3575543"/>
            <a:ext cx="825972" cy="6531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85A3877-E2E8-4552-89F7-59AB6DA20AD8}"/>
              </a:ext>
            </a:extLst>
          </p:cNvPr>
          <p:cNvGrpSpPr/>
          <p:nvPr/>
        </p:nvGrpSpPr>
        <p:grpSpPr>
          <a:xfrm>
            <a:off x="3048002" y="4228704"/>
            <a:ext cx="1819274" cy="790972"/>
            <a:chOff x="3426358" y="1428353"/>
            <a:chExt cx="6167414" cy="1543448"/>
          </a:xfrm>
        </p:grpSpPr>
        <p:sp>
          <p:nvSpPr>
            <p:cNvPr id="39" name="任意多边形: 形状 59">
              <a:extLst>
                <a:ext uri="{FF2B5EF4-FFF2-40B4-BE49-F238E27FC236}">
                  <a16:creationId xmlns:a16="http://schemas.microsoft.com/office/drawing/2014/main" id="{75828329-DD95-4270-B422-71714C6311D6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0" name="文本框 44">
              <a:extLst>
                <a:ext uri="{FF2B5EF4-FFF2-40B4-BE49-F238E27FC236}">
                  <a16:creationId xmlns:a16="http://schemas.microsoft.com/office/drawing/2014/main" id="{24C4D612-39A8-4470-BA50-502B4BAEB2AF}"/>
                </a:ext>
              </a:extLst>
            </p:cNvPr>
            <p:cNvSpPr txBox="1"/>
            <p:nvPr/>
          </p:nvSpPr>
          <p:spPr>
            <a:xfrm>
              <a:off x="3426358" y="1645087"/>
              <a:ext cx="6146267" cy="1141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字魂20号-石头体" panose="00000500000000000000" pitchFamily="2" charset="-122"/>
                  <a:cs typeface="Times New Roman" panose="02020603050405020304" pitchFamily="18" charset="0"/>
                </a:rPr>
                <a:t>Việc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字魂20号-石头体" panose="00000500000000000000" pitchFamily="2" charset="-122"/>
                  <a:cs typeface="Times New Roman" panose="02020603050405020304" pitchFamily="18" charset="0"/>
                </a:rPr>
                <a:t> 2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魂20号-石头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08C964F-5B93-4D70-BEB0-5218B196487D}"/>
              </a:ext>
            </a:extLst>
          </p:cNvPr>
          <p:cNvCxnSpPr>
            <a:cxnSpLocks/>
            <a:stCxn id="15" idx="61"/>
            <a:endCxn id="44" idx="22"/>
          </p:cNvCxnSpPr>
          <p:nvPr/>
        </p:nvCxnSpPr>
        <p:spPr>
          <a:xfrm>
            <a:off x="4799064" y="3575543"/>
            <a:ext cx="1067075" cy="6531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3EBCA46-6339-48B4-A5A5-66F9936F20ED}"/>
              </a:ext>
            </a:extLst>
          </p:cNvPr>
          <p:cNvGrpSpPr/>
          <p:nvPr/>
        </p:nvGrpSpPr>
        <p:grpSpPr>
          <a:xfrm>
            <a:off x="5086352" y="4228704"/>
            <a:ext cx="1533523" cy="790972"/>
            <a:chOff x="3426358" y="1428353"/>
            <a:chExt cx="6167414" cy="1543448"/>
          </a:xfrm>
        </p:grpSpPr>
        <p:sp>
          <p:nvSpPr>
            <p:cNvPr id="44" name="任意多边形: 形状 59">
              <a:extLst>
                <a:ext uri="{FF2B5EF4-FFF2-40B4-BE49-F238E27FC236}">
                  <a16:creationId xmlns:a16="http://schemas.microsoft.com/office/drawing/2014/main" id="{E03C48FB-9104-46A4-BA07-45FD711BE5C5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87842D3E-D8F2-47B3-8BA6-B11A2B1E3FF6}"/>
                </a:ext>
              </a:extLst>
            </p:cNvPr>
            <p:cNvSpPr txBox="1"/>
            <p:nvPr/>
          </p:nvSpPr>
          <p:spPr>
            <a:xfrm>
              <a:off x="3426358" y="1645087"/>
              <a:ext cx="6146267" cy="1141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字魂20号-石头体" panose="00000500000000000000" pitchFamily="2" charset="-122"/>
                  <a:cs typeface="Times New Roman" panose="02020603050405020304" pitchFamily="18" charset="0"/>
                </a:rPr>
                <a:t>Việc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字魂20号-石头体" panose="00000500000000000000" pitchFamily="2" charset="-122"/>
                  <a:cs typeface="Times New Roman" panose="02020603050405020304" pitchFamily="18" charset="0"/>
                </a:rPr>
                <a:t> 3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魂20号-石头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2163FE4-B72F-4260-9121-57193FFD6125}"/>
              </a:ext>
            </a:extLst>
          </p:cNvPr>
          <p:cNvCxnSpPr>
            <a:cxnSpLocks/>
            <a:stCxn id="15" idx="61"/>
            <a:endCxn id="49" idx="22"/>
          </p:cNvCxnSpPr>
          <p:nvPr/>
        </p:nvCxnSpPr>
        <p:spPr>
          <a:xfrm>
            <a:off x="4799064" y="3575543"/>
            <a:ext cx="2914925" cy="6055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7FFB17E-26B5-4B5E-9EF4-3F93AA943C97}"/>
              </a:ext>
            </a:extLst>
          </p:cNvPr>
          <p:cNvGrpSpPr/>
          <p:nvPr/>
        </p:nvGrpSpPr>
        <p:grpSpPr>
          <a:xfrm>
            <a:off x="6934202" y="4181079"/>
            <a:ext cx="1533523" cy="790972"/>
            <a:chOff x="3426358" y="1428353"/>
            <a:chExt cx="6167414" cy="1543448"/>
          </a:xfrm>
        </p:grpSpPr>
        <p:sp>
          <p:nvSpPr>
            <p:cNvPr id="49" name="任意多边形: 形状 59">
              <a:extLst>
                <a:ext uri="{FF2B5EF4-FFF2-40B4-BE49-F238E27FC236}">
                  <a16:creationId xmlns:a16="http://schemas.microsoft.com/office/drawing/2014/main" id="{CECCDF23-EFAB-44FF-A728-9121AA9ADB3D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0" name="文本框 44">
              <a:extLst>
                <a:ext uri="{FF2B5EF4-FFF2-40B4-BE49-F238E27FC236}">
                  <a16:creationId xmlns:a16="http://schemas.microsoft.com/office/drawing/2014/main" id="{B26405F7-A99A-4198-AB92-AD720D401B41}"/>
                </a:ext>
              </a:extLst>
            </p:cNvPr>
            <p:cNvSpPr txBox="1"/>
            <p:nvPr/>
          </p:nvSpPr>
          <p:spPr>
            <a:xfrm>
              <a:off x="3426358" y="1645087"/>
              <a:ext cx="6146267" cy="1141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字魂20号-石头体" panose="00000500000000000000" pitchFamily="2" charset="-122"/>
                  <a:cs typeface="Times New Roman" panose="02020603050405020304" pitchFamily="18" charset="0"/>
                </a:rPr>
                <a:t>Việc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字魂20号-石头体" panose="00000500000000000000" pitchFamily="2" charset="-122"/>
                  <a:cs typeface="Times New Roman" panose="02020603050405020304" pitchFamily="18" charset="0"/>
                </a:rPr>
                <a:t> 4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魂20号-石头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7692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9551463-69CE-462E-912A-CDB24902E70B}"/>
              </a:ext>
            </a:extLst>
          </p:cNvPr>
          <p:cNvGrpSpPr/>
          <p:nvPr/>
        </p:nvGrpSpPr>
        <p:grpSpPr>
          <a:xfrm>
            <a:off x="5955727" y="2301875"/>
            <a:ext cx="4731323" cy="1898650"/>
            <a:chOff x="6717727" y="2616200"/>
            <a:chExt cx="4514850" cy="162560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FD5F9C3-F977-4E0E-A849-8B3AD1A80EBA}"/>
                </a:ext>
              </a:extLst>
            </p:cNvPr>
            <p:cNvSpPr/>
            <p:nvPr/>
          </p:nvSpPr>
          <p:spPr>
            <a:xfrm>
              <a:off x="6717727" y="2616200"/>
              <a:ext cx="4514850" cy="1625600"/>
            </a:xfrm>
            <a:prstGeom prst="roundRect">
              <a:avLst/>
            </a:prstGeom>
            <a:solidFill>
              <a:srgbClr val="DFF1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endParaRPr>
            </a:p>
          </p:txBody>
        </p:sp>
        <p:sp>
          <p:nvSpPr>
            <p:cNvPr id="14" name="Text Box 20">
              <a:extLst>
                <a:ext uri="{FF2B5EF4-FFF2-40B4-BE49-F238E27FC236}">
                  <a16:creationId xmlns:a16="http://schemas.microsoft.com/office/drawing/2014/main" id="{DCD31523-A2D5-4933-BA79-F88E34B66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3330" y="2778069"/>
              <a:ext cx="4141694" cy="1304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 algn="ctr">
                <a:spcBef>
                  <a:spcPct val="50000"/>
                </a:spcBef>
                <a:buNone/>
              </a:pPr>
              <a:r>
                <a:rPr lang="vi-VN" altLang="en-US" sz="31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bạn đang cùng trồng cây. Đầu tiên các bạn đào hố. </a:t>
              </a:r>
              <a:endParaRPr kumimoji="0" lang="vi-VN" alt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E8CBB1F-05C4-4B39-AA06-0674B7ADC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437" y="1709737"/>
            <a:ext cx="4102239" cy="341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9551463-69CE-462E-912A-CDB24902E70B}"/>
              </a:ext>
            </a:extLst>
          </p:cNvPr>
          <p:cNvGrpSpPr/>
          <p:nvPr/>
        </p:nvGrpSpPr>
        <p:grpSpPr>
          <a:xfrm>
            <a:off x="5955727" y="2301875"/>
            <a:ext cx="4731323" cy="1898650"/>
            <a:chOff x="6717727" y="2616200"/>
            <a:chExt cx="4514850" cy="162560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FD5F9C3-F977-4E0E-A849-8B3AD1A80EBA}"/>
                </a:ext>
              </a:extLst>
            </p:cNvPr>
            <p:cNvSpPr/>
            <p:nvPr/>
          </p:nvSpPr>
          <p:spPr>
            <a:xfrm>
              <a:off x="6717727" y="2616200"/>
              <a:ext cx="4514850" cy="1625600"/>
            </a:xfrm>
            <a:prstGeom prst="roundRect">
              <a:avLst/>
            </a:prstGeom>
            <a:solidFill>
              <a:srgbClr val="DFF1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endParaRPr>
            </a:p>
          </p:txBody>
        </p:sp>
        <p:sp>
          <p:nvSpPr>
            <p:cNvPr id="14" name="Text Box 20">
              <a:extLst>
                <a:ext uri="{FF2B5EF4-FFF2-40B4-BE49-F238E27FC236}">
                  <a16:creationId xmlns:a16="http://schemas.microsoft.com/office/drawing/2014/main" id="{DCD31523-A2D5-4933-BA79-F88E34B66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6044" y="2957483"/>
              <a:ext cx="4141694" cy="895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 theo các bạn đặt cây xuống hố đất.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64096E0-2A1A-48C7-B6B6-42C987732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225" y="1766887"/>
            <a:ext cx="3557620" cy="330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52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375</Words>
  <Application>Microsoft Office PowerPoint</Application>
  <PresentationFormat>Widescreen</PresentationFormat>
  <Paragraphs>51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等线</vt:lpstr>
      <vt:lpstr>Arial</vt:lpstr>
      <vt:lpstr>Calibri</vt:lpstr>
      <vt:lpstr>Times New Roman</vt:lpstr>
      <vt:lpstr>字魂35号-经典雅黑</vt:lpstr>
      <vt:lpstr>字魂80号-萌趣小鱼体</vt:lpstr>
      <vt:lpstr>Office 主题</vt:lpstr>
      <vt:lpstr>2_Office 主题</vt:lpstr>
      <vt:lpstr>1_Office 主题</vt:lpstr>
      <vt:lpstr>3_Office 主题</vt:lpstr>
      <vt:lpstr>4_Office 主题</vt:lpstr>
      <vt:lpstr>5_Office 主题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Ngo Ha</cp:lastModifiedBy>
  <cp:revision>26</cp:revision>
  <dcterms:created xsi:type="dcterms:W3CDTF">2022-10-20T10:02:20Z</dcterms:created>
  <dcterms:modified xsi:type="dcterms:W3CDTF">2025-02-11T12:39:46Z</dcterms:modified>
</cp:coreProperties>
</file>