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97" r:id="rId3"/>
    <p:sldId id="332" r:id="rId4"/>
    <p:sldId id="256" r:id="rId5"/>
    <p:sldId id="285" r:id="rId6"/>
    <p:sldId id="289" r:id="rId7"/>
    <p:sldId id="261" r:id="rId8"/>
    <p:sldId id="333" r:id="rId9"/>
    <p:sldId id="334" r:id="rId10"/>
    <p:sldId id="314" r:id="rId11"/>
    <p:sldId id="336" r:id="rId12"/>
    <p:sldId id="337" r:id="rId13"/>
    <p:sldId id="317"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030" autoAdjust="0"/>
  </p:normalViewPr>
  <p:slideViewPr>
    <p:cSldViewPr snapToGrid="0">
      <p:cViewPr varScale="1">
        <p:scale>
          <a:sx n="74" d="100"/>
          <a:sy n="74" d="100"/>
        </p:scale>
        <p:origin x="8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10</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xmlns=""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xmlns=""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xmlns=""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xmlns=""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xmlns=""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xmlns=""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xmlns=""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xmlns=""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xmlns=""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xmlns=""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xmlns=""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xmlns=""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xmlns=""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xmlns=""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xmlns=""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xmlns=""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xmlns=""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xmlns=""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xmlns=""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xmlns=""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xmlns=""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xmlns=""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xmlns=""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xmlns=""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xmlns=""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xmlns=""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xmlns=""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xmlns=""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xmlns=""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xmlns=""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xmlns=""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xmlns=""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xmlns=""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xmlns=""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xmlns=""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xmlns=""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xmlns=""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xmlns=""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xmlns=""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xmlns=""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xmlns=""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xmlns=""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BDC5CC86-6DF4-2CA5-EBBF-E857811FAA4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3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0.png"/><Relationship Id="rId5" Type="http://schemas.openxmlformats.org/officeDocument/2006/relationships/tags" Target="../tags/tag6.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tags" Target="../tags/tag5.xml"/><Relationship Id="rId9" Type="http://schemas.openxmlformats.org/officeDocument/2006/relationships/image" Target="../media/image28.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xmlns=""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xmlns="" id="{C212449A-D779-A3BF-8CDF-D75B134EDC4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xmlns="" id="{2CA04F04-0B65-B809-FC99-F93734C60D1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xmlns="" id="{C04677B7-0277-C181-D9A2-C9DA04AF18C4}"/>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xmlns="" id="{E62E6E0A-0B43-6D2F-B3CC-A88218FD476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xmlns=""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xmlns=""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xmlns=""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xmlns=""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xmlns=""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xmlns=""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xmlns=""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xmlns=""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xmlns=""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xmlns=""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xmlns=""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xmlns=""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xmlns=""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xmlns=""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xmlns=""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xmlns=""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xmlns=""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xmlns=""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xmlns=""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xmlns=""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xmlns=""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xmlns=""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49725"/>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xmlns="" val="1979701217"/>
                    </a:ext>
                  </a:extLst>
                </a:gridCol>
                <a:gridCol w="3105330">
                  <a:extLst>
                    <a:ext uri="{9D8B030D-6E8A-4147-A177-3AD203B41FA5}">
                      <a16:colId xmlns:a16="http://schemas.microsoft.com/office/drawing/2014/main" xmlns=""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9179725"/>
                  </a:ext>
                </a:extLst>
              </a:tr>
            </a:tbl>
          </a:graphicData>
        </a:graphic>
      </p:graphicFrame>
      <p:sp>
        <p:nvSpPr>
          <p:cNvPr id="5" name="Rectangle: Rounded Corners 4">
            <a:extLst>
              <a:ext uri="{FF2B5EF4-FFF2-40B4-BE49-F238E27FC236}">
                <a16:creationId xmlns:a16="http://schemas.microsoft.com/office/drawing/2014/main" xmlns=""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xmlns=""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xmlns=""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xmlns="" val="1615145913"/>
                    </a:ext>
                  </a:extLst>
                </a:gridCol>
                <a:gridCol w="3427307">
                  <a:extLst>
                    <a:ext uri="{9D8B030D-6E8A-4147-A177-3AD203B41FA5}">
                      <a16:colId xmlns:a16="http://schemas.microsoft.com/office/drawing/2014/main" xmlns="" val="762830282"/>
                    </a:ext>
                  </a:extLst>
                </a:gridCol>
                <a:gridCol w="3427307">
                  <a:extLst>
                    <a:ext uri="{9D8B030D-6E8A-4147-A177-3AD203B41FA5}">
                      <a16:colId xmlns:a16="http://schemas.microsoft.com/office/drawing/2014/main" xmlns=""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32207782"/>
                  </a:ext>
                </a:extLst>
              </a:tr>
            </a:tbl>
          </a:graphicData>
        </a:graphic>
      </p:graphicFrame>
      <p:sp>
        <p:nvSpPr>
          <p:cNvPr id="7" name="TextBox 6">
            <a:extLst>
              <a:ext uri="{FF2B5EF4-FFF2-40B4-BE49-F238E27FC236}">
                <a16:creationId xmlns:a16="http://schemas.microsoft.com/office/drawing/2014/main" xmlns=""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xmlns=""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xmlns=""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xmlns=""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xmlns=""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xmlns=""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xmlns=""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xmlns=""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xmlns=""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881</TotalTime>
  <Words>1049</Words>
  <Application>Microsoft Office PowerPoint</Application>
  <PresentationFormat>Widescreen</PresentationFormat>
  <Paragraphs>72</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Cambria</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Admin</cp:lastModifiedBy>
  <cp:revision>147</cp:revision>
  <dcterms:created xsi:type="dcterms:W3CDTF">2019-07-25T16:01:57Z</dcterms:created>
  <dcterms:modified xsi:type="dcterms:W3CDTF">2025-02-04T01:14:57Z</dcterms:modified>
  <cp:category>9Slide.vn</cp:category>
</cp:coreProperties>
</file>