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344" r:id="rId3"/>
    <p:sldId id="340" r:id="rId4"/>
    <p:sldId id="338" r:id="rId5"/>
    <p:sldId id="345" r:id="rId6"/>
    <p:sldId id="341" r:id="rId7"/>
    <p:sldId id="342" r:id="rId8"/>
    <p:sldId id="343" r:id="rId9"/>
    <p:sldId id="337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4CD6"/>
    <a:srgbClr val="FFF89A"/>
    <a:srgbClr val="E07235"/>
    <a:srgbClr val="EB54E9"/>
    <a:srgbClr val="D8F3FC"/>
    <a:srgbClr val="EF5F5F"/>
    <a:srgbClr val="9CDCF8"/>
    <a:srgbClr val="BED096"/>
    <a:srgbClr val="FDE59B"/>
    <a:srgbClr val="B34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298" autoAdjust="0"/>
    <p:restoredTop sz="94660"/>
  </p:normalViewPr>
  <p:slideViewPr>
    <p:cSldViewPr snapToGrid="0">
      <p:cViewPr varScale="1">
        <p:scale>
          <a:sx n="82" d="100"/>
          <a:sy n="82" d="100"/>
        </p:scale>
        <p:origin x="114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830305-49A8-4165-A1D2-BCB5F067DC30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8B68B-9B7A-4158-9FD2-CD55642E0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842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B96C367-B6E1-48CF-8311-C9174163BC96}"/>
              </a:ext>
            </a:extLst>
          </p:cNvPr>
          <p:cNvGrpSpPr/>
          <p:nvPr/>
        </p:nvGrpSpPr>
        <p:grpSpPr>
          <a:xfrm>
            <a:off x="755373" y="232280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ACD9420-65EB-43F9-A7E6-1F26050348E6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71C4312C-928B-47B4-A7A1-EBFE90750265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0070C0"/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6DBE7077-B247-44E9-9943-D3FEC934FAA1}"/>
                  </a:ext>
                </a:extLst>
              </p:cNvPr>
              <p:cNvSpPr/>
              <p:nvPr/>
            </p:nvSpPr>
            <p:spPr>
              <a:xfrm rot="10800000">
                <a:off x="1566862" y="76197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1478826-2FC1-4277-BAE4-C888B169601B}"/>
                </a:ext>
              </a:extLst>
            </p:cNvPr>
            <p:cNvSpPr txBox="1"/>
            <p:nvPr/>
          </p:nvSpPr>
          <p:spPr>
            <a:xfrm>
              <a:off x="1539739" y="206878"/>
              <a:ext cx="21100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tx2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tx2"/>
                  </a:solidFill>
                  <a:latin typeface="+mj-lt"/>
                </a:rPr>
                <a:t>6</a:t>
              </a:r>
              <a:endParaRPr lang="vi-VN" sz="3200" dirty="0">
                <a:solidFill>
                  <a:schemeClr val="tx2"/>
                </a:solidFill>
                <a:latin typeface="+mj-lt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BB8A3765-033D-4AF5-B42B-F15E989D7B3E}"/>
              </a:ext>
            </a:extLst>
          </p:cNvPr>
          <p:cNvSpPr txBox="1">
            <a:spLocks/>
          </p:cNvSpPr>
          <p:nvPr/>
        </p:nvSpPr>
        <p:spPr>
          <a:xfrm>
            <a:off x="3371045" y="549776"/>
            <a:ext cx="3838140" cy="6287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solidFill>
                  <a:schemeClr val="tx2"/>
                </a:solidFill>
                <a:latin typeface="UTM Avo" panose="02040603050506020204" pitchFamily="18" charset="0"/>
                <a:cs typeface="Lato Heavy" panose="020F0502020204030203" pitchFamily="34" charset="0"/>
              </a:rPr>
              <a:t>CÁC SỐ ĐẾN 100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544D3C1-927F-4D8F-AFC0-80FEE98D6BED}"/>
              </a:ext>
            </a:extLst>
          </p:cNvPr>
          <p:cNvSpPr txBox="1">
            <a:spLocks/>
          </p:cNvSpPr>
          <p:nvPr/>
        </p:nvSpPr>
        <p:spPr>
          <a:xfrm>
            <a:off x="1519275" y="2784993"/>
            <a:ext cx="8437830" cy="12880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000" b="1" dirty="0">
                <a:solidFill>
                  <a:schemeClr val="bg1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Bài 21 </a:t>
            </a:r>
          </a:p>
          <a:p>
            <a:pPr algn="ctr"/>
            <a:r>
              <a:rPr lang="en-GB" sz="5000" b="1" dirty="0">
                <a:solidFill>
                  <a:schemeClr val="bg1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Số có hai </a:t>
            </a:r>
            <a:r>
              <a:rPr lang="en-GB" sz="5000" b="1">
                <a:solidFill>
                  <a:schemeClr val="bg1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chữ số</a:t>
            </a:r>
            <a:endParaRPr lang="en-GB" sz="5000" b="1" dirty="0">
              <a:solidFill>
                <a:schemeClr val="bg1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28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20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176D272-9BD5-4824-AF89-F0FF30C7B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405" y="323786"/>
            <a:ext cx="919369" cy="353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urved Up Ribbon 5">
            <a:extLst>
              <a:ext uri="{FF2B5EF4-FFF2-40B4-BE49-F238E27FC236}">
                <a16:creationId xmlns:a16="http://schemas.microsoft.com/office/drawing/2014/main" id="{8C5A8DEC-C809-4F51-B088-D6F6FE640DE0}"/>
              </a:ext>
            </a:extLst>
          </p:cNvPr>
          <p:cNvSpPr/>
          <p:nvPr/>
        </p:nvSpPr>
        <p:spPr>
          <a:xfrm>
            <a:off x="3099050" y="403479"/>
            <a:ext cx="6278218" cy="353603"/>
          </a:xfrm>
          <a:prstGeom prst="ellipseRibbon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99</a:t>
            </a:r>
          </a:p>
          <a:p>
            <a:pPr algn="ctr"/>
            <a:endParaRPr lang="en-US" sz="14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88949F1-AA57-41F1-8034-BE8238DD88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208775"/>
              </p:ext>
            </p:extLst>
          </p:nvPr>
        </p:nvGraphicFramePr>
        <p:xfrm>
          <a:off x="1429628" y="700243"/>
          <a:ext cx="9617063" cy="55435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07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7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0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02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718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05789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UTM Avo" panose="02040603050506020204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  <a:cs typeface="Times New Roman" pitchFamily="18" charset="0"/>
                        </a:rPr>
                        <a:t>Chục</a:t>
                      </a:r>
                      <a:endParaRPr lang="en-US" sz="2400" dirty="0">
                        <a:solidFill>
                          <a:srgbClr val="FF0000"/>
                        </a:solidFill>
                        <a:latin typeface="UTM Avo" panose="02040603050506020204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7030A0"/>
                          </a:solidFill>
                          <a:latin typeface="UTM Avo" panose="02040603050506020204" pitchFamily="18" charset="0"/>
                          <a:cs typeface="Times New Roman" pitchFamily="18" charset="0"/>
                        </a:rPr>
                        <a:t>Đơn</a:t>
                      </a:r>
                      <a:r>
                        <a:rPr lang="en-US" sz="2400" baseline="0" dirty="0">
                          <a:solidFill>
                            <a:srgbClr val="7030A0"/>
                          </a:solidFill>
                          <a:latin typeface="UTM Avo" panose="0204060305050602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7030A0"/>
                          </a:solidFill>
                          <a:latin typeface="UTM Avo" panose="02040603050506020204" pitchFamily="18" charset="0"/>
                          <a:cs typeface="Times New Roman" pitchFamily="18" charset="0"/>
                        </a:rPr>
                        <a:t>vị</a:t>
                      </a:r>
                      <a:endParaRPr lang="en-US" sz="2400" dirty="0">
                        <a:solidFill>
                          <a:srgbClr val="7030A0"/>
                        </a:solidFill>
                        <a:latin typeface="UTM Avo" panose="02040603050506020204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FF0066"/>
                          </a:solidFill>
                          <a:latin typeface="UTM Avo" panose="02040603050506020204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2400" baseline="0" dirty="0">
                          <a:solidFill>
                            <a:srgbClr val="FF0066"/>
                          </a:solidFill>
                          <a:latin typeface="UTM Avo" panose="0204060305050602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0066"/>
                          </a:solidFill>
                          <a:latin typeface="UTM Avo" panose="02040603050506020204" pitchFamily="18" charset="0"/>
                          <a:cs typeface="Times New Roman" pitchFamily="18" charset="0"/>
                        </a:rPr>
                        <a:t>số</a:t>
                      </a:r>
                      <a:endParaRPr lang="en-US" sz="2400" dirty="0">
                        <a:solidFill>
                          <a:srgbClr val="FF0066"/>
                        </a:solidFill>
                        <a:latin typeface="UTM Avo" panose="02040603050506020204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6600FF"/>
                          </a:solidFill>
                          <a:latin typeface="UTM Avo" panose="02040603050506020204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2800" baseline="0" dirty="0">
                          <a:solidFill>
                            <a:srgbClr val="6600FF"/>
                          </a:solidFill>
                          <a:latin typeface="UTM Avo" panose="0204060305050602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6600FF"/>
                          </a:solidFill>
                          <a:latin typeface="UTM Avo" panose="02040603050506020204" pitchFamily="18" charset="0"/>
                          <a:cs typeface="Times New Roman" pitchFamily="18" charset="0"/>
                        </a:rPr>
                        <a:t>số</a:t>
                      </a:r>
                      <a:endParaRPr lang="en-US" sz="2800" dirty="0">
                        <a:solidFill>
                          <a:srgbClr val="6600FF"/>
                        </a:solidFill>
                        <a:latin typeface="UTM Avo" panose="02040603050506020204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675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UTM Avo" panose="02040603050506020204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UTM Avo" panose="02040603050506020204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UTM Avo" panose="02040603050506020204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UTM Avo" panose="02040603050506020204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UTM Avo" panose="02040603050506020204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675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UTM Avo" panose="02040603050506020204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UTM Avo" panose="02040603050506020204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UTM Avo" panose="02040603050506020204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UTM Avo" panose="02040603050506020204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UTM Avo" panose="02040603050506020204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7855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UTM Avo" panose="02040603050506020204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UTM Avo" panose="02040603050506020204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UTM Avo" panose="02040603050506020204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UTM Avo" panose="02040603050506020204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UTM Avo" panose="02040603050506020204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4544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UTM Avo" panose="02040603050506020204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UTM Avo" panose="02040603050506020204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UTM Avo" panose="02040603050506020204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UTM Avo" panose="02040603050506020204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UTM Avo" panose="02040603050506020204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E14E29E-F031-48C5-91BB-6FFB519AC47E}"/>
              </a:ext>
            </a:extLst>
          </p:cNvPr>
          <p:cNvSpPr txBox="1"/>
          <p:nvPr/>
        </p:nvSpPr>
        <p:spPr>
          <a:xfrm>
            <a:off x="5327073" y="1657592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D7B146-EC04-48DB-A241-71C0505627D4}"/>
              </a:ext>
            </a:extLst>
          </p:cNvPr>
          <p:cNvSpPr txBox="1"/>
          <p:nvPr/>
        </p:nvSpPr>
        <p:spPr>
          <a:xfrm>
            <a:off x="5345596" y="2510887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FAC482-780C-460E-862F-510AD25F3BF5}"/>
              </a:ext>
            </a:extLst>
          </p:cNvPr>
          <p:cNvSpPr txBox="1"/>
          <p:nvPr/>
        </p:nvSpPr>
        <p:spPr>
          <a:xfrm>
            <a:off x="5292889" y="3680944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1AF35A-01CA-45E9-A7ED-CC49DE2C45C2}"/>
              </a:ext>
            </a:extLst>
          </p:cNvPr>
          <p:cNvSpPr txBox="1"/>
          <p:nvPr/>
        </p:nvSpPr>
        <p:spPr>
          <a:xfrm>
            <a:off x="5322153" y="5293748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04FA16-F454-4F25-AFA2-D1855B8A1C42}"/>
              </a:ext>
            </a:extLst>
          </p:cNvPr>
          <p:cNvSpPr txBox="1"/>
          <p:nvPr/>
        </p:nvSpPr>
        <p:spPr>
          <a:xfrm>
            <a:off x="6393873" y="1662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255135-830F-448B-8E2A-0FC6B4CC426F}"/>
              </a:ext>
            </a:extLst>
          </p:cNvPr>
          <p:cNvSpPr txBox="1"/>
          <p:nvPr/>
        </p:nvSpPr>
        <p:spPr>
          <a:xfrm>
            <a:off x="6393873" y="2473706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CD01F8-DDE0-401D-AEF9-7FBB7A6C858C}"/>
              </a:ext>
            </a:extLst>
          </p:cNvPr>
          <p:cNvSpPr txBox="1"/>
          <p:nvPr/>
        </p:nvSpPr>
        <p:spPr>
          <a:xfrm>
            <a:off x="6443067" y="3714053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DD51F6-B87F-407A-85E1-BF67819E6D97}"/>
              </a:ext>
            </a:extLst>
          </p:cNvPr>
          <p:cNvSpPr txBox="1"/>
          <p:nvPr/>
        </p:nvSpPr>
        <p:spPr>
          <a:xfrm>
            <a:off x="6415006" y="5272953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73A0DE-A9E8-4E03-A003-E0E38BE26409}"/>
              </a:ext>
            </a:extLst>
          </p:cNvPr>
          <p:cNvSpPr txBox="1"/>
          <p:nvPr/>
        </p:nvSpPr>
        <p:spPr>
          <a:xfrm>
            <a:off x="7551881" y="1675252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24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98FFF4-0BC7-4316-9710-B6375C338048}"/>
              </a:ext>
            </a:extLst>
          </p:cNvPr>
          <p:cNvSpPr txBox="1"/>
          <p:nvPr/>
        </p:nvSpPr>
        <p:spPr>
          <a:xfrm>
            <a:off x="7551881" y="2484907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35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AFF882-2884-4A6A-BF95-2D23FE2E37A0}"/>
              </a:ext>
            </a:extLst>
          </p:cNvPr>
          <p:cNvSpPr txBox="1"/>
          <p:nvPr/>
        </p:nvSpPr>
        <p:spPr>
          <a:xfrm>
            <a:off x="7509867" y="3720576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71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E01045-758C-4E01-8D6A-A33F2FB38476}"/>
              </a:ext>
            </a:extLst>
          </p:cNvPr>
          <p:cNvSpPr txBox="1"/>
          <p:nvPr/>
        </p:nvSpPr>
        <p:spPr>
          <a:xfrm>
            <a:off x="7551881" y="5271928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89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AF8D84-7787-4DE8-B8EB-4FCEA0A9E6CB}"/>
              </a:ext>
            </a:extLst>
          </p:cNvPr>
          <p:cNvSpPr txBox="1"/>
          <p:nvPr/>
        </p:nvSpPr>
        <p:spPr>
          <a:xfrm>
            <a:off x="8874991" y="1762831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mươi</a:t>
            </a:r>
            <a:r>
              <a:rPr lang="en-US" sz="2400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tư</a:t>
            </a:r>
            <a:endParaRPr lang="en-US" sz="2400" dirty="0">
              <a:solidFill>
                <a:srgbClr val="FF0000"/>
              </a:solidFill>
              <a:latin typeface="UTM Avo" panose="02040603050506020204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14BB6F-F7A1-4FBF-AD7E-C815896FA9E9}"/>
              </a:ext>
            </a:extLst>
          </p:cNvPr>
          <p:cNvSpPr txBox="1"/>
          <p:nvPr/>
        </p:nvSpPr>
        <p:spPr>
          <a:xfrm>
            <a:off x="8881866" y="2594712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Ba</a:t>
            </a:r>
            <a:r>
              <a:rPr lang="en-US" sz="2400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mươi</a:t>
            </a:r>
            <a:r>
              <a:rPr lang="en-US" sz="2400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lăm</a:t>
            </a:r>
            <a:endParaRPr lang="en-US" sz="2400" dirty="0">
              <a:solidFill>
                <a:srgbClr val="FF0000"/>
              </a:solidFill>
              <a:latin typeface="UTM Avo" panose="02040603050506020204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890359-8BF6-40F7-8701-423634CECE3C}"/>
              </a:ext>
            </a:extLst>
          </p:cNvPr>
          <p:cNvSpPr txBox="1"/>
          <p:nvPr/>
        </p:nvSpPr>
        <p:spPr>
          <a:xfrm>
            <a:off x="8727586" y="3691215"/>
            <a:ext cx="2353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Bảy</a:t>
            </a:r>
            <a:r>
              <a:rPr lang="en-US" sz="2400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mươi</a:t>
            </a:r>
            <a:r>
              <a:rPr lang="en-US" sz="2400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mốt</a:t>
            </a:r>
            <a:endParaRPr lang="en-US" sz="2400" dirty="0">
              <a:solidFill>
                <a:srgbClr val="FF0000"/>
              </a:solidFill>
              <a:latin typeface="UTM Avo" panose="02040603050506020204" pitchFamily="18" charset="0"/>
              <a:cs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C34B50-1239-4C31-9E14-97270702526C}"/>
              </a:ext>
            </a:extLst>
          </p:cNvPr>
          <p:cNvSpPr txBox="1"/>
          <p:nvPr/>
        </p:nvSpPr>
        <p:spPr>
          <a:xfrm>
            <a:off x="8614918" y="5230124"/>
            <a:ext cx="257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Tám</a:t>
            </a:r>
            <a:r>
              <a:rPr lang="en-US" sz="2400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mươi</a:t>
            </a:r>
            <a:r>
              <a:rPr lang="en-US" sz="2400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chín</a:t>
            </a:r>
            <a:endParaRPr lang="en-US" sz="2400" dirty="0">
              <a:solidFill>
                <a:srgbClr val="FF0000"/>
              </a:solidFill>
              <a:latin typeface="UTM Avo" panose="02040603050506020204" pitchFamily="18" charset="0"/>
              <a:cs typeface="Times New Roman" pitchFamily="18" charset="0"/>
            </a:endParaRPr>
          </a:p>
        </p:txBody>
      </p:sp>
      <p:pic>
        <p:nvPicPr>
          <p:cNvPr id="21" name="Picture 3">
            <a:extLst>
              <a:ext uri="{FF2B5EF4-FFF2-40B4-BE49-F238E27FC236}">
                <a16:creationId xmlns:a16="http://schemas.microsoft.com/office/drawing/2014/main" id="{BFACD822-DD4E-44DF-8810-059D54EF75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t="-6240" r="14160" b="1"/>
          <a:stretch/>
        </p:blipFill>
        <p:spPr bwMode="auto">
          <a:xfrm>
            <a:off x="1588605" y="1662545"/>
            <a:ext cx="3205068" cy="720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32E6D239-81F6-499B-8E1B-04D259C13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0588" y="2455073"/>
            <a:ext cx="3733800" cy="650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7">
            <a:extLst>
              <a:ext uri="{FF2B5EF4-FFF2-40B4-BE49-F238E27FC236}">
                <a16:creationId xmlns:a16="http://schemas.microsoft.com/office/drawing/2014/main" id="{91B1BA4D-F212-4F31-B011-1C6B8A080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17400" y="3331242"/>
            <a:ext cx="3733800" cy="1352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8">
            <a:extLst>
              <a:ext uri="{FF2B5EF4-FFF2-40B4-BE49-F238E27FC236}">
                <a16:creationId xmlns:a16="http://schemas.microsoft.com/office/drawing/2014/main" id="{85E9900F-FC49-4CE5-B0EE-9A14F5A7F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90067" y="4860289"/>
            <a:ext cx="3733800" cy="1336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8271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0FDBF2-6956-41A9-8571-2B0C7C1EA1C1}"/>
              </a:ext>
            </a:extLst>
          </p:cNvPr>
          <p:cNvSpPr txBox="1"/>
          <p:nvPr/>
        </p:nvSpPr>
        <p:spPr>
          <a:xfrm>
            <a:off x="1615867" y="2206007"/>
            <a:ext cx="87750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UTM Chickenhawk" panose="02040603050506020204" pitchFamily="18" charset="0"/>
              </a:rPr>
              <a:t>Nghỉ giữa giờ</a:t>
            </a:r>
          </a:p>
        </p:txBody>
      </p:sp>
    </p:spTree>
    <p:extLst>
      <p:ext uri="{BB962C8B-B14F-4D97-AF65-F5344CB8AC3E}">
        <p14:creationId xmlns:p14="http://schemas.microsoft.com/office/powerpoint/2010/main" val="1159454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491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71261B-F020-4575-87CA-00C2C05BB9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3" t="59365" r="6536" b="7976"/>
          <a:stretch/>
        </p:blipFill>
        <p:spPr>
          <a:xfrm>
            <a:off x="165100" y="89296"/>
            <a:ext cx="11874501" cy="667940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64589A8-0BD2-4C75-A9D0-60643AD88699}"/>
              </a:ext>
            </a:extLst>
          </p:cNvPr>
          <p:cNvSpPr/>
          <p:nvPr/>
        </p:nvSpPr>
        <p:spPr>
          <a:xfrm>
            <a:off x="6851769" y="1606428"/>
            <a:ext cx="685800" cy="719483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>
                <a:solidFill>
                  <a:srgbClr val="FF0000"/>
                </a:solidFill>
              </a:rPr>
              <a:t>18</a:t>
            </a:r>
            <a:endParaRPr lang="en-US" sz="1400" b="1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47F389-B488-4158-AEB7-71D2213EA409}"/>
              </a:ext>
            </a:extLst>
          </p:cNvPr>
          <p:cNvSpPr/>
          <p:nvPr/>
        </p:nvSpPr>
        <p:spPr>
          <a:xfrm>
            <a:off x="1310505" y="3827824"/>
            <a:ext cx="685800" cy="719483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>
                <a:solidFill>
                  <a:srgbClr val="FF0000"/>
                </a:solidFill>
              </a:rPr>
              <a:t>35</a:t>
            </a:r>
            <a:endParaRPr lang="en-US" sz="1400" b="1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C3C0E9-7BA1-43AC-BDD8-25CD373ADC7D}"/>
              </a:ext>
            </a:extLst>
          </p:cNvPr>
          <p:cNvSpPr/>
          <p:nvPr/>
        </p:nvSpPr>
        <p:spPr>
          <a:xfrm>
            <a:off x="2831390" y="3827823"/>
            <a:ext cx="685800" cy="719483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>
                <a:solidFill>
                  <a:srgbClr val="FF0000"/>
                </a:solidFill>
              </a:rPr>
              <a:t>3</a:t>
            </a:r>
            <a:endParaRPr lang="en-US" sz="1400" b="1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91EB6F-1A53-4D81-9C6E-B74F91B82085}"/>
              </a:ext>
            </a:extLst>
          </p:cNvPr>
          <p:cNvSpPr/>
          <p:nvPr/>
        </p:nvSpPr>
        <p:spPr>
          <a:xfrm>
            <a:off x="6851769" y="3827824"/>
            <a:ext cx="685800" cy="719483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>
                <a:solidFill>
                  <a:srgbClr val="FF0000"/>
                </a:solidFill>
              </a:rPr>
              <a:t>69</a:t>
            </a:r>
            <a:endParaRPr lang="en-US" sz="1400" b="1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F78A9B-7775-4227-9725-3C1EAA9ADF42}"/>
              </a:ext>
            </a:extLst>
          </p:cNvPr>
          <p:cNvSpPr/>
          <p:nvPr/>
        </p:nvSpPr>
        <p:spPr>
          <a:xfrm>
            <a:off x="9754193" y="3827823"/>
            <a:ext cx="685800" cy="719483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>
                <a:solidFill>
                  <a:srgbClr val="FF0000"/>
                </a:solidFill>
              </a:rPr>
              <a:t>9</a:t>
            </a:r>
            <a:endParaRPr lang="en-US" sz="1400" b="1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25CCAD-C14A-4F65-BA4F-12A62FD10F98}"/>
              </a:ext>
            </a:extLst>
          </p:cNvPr>
          <p:cNvSpPr/>
          <p:nvPr/>
        </p:nvSpPr>
        <p:spPr>
          <a:xfrm>
            <a:off x="1015645" y="6039435"/>
            <a:ext cx="685800" cy="719483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>
                <a:solidFill>
                  <a:srgbClr val="FF0000"/>
                </a:solidFill>
              </a:rPr>
              <a:t>57</a:t>
            </a:r>
            <a:endParaRPr lang="en-US" sz="1400" b="1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911488C-1B11-4316-870B-222E70E7B487}"/>
              </a:ext>
            </a:extLst>
          </p:cNvPr>
          <p:cNvSpPr/>
          <p:nvPr/>
        </p:nvSpPr>
        <p:spPr>
          <a:xfrm>
            <a:off x="2536530" y="6039434"/>
            <a:ext cx="685800" cy="719483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>
                <a:solidFill>
                  <a:srgbClr val="FF0000"/>
                </a:solidFill>
              </a:rPr>
              <a:t>5</a:t>
            </a:r>
            <a:endParaRPr lang="en-US" sz="1400" b="1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CCF9E1-EB81-4503-A386-5F026098AC54}"/>
              </a:ext>
            </a:extLst>
          </p:cNvPr>
          <p:cNvSpPr/>
          <p:nvPr/>
        </p:nvSpPr>
        <p:spPr>
          <a:xfrm>
            <a:off x="4489570" y="6039433"/>
            <a:ext cx="685800" cy="719483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>
                <a:solidFill>
                  <a:srgbClr val="FF0000"/>
                </a:solidFill>
              </a:rPr>
              <a:t>7</a:t>
            </a:r>
            <a:endParaRPr lang="en-US" sz="1400" b="1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4684E-71B9-4478-AC2E-9A0211A5015E}"/>
              </a:ext>
            </a:extLst>
          </p:cNvPr>
          <p:cNvSpPr/>
          <p:nvPr/>
        </p:nvSpPr>
        <p:spPr>
          <a:xfrm>
            <a:off x="6743954" y="6054191"/>
            <a:ext cx="685800" cy="719483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>
                <a:solidFill>
                  <a:srgbClr val="FF0000"/>
                </a:solidFill>
              </a:rPr>
              <a:t>25</a:t>
            </a:r>
            <a:endParaRPr lang="en-US" sz="1400" b="1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E403EE8-8CD6-4CEC-85C6-7D812EFD8BC0}"/>
              </a:ext>
            </a:extLst>
          </p:cNvPr>
          <p:cNvSpPr/>
          <p:nvPr/>
        </p:nvSpPr>
        <p:spPr>
          <a:xfrm>
            <a:off x="8264839" y="6054190"/>
            <a:ext cx="685800" cy="719483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sz="1400" b="1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3B17E1-34F2-4A59-85DC-7E462704BEEF}"/>
              </a:ext>
            </a:extLst>
          </p:cNvPr>
          <p:cNvSpPr/>
          <p:nvPr/>
        </p:nvSpPr>
        <p:spPr>
          <a:xfrm>
            <a:off x="10217879" y="6054189"/>
            <a:ext cx="685800" cy="719483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>
                <a:solidFill>
                  <a:srgbClr val="FF0000"/>
                </a:solidFill>
              </a:rPr>
              <a:t>5</a:t>
            </a:r>
            <a:endParaRPr lang="en-US" sz="1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95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6EE45A-0DC8-4B16-B028-72086F7236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" t="5800" r="8146" b="61792"/>
          <a:stretch/>
        </p:blipFill>
        <p:spPr>
          <a:xfrm>
            <a:off x="459631" y="800100"/>
            <a:ext cx="10721703" cy="56515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7CAAE34A-982D-4761-B533-8BCEC4B8EA1F}"/>
              </a:ext>
            </a:extLst>
          </p:cNvPr>
          <p:cNvSpPr/>
          <p:nvPr/>
        </p:nvSpPr>
        <p:spPr>
          <a:xfrm>
            <a:off x="4870174" y="1739348"/>
            <a:ext cx="844826" cy="89452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13</a:t>
            </a:r>
            <a:endParaRPr lang="en-US" sz="1600" b="1">
              <a:solidFill>
                <a:srgbClr val="FF000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66DDFB0-80FC-4BAD-8539-4E09167F76AA}"/>
              </a:ext>
            </a:extLst>
          </p:cNvPr>
          <p:cNvSpPr/>
          <p:nvPr/>
        </p:nvSpPr>
        <p:spPr>
          <a:xfrm>
            <a:off x="6649278" y="2186609"/>
            <a:ext cx="844826" cy="89452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15</a:t>
            </a:r>
            <a:endParaRPr lang="en-US" sz="1600" b="1">
              <a:solidFill>
                <a:srgbClr val="FF000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0EFD321-5BF0-4887-B929-02BD3EB2DB17}"/>
              </a:ext>
            </a:extLst>
          </p:cNvPr>
          <p:cNvSpPr/>
          <p:nvPr/>
        </p:nvSpPr>
        <p:spPr>
          <a:xfrm>
            <a:off x="8428382" y="1570383"/>
            <a:ext cx="844826" cy="89452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17</a:t>
            </a:r>
            <a:endParaRPr lang="en-US" sz="1600" b="1">
              <a:solidFill>
                <a:srgbClr val="FF00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1B6E252-9A52-4E04-A95F-6E1AC771A198}"/>
              </a:ext>
            </a:extLst>
          </p:cNvPr>
          <p:cNvSpPr/>
          <p:nvPr/>
        </p:nvSpPr>
        <p:spPr>
          <a:xfrm>
            <a:off x="9310426" y="1570383"/>
            <a:ext cx="844826" cy="89452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18</a:t>
            </a:r>
            <a:endParaRPr lang="en-US" sz="1600" b="1">
              <a:solidFill>
                <a:srgbClr val="FF0000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2EAA68F-EB26-45AC-B49D-7A153F57B771}"/>
              </a:ext>
            </a:extLst>
          </p:cNvPr>
          <p:cNvSpPr/>
          <p:nvPr/>
        </p:nvSpPr>
        <p:spPr>
          <a:xfrm>
            <a:off x="3091070" y="3359427"/>
            <a:ext cx="844826" cy="89452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21</a:t>
            </a:r>
            <a:endParaRPr lang="en-US" sz="1600" b="1">
              <a:solidFill>
                <a:srgbClr val="FF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353E654-4A44-4A08-9FF8-53B9D8F7D3EA}"/>
              </a:ext>
            </a:extLst>
          </p:cNvPr>
          <p:cNvSpPr/>
          <p:nvPr/>
        </p:nvSpPr>
        <p:spPr>
          <a:xfrm>
            <a:off x="5715000" y="3707296"/>
            <a:ext cx="844826" cy="89452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24</a:t>
            </a:r>
            <a:endParaRPr lang="en-US" sz="1600" b="1">
              <a:solidFill>
                <a:srgbClr val="FF000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6874EAE-A29F-4A5D-A4E2-4310D01619FF}"/>
              </a:ext>
            </a:extLst>
          </p:cNvPr>
          <p:cNvSpPr/>
          <p:nvPr/>
        </p:nvSpPr>
        <p:spPr>
          <a:xfrm>
            <a:off x="6649278" y="3707296"/>
            <a:ext cx="844826" cy="89452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25</a:t>
            </a:r>
            <a:endParaRPr lang="en-US" sz="1600" b="1">
              <a:solidFill>
                <a:srgbClr val="FF0000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711ED1D-3A13-4769-B240-B3E9E86749E8}"/>
              </a:ext>
            </a:extLst>
          </p:cNvPr>
          <p:cNvSpPr/>
          <p:nvPr/>
        </p:nvSpPr>
        <p:spPr>
          <a:xfrm>
            <a:off x="7583556" y="3498574"/>
            <a:ext cx="844826" cy="89452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26</a:t>
            </a:r>
            <a:endParaRPr lang="en-US" sz="1600" b="1">
              <a:solidFill>
                <a:srgbClr val="FF000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10BDEC5-5B8D-49D9-8247-3CF693A2C3A3}"/>
              </a:ext>
            </a:extLst>
          </p:cNvPr>
          <p:cNvSpPr/>
          <p:nvPr/>
        </p:nvSpPr>
        <p:spPr>
          <a:xfrm>
            <a:off x="10207486" y="3359427"/>
            <a:ext cx="844826" cy="89452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29</a:t>
            </a:r>
            <a:endParaRPr lang="en-US" sz="1600" b="1">
              <a:solidFill>
                <a:srgbClr val="FF0000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E54CF0E-2578-4A6C-88D6-399BBEE484E1}"/>
              </a:ext>
            </a:extLst>
          </p:cNvPr>
          <p:cNvSpPr/>
          <p:nvPr/>
        </p:nvSpPr>
        <p:spPr>
          <a:xfrm>
            <a:off x="4892483" y="4898888"/>
            <a:ext cx="844826" cy="89452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93</a:t>
            </a:r>
            <a:endParaRPr lang="en-US" sz="1600" b="1">
              <a:solidFill>
                <a:srgbClr val="FF0000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50643AA-9115-492E-B092-AABCD2AAD086}"/>
              </a:ext>
            </a:extLst>
          </p:cNvPr>
          <p:cNvSpPr/>
          <p:nvPr/>
        </p:nvSpPr>
        <p:spPr>
          <a:xfrm>
            <a:off x="5737309" y="5227982"/>
            <a:ext cx="844826" cy="8945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94</a:t>
            </a:r>
            <a:endParaRPr lang="en-US" sz="1600" b="1">
              <a:solidFill>
                <a:srgbClr val="FF0000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B689F32-0C93-40EB-8F8D-8C6D5C3D0C29}"/>
              </a:ext>
            </a:extLst>
          </p:cNvPr>
          <p:cNvSpPr/>
          <p:nvPr/>
        </p:nvSpPr>
        <p:spPr>
          <a:xfrm>
            <a:off x="6671587" y="5287620"/>
            <a:ext cx="844826" cy="89452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95</a:t>
            </a:r>
            <a:endParaRPr lang="en-US" sz="1600" b="1">
              <a:solidFill>
                <a:srgbClr val="FF0000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93366A7-0E67-45D7-B6A1-FF8A66DE5B7B}"/>
              </a:ext>
            </a:extLst>
          </p:cNvPr>
          <p:cNvSpPr/>
          <p:nvPr/>
        </p:nvSpPr>
        <p:spPr>
          <a:xfrm>
            <a:off x="8406754" y="4780721"/>
            <a:ext cx="844826" cy="89452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97</a:t>
            </a:r>
            <a:endParaRPr lang="en-US" sz="1600" b="1">
              <a:solidFill>
                <a:srgbClr val="FF0000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E191192-2D7F-4D0D-A468-0E167411149D}"/>
              </a:ext>
            </a:extLst>
          </p:cNvPr>
          <p:cNvSpPr/>
          <p:nvPr/>
        </p:nvSpPr>
        <p:spPr>
          <a:xfrm>
            <a:off x="9341032" y="4707282"/>
            <a:ext cx="844826" cy="8945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98</a:t>
            </a:r>
            <a:endParaRPr lang="en-US" sz="16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92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841BCC-1AD5-4B5F-A8F0-D3BD6503C0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7" t="38062" r="8686" b="9230"/>
          <a:stretch/>
        </p:blipFill>
        <p:spPr>
          <a:xfrm>
            <a:off x="636103" y="291548"/>
            <a:ext cx="10296939" cy="608274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3B62D1E-65F3-4A5D-8C58-2C7CAD822FF8}"/>
              </a:ext>
            </a:extLst>
          </p:cNvPr>
          <p:cNvCxnSpPr>
            <a:cxnSpLocks/>
          </p:cNvCxnSpPr>
          <p:nvPr/>
        </p:nvCxnSpPr>
        <p:spPr>
          <a:xfrm flipH="1" flipV="1">
            <a:off x="6321287" y="2176672"/>
            <a:ext cx="1673987" cy="14312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DC881A6-AB6F-46AB-B43B-F9ACA90942C8}"/>
              </a:ext>
            </a:extLst>
          </p:cNvPr>
          <p:cNvSpPr/>
          <p:nvPr/>
        </p:nvSpPr>
        <p:spPr>
          <a:xfrm>
            <a:off x="5628859" y="2875722"/>
            <a:ext cx="3647663" cy="2617306"/>
          </a:xfrm>
          <a:custGeom>
            <a:avLst/>
            <a:gdLst>
              <a:gd name="connsiteX0" fmla="*/ 3030037 w 3030037"/>
              <a:gd name="connsiteY0" fmla="*/ 0 h 2616635"/>
              <a:gd name="connsiteX1" fmla="*/ 1559046 w 3030037"/>
              <a:gd name="connsiteY1" fmla="*/ 288234 h 2616635"/>
              <a:gd name="connsiteX2" fmla="*/ 922942 w 3030037"/>
              <a:gd name="connsiteY2" fmla="*/ 1371600 h 2616635"/>
              <a:gd name="connsiteX3" fmla="*/ 78115 w 3030037"/>
              <a:gd name="connsiteY3" fmla="*/ 2494721 h 2616635"/>
              <a:gd name="connsiteX4" fmla="*/ 88055 w 3030037"/>
              <a:gd name="connsiteY4" fmla="*/ 2534478 h 2616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0037" h="2616635">
                <a:moveTo>
                  <a:pt x="3030037" y="0"/>
                </a:moveTo>
                <a:cubicBezTo>
                  <a:pt x="2470132" y="29817"/>
                  <a:pt x="1910228" y="59634"/>
                  <a:pt x="1559046" y="288234"/>
                </a:cubicBezTo>
                <a:cubicBezTo>
                  <a:pt x="1207864" y="516834"/>
                  <a:pt x="1169764" y="1003852"/>
                  <a:pt x="922942" y="1371600"/>
                </a:cubicBezTo>
                <a:cubicBezTo>
                  <a:pt x="676120" y="1739348"/>
                  <a:pt x="217263" y="2300908"/>
                  <a:pt x="78115" y="2494721"/>
                </a:cubicBezTo>
                <a:cubicBezTo>
                  <a:pt x="-61033" y="2688534"/>
                  <a:pt x="13511" y="2611506"/>
                  <a:pt x="88055" y="2534478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E954A9B-2C56-4051-A968-908EE00A2942}"/>
              </a:ext>
            </a:extLst>
          </p:cNvPr>
          <p:cNvSpPr/>
          <p:nvPr/>
        </p:nvSpPr>
        <p:spPr>
          <a:xfrm>
            <a:off x="3972339" y="2292626"/>
            <a:ext cx="3382618" cy="2051628"/>
          </a:xfrm>
          <a:custGeom>
            <a:avLst/>
            <a:gdLst>
              <a:gd name="connsiteX0" fmla="*/ 0 w 2514600"/>
              <a:gd name="connsiteY0" fmla="*/ 0 h 2216426"/>
              <a:gd name="connsiteX1" fmla="*/ 1719469 w 2514600"/>
              <a:gd name="connsiteY1" fmla="*/ 735496 h 2216426"/>
              <a:gd name="connsiteX2" fmla="*/ 2514600 w 2514600"/>
              <a:gd name="connsiteY2" fmla="*/ 2216426 h 2216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14600" h="2216426">
                <a:moveTo>
                  <a:pt x="0" y="0"/>
                </a:moveTo>
                <a:cubicBezTo>
                  <a:pt x="650184" y="183046"/>
                  <a:pt x="1300369" y="366092"/>
                  <a:pt x="1719469" y="735496"/>
                </a:cubicBezTo>
                <a:cubicBezTo>
                  <a:pt x="2138569" y="1104900"/>
                  <a:pt x="2326584" y="1660663"/>
                  <a:pt x="2514600" y="2216426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DE9AC55-25DC-4EB8-ADB8-86786E7D23D8}"/>
              </a:ext>
            </a:extLst>
          </p:cNvPr>
          <p:cNvSpPr/>
          <p:nvPr/>
        </p:nvSpPr>
        <p:spPr>
          <a:xfrm>
            <a:off x="3339548" y="2176672"/>
            <a:ext cx="4655725" cy="2179221"/>
          </a:xfrm>
          <a:custGeom>
            <a:avLst/>
            <a:gdLst>
              <a:gd name="connsiteX0" fmla="*/ 3637721 w 3637721"/>
              <a:gd name="connsiteY0" fmla="*/ 0 h 1967948"/>
              <a:gd name="connsiteX1" fmla="*/ 1053548 w 3637721"/>
              <a:gd name="connsiteY1" fmla="*/ 735495 h 1967948"/>
              <a:gd name="connsiteX2" fmla="*/ 0 w 3637721"/>
              <a:gd name="connsiteY2" fmla="*/ 1967948 h 196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37721" h="1967948">
                <a:moveTo>
                  <a:pt x="3637721" y="0"/>
                </a:moveTo>
                <a:cubicBezTo>
                  <a:pt x="2648778" y="203752"/>
                  <a:pt x="1659835" y="407504"/>
                  <a:pt x="1053548" y="735495"/>
                </a:cubicBezTo>
                <a:cubicBezTo>
                  <a:pt x="447261" y="1063486"/>
                  <a:pt x="223630" y="1515717"/>
                  <a:pt x="0" y="1967948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54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B219CA-A092-4BBA-9007-5C66BC21030E}"/>
              </a:ext>
            </a:extLst>
          </p:cNvPr>
          <p:cNvSpPr/>
          <p:nvPr/>
        </p:nvSpPr>
        <p:spPr>
          <a:xfrm>
            <a:off x="619097" y="715757"/>
            <a:ext cx="5476903" cy="2713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7997" b="1" spc="13" dirty="0" err="1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lang="en-GB" sz="7997" b="1" spc="13" dirty="0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7997" b="1" spc="13" dirty="0" err="1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GB" sz="7997" b="1" spc="13" dirty="0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7997" b="1" spc="13" dirty="0" err="1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GB" sz="7997" b="1" spc="13" dirty="0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7997" b="1" spc="13" dirty="0" err="1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GB" sz="7997" b="1" spc="13" dirty="0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C66A74-1E3D-425C-AC77-D00A1560F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760012"/>
            <a:ext cx="4961505" cy="364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098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2427</TotalTime>
  <Words>81</Words>
  <Application>Microsoft Office PowerPoint</Application>
  <PresentationFormat>Widescreen</PresentationFormat>
  <Paragraphs>53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Lato Heavy</vt:lpstr>
      <vt:lpstr>Times New Roman</vt:lpstr>
      <vt:lpstr>UTM Avo</vt:lpstr>
      <vt:lpstr>UTM Cookies</vt:lpstr>
      <vt:lpstr>UTM Chickenhawk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 10</cp:lastModifiedBy>
  <cp:revision>177</cp:revision>
  <dcterms:created xsi:type="dcterms:W3CDTF">2021-06-02T01:34:28Z</dcterms:created>
  <dcterms:modified xsi:type="dcterms:W3CDTF">2025-02-05T08:29:57Z</dcterms:modified>
</cp:coreProperties>
</file>