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  <p:sldMasterId id="2147483683" r:id="rId4"/>
  </p:sldMasterIdLst>
  <p:notesMasterIdLst>
    <p:notesMasterId r:id="rId34"/>
  </p:notesMasterIdLst>
  <p:sldIdLst>
    <p:sldId id="418" r:id="rId5"/>
    <p:sldId id="265" r:id="rId6"/>
    <p:sldId id="285" r:id="rId7"/>
    <p:sldId id="364" r:id="rId8"/>
    <p:sldId id="286" r:id="rId9"/>
    <p:sldId id="287" r:id="rId10"/>
    <p:sldId id="291" r:id="rId11"/>
    <p:sldId id="419" r:id="rId12"/>
    <p:sldId id="420" r:id="rId13"/>
    <p:sldId id="421" r:id="rId14"/>
    <p:sldId id="296" r:id="rId15"/>
    <p:sldId id="297" r:id="rId16"/>
    <p:sldId id="422" r:id="rId17"/>
    <p:sldId id="423" r:id="rId18"/>
    <p:sldId id="424" r:id="rId19"/>
    <p:sldId id="425" r:id="rId20"/>
    <p:sldId id="426" r:id="rId21"/>
    <p:sldId id="428" r:id="rId22"/>
    <p:sldId id="429" r:id="rId23"/>
    <p:sldId id="293" r:id="rId24"/>
    <p:sldId id="430" r:id="rId25"/>
    <p:sldId id="308" r:id="rId26"/>
    <p:sldId id="309" r:id="rId27"/>
    <p:sldId id="310" r:id="rId28"/>
    <p:sldId id="311" r:id="rId29"/>
    <p:sldId id="312" r:id="rId30"/>
    <p:sldId id="434" r:id="rId31"/>
    <p:sldId id="435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73" d="100"/>
          <a:sy n="73" d="100"/>
        </p:scale>
        <p:origin x="3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9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8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2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6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7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3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9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0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6.xml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7.wdp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slide" Target="slide27.xml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slide" Target="slide25.xml"/><Relationship Id="rId5" Type="http://schemas.openxmlformats.org/officeDocument/2006/relationships/image" Target="../media/image43.jpeg"/><Relationship Id="rId15" Type="http://schemas.openxmlformats.org/officeDocument/2006/relationships/slide" Target="slide24.xml"/><Relationship Id="rId10" Type="http://schemas.microsoft.com/office/2007/relationships/hdphoto" Target="../media/hdphoto5.wdp"/><Relationship Id="rId19" Type="http://schemas.microsoft.com/office/2007/relationships/hdphoto" Target="../media/hdphoto6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8578297" cy="181299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40480" y="443103"/>
            <a:ext cx="532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893719" y="3286363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C12F297F-FA98-402B-8DBC-E303A13DB141}"/>
              </a:ext>
            </a:extLst>
          </p:cNvPr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>
              <a:extLst>
                <a:ext uri="{FF2B5EF4-FFF2-40B4-BE49-F238E27FC236}">
                  <a16:creationId xmlns:a16="http://schemas.microsoft.com/office/drawing/2014/main" id="{B31AE4D0-BD60-4820-9A98-A70C32B23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>
                <a:extLst>
                  <a:ext uri="{FF2B5EF4-FFF2-40B4-BE49-F238E27FC236}">
                    <a16:creationId xmlns:a16="http://schemas.microsoft.com/office/drawing/2014/main" id="{7EDEA995-08A3-4BBD-8D0A-E3A85A400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32AC38D-8A04-47EA-8360-A0DE4193B1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032205C-AF3F-46A3-A7B4-9FDC352DB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>
                <a:extLst>
                  <a:ext uri="{FF2B5EF4-FFF2-40B4-BE49-F238E27FC236}">
                    <a16:creationId xmlns:a16="http://schemas.microsoft.com/office/drawing/2014/main" id="{17644382-5C85-4D07-AE4B-EA1E06B31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A1DF34-4420-4822-9B72-EBF57486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>
                  <a:extLst>
                    <a:ext uri="{FF2B5EF4-FFF2-40B4-BE49-F238E27FC236}">
                      <a16:creationId xmlns:a16="http://schemas.microsoft.com/office/drawing/2014/main" id="{536B12A9-2395-4E0A-8040-0C455E7BB2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>
              <a:extLst>
                <a:ext uri="{FF2B5EF4-FFF2-40B4-BE49-F238E27FC236}">
                  <a16:creationId xmlns:a16="http://schemas.microsoft.com/office/drawing/2014/main" id="{A317EDD4-2240-4192-9D13-EFE9D429A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>
                <a:extLst>
                  <a:ext uri="{FF2B5EF4-FFF2-40B4-BE49-F238E27FC236}">
                    <a16:creationId xmlns:a16="http://schemas.microsoft.com/office/drawing/2014/main" id="{808F8C9D-C88D-427D-AD1B-68C3E148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>
                <a:extLst>
                  <a:ext uri="{FF2B5EF4-FFF2-40B4-BE49-F238E27FC236}">
                    <a16:creationId xmlns:a16="http://schemas.microsoft.com/office/drawing/2014/main" id="{0FCBFEDF-F720-4C35-AC63-23F1C8C2D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4055D2A4-8055-416B-8462-C947D819D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101E83C-FC4E-4132-BA5C-17B15086E3DB}"/>
              </a:ext>
            </a:extLst>
          </p:cNvPr>
          <p:cNvGrpSpPr/>
          <p:nvPr/>
        </p:nvGrpSpPr>
        <p:grpSpPr>
          <a:xfrm>
            <a:off x="525199" y="746992"/>
            <a:ext cx="2629178" cy="1988057"/>
            <a:chOff x="540445" y="2037"/>
            <a:chExt cx="1255706" cy="1585269"/>
          </a:xfrm>
        </p:grpSpPr>
        <p:sp>
          <p:nvSpPr>
            <p:cNvPr id="16" name="矩形 3">
              <a:extLst>
                <a:ext uri="{FF2B5EF4-FFF2-40B4-BE49-F238E27FC236}">
                  <a16:creationId xmlns:a16="http://schemas.microsoft.com/office/drawing/2014/main" id="{CF0A40BE-F789-4BEA-9EE3-D639F54C4B84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36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8467579C-FB94-4FC1-8740-AC5CD8B13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lvl="0" algn="ctr" defTabSz="121773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sp>
        <p:nvSpPr>
          <p:cNvPr id="18" name="文本框 186">
            <a:extLst>
              <a:ext uri="{FF2B5EF4-FFF2-40B4-BE49-F238E27FC236}">
                <a16:creationId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8230098-BCC0-4D77-BD51-A71075623E7B}"/>
              </a:ext>
            </a:extLst>
          </p:cNvPr>
          <p:cNvGrpSpPr/>
          <p:nvPr/>
        </p:nvGrpSpPr>
        <p:grpSpPr>
          <a:xfrm>
            <a:off x="494234" y="766916"/>
            <a:ext cx="2539790" cy="1356968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7969448" cy="1729961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4421175" y="1058468"/>
            <a:ext cx="6904382" cy="707472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33" y="2495115"/>
            <a:ext cx="4794271" cy="38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D79E4-53A5-4B46-8FF5-B132AB00F5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410"/>
          <a:stretch/>
        </p:blipFill>
        <p:spPr>
          <a:xfrm>
            <a:off x="1073584" y="2924854"/>
            <a:ext cx="10044832" cy="3707217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6381AB-4748-4EFA-A6B2-76D2A5FCCB2F}"/>
              </a:ext>
            </a:extLst>
          </p:cNvPr>
          <p:cNvSpPr txBox="1"/>
          <p:nvPr/>
        </p:nvSpPr>
        <p:spPr>
          <a:xfrm>
            <a:off x="1432449" y="1478304"/>
            <a:ext cx="9327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B6C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0923C-9A36-43A1-9FED-C01E2907F574}"/>
              </a:ext>
            </a:extLst>
          </p:cNvPr>
          <p:cNvSpPr txBox="1"/>
          <p:nvPr/>
        </p:nvSpPr>
        <p:spPr>
          <a:xfrm>
            <a:off x="4056859" y="2152503"/>
            <a:ext cx="50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>
            <a:extLst>
              <a:ext uri="{FF2B5EF4-FFF2-40B4-BE49-F238E27FC236}">
                <a16:creationId xmlns:a16="http://schemas.microsoft.com/office/drawing/2014/main" id="{07923DBA-40B9-446F-86DF-9FF9ECD7FD2F}"/>
              </a:ext>
            </a:extLst>
          </p:cNvPr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DED089-FE4D-4462-9F01-D9D771BE0301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5127BD6-618E-4FC5-9B8E-7D892909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61578F5F-7537-4765-AFF6-71D9B4C70D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515BE64B-9211-4867-915E-0140787BD2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A66C8DE8-7755-4121-A3AD-734F260BC730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FB1DD645-EEF9-48D5-BE66-750E67BCBF0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DBF398C-92A1-4D63-AB20-DF6087C161B5}"/>
              </a:ext>
            </a:extLst>
          </p:cNvPr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AC030DE8-B616-4D8C-BC1D-1B676F1B3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4B64E720-9A6C-4F3A-88A9-86AE8442A97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98C09666-C673-4803-B7CD-FF0EA5DB19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E036AD4A-C87D-44B4-9CEC-38AE738757DA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DF27FBF-5CDA-48AC-AE72-CFCC5C1D52AE}"/>
              </a:ext>
            </a:extLst>
          </p:cNvPr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</a:p>
        </p:txBody>
      </p:sp>
      <p:grpSp>
        <p:nvGrpSpPr>
          <p:cNvPr id="53" name="PA_库_组合 5">
            <a:extLst>
              <a:ext uri="{FF2B5EF4-FFF2-40B4-BE49-F238E27FC236}">
                <a16:creationId xmlns:a16="http://schemas.microsoft.com/office/drawing/2014/main" id="{E09A882D-DC53-4BC4-8F24-3B978B6762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B0EAF6F-FA09-4E57-86D0-00C915B7632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id="{25AB8093-AA7C-438D-B9A2-03B31727AA8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id="{6B946442-0B41-49D0-A230-24EC451AF07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83343-7122-4628-BFD6-B4C3444F7DCB}"/>
              </a:ext>
            </a:extLst>
          </p:cNvPr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</a:p>
        </p:txBody>
      </p:sp>
      <p:grpSp>
        <p:nvGrpSpPr>
          <p:cNvPr id="58" name="PA_库_组合 5">
            <a:extLst>
              <a:ext uri="{FF2B5EF4-FFF2-40B4-BE49-F238E27FC236}">
                <a16:creationId xmlns:a16="http://schemas.microsoft.com/office/drawing/2014/main" id="{A1B72E87-1D20-4D92-A61B-4E1298716D9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>
              <a:extLst>
                <a:ext uri="{FF2B5EF4-FFF2-40B4-BE49-F238E27FC236}">
                  <a16:creationId xmlns:a16="http://schemas.microsoft.com/office/drawing/2014/main" id="{5F3EB26D-A7AA-4977-BCE5-5CD7970ED24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>
              <a:extLst>
                <a:ext uri="{FF2B5EF4-FFF2-40B4-BE49-F238E27FC236}">
                  <a16:creationId xmlns:a16="http://schemas.microsoft.com/office/drawing/2014/main" id="{E5A91CD8-1F2D-4DD2-846C-0AEE6B6CBE1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>
              <a:extLst>
                <a:ext uri="{FF2B5EF4-FFF2-40B4-BE49-F238E27FC236}">
                  <a16:creationId xmlns:a16="http://schemas.microsoft.com/office/drawing/2014/main" id="{DC67663A-BE3B-41BA-837C-CA6232CAD2A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3332D7B-874A-4019-879A-D68FF3AE24A4}"/>
              </a:ext>
            </a:extLst>
          </p:cNvPr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EC0C8A-FFB2-4794-BB3A-C181A70D2E60}"/>
              </a:ext>
            </a:extLst>
          </p:cNvPr>
          <p:cNvGrpSpPr/>
          <p:nvPr/>
        </p:nvGrpSpPr>
        <p:grpSpPr>
          <a:xfrm>
            <a:off x="9124083" y="3537213"/>
            <a:ext cx="3104143" cy="3127647"/>
            <a:chOff x="7656474" y="831396"/>
            <a:chExt cx="3689350" cy="3269584"/>
          </a:xfrm>
        </p:grpSpPr>
        <p:pic>
          <p:nvPicPr>
            <p:cNvPr id="64" name="图片 2" descr="2">
              <a:extLst>
                <a:ext uri="{FF2B5EF4-FFF2-40B4-BE49-F238E27FC236}">
                  <a16:creationId xmlns:a16="http://schemas.microsoft.com/office/drawing/2014/main" id="{6D645F17-959E-41EE-8AE6-454C4D88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FC7DBEFF-F13F-416D-86E8-5B86D9283E8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8725" y="431800"/>
            <a:ext cx="95250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649902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5965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5" y="139822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58554-50AE-4BD3-B3C3-265755B25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9626" y="5888034"/>
            <a:ext cx="918316" cy="710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AEB93-9299-4714-A61E-19AAB1C72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47332" y="5963484"/>
            <a:ext cx="820756" cy="6347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CF7F3E-8C64-461E-89D3-9C6DFB0DFCF2}"/>
              </a:ext>
            </a:extLst>
          </p:cNvPr>
          <p:cNvGrpSpPr/>
          <p:nvPr/>
        </p:nvGrpSpPr>
        <p:grpSpPr>
          <a:xfrm>
            <a:off x="1993843" y="2104724"/>
            <a:ext cx="8955156" cy="1179009"/>
            <a:chOff x="4504490" y="1425216"/>
            <a:chExt cx="7641092" cy="1179009"/>
          </a:xfrm>
        </p:grpSpPr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B1F57F26-543C-4575-80A2-43EFE929EE83}"/>
                </a:ext>
              </a:extLst>
            </p:cNvPr>
            <p:cNvSpPr txBox="1"/>
            <p:nvPr/>
          </p:nvSpPr>
          <p:spPr>
            <a:xfrm>
              <a:off x="5664748" y="1522903"/>
              <a:ext cx="6480834" cy="10813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 đúng, trôi chảy, lưu loát, </a:t>
              </a:r>
            </a:p>
            <a:p>
              <a:pPr marL="0" marR="0" lvl="0" indent="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rõ ràng bài đọc “Những</a:t>
              </a:r>
              <a:r>
                <a:rPr kumimoji="0" lang="nl-NL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cái tên đáng yêu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1CABA0A0-9F30-4B2C-83BB-E8AC0496C93B}"/>
                </a:ext>
              </a:extLst>
            </p:cNvPr>
            <p:cNvGrpSpPr/>
            <p:nvPr/>
          </p:nvGrpSpPr>
          <p:grpSpPr>
            <a:xfrm>
              <a:off x="4504490" y="1425216"/>
              <a:ext cx="6808158" cy="1085575"/>
              <a:chOff x="7069" y="2469"/>
              <a:chExt cx="10386" cy="1840"/>
            </a:xfrm>
          </p:grpSpPr>
          <p:pic>
            <p:nvPicPr>
              <p:cNvPr id="13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9BF05C82-80F8-46F7-83CF-74A83C9EA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14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7A6325F-D961-4636-99EB-40BF544AF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069" y="2469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15" name="直接连接符 6">
                <a:extLst>
                  <a:ext uri="{FF2B5EF4-FFF2-40B4-BE49-F238E27FC236}">
                    <a16:creationId xmlns:a16="http://schemas.microsoft.com/office/drawing/2014/main" id="{FBF843CD-C935-4D1C-8E58-EBD5E728CC97}"/>
                  </a:ext>
                </a:extLst>
              </p:cNvPr>
              <p:cNvCxnSpPr/>
              <p:nvPr/>
            </p:nvCxnSpPr>
            <p:spPr>
              <a:xfrm>
                <a:off x="8516" y="4252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6B572-5041-4F2D-9543-BF6A689E2533}"/>
              </a:ext>
            </a:extLst>
          </p:cNvPr>
          <p:cNvGrpSpPr/>
          <p:nvPr/>
        </p:nvGrpSpPr>
        <p:grpSpPr>
          <a:xfrm>
            <a:off x="2173170" y="4302304"/>
            <a:ext cx="7209127" cy="942078"/>
            <a:chOff x="4446064" y="2808096"/>
            <a:chExt cx="6425189" cy="942078"/>
          </a:xfrm>
        </p:grpSpPr>
        <p:grpSp>
          <p:nvGrpSpPr>
            <p:cNvPr id="17" name="组合 10">
              <a:extLst>
                <a:ext uri="{FF2B5EF4-FFF2-40B4-BE49-F238E27FC236}">
                  <a16:creationId xmlns:a16="http://schemas.microsoft.com/office/drawing/2014/main" id="{EBEBEC7B-1DCE-4AD2-AFF0-A33B89AE0F82}"/>
                </a:ext>
              </a:extLst>
            </p:cNvPr>
            <p:cNvGrpSpPr/>
            <p:nvPr/>
          </p:nvGrpSpPr>
          <p:grpSpPr>
            <a:xfrm>
              <a:off x="4446064" y="2808096"/>
              <a:ext cx="6425189" cy="875540"/>
              <a:chOff x="6934" y="2825"/>
              <a:chExt cx="10521" cy="1484"/>
            </a:xfrm>
          </p:grpSpPr>
          <p:pic>
            <p:nvPicPr>
              <p:cNvPr id="19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307D07C9-2EBD-408F-A235-EB390F268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0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C7B9021F-6D07-40D0-A340-724ED72B9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934" y="2825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1" name="直接连接符 14">
                <a:extLst>
                  <a:ext uri="{FF2B5EF4-FFF2-40B4-BE49-F238E27FC236}">
                    <a16:creationId xmlns:a16="http://schemas.microsoft.com/office/drawing/2014/main" id="{E13E9738-76E7-488B-A702-B4C6780FC7AA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63DA5291-17F9-4B50-8DA0-8DB647D0F3AE}"/>
                </a:ext>
              </a:extLst>
            </p:cNvPr>
            <p:cNvSpPr txBox="1"/>
            <p:nvPr/>
          </p:nvSpPr>
          <p:spPr>
            <a:xfrm>
              <a:off x="5073057" y="3226954"/>
              <a:ext cx="553808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 nội dung bài đọc.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ABA006C-0B7D-4881-B980-D4F67E04A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1" y="192212"/>
            <a:ext cx="6364776" cy="20179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C64469-D3D1-48DC-A54C-8493125EE411}"/>
              </a:ext>
            </a:extLst>
          </p:cNvPr>
          <p:cNvGrpSpPr/>
          <p:nvPr/>
        </p:nvGrpSpPr>
        <p:grpSpPr>
          <a:xfrm>
            <a:off x="1993843" y="3395257"/>
            <a:ext cx="9226526" cy="963944"/>
            <a:chOff x="4446064" y="2808096"/>
            <a:chExt cx="6866725" cy="963944"/>
          </a:xfrm>
        </p:grpSpPr>
        <p:grpSp>
          <p:nvGrpSpPr>
            <p:cNvPr id="24" name="组合 10">
              <a:extLst>
                <a:ext uri="{FF2B5EF4-FFF2-40B4-BE49-F238E27FC236}">
                  <a16:creationId xmlns:a16="http://schemas.microsoft.com/office/drawing/2014/main" id="{C6C9E137-8D0B-4B4F-90A2-ECE7D1250044}"/>
                </a:ext>
              </a:extLst>
            </p:cNvPr>
            <p:cNvGrpSpPr/>
            <p:nvPr/>
          </p:nvGrpSpPr>
          <p:grpSpPr>
            <a:xfrm>
              <a:off x="4446064" y="2808096"/>
              <a:ext cx="6425189" cy="875540"/>
              <a:chOff x="6934" y="2825"/>
              <a:chExt cx="10521" cy="1484"/>
            </a:xfrm>
          </p:grpSpPr>
          <p:pic>
            <p:nvPicPr>
              <p:cNvPr id="26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B81A16C-9044-4C16-A43D-BD7B8EFCA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7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2B8D08C-F764-4ECC-9850-EFE8898D0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934" y="2825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8" name="直接连接符 14">
                <a:extLst>
                  <a:ext uri="{FF2B5EF4-FFF2-40B4-BE49-F238E27FC236}">
                    <a16:creationId xmlns:a16="http://schemas.microsoft.com/office/drawing/2014/main" id="{DA2AF005-E8B1-442C-8E92-101DEE9C5FCA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1">
              <a:extLst>
                <a:ext uri="{FF2B5EF4-FFF2-40B4-BE49-F238E27FC236}">
                  <a16:creationId xmlns:a16="http://schemas.microsoft.com/office/drawing/2014/main" id="{0A7FC1BC-4A22-4E45-A932-C36326F9979B}"/>
                </a:ext>
              </a:extLst>
            </p:cNvPr>
            <p:cNvSpPr txBox="1"/>
            <p:nvPr/>
          </p:nvSpPr>
          <p:spPr>
            <a:xfrm>
              <a:off x="5774705" y="2817933"/>
              <a:ext cx="5538084" cy="9541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lvl="0">
                <a:defRPr/>
              </a:pP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cách ngắt, nghỉ hơi sau các dấu câu, giữa các cụm từ dài.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4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58554-50AE-4BD3-B3C3-265755B25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9626" y="5888034"/>
            <a:ext cx="918316" cy="710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AEB93-9299-4714-A61E-19AAB1C72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47332" y="5963484"/>
            <a:ext cx="820756" cy="6347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CF7F3E-8C64-461E-89D3-9C6DFB0DFCF2}"/>
              </a:ext>
            </a:extLst>
          </p:cNvPr>
          <p:cNvGrpSpPr/>
          <p:nvPr/>
        </p:nvGrpSpPr>
        <p:grpSpPr>
          <a:xfrm>
            <a:off x="1993843" y="2104724"/>
            <a:ext cx="8955156" cy="1179009"/>
            <a:chOff x="4504490" y="1425216"/>
            <a:chExt cx="7641092" cy="1179009"/>
          </a:xfrm>
        </p:grpSpPr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B1F57F26-543C-4575-80A2-43EFE929EE83}"/>
                </a:ext>
              </a:extLst>
            </p:cNvPr>
            <p:cNvSpPr txBox="1"/>
            <p:nvPr/>
          </p:nvSpPr>
          <p:spPr>
            <a:xfrm>
              <a:off x="5664748" y="1522903"/>
              <a:ext cx="6480834" cy="10813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 đúng, trôi chảy, lưu loát, </a:t>
              </a:r>
            </a:p>
            <a:p>
              <a:pPr marL="0" marR="0" lvl="0" indent="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rõ ràng bài đọc “Những</a:t>
              </a:r>
              <a:r>
                <a:rPr kumimoji="0" lang="nl-NL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cái tên đáng yêu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1CABA0A0-9F30-4B2C-83BB-E8AC0496C93B}"/>
                </a:ext>
              </a:extLst>
            </p:cNvPr>
            <p:cNvGrpSpPr/>
            <p:nvPr/>
          </p:nvGrpSpPr>
          <p:grpSpPr>
            <a:xfrm>
              <a:off x="4504490" y="1425216"/>
              <a:ext cx="6808158" cy="1085575"/>
              <a:chOff x="7069" y="2469"/>
              <a:chExt cx="10386" cy="1840"/>
            </a:xfrm>
          </p:grpSpPr>
          <p:pic>
            <p:nvPicPr>
              <p:cNvPr id="13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9BF05C82-80F8-46F7-83CF-74A83C9EA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14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7A6325F-D961-4636-99EB-40BF544AF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069" y="2469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15" name="直接连接符 6">
                <a:extLst>
                  <a:ext uri="{FF2B5EF4-FFF2-40B4-BE49-F238E27FC236}">
                    <a16:creationId xmlns:a16="http://schemas.microsoft.com/office/drawing/2014/main" id="{FBF843CD-C935-4D1C-8E58-EBD5E728CC97}"/>
                  </a:ext>
                </a:extLst>
              </p:cNvPr>
              <p:cNvCxnSpPr/>
              <p:nvPr/>
            </p:nvCxnSpPr>
            <p:spPr>
              <a:xfrm>
                <a:off x="8516" y="4252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6B572-5041-4F2D-9543-BF6A689E2533}"/>
              </a:ext>
            </a:extLst>
          </p:cNvPr>
          <p:cNvGrpSpPr/>
          <p:nvPr/>
        </p:nvGrpSpPr>
        <p:grpSpPr>
          <a:xfrm>
            <a:off x="2173170" y="4302304"/>
            <a:ext cx="7209127" cy="942078"/>
            <a:chOff x="4446064" y="2808096"/>
            <a:chExt cx="6425189" cy="942078"/>
          </a:xfrm>
        </p:grpSpPr>
        <p:grpSp>
          <p:nvGrpSpPr>
            <p:cNvPr id="17" name="组合 10">
              <a:extLst>
                <a:ext uri="{FF2B5EF4-FFF2-40B4-BE49-F238E27FC236}">
                  <a16:creationId xmlns:a16="http://schemas.microsoft.com/office/drawing/2014/main" id="{EBEBEC7B-1DCE-4AD2-AFF0-A33B89AE0F82}"/>
                </a:ext>
              </a:extLst>
            </p:cNvPr>
            <p:cNvGrpSpPr/>
            <p:nvPr/>
          </p:nvGrpSpPr>
          <p:grpSpPr>
            <a:xfrm>
              <a:off x="4446064" y="2808096"/>
              <a:ext cx="6425189" cy="875540"/>
              <a:chOff x="6934" y="2825"/>
              <a:chExt cx="10521" cy="1484"/>
            </a:xfrm>
          </p:grpSpPr>
          <p:pic>
            <p:nvPicPr>
              <p:cNvPr id="19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307D07C9-2EBD-408F-A235-EB390F268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0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C7B9021F-6D07-40D0-A340-724ED72B9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934" y="2825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1" name="直接连接符 14">
                <a:extLst>
                  <a:ext uri="{FF2B5EF4-FFF2-40B4-BE49-F238E27FC236}">
                    <a16:creationId xmlns:a16="http://schemas.microsoft.com/office/drawing/2014/main" id="{E13E9738-76E7-488B-A702-B4C6780FC7AA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63DA5291-17F9-4B50-8DA0-8DB647D0F3AE}"/>
                </a:ext>
              </a:extLst>
            </p:cNvPr>
            <p:cNvSpPr txBox="1"/>
            <p:nvPr/>
          </p:nvSpPr>
          <p:spPr>
            <a:xfrm>
              <a:off x="5073057" y="3226954"/>
              <a:ext cx="553808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 nội dung bài đọc.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ABA006C-0B7D-4881-B980-D4F67E04A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1" y="192212"/>
            <a:ext cx="6364776" cy="20179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C64469-D3D1-48DC-A54C-8493125EE411}"/>
              </a:ext>
            </a:extLst>
          </p:cNvPr>
          <p:cNvGrpSpPr/>
          <p:nvPr/>
        </p:nvGrpSpPr>
        <p:grpSpPr>
          <a:xfrm>
            <a:off x="1993843" y="3395257"/>
            <a:ext cx="9226526" cy="963944"/>
            <a:chOff x="4446064" y="2808096"/>
            <a:chExt cx="6866725" cy="963944"/>
          </a:xfrm>
        </p:grpSpPr>
        <p:grpSp>
          <p:nvGrpSpPr>
            <p:cNvPr id="24" name="组合 10">
              <a:extLst>
                <a:ext uri="{FF2B5EF4-FFF2-40B4-BE49-F238E27FC236}">
                  <a16:creationId xmlns:a16="http://schemas.microsoft.com/office/drawing/2014/main" id="{C6C9E137-8D0B-4B4F-90A2-ECE7D1250044}"/>
                </a:ext>
              </a:extLst>
            </p:cNvPr>
            <p:cNvGrpSpPr/>
            <p:nvPr/>
          </p:nvGrpSpPr>
          <p:grpSpPr>
            <a:xfrm>
              <a:off x="4446064" y="2808096"/>
              <a:ext cx="6425189" cy="875540"/>
              <a:chOff x="6934" y="2825"/>
              <a:chExt cx="10521" cy="1484"/>
            </a:xfrm>
          </p:grpSpPr>
          <p:pic>
            <p:nvPicPr>
              <p:cNvPr id="26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B81A16C-9044-4C16-A43D-BD7B8EFCA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7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2B8D08C-F764-4ECC-9850-EFE8898D0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934" y="2825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8" name="直接连接符 14">
                <a:extLst>
                  <a:ext uri="{FF2B5EF4-FFF2-40B4-BE49-F238E27FC236}">
                    <a16:creationId xmlns:a16="http://schemas.microsoft.com/office/drawing/2014/main" id="{DA2AF005-E8B1-442C-8E92-101DEE9C5FCA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1">
              <a:extLst>
                <a:ext uri="{FF2B5EF4-FFF2-40B4-BE49-F238E27FC236}">
                  <a16:creationId xmlns:a16="http://schemas.microsoft.com/office/drawing/2014/main" id="{0A7FC1BC-4A22-4E45-A932-C36326F9979B}"/>
                </a:ext>
              </a:extLst>
            </p:cNvPr>
            <p:cNvSpPr txBox="1"/>
            <p:nvPr/>
          </p:nvSpPr>
          <p:spPr>
            <a:xfrm>
              <a:off x="5774705" y="2817933"/>
              <a:ext cx="5538084" cy="9541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 cách ngắt</a:t>
              </a: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nghỉ hơi sau các dấu câu, giữa các cụm từ dài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D60A-4995-4FF9-A3A5-DD7795B484C5}"/>
              </a:ext>
            </a:extLst>
          </p:cNvPr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B9EAF-1B1F-420D-B8FC-66CFD27BFE00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3E854-CB0B-4C0D-88D8-2F558CC2BC2C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973267-86C6-4CB4-9B85-4B7C398F50CB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893719" y="3286363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836</Words>
  <Application>Microsoft Office PowerPoint</Application>
  <PresentationFormat>Widescreen</PresentationFormat>
  <Paragraphs>85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Arial</vt:lpstr>
      <vt:lpstr>Arial-Rounded</vt:lpstr>
      <vt:lpstr>Bebas Neue</vt:lpstr>
      <vt:lpstr>Calibri</vt:lpstr>
      <vt:lpstr>Cambria</vt:lpstr>
      <vt:lpstr>Fredoka One</vt:lpstr>
      <vt:lpstr>Times New Roman</vt:lpstr>
      <vt:lpstr>UTM Avo</vt:lpstr>
      <vt:lpstr>思源黑体 CN Bold</vt:lpstr>
      <vt:lpstr>视觉坊免费素材shijuef.com(龚帆免费体)</vt:lpstr>
      <vt:lpstr>1_Office Theme</vt:lpstr>
      <vt:lpstr>Cute Instagram Business Plan by Slidesgo</vt:lpstr>
      <vt:lpstr>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Dang Hoang Tung</cp:lastModifiedBy>
  <cp:revision>49</cp:revision>
  <dcterms:created xsi:type="dcterms:W3CDTF">2022-10-18T09:58:06Z</dcterms:created>
  <dcterms:modified xsi:type="dcterms:W3CDTF">2024-01-24T09:15:26Z</dcterms:modified>
</cp:coreProperties>
</file>