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384" r:id="rId3"/>
    <p:sldId id="264" r:id="rId4"/>
    <p:sldId id="430" r:id="rId5"/>
    <p:sldId id="364" r:id="rId6"/>
    <p:sldId id="387" r:id="rId7"/>
    <p:sldId id="388" r:id="rId8"/>
    <p:sldId id="385" r:id="rId9"/>
    <p:sldId id="431" r:id="rId10"/>
    <p:sldId id="411" r:id="rId11"/>
    <p:sldId id="403" r:id="rId12"/>
    <p:sldId id="432" r:id="rId13"/>
    <p:sldId id="429" r:id="rId14"/>
    <p:sldId id="435" r:id="rId15"/>
    <p:sldId id="437" r:id="rId16"/>
    <p:sldId id="404" r:id="rId17"/>
    <p:sldId id="433" r:id="rId18"/>
    <p:sldId id="434" r:id="rId19"/>
    <p:sldId id="412" r:id="rId20"/>
    <p:sldId id="417" r:id="rId21"/>
    <p:sldId id="438" r:id="rId22"/>
    <p:sldId id="439" r:id="rId23"/>
    <p:sldId id="440" r:id="rId24"/>
    <p:sldId id="423" r:id="rId25"/>
    <p:sldId id="425" r:id="rId26"/>
    <p:sldId id="442" r:id="rId27"/>
    <p:sldId id="443" r:id="rId28"/>
    <p:sldId id="391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9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3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9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0"/>
            <a:ext cx="1221740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6360160" y="0"/>
            <a:ext cx="5857240" cy="6852285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161290" y="4236085"/>
            <a:ext cx="1705610" cy="2621915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678940" y="4087495"/>
            <a:ext cx="1501775" cy="2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2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3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3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3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2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0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4453-0400-4C43-9976-0D03BD583E72}" type="datetimeFigureOut">
              <a:rPr lang="zh-CN" altLang="en-US" smtClean="0"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88B5-5083-40FD-B34D-9B8B912366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7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3" y="733246"/>
            <a:ext cx="42040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3" y="733246"/>
            <a:ext cx="421222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273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231878" y="84480"/>
            <a:ext cx="11723266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1635198"/>
                <a:gd name="connsiteY0" fmla="*/ 198992 h 814839"/>
                <a:gd name="connsiteX1" fmla="*/ 198992 w 11635198"/>
                <a:gd name="connsiteY1" fmla="*/ 0 h 814839"/>
                <a:gd name="connsiteX2" fmla="*/ 11436206 w 11635198"/>
                <a:gd name="connsiteY2" fmla="*/ 0 h 814839"/>
                <a:gd name="connsiteX3" fmla="*/ 11635198 w 11635198"/>
                <a:gd name="connsiteY3" fmla="*/ 198992 h 814839"/>
                <a:gd name="connsiteX4" fmla="*/ 11635198 w 11635198"/>
                <a:gd name="connsiteY4" fmla="*/ 615847 h 814839"/>
                <a:gd name="connsiteX5" fmla="*/ 11436206 w 11635198"/>
                <a:gd name="connsiteY5" fmla="*/ 814839 h 814839"/>
                <a:gd name="connsiteX6" fmla="*/ 198992 w 11635198"/>
                <a:gd name="connsiteY6" fmla="*/ 814839 h 814839"/>
                <a:gd name="connsiteX7" fmla="*/ 0 w 11635198"/>
                <a:gd name="connsiteY7" fmla="*/ 615847 h 814839"/>
                <a:gd name="connsiteX8" fmla="*/ 0 w 11635198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5198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4354876" y="-35273"/>
                    <a:pt x="7585289" y="-144294"/>
                    <a:pt x="11436206" y="0"/>
                  </a:cubicBezTo>
                  <a:cubicBezTo>
                    <a:pt x="11566626" y="6246"/>
                    <a:pt x="11622124" y="78069"/>
                    <a:pt x="11635198" y="198992"/>
                  </a:cubicBezTo>
                  <a:cubicBezTo>
                    <a:pt x="11605901" y="346148"/>
                    <a:pt x="11662312" y="534884"/>
                    <a:pt x="11635198" y="615847"/>
                  </a:cubicBezTo>
                  <a:cubicBezTo>
                    <a:pt x="11641931" y="720655"/>
                    <a:pt x="11551097" y="809429"/>
                    <a:pt x="11436206" y="814839"/>
                  </a:cubicBezTo>
                  <a:cubicBezTo>
                    <a:pt x="5937977" y="892364"/>
                    <a:pt x="1810934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635198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363883" y="-95379"/>
                    <a:pt x="7631649" y="58096"/>
                    <a:pt x="11436206" y="0"/>
                  </a:cubicBezTo>
                  <a:cubicBezTo>
                    <a:pt x="11529524" y="-11672"/>
                    <a:pt x="11618381" y="77006"/>
                    <a:pt x="11635198" y="198992"/>
                  </a:cubicBezTo>
                  <a:cubicBezTo>
                    <a:pt x="11640621" y="302086"/>
                    <a:pt x="11665794" y="525888"/>
                    <a:pt x="11635198" y="615847"/>
                  </a:cubicBezTo>
                  <a:cubicBezTo>
                    <a:pt x="11644362" y="714854"/>
                    <a:pt x="11536472" y="805242"/>
                    <a:pt x="11436206" y="814839"/>
                  </a:cubicBezTo>
                  <a:cubicBezTo>
                    <a:pt x="6660019" y="754933"/>
                    <a:pt x="5593243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3346613"/>
          </a:xfrm>
          <a:custGeom>
            <a:avLst/>
            <a:gdLst>
              <a:gd name="connsiteX0" fmla="*/ 0 w 10773063"/>
              <a:gd name="connsiteY0" fmla="*/ 557780 h 3346613"/>
              <a:gd name="connsiteX1" fmla="*/ 557780 w 10773063"/>
              <a:gd name="connsiteY1" fmla="*/ 0 h 3346613"/>
              <a:gd name="connsiteX2" fmla="*/ 836143 w 10773063"/>
              <a:gd name="connsiteY2" fmla="*/ 0 h 3346613"/>
              <a:gd name="connsiteX3" fmla="*/ 1114507 w 10773063"/>
              <a:gd name="connsiteY3" fmla="*/ 0 h 3346613"/>
              <a:gd name="connsiteX4" fmla="*/ 1489445 w 10773063"/>
              <a:gd name="connsiteY4" fmla="*/ 0 h 3346613"/>
              <a:gd name="connsiteX5" fmla="*/ 1864383 w 10773063"/>
              <a:gd name="connsiteY5" fmla="*/ 0 h 3346613"/>
              <a:gd name="connsiteX6" fmla="*/ 2239322 w 10773063"/>
              <a:gd name="connsiteY6" fmla="*/ 0 h 3346613"/>
              <a:gd name="connsiteX7" fmla="*/ 2614260 w 10773063"/>
              <a:gd name="connsiteY7" fmla="*/ 0 h 3346613"/>
              <a:gd name="connsiteX8" fmla="*/ 2989198 w 10773063"/>
              <a:gd name="connsiteY8" fmla="*/ 0 h 3346613"/>
              <a:gd name="connsiteX9" fmla="*/ 3364137 w 10773063"/>
              <a:gd name="connsiteY9" fmla="*/ 0 h 3346613"/>
              <a:gd name="connsiteX10" fmla="*/ 4028800 w 10773063"/>
              <a:gd name="connsiteY10" fmla="*/ 0 h 3346613"/>
              <a:gd name="connsiteX11" fmla="*/ 4500314 w 10773063"/>
              <a:gd name="connsiteY11" fmla="*/ 0 h 3346613"/>
              <a:gd name="connsiteX12" fmla="*/ 4875252 w 10773063"/>
              <a:gd name="connsiteY12" fmla="*/ 0 h 3346613"/>
              <a:gd name="connsiteX13" fmla="*/ 5636490 w 10773063"/>
              <a:gd name="connsiteY13" fmla="*/ 0 h 3346613"/>
              <a:gd name="connsiteX14" fmla="*/ 6397729 w 10773063"/>
              <a:gd name="connsiteY14" fmla="*/ 0 h 3346613"/>
              <a:gd name="connsiteX15" fmla="*/ 7158967 w 10773063"/>
              <a:gd name="connsiteY15" fmla="*/ 0 h 3346613"/>
              <a:gd name="connsiteX16" fmla="*/ 7437331 w 10773063"/>
              <a:gd name="connsiteY16" fmla="*/ 0 h 3346613"/>
              <a:gd name="connsiteX17" fmla="*/ 7908844 w 10773063"/>
              <a:gd name="connsiteY17" fmla="*/ 0 h 3346613"/>
              <a:gd name="connsiteX18" fmla="*/ 8476932 w 10773063"/>
              <a:gd name="connsiteY18" fmla="*/ 0 h 3346613"/>
              <a:gd name="connsiteX19" fmla="*/ 8851871 w 10773063"/>
              <a:gd name="connsiteY19" fmla="*/ 0 h 3346613"/>
              <a:gd name="connsiteX20" fmla="*/ 9516534 w 10773063"/>
              <a:gd name="connsiteY20" fmla="*/ 0 h 3346613"/>
              <a:gd name="connsiteX21" fmla="*/ 10215283 w 10773063"/>
              <a:gd name="connsiteY21" fmla="*/ 0 h 3346613"/>
              <a:gd name="connsiteX22" fmla="*/ 10773063 w 10773063"/>
              <a:gd name="connsiteY22" fmla="*/ 557780 h 3346613"/>
              <a:gd name="connsiteX23" fmla="*/ 10773063 w 10773063"/>
              <a:gd name="connsiteY23" fmla="*/ 1093233 h 3346613"/>
              <a:gd name="connsiteX24" fmla="*/ 10773063 w 10773063"/>
              <a:gd name="connsiteY24" fmla="*/ 1584064 h 3346613"/>
              <a:gd name="connsiteX25" fmla="*/ 10773063 w 10773063"/>
              <a:gd name="connsiteY25" fmla="*/ 2119517 h 3346613"/>
              <a:gd name="connsiteX26" fmla="*/ 10773063 w 10773063"/>
              <a:gd name="connsiteY26" fmla="*/ 2788833 h 3346613"/>
              <a:gd name="connsiteX27" fmla="*/ 10215283 w 10773063"/>
              <a:gd name="connsiteY27" fmla="*/ 3346613 h 3346613"/>
              <a:gd name="connsiteX28" fmla="*/ 9936920 w 10773063"/>
              <a:gd name="connsiteY28" fmla="*/ 3346613 h 3346613"/>
              <a:gd name="connsiteX29" fmla="*/ 9272256 w 10773063"/>
              <a:gd name="connsiteY29" fmla="*/ 3346613 h 3346613"/>
              <a:gd name="connsiteX30" fmla="*/ 8993893 w 10773063"/>
              <a:gd name="connsiteY30" fmla="*/ 3346613 h 3346613"/>
              <a:gd name="connsiteX31" fmla="*/ 8715530 w 10773063"/>
              <a:gd name="connsiteY31" fmla="*/ 3346613 h 3346613"/>
              <a:gd name="connsiteX32" fmla="*/ 8147441 w 10773063"/>
              <a:gd name="connsiteY32" fmla="*/ 3346613 h 3346613"/>
              <a:gd name="connsiteX33" fmla="*/ 7869078 w 10773063"/>
              <a:gd name="connsiteY33" fmla="*/ 3346613 h 3346613"/>
              <a:gd name="connsiteX34" fmla="*/ 7494140 w 10773063"/>
              <a:gd name="connsiteY34" fmla="*/ 3346613 h 3346613"/>
              <a:gd name="connsiteX35" fmla="*/ 7119201 w 10773063"/>
              <a:gd name="connsiteY35" fmla="*/ 3346613 h 3346613"/>
              <a:gd name="connsiteX36" fmla="*/ 6647688 w 10773063"/>
              <a:gd name="connsiteY36" fmla="*/ 3346613 h 3346613"/>
              <a:gd name="connsiteX37" fmla="*/ 6369324 w 10773063"/>
              <a:gd name="connsiteY37" fmla="*/ 3346613 h 3346613"/>
              <a:gd name="connsiteX38" fmla="*/ 5704661 w 10773063"/>
              <a:gd name="connsiteY38" fmla="*/ 3346613 h 3346613"/>
              <a:gd name="connsiteX39" fmla="*/ 5039998 w 10773063"/>
              <a:gd name="connsiteY39" fmla="*/ 3346613 h 3346613"/>
              <a:gd name="connsiteX40" fmla="*/ 4665059 w 10773063"/>
              <a:gd name="connsiteY40" fmla="*/ 3346613 h 3346613"/>
              <a:gd name="connsiteX41" fmla="*/ 4193546 w 10773063"/>
              <a:gd name="connsiteY41" fmla="*/ 3346613 h 3346613"/>
              <a:gd name="connsiteX42" fmla="*/ 3818607 w 10773063"/>
              <a:gd name="connsiteY42" fmla="*/ 3346613 h 3346613"/>
              <a:gd name="connsiteX43" fmla="*/ 3250519 w 10773063"/>
              <a:gd name="connsiteY43" fmla="*/ 3346613 h 3346613"/>
              <a:gd name="connsiteX44" fmla="*/ 2585856 w 10773063"/>
              <a:gd name="connsiteY44" fmla="*/ 3346613 h 3346613"/>
              <a:gd name="connsiteX45" fmla="*/ 1921192 w 10773063"/>
              <a:gd name="connsiteY45" fmla="*/ 3346613 h 3346613"/>
              <a:gd name="connsiteX46" fmla="*/ 1449679 w 10773063"/>
              <a:gd name="connsiteY46" fmla="*/ 3346613 h 3346613"/>
              <a:gd name="connsiteX47" fmla="*/ 1171315 w 10773063"/>
              <a:gd name="connsiteY47" fmla="*/ 3346613 h 3346613"/>
              <a:gd name="connsiteX48" fmla="*/ 557780 w 10773063"/>
              <a:gd name="connsiteY48" fmla="*/ 3346613 h 3346613"/>
              <a:gd name="connsiteX49" fmla="*/ 0 w 10773063"/>
              <a:gd name="connsiteY49" fmla="*/ 2788833 h 3346613"/>
              <a:gd name="connsiteX50" fmla="*/ 0 w 10773063"/>
              <a:gd name="connsiteY50" fmla="*/ 2208759 h 3346613"/>
              <a:gd name="connsiteX51" fmla="*/ 0 w 10773063"/>
              <a:gd name="connsiteY51" fmla="*/ 1650996 h 3346613"/>
              <a:gd name="connsiteX52" fmla="*/ 0 w 10773063"/>
              <a:gd name="connsiteY52" fmla="*/ 1137854 h 3346613"/>
              <a:gd name="connsiteX53" fmla="*/ 0 w 10773063"/>
              <a:gd name="connsiteY53" fmla="*/ 557780 h 33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3346613" fill="none" extrusionOk="0">
                <a:moveTo>
                  <a:pt x="0" y="557780"/>
                </a:moveTo>
                <a:cubicBezTo>
                  <a:pt x="18372" y="204720"/>
                  <a:pt x="234870" y="-74803"/>
                  <a:pt x="557780" y="0"/>
                </a:cubicBezTo>
                <a:cubicBezTo>
                  <a:pt x="621273" y="-6169"/>
                  <a:pt x="702090" y="3980"/>
                  <a:pt x="836143" y="0"/>
                </a:cubicBezTo>
                <a:cubicBezTo>
                  <a:pt x="970196" y="-3980"/>
                  <a:pt x="1055018" y="17978"/>
                  <a:pt x="1114507" y="0"/>
                </a:cubicBezTo>
                <a:cubicBezTo>
                  <a:pt x="1173996" y="-17978"/>
                  <a:pt x="1407762" y="12730"/>
                  <a:pt x="1489445" y="0"/>
                </a:cubicBezTo>
                <a:cubicBezTo>
                  <a:pt x="1571128" y="-12730"/>
                  <a:pt x="1695533" y="5972"/>
                  <a:pt x="1864383" y="0"/>
                </a:cubicBezTo>
                <a:cubicBezTo>
                  <a:pt x="2033233" y="-5972"/>
                  <a:pt x="2096238" y="4699"/>
                  <a:pt x="2239322" y="0"/>
                </a:cubicBezTo>
                <a:cubicBezTo>
                  <a:pt x="2382406" y="-4699"/>
                  <a:pt x="2458020" y="42135"/>
                  <a:pt x="2614260" y="0"/>
                </a:cubicBezTo>
                <a:cubicBezTo>
                  <a:pt x="2770500" y="-42135"/>
                  <a:pt x="2886192" y="6049"/>
                  <a:pt x="2989198" y="0"/>
                </a:cubicBezTo>
                <a:cubicBezTo>
                  <a:pt x="3092204" y="-6049"/>
                  <a:pt x="3275611" y="14631"/>
                  <a:pt x="3364137" y="0"/>
                </a:cubicBezTo>
                <a:cubicBezTo>
                  <a:pt x="3452663" y="-14631"/>
                  <a:pt x="3698600" y="16339"/>
                  <a:pt x="4028800" y="0"/>
                </a:cubicBezTo>
                <a:cubicBezTo>
                  <a:pt x="4359000" y="-16339"/>
                  <a:pt x="4354795" y="19510"/>
                  <a:pt x="4500314" y="0"/>
                </a:cubicBezTo>
                <a:cubicBezTo>
                  <a:pt x="4645833" y="-19510"/>
                  <a:pt x="4756724" y="25625"/>
                  <a:pt x="4875252" y="0"/>
                </a:cubicBezTo>
                <a:cubicBezTo>
                  <a:pt x="4993780" y="-25625"/>
                  <a:pt x="5431390" y="41534"/>
                  <a:pt x="5636490" y="0"/>
                </a:cubicBezTo>
                <a:cubicBezTo>
                  <a:pt x="5841590" y="-41534"/>
                  <a:pt x="6158293" y="36838"/>
                  <a:pt x="6397729" y="0"/>
                </a:cubicBezTo>
                <a:cubicBezTo>
                  <a:pt x="6637165" y="-36838"/>
                  <a:pt x="6889109" y="71076"/>
                  <a:pt x="7158967" y="0"/>
                </a:cubicBezTo>
                <a:cubicBezTo>
                  <a:pt x="7428825" y="-71076"/>
                  <a:pt x="7323915" y="4096"/>
                  <a:pt x="7437331" y="0"/>
                </a:cubicBezTo>
                <a:cubicBezTo>
                  <a:pt x="7550747" y="-4096"/>
                  <a:pt x="7799943" y="36756"/>
                  <a:pt x="7908844" y="0"/>
                </a:cubicBezTo>
                <a:cubicBezTo>
                  <a:pt x="8017745" y="-36756"/>
                  <a:pt x="8320508" y="60773"/>
                  <a:pt x="8476932" y="0"/>
                </a:cubicBezTo>
                <a:cubicBezTo>
                  <a:pt x="8633356" y="-60773"/>
                  <a:pt x="8773813" y="34073"/>
                  <a:pt x="8851871" y="0"/>
                </a:cubicBezTo>
                <a:cubicBezTo>
                  <a:pt x="8929929" y="-34073"/>
                  <a:pt x="9201625" y="18084"/>
                  <a:pt x="9516534" y="0"/>
                </a:cubicBezTo>
                <a:cubicBezTo>
                  <a:pt x="9831443" y="-18084"/>
                  <a:pt x="10057515" y="6908"/>
                  <a:pt x="10215283" y="0"/>
                </a:cubicBezTo>
                <a:cubicBezTo>
                  <a:pt x="10465948" y="-21444"/>
                  <a:pt x="10813942" y="328406"/>
                  <a:pt x="10773063" y="557780"/>
                </a:cubicBezTo>
                <a:cubicBezTo>
                  <a:pt x="10801793" y="674347"/>
                  <a:pt x="10718415" y="986053"/>
                  <a:pt x="10773063" y="1093233"/>
                </a:cubicBezTo>
                <a:cubicBezTo>
                  <a:pt x="10827711" y="1200413"/>
                  <a:pt x="10755194" y="1385281"/>
                  <a:pt x="10773063" y="1584064"/>
                </a:cubicBezTo>
                <a:cubicBezTo>
                  <a:pt x="10790932" y="1782847"/>
                  <a:pt x="10730998" y="1886371"/>
                  <a:pt x="10773063" y="2119517"/>
                </a:cubicBezTo>
                <a:cubicBezTo>
                  <a:pt x="10815128" y="2352663"/>
                  <a:pt x="10766003" y="2508635"/>
                  <a:pt x="10773063" y="2788833"/>
                </a:cubicBezTo>
                <a:cubicBezTo>
                  <a:pt x="10850432" y="3140654"/>
                  <a:pt x="10465711" y="3367186"/>
                  <a:pt x="10215283" y="3346613"/>
                </a:cubicBezTo>
                <a:cubicBezTo>
                  <a:pt x="10148845" y="3372535"/>
                  <a:pt x="10013752" y="3324800"/>
                  <a:pt x="9936920" y="3346613"/>
                </a:cubicBezTo>
                <a:cubicBezTo>
                  <a:pt x="9860088" y="3368426"/>
                  <a:pt x="9546026" y="3334707"/>
                  <a:pt x="9272256" y="3346613"/>
                </a:cubicBezTo>
                <a:cubicBezTo>
                  <a:pt x="8998486" y="3358519"/>
                  <a:pt x="9074264" y="3316258"/>
                  <a:pt x="8993893" y="3346613"/>
                </a:cubicBezTo>
                <a:cubicBezTo>
                  <a:pt x="8913522" y="3376968"/>
                  <a:pt x="8782534" y="3313894"/>
                  <a:pt x="8715530" y="3346613"/>
                </a:cubicBezTo>
                <a:cubicBezTo>
                  <a:pt x="8648526" y="3379332"/>
                  <a:pt x="8422096" y="3338303"/>
                  <a:pt x="8147441" y="3346613"/>
                </a:cubicBezTo>
                <a:cubicBezTo>
                  <a:pt x="7872786" y="3354923"/>
                  <a:pt x="7939387" y="3345971"/>
                  <a:pt x="7869078" y="3346613"/>
                </a:cubicBezTo>
                <a:cubicBezTo>
                  <a:pt x="7798769" y="3347255"/>
                  <a:pt x="7642313" y="3311025"/>
                  <a:pt x="7494140" y="3346613"/>
                </a:cubicBezTo>
                <a:cubicBezTo>
                  <a:pt x="7345967" y="3382201"/>
                  <a:pt x="7274412" y="3302068"/>
                  <a:pt x="7119201" y="3346613"/>
                </a:cubicBezTo>
                <a:cubicBezTo>
                  <a:pt x="6963990" y="3391158"/>
                  <a:pt x="6807884" y="3325869"/>
                  <a:pt x="6647688" y="3346613"/>
                </a:cubicBezTo>
                <a:cubicBezTo>
                  <a:pt x="6487492" y="3367357"/>
                  <a:pt x="6504888" y="3327694"/>
                  <a:pt x="6369324" y="3346613"/>
                </a:cubicBezTo>
                <a:cubicBezTo>
                  <a:pt x="6233760" y="3365532"/>
                  <a:pt x="5861613" y="3284403"/>
                  <a:pt x="5704661" y="3346613"/>
                </a:cubicBezTo>
                <a:cubicBezTo>
                  <a:pt x="5547709" y="3408823"/>
                  <a:pt x="5173425" y="3278185"/>
                  <a:pt x="5039998" y="3346613"/>
                </a:cubicBezTo>
                <a:cubicBezTo>
                  <a:pt x="4906571" y="3415041"/>
                  <a:pt x="4741031" y="3320341"/>
                  <a:pt x="4665059" y="3346613"/>
                </a:cubicBezTo>
                <a:cubicBezTo>
                  <a:pt x="4589087" y="3372885"/>
                  <a:pt x="4360598" y="3305895"/>
                  <a:pt x="4193546" y="3346613"/>
                </a:cubicBezTo>
                <a:cubicBezTo>
                  <a:pt x="4026494" y="3387331"/>
                  <a:pt x="3969938" y="3319813"/>
                  <a:pt x="3818607" y="3346613"/>
                </a:cubicBezTo>
                <a:cubicBezTo>
                  <a:pt x="3667276" y="3373413"/>
                  <a:pt x="3504119" y="3286528"/>
                  <a:pt x="3250519" y="3346613"/>
                </a:cubicBezTo>
                <a:cubicBezTo>
                  <a:pt x="2996919" y="3406698"/>
                  <a:pt x="2873389" y="3296961"/>
                  <a:pt x="2585856" y="3346613"/>
                </a:cubicBezTo>
                <a:cubicBezTo>
                  <a:pt x="2298323" y="3396265"/>
                  <a:pt x="2205058" y="3273155"/>
                  <a:pt x="1921192" y="3346613"/>
                </a:cubicBezTo>
                <a:cubicBezTo>
                  <a:pt x="1637326" y="3420071"/>
                  <a:pt x="1674865" y="3319614"/>
                  <a:pt x="1449679" y="3346613"/>
                </a:cubicBezTo>
                <a:cubicBezTo>
                  <a:pt x="1224493" y="3373612"/>
                  <a:pt x="1296273" y="3321804"/>
                  <a:pt x="1171315" y="3346613"/>
                </a:cubicBezTo>
                <a:cubicBezTo>
                  <a:pt x="1046357" y="3371422"/>
                  <a:pt x="777005" y="3293369"/>
                  <a:pt x="557780" y="3346613"/>
                </a:cubicBezTo>
                <a:cubicBezTo>
                  <a:pt x="250688" y="3367378"/>
                  <a:pt x="-19696" y="3103824"/>
                  <a:pt x="0" y="2788833"/>
                </a:cubicBezTo>
                <a:cubicBezTo>
                  <a:pt x="-8026" y="2549039"/>
                  <a:pt x="51529" y="2351388"/>
                  <a:pt x="0" y="2208759"/>
                </a:cubicBezTo>
                <a:cubicBezTo>
                  <a:pt x="-51529" y="2066130"/>
                  <a:pt x="2718" y="1777638"/>
                  <a:pt x="0" y="1650996"/>
                </a:cubicBezTo>
                <a:cubicBezTo>
                  <a:pt x="-2718" y="1524354"/>
                  <a:pt x="32530" y="1339282"/>
                  <a:pt x="0" y="1137854"/>
                </a:cubicBezTo>
                <a:cubicBezTo>
                  <a:pt x="-32530" y="936426"/>
                  <a:pt x="42565" y="756542"/>
                  <a:pt x="0" y="557780"/>
                </a:cubicBezTo>
                <a:close/>
              </a:path>
              <a:path w="10773063" h="3346613" stroke="0" extrusionOk="0">
                <a:moveTo>
                  <a:pt x="0" y="557780"/>
                </a:moveTo>
                <a:cubicBezTo>
                  <a:pt x="5174" y="239403"/>
                  <a:pt x="276498" y="72554"/>
                  <a:pt x="557780" y="0"/>
                </a:cubicBezTo>
                <a:cubicBezTo>
                  <a:pt x="806580" y="-49588"/>
                  <a:pt x="1037215" y="55748"/>
                  <a:pt x="1319018" y="0"/>
                </a:cubicBezTo>
                <a:cubicBezTo>
                  <a:pt x="1600821" y="-55748"/>
                  <a:pt x="1644965" y="31087"/>
                  <a:pt x="1790532" y="0"/>
                </a:cubicBezTo>
                <a:cubicBezTo>
                  <a:pt x="1936099" y="-31087"/>
                  <a:pt x="2197572" y="7812"/>
                  <a:pt x="2455195" y="0"/>
                </a:cubicBezTo>
                <a:cubicBezTo>
                  <a:pt x="2712818" y="-7812"/>
                  <a:pt x="2949401" y="49542"/>
                  <a:pt x="3119859" y="0"/>
                </a:cubicBezTo>
                <a:cubicBezTo>
                  <a:pt x="3290317" y="-49542"/>
                  <a:pt x="3479693" y="5877"/>
                  <a:pt x="3687947" y="0"/>
                </a:cubicBezTo>
                <a:cubicBezTo>
                  <a:pt x="3896201" y="-5877"/>
                  <a:pt x="4165349" y="57843"/>
                  <a:pt x="4449186" y="0"/>
                </a:cubicBezTo>
                <a:cubicBezTo>
                  <a:pt x="4733023" y="-57843"/>
                  <a:pt x="4627319" y="16771"/>
                  <a:pt x="4727549" y="0"/>
                </a:cubicBezTo>
                <a:cubicBezTo>
                  <a:pt x="4827779" y="-16771"/>
                  <a:pt x="5070800" y="49339"/>
                  <a:pt x="5392212" y="0"/>
                </a:cubicBezTo>
                <a:cubicBezTo>
                  <a:pt x="5713624" y="-49339"/>
                  <a:pt x="5851347" y="78602"/>
                  <a:pt x="6153451" y="0"/>
                </a:cubicBezTo>
                <a:cubicBezTo>
                  <a:pt x="6455555" y="-78602"/>
                  <a:pt x="6694796" y="7688"/>
                  <a:pt x="6914689" y="0"/>
                </a:cubicBezTo>
                <a:cubicBezTo>
                  <a:pt x="7134582" y="-7688"/>
                  <a:pt x="7413051" y="48724"/>
                  <a:pt x="7675928" y="0"/>
                </a:cubicBezTo>
                <a:cubicBezTo>
                  <a:pt x="7938805" y="-48724"/>
                  <a:pt x="8033889" y="15430"/>
                  <a:pt x="8147441" y="0"/>
                </a:cubicBezTo>
                <a:cubicBezTo>
                  <a:pt x="8260993" y="-15430"/>
                  <a:pt x="8471196" y="49411"/>
                  <a:pt x="8618955" y="0"/>
                </a:cubicBezTo>
                <a:cubicBezTo>
                  <a:pt x="8766714" y="-49411"/>
                  <a:pt x="8964667" y="54097"/>
                  <a:pt x="9090468" y="0"/>
                </a:cubicBezTo>
                <a:cubicBezTo>
                  <a:pt x="9216269" y="-54097"/>
                  <a:pt x="9857068" y="118692"/>
                  <a:pt x="10215283" y="0"/>
                </a:cubicBezTo>
                <a:cubicBezTo>
                  <a:pt x="10468093" y="29175"/>
                  <a:pt x="10727259" y="198260"/>
                  <a:pt x="10773063" y="557780"/>
                </a:cubicBezTo>
                <a:cubicBezTo>
                  <a:pt x="10808334" y="755365"/>
                  <a:pt x="10726030" y="912696"/>
                  <a:pt x="10773063" y="1137854"/>
                </a:cubicBezTo>
                <a:cubicBezTo>
                  <a:pt x="10820096" y="1363012"/>
                  <a:pt x="10739880" y="1523662"/>
                  <a:pt x="10773063" y="1673307"/>
                </a:cubicBezTo>
                <a:cubicBezTo>
                  <a:pt x="10806246" y="1822952"/>
                  <a:pt x="10757452" y="1990548"/>
                  <a:pt x="10773063" y="2164138"/>
                </a:cubicBezTo>
                <a:cubicBezTo>
                  <a:pt x="10788674" y="2337728"/>
                  <a:pt x="10714412" y="2630714"/>
                  <a:pt x="10773063" y="2788833"/>
                </a:cubicBezTo>
                <a:cubicBezTo>
                  <a:pt x="10816815" y="3072580"/>
                  <a:pt x="10542905" y="3340497"/>
                  <a:pt x="10215283" y="3346613"/>
                </a:cubicBezTo>
                <a:cubicBezTo>
                  <a:pt x="9899972" y="3390213"/>
                  <a:pt x="9824726" y="3336556"/>
                  <a:pt x="9550620" y="3346613"/>
                </a:cubicBezTo>
                <a:cubicBezTo>
                  <a:pt x="9276514" y="3356670"/>
                  <a:pt x="9338241" y="3306214"/>
                  <a:pt x="9175681" y="3346613"/>
                </a:cubicBezTo>
                <a:cubicBezTo>
                  <a:pt x="9013121" y="3387012"/>
                  <a:pt x="8763206" y="3324388"/>
                  <a:pt x="8511018" y="3346613"/>
                </a:cubicBezTo>
                <a:cubicBezTo>
                  <a:pt x="8258830" y="3368838"/>
                  <a:pt x="8205312" y="3298048"/>
                  <a:pt x="8039504" y="3346613"/>
                </a:cubicBezTo>
                <a:cubicBezTo>
                  <a:pt x="7873696" y="3395178"/>
                  <a:pt x="7585692" y="3295958"/>
                  <a:pt x="7278266" y="3346613"/>
                </a:cubicBezTo>
                <a:cubicBezTo>
                  <a:pt x="6970840" y="3397268"/>
                  <a:pt x="6925132" y="3310363"/>
                  <a:pt x="6710177" y="3346613"/>
                </a:cubicBezTo>
                <a:cubicBezTo>
                  <a:pt x="6495222" y="3382863"/>
                  <a:pt x="6221152" y="3309939"/>
                  <a:pt x="5948939" y="3346613"/>
                </a:cubicBezTo>
                <a:cubicBezTo>
                  <a:pt x="5676726" y="3383287"/>
                  <a:pt x="5755461" y="3330089"/>
                  <a:pt x="5670576" y="3346613"/>
                </a:cubicBezTo>
                <a:cubicBezTo>
                  <a:pt x="5585691" y="3363137"/>
                  <a:pt x="5149013" y="3280398"/>
                  <a:pt x="4909337" y="3346613"/>
                </a:cubicBezTo>
                <a:cubicBezTo>
                  <a:pt x="4669661" y="3412828"/>
                  <a:pt x="4369403" y="3336726"/>
                  <a:pt x="4148099" y="3346613"/>
                </a:cubicBezTo>
                <a:cubicBezTo>
                  <a:pt x="3926795" y="3356500"/>
                  <a:pt x="3918915" y="3337091"/>
                  <a:pt x="3773160" y="3346613"/>
                </a:cubicBezTo>
                <a:cubicBezTo>
                  <a:pt x="3627405" y="3356135"/>
                  <a:pt x="3448340" y="3312125"/>
                  <a:pt x="3301647" y="3346613"/>
                </a:cubicBezTo>
                <a:cubicBezTo>
                  <a:pt x="3154954" y="3381101"/>
                  <a:pt x="3061295" y="3328052"/>
                  <a:pt x="2926709" y="3346613"/>
                </a:cubicBezTo>
                <a:cubicBezTo>
                  <a:pt x="2792123" y="3365174"/>
                  <a:pt x="2719175" y="3336529"/>
                  <a:pt x="2551770" y="3346613"/>
                </a:cubicBezTo>
                <a:cubicBezTo>
                  <a:pt x="2384365" y="3356697"/>
                  <a:pt x="2098969" y="3295087"/>
                  <a:pt x="1887107" y="3346613"/>
                </a:cubicBezTo>
                <a:cubicBezTo>
                  <a:pt x="1675245" y="3398139"/>
                  <a:pt x="1660620" y="3330466"/>
                  <a:pt x="1512169" y="3346613"/>
                </a:cubicBezTo>
                <a:cubicBezTo>
                  <a:pt x="1363718" y="3362760"/>
                  <a:pt x="866661" y="3251169"/>
                  <a:pt x="557780" y="3346613"/>
                </a:cubicBezTo>
                <a:cubicBezTo>
                  <a:pt x="271440" y="3324268"/>
                  <a:pt x="22887" y="3018587"/>
                  <a:pt x="0" y="2788833"/>
                </a:cubicBezTo>
                <a:cubicBezTo>
                  <a:pt x="-10136" y="2619901"/>
                  <a:pt x="43708" y="2457081"/>
                  <a:pt x="0" y="2208759"/>
                </a:cubicBezTo>
                <a:cubicBezTo>
                  <a:pt x="-43708" y="1960437"/>
                  <a:pt x="59678" y="1750713"/>
                  <a:pt x="0" y="1606375"/>
                </a:cubicBezTo>
                <a:cubicBezTo>
                  <a:pt x="-59678" y="1462037"/>
                  <a:pt x="30565" y="1272142"/>
                  <a:pt x="0" y="1115543"/>
                </a:cubicBezTo>
                <a:cubicBezTo>
                  <a:pt x="-30565" y="958944"/>
                  <a:pt x="56069" y="803546"/>
                  <a:pt x="0" y="55778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1565950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1479064"/>
                <a:gd name="connsiteY0" fmla="*/ 198992 h 814839"/>
                <a:gd name="connsiteX1" fmla="*/ 198992 w 11479064"/>
                <a:gd name="connsiteY1" fmla="*/ 0 h 814839"/>
                <a:gd name="connsiteX2" fmla="*/ 11280072 w 11479064"/>
                <a:gd name="connsiteY2" fmla="*/ 0 h 814839"/>
                <a:gd name="connsiteX3" fmla="*/ 11479064 w 11479064"/>
                <a:gd name="connsiteY3" fmla="*/ 198992 h 814839"/>
                <a:gd name="connsiteX4" fmla="*/ 11479064 w 11479064"/>
                <a:gd name="connsiteY4" fmla="*/ 615847 h 814839"/>
                <a:gd name="connsiteX5" fmla="*/ 11280072 w 11479064"/>
                <a:gd name="connsiteY5" fmla="*/ 814839 h 814839"/>
                <a:gd name="connsiteX6" fmla="*/ 198992 w 11479064"/>
                <a:gd name="connsiteY6" fmla="*/ 814839 h 814839"/>
                <a:gd name="connsiteX7" fmla="*/ 0 w 11479064"/>
                <a:gd name="connsiteY7" fmla="*/ 615847 h 814839"/>
                <a:gd name="connsiteX8" fmla="*/ 0 w 1147906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7906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3716499" y="-35273"/>
                    <a:pt x="7078910" y="-144294"/>
                    <a:pt x="11280072" y="0"/>
                  </a:cubicBezTo>
                  <a:cubicBezTo>
                    <a:pt x="11410492" y="6246"/>
                    <a:pt x="11465990" y="78069"/>
                    <a:pt x="11479064" y="198992"/>
                  </a:cubicBezTo>
                  <a:cubicBezTo>
                    <a:pt x="11449767" y="346148"/>
                    <a:pt x="11506178" y="534884"/>
                    <a:pt x="11479064" y="615847"/>
                  </a:cubicBezTo>
                  <a:cubicBezTo>
                    <a:pt x="11485797" y="720655"/>
                    <a:pt x="11394963" y="809429"/>
                    <a:pt x="11280072" y="814839"/>
                  </a:cubicBezTo>
                  <a:cubicBezTo>
                    <a:pt x="10040756" y="892364"/>
                    <a:pt x="5082318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47906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4415586" y="-95379"/>
                    <a:pt x="7435765" y="58096"/>
                    <a:pt x="11280072" y="0"/>
                  </a:cubicBezTo>
                  <a:cubicBezTo>
                    <a:pt x="11373390" y="-11672"/>
                    <a:pt x="11462247" y="77006"/>
                    <a:pt x="11479064" y="198992"/>
                  </a:cubicBezTo>
                  <a:cubicBezTo>
                    <a:pt x="11484487" y="302086"/>
                    <a:pt x="11509660" y="525888"/>
                    <a:pt x="11479064" y="615847"/>
                  </a:cubicBezTo>
                  <a:cubicBezTo>
                    <a:pt x="11488228" y="714854"/>
                    <a:pt x="11380338" y="805242"/>
                    <a:pt x="11280072" y="814839"/>
                  </a:cubicBezTo>
                  <a:cubicBezTo>
                    <a:pt x="10065173" y="754933"/>
                    <a:pt x="3629160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2888778" y="3963418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407724" y="4528932"/>
            <a:ext cx="178096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327991" y="5068913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187201" y="5651231"/>
            <a:ext cx="139543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592159" y="3974134"/>
            <a:ext cx="127863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6" y="4558822"/>
            <a:ext cx="172046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9" y="5148755"/>
            <a:ext cx="1618182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150814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005781" y="209292"/>
              <a:ext cx="8200103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 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58554-50AE-4BD3-B3C3-265755B25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9626" y="5888034"/>
            <a:ext cx="918316" cy="710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AEB93-9299-4714-A61E-19AAB1C72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47332" y="5963484"/>
            <a:ext cx="820756" cy="6347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CF7F3E-8C64-461E-89D3-9C6DFB0DFCF2}"/>
              </a:ext>
            </a:extLst>
          </p:cNvPr>
          <p:cNvGrpSpPr/>
          <p:nvPr/>
        </p:nvGrpSpPr>
        <p:grpSpPr>
          <a:xfrm>
            <a:off x="1993843" y="2104724"/>
            <a:ext cx="8955156" cy="1179009"/>
            <a:chOff x="4504490" y="1425216"/>
            <a:chExt cx="7641092" cy="1179009"/>
          </a:xfrm>
        </p:grpSpPr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B1F57F26-543C-4575-80A2-43EFE929EE83}"/>
                </a:ext>
              </a:extLst>
            </p:cNvPr>
            <p:cNvSpPr txBox="1"/>
            <p:nvPr/>
          </p:nvSpPr>
          <p:spPr>
            <a:xfrm>
              <a:off x="5664748" y="1522903"/>
              <a:ext cx="6480834" cy="1081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 đúng, trôi chảy, lưu loát, </a:t>
              </a:r>
            </a:p>
            <a:p>
              <a:pPr marL="0" marR="0" lvl="0" indent="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rõ ràng bài đọc “Mưa”.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8">
              <a:extLst>
                <a:ext uri="{FF2B5EF4-FFF2-40B4-BE49-F238E27FC236}">
                  <a16:creationId xmlns:a16="http://schemas.microsoft.com/office/drawing/2014/main" id="{1CABA0A0-9F30-4B2C-83BB-E8AC0496C93B}"/>
                </a:ext>
              </a:extLst>
            </p:cNvPr>
            <p:cNvGrpSpPr/>
            <p:nvPr/>
          </p:nvGrpSpPr>
          <p:grpSpPr>
            <a:xfrm>
              <a:off x="4504490" y="1425216"/>
              <a:ext cx="6808158" cy="1085575"/>
              <a:chOff x="7069" y="2469"/>
              <a:chExt cx="10386" cy="1840"/>
            </a:xfrm>
          </p:grpSpPr>
          <p:pic>
            <p:nvPicPr>
              <p:cNvPr id="13" name="图片 11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9BF05C82-80F8-46F7-83CF-74A83C9EA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14" name="图片 5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77A6325F-D961-4636-99EB-40BF544AF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069" y="2469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15" name="直接连接符 6">
                <a:extLst>
                  <a:ext uri="{FF2B5EF4-FFF2-40B4-BE49-F238E27FC236}">
                    <a16:creationId xmlns:a16="http://schemas.microsoft.com/office/drawing/2014/main" id="{FBF843CD-C935-4D1C-8E58-EBD5E728CC97}"/>
                  </a:ext>
                </a:extLst>
              </p:cNvPr>
              <p:cNvCxnSpPr/>
              <p:nvPr/>
            </p:nvCxnSpPr>
            <p:spPr>
              <a:xfrm>
                <a:off x="8516" y="4252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6B572-5041-4F2D-9543-BF6A689E2533}"/>
              </a:ext>
            </a:extLst>
          </p:cNvPr>
          <p:cNvGrpSpPr/>
          <p:nvPr/>
        </p:nvGrpSpPr>
        <p:grpSpPr>
          <a:xfrm>
            <a:off x="2173170" y="4302304"/>
            <a:ext cx="7209127" cy="942078"/>
            <a:chOff x="4446064" y="2808096"/>
            <a:chExt cx="6425189" cy="942078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EBEBEC7B-1DCE-4AD2-AFF0-A33B89AE0F82}"/>
                </a:ext>
              </a:extLst>
            </p:cNvPr>
            <p:cNvGrpSpPr/>
            <p:nvPr/>
          </p:nvGrpSpPr>
          <p:grpSpPr>
            <a:xfrm>
              <a:off x="4446064" y="2808096"/>
              <a:ext cx="6425189" cy="875540"/>
              <a:chOff x="6934" y="2825"/>
              <a:chExt cx="10521" cy="1484"/>
            </a:xfrm>
          </p:grpSpPr>
          <p:pic>
            <p:nvPicPr>
              <p:cNvPr id="19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307D07C9-2EBD-408F-A235-EB390F268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20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C7B9021F-6D07-40D0-A340-724ED72B9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934" y="2825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21" name="直接连接符 14">
                <a:extLst>
                  <a:ext uri="{FF2B5EF4-FFF2-40B4-BE49-F238E27FC236}">
                    <a16:creationId xmlns:a16="http://schemas.microsoft.com/office/drawing/2014/main" id="{E13E9738-76E7-488B-A702-B4C6780FC7AA}"/>
                  </a:ext>
                </a:extLst>
              </p:cNvPr>
              <p:cNvCxnSpPr/>
              <p:nvPr/>
            </p:nvCxnSpPr>
            <p:spPr>
              <a:xfrm>
                <a:off x="8516" y="4219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">
              <a:extLst>
                <a:ext uri="{FF2B5EF4-FFF2-40B4-BE49-F238E27FC236}">
                  <a16:creationId xmlns:a16="http://schemas.microsoft.com/office/drawing/2014/main" id="{63DA5291-17F9-4B50-8DA0-8DB647D0F3AE}"/>
                </a:ext>
              </a:extLst>
            </p:cNvPr>
            <p:cNvSpPr txBox="1"/>
            <p:nvPr/>
          </p:nvSpPr>
          <p:spPr>
            <a:xfrm>
              <a:off x="5073057" y="3226954"/>
              <a:ext cx="553808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 </a:t>
              </a: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 nội dung bài đọc.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ABA006C-0B7D-4881-B980-D4F67E04A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7521" y="192212"/>
            <a:ext cx="6364776" cy="20179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FC64469-D3D1-48DC-A54C-8493125EE411}"/>
              </a:ext>
            </a:extLst>
          </p:cNvPr>
          <p:cNvGrpSpPr/>
          <p:nvPr/>
        </p:nvGrpSpPr>
        <p:grpSpPr>
          <a:xfrm>
            <a:off x="1993843" y="3395257"/>
            <a:ext cx="9226526" cy="963944"/>
            <a:chOff x="4446064" y="2808096"/>
            <a:chExt cx="6866725" cy="963944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C6C9E137-8D0B-4B4F-90A2-ECE7D1250044}"/>
                </a:ext>
              </a:extLst>
            </p:cNvPr>
            <p:cNvGrpSpPr/>
            <p:nvPr/>
          </p:nvGrpSpPr>
          <p:grpSpPr>
            <a:xfrm>
              <a:off x="4446064" y="2808096"/>
              <a:ext cx="6425189" cy="875540"/>
              <a:chOff x="6934" y="2825"/>
              <a:chExt cx="10521" cy="1484"/>
            </a:xfrm>
          </p:grpSpPr>
          <p:pic>
            <p:nvPicPr>
              <p:cNvPr id="26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7B81A16C-9044-4C16-A43D-BD7B8EFCA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27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A2B8D08C-F764-4ECC-9850-EFE8898D0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934" y="2825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28" name="直接连接符 14">
                <a:extLst>
                  <a:ext uri="{FF2B5EF4-FFF2-40B4-BE49-F238E27FC236}">
                    <a16:creationId xmlns:a16="http://schemas.microsoft.com/office/drawing/2014/main" id="{DA2AF005-E8B1-442C-8E92-101DEE9C5FCA}"/>
                  </a:ext>
                </a:extLst>
              </p:cNvPr>
              <p:cNvCxnSpPr/>
              <p:nvPr/>
            </p:nvCxnSpPr>
            <p:spPr>
              <a:xfrm>
                <a:off x="8516" y="4219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1">
              <a:extLst>
                <a:ext uri="{FF2B5EF4-FFF2-40B4-BE49-F238E27FC236}">
                  <a16:creationId xmlns:a16="http://schemas.microsoft.com/office/drawing/2014/main" id="{0A7FC1BC-4A22-4E45-A932-C36326F9979B}"/>
                </a:ext>
              </a:extLst>
            </p:cNvPr>
            <p:cNvSpPr txBox="1"/>
            <p:nvPr/>
          </p:nvSpPr>
          <p:spPr>
            <a:xfrm>
              <a:off x="5774705" y="2817933"/>
              <a:ext cx="5538084" cy="95410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 cách ngắt nhịp trong mỗi câu thơ,ngắt nghỉ hơi sau mỗi dòng thơ.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4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400300"/>
            <a:chOff x="2132467" y="2501311"/>
            <a:chExt cx="3850754" cy="14003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39E796B-16C6-A250-4CC1-9579D7D0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37208" flipH="1">
              <a:off x="2132467" y="2501311"/>
              <a:ext cx="919996" cy="919996"/>
            </a:xfrm>
            <a:prstGeom prst="rect">
              <a:avLst/>
            </a:prstGeom>
          </p:spPr>
        </p:pic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71" y="1116607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58554-50AE-4BD3-B3C3-265755B25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9626" y="5888034"/>
            <a:ext cx="918316" cy="710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AEB93-9299-4714-A61E-19AAB1C72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747332" y="5963484"/>
            <a:ext cx="820756" cy="6347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8CF7F3E-8C64-461E-89D3-9C6DFB0DFCF2}"/>
              </a:ext>
            </a:extLst>
          </p:cNvPr>
          <p:cNvGrpSpPr/>
          <p:nvPr/>
        </p:nvGrpSpPr>
        <p:grpSpPr>
          <a:xfrm>
            <a:off x="1993843" y="2104724"/>
            <a:ext cx="8955156" cy="1179009"/>
            <a:chOff x="4504490" y="1425216"/>
            <a:chExt cx="7641092" cy="1179009"/>
          </a:xfrm>
        </p:grpSpPr>
        <p:sp>
          <p:nvSpPr>
            <p:cNvPr id="11" name="文本框 1">
              <a:extLst>
                <a:ext uri="{FF2B5EF4-FFF2-40B4-BE49-F238E27FC236}">
                  <a16:creationId xmlns:a16="http://schemas.microsoft.com/office/drawing/2014/main" id="{B1F57F26-543C-4575-80A2-43EFE929EE83}"/>
                </a:ext>
              </a:extLst>
            </p:cNvPr>
            <p:cNvSpPr txBox="1"/>
            <p:nvPr/>
          </p:nvSpPr>
          <p:spPr>
            <a:xfrm>
              <a:off x="5664748" y="1522903"/>
              <a:ext cx="6480834" cy="108132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 đúng, trôi chảy, lưu loát, </a:t>
              </a:r>
            </a:p>
            <a:p>
              <a:pPr marL="0" marR="0" lvl="0" indent="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rõ ràng bài đọc “Mưa”.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组合 8">
              <a:extLst>
                <a:ext uri="{FF2B5EF4-FFF2-40B4-BE49-F238E27FC236}">
                  <a16:creationId xmlns:a16="http://schemas.microsoft.com/office/drawing/2014/main" id="{1CABA0A0-9F30-4B2C-83BB-E8AC0496C93B}"/>
                </a:ext>
              </a:extLst>
            </p:cNvPr>
            <p:cNvGrpSpPr/>
            <p:nvPr/>
          </p:nvGrpSpPr>
          <p:grpSpPr>
            <a:xfrm>
              <a:off x="4504490" y="1425216"/>
              <a:ext cx="6808158" cy="1085575"/>
              <a:chOff x="7069" y="2469"/>
              <a:chExt cx="10386" cy="1840"/>
            </a:xfrm>
          </p:grpSpPr>
          <p:pic>
            <p:nvPicPr>
              <p:cNvPr id="13" name="图片 11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9BF05C82-80F8-46F7-83CF-74A83C9EA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14" name="图片 5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77A6325F-D961-4636-99EB-40BF544AF4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7069" y="2469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15" name="直接连接符 6">
                <a:extLst>
                  <a:ext uri="{FF2B5EF4-FFF2-40B4-BE49-F238E27FC236}">
                    <a16:creationId xmlns:a16="http://schemas.microsoft.com/office/drawing/2014/main" id="{FBF843CD-C935-4D1C-8E58-EBD5E728CC97}"/>
                  </a:ext>
                </a:extLst>
              </p:cNvPr>
              <p:cNvCxnSpPr/>
              <p:nvPr/>
            </p:nvCxnSpPr>
            <p:spPr>
              <a:xfrm>
                <a:off x="8516" y="4252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6B572-5041-4F2D-9543-BF6A689E2533}"/>
              </a:ext>
            </a:extLst>
          </p:cNvPr>
          <p:cNvGrpSpPr/>
          <p:nvPr/>
        </p:nvGrpSpPr>
        <p:grpSpPr>
          <a:xfrm>
            <a:off x="2173170" y="4302304"/>
            <a:ext cx="7209127" cy="942078"/>
            <a:chOff x="4446064" y="2808096"/>
            <a:chExt cx="6425189" cy="942078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EBEBEC7B-1DCE-4AD2-AFF0-A33B89AE0F82}"/>
                </a:ext>
              </a:extLst>
            </p:cNvPr>
            <p:cNvGrpSpPr/>
            <p:nvPr/>
          </p:nvGrpSpPr>
          <p:grpSpPr>
            <a:xfrm>
              <a:off x="4446064" y="2808096"/>
              <a:ext cx="6425189" cy="875540"/>
              <a:chOff x="6934" y="2825"/>
              <a:chExt cx="10521" cy="1484"/>
            </a:xfrm>
          </p:grpSpPr>
          <p:pic>
            <p:nvPicPr>
              <p:cNvPr id="19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307D07C9-2EBD-408F-A235-EB390F268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20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C7B9021F-6D07-40D0-A340-724ED72B9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934" y="2825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21" name="直接连接符 14">
                <a:extLst>
                  <a:ext uri="{FF2B5EF4-FFF2-40B4-BE49-F238E27FC236}">
                    <a16:creationId xmlns:a16="http://schemas.microsoft.com/office/drawing/2014/main" id="{E13E9738-76E7-488B-A702-B4C6780FC7AA}"/>
                  </a:ext>
                </a:extLst>
              </p:cNvPr>
              <p:cNvCxnSpPr/>
              <p:nvPr/>
            </p:nvCxnSpPr>
            <p:spPr>
              <a:xfrm>
                <a:off x="8516" y="4219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">
              <a:extLst>
                <a:ext uri="{FF2B5EF4-FFF2-40B4-BE49-F238E27FC236}">
                  <a16:creationId xmlns:a16="http://schemas.microsoft.com/office/drawing/2014/main" id="{63DA5291-17F9-4B50-8DA0-8DB647D0F3AE}"/>
                </a:ext>
              </a:extLst>
            </p:cNvPr>
            <p:cNvSpPr txBox="1"/>
            <p:nvPr/>
          </p:nvSpPr>
          <p:spPr>
            <a:xfrm>
              <a:off x="5073057" y="3226954"/>
              <a:ext cx="553808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 </a:t>
              </a: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 nội dung bài đọc.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ABA006C-0B7D-4881-B980-D4F67E04A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7521" y="192212"/>
            <a:ext cx="6364776" cy="20179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FC64469-D3D1-48DC-A54C-8493125EE411}"/>
              </a:ext>
            </a:extLst>
          </p:cNvPr>
          <p:cNvGrpSpPr/>
          <p:nvPr/>
        </p:nvGrpSpPr>
        <p:grpSpPr>
          <a:xfrm>
            <a:off x="1993843" y="3395257"/>
            <a:ext cx="9226526" cy="963944"/>
            <a:chOff x="4446064" y="2808096"/>
            <a:chExt cx="6866725" cy="963944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C6C9E137-8D0B-4B4F-90A2-ECE7D1250044}"/>
                </a:ext>
              </a:extLst>
            </p:cNvPr>
            <p:cNvGrpSpPr/>
            <p:nvPr/>
          </p:nvGrpSpPr>
          <p:grpSpPr>
            <a:xfrm>
              <a:off x="4446064" y="2808096"/>
              <a:ext cx="6425189" cy="875540"/>
              <a:chOff x="6934" y="2825"/>
              <a:chExt cx="10521" cy="1484"/>
            </a:xfrm>
          </p:grpSpPr>
          <p:pic>
            <p:nvPicPr>
              <p:cNvPr id="26" name="图片 12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7B81A16C-9044-4C16-A43D-BD7B8EFCA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7605" y="2856"/>
                <a:ext cx="1583" cy="1453"/>
              </a:xfrm>
              <a:prstGeom prst="rect">
                <a:avLst/>
              </a:prstGeom>
            </p:spPr>
          </p:pic>
          <p:pic>
            <p:nvPicPr>
              <p:cNvPr id="27" name="图片 13" descr="D:\个人文件夹\2020年\办公室相关\ppt专用\素材图片\元素\幼小学习\4ecf9ce4035038a4214249c5daed9a9f.png4ecf9ce4035038a4214249c5daed9a9f">
                <a:extLst>
                  <a:ext uri="{FF2B5EF4-FFF2-40B4-BE49-F238E27FC236}">
                    <a16:creationId xmlns:a16="http://schemas.microsoft.com/office/drawing/2014/main" id="{A2B8D08C-F764-4ECC-9850-EFE8898D0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934" y="2825"/>
                <a:ext cx="859" cy="1394"/>
              </a:xfrm>
              <a:prstGeom prst="rect">
                <a:avLst/>
              </a:prstGeom>
            </p:spPr>
          </p:pic>
          <p:cxnSp>
            <p:nvCxnSpPr>
              <p:cNvPr id="28" name="直接连接符 14">
                <a:extLst>
                  <a:ext uri="{FF2B5EF4-FFF2-40B4-BE49-F238E27FC236}">
                    <a16:creationId xmlns:a16="http://schemas.microsoft.com/office/drawing/2014/main" id="{DA2AF005-E8B1-442C-8E92-101DEE9C5FCA}"/>
                  </a:ext>
                </a:extLst>
              </p:cNvPr>
              <p:cNvCxnSpPr/>
              <p:nvPr/>
            </p:nvCxnSpPr>
            <p:spPr>
              <a:xfrm>
                <a:off x="8516" y="4219"/>
                <a:ext cx="8939" cy="21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1">
              <a:extLst>
                <a:ext uri="{FF2B5EF4-FFF2-40B4-BE49-F238E27FC236}">
                  <a16:creationId xmlns:a16="http://schemas.microsoft.com/office/drawing/2014/main" id="{0A7FC1BC-4A22-4E45-A932-C36326F9979B}"/>
                </a:ext>
              </a:extLst>
            </p:cNvPr>
            <p:cNvSpPr txBox="1"/>
            <p:nvPr/>
          </p:nvSpPr>
          <p:spPr>
            <a:xfrm>
              <a:off x="5774705" y="2817933"/>
              <a:ext cx="5538084" cy="95410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 cách</a:t>
              </a:r>
              <a:r>
                <a:rPr kumimoji="0" lang="nl-NL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ngắt nhịp trong mỗi câu thơ,</a:t>
              </a: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ngắt nghỉ hơi sau mỗi</a:t>
              </a:r>
              <a:r>
                <a:rPr kumimoji="0" lang="nl-NL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dòng thơ</a:t>
              </a:r>
              <a:r>
                <a:rPr kumimoji="0" lang="nl-NL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1394906" y="733246"/>
            <a:ext cx="368745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400598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994" y="-80072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232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642F9-8C65-44BD-947E-2DDD2960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8015" y="2970597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13690" y="5134451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66225" y="826604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6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2696901" y="2301688"/>
            <a:ext cx="69468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994</Words>
  <Application>Microsoft Office PowerPoint</Application>
  <PresentationFormat>Widescreen</PresentationFormat>
  <Paragraphs>206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等线</vt:lpstr>
      <vt:lpstr>等线 Light</vt:lpstr>
      <vt:lpstr>#9Slide03 AllRoundGothic</vt:lpstr>
      <vt:lpstr>Arial</vt:lpstr>
      <vt:lpstr>Arial-Rounded</vt:lpstr>
      <vt:lpstr>Ca</vt:lpstr>
      <vt:lpstr>Calibri</vt:lpstr>
      <vt:lpstr>Calibri Light</vt:lpstr>
      <vt:lpstr>iCiel Crocante</vt:lpstr>
      <vt:lpstr>OpenSans</vt:lpstr>
      <vt:lpstr>Times New Roman</vt:lpstr>
      <vt:lpstr>UTM Avo</vt:lpstr>
      <vt:lpstr>1_Office Theme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Dang Hoang Tung</cp:lastModifiedBy>
  <cp:revision>56</cp:revision>
  <dcterms:created xsi:type="dcterms:W3CDTF">2022-10-08T12:26:06Z</dcterms:created>
  <dcterms:modified xsi:type="dcterms:W3CDTF">2024-01-05T06:32:05Z</dcterms:modified>
</cp:coreProperties>
</file>