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8" r:id="rId2"/>
    <p:sldId id="340" r:id="rId3"/>
    <p:sldId id="260" r:id="rId4"/>
    <p:sldId id="326" r:id="rId5"/>
    <p:sldId id="338" r:id="rId6"/>
    <p:sldId id="339" r:id="rId7"/>
    <p:sldId id="341" r:id="rId8"/>
    <p:sldId id="328" r:id="rId9"/>
    <p:sldId id="329" r:id="rId10"/>
    <p:sldId id="330" r:id="rId11"/>
    <p:sldId id="331" r:id="rId12"/>
    <p:sldId id="332" r:id="rId13"/>
    <p:sldId id="333" r:id="rId14"/>
    <p:sldId id="334" r:id="rId15"/>
    <p:sldId id="335" r:id="rId16"/>
    <p:sldId id="337" r:id="rId17"/>
    <p:sldId id="336" r:id="rId18"/>
    <p:sldId id="342" r:id="rId19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34CD6"/>
    <a:srgbClr val="FFF89A"/>
    <a:srgbClr val="E07235"/>
    <a:srgbClr val="EB54E9"/>
    <a:srgbClr val="D8F3FC"/>
    <a:srgbClr val="EF5F5F"/>
    <a:srgbClr val="9CDCF8"/>
    <a:srgbClr val="BED096"/>
    <a:srgbClr val="FDE59B"/>
    <a:srgbClr val="B347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68" autoAdjust="0"/>
    <p:restoredTop sz="94660"/>
  </p:normalViewPr>
  <p:slideViewPr>
    <p:cSldViewPr snapToGrid="0">
      <p:cViewPr varScale="1">
        <p:scale>
          <a:sx n="90" d="100"/>
          <a:sy n="90" d="100"/>
        </p:scale>
        <p:origin x="38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830305-49A8-4165-A1D2-BCB5F067DC30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28B68B-9B7A-4158-9FD2-CD55642E04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8427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62" r:id="rId6"/>
    <p:sldLayoutId id="2147483663" r:id="rId7"/>
    <p:sldLayoutId id="2147483664" r:id="rId8"/>
    <p:sldLayoutId id="2147483665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4" r:id="rId19"/>
    <p:sldLayoutId id="2147483685" r:id="rId20"/>
    <p:sldLayoutId id="2147483686" r:id="rId21"/>
    <p:sldLayoutId id="2147483687" r:id="rId22"/>
    <p:sldLayoutId id="2147483688" r:id="rId23"/>
    <p:sldLayoutId id="2147483689" r:id="rId24"/>
    <p:sldLayoutId id="2147483690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Relationship Id="rId5" Type="http://schemas.microsoft.com/office/2007/relationships/hdphoto" Target="../media/hdphoto13.wdp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Relationship Id="rId5" Type="http://schemas.microsoft.com/office/2007/relationships/hdphoto" Target="../media/hdphoto13.wdp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Relationship Id="rId4" Type="http://schemas.microsoft.com/office/2007/relationships/hdphoto" Target="../media/hdphoto13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hdphoto" Target="../media/hdphoto18.wdp"/><Relationship Id="rId7" Type="http://schemas.microsoft.com/office/2007/relationships/hdphoto" Target="../media/hdphoto20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5.png"/><Relationship Id="rId11" Type="http://schemas.microsoft.com/office/2007/relationships/hdphoto" Target="../media/hdphoto22.wdp"/><Relationship Id="rId5" Type="http://schemas.microsoft.com/office/2007/relationships/hdphoto" Target="../media/hdphoto19.wdp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microsoft.com/office/2007/relationships/hdphoto" Target="../media/hdphoto21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8.wdp"/><Relationship Id="rId18" Type="http://schemas.openxmlformats.org/officeDocument/2006/relationships/image" Target="../media/image12.png"/><Relationship Id="rId3" Type="http://schemas.microsoft.com/office/2007/relationships/hdphoto" Target="../media/hdphoto3.wdp"/><Relationship Id="rId21" Type="http://schemas.microsoft.com/office/2007/relationships/hdphoto" Target="../media/hdphoto12.wdp"/><Relationship Id="rId7" Type="http://schemas.microsoft.com/office/2007/relationships/hdphoto" Target="../media/hdphoto5.wdp"/><Relationship Id="rId12" Type="http://schemas.openxmlformats.org/officeDocument/2006/relationships/image" Target="../media/image9.png"/><Relationship Id="rId17" Type="http://schemas.microsoft.com/office/2007/relationships/hdphoto" Target="../media/hdphoto10.wdp"/><Relationship Id="rId2" Type="http://schemas.openxmlformats.org/officeDocument/2006/relationships/image" Target="../media/image4.png"/><Relationship Id="rId16" Type="http://schemas.openxmlformats.org/officeDocument/2006/relationships/image" Target="../media/image11.pn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.png"/><Relationship Id="rId11" Type="http://schemas.microsoft.com/office/2007/relationships/hdphoto" Target="../media/hdphoto7.wdp"/><Relationship Id="rId5" Type="http://schemas.microsoft.com/office/2007/relationships/hdphoto" Target="../media/hdphoto4.wdp"/><Relationship Id="rId15" Type="http://schemas.microsoft.com/office/2007/relationships/hdphoto" Target="../media/hdphoto9.wdp"/><Relationship Id="rId10" Type="http://schemas.openxmlformats.org/officeDocument/2006/relationships/image" Target="../media/image8.png"/><Relationship Id="rId19" Type="http://schemas.microsoft.com/office/2007/relationships/hdphoto" Target="../media/hdphoto11.wdp"/><Relationship Id="rId4" Type="http://schemas.openxmlformats.org/officeDocument/2006/relationships/image" Target="../media/image5.png"/><Relationship Id="rId9" Type="http://schemas.microsoft.com/office/2007/relationships/hdphoto" Target="../media/hdphoto6.wdp"/><Relationship Id="rId1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Relationship Id="rId5" Type="http://schemas.microsoft.com/office/2007/relationships/hdphoto" Target="../media/hdphoto14.wdp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Relationship Id="rId5" Type="http://schemas.microsoft.com/office/2007/relationships/hdphoto" Target="../media/hdphoto13.wdp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B96C367-B6E1-48CF-8311-C9174163BC96}"/>
              </a:ext>
            </a:extLst>
          </p:cNvPr>
          <p:cNvGrpSpPr/>
          <p:nvPr/>
        </p:nvGrpSpPr>
        <p:grpSpPr>
          <a:xfrm>
            <a:off x="652243" y="232280"/>
            <a:ext cx="2397010" cy="980661"/>
            <a:chOff x="1420868" y="0"/>
            <a:chExt cx="2397010" cy="98066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ACD9420-65EB-43F9-A7E6-1F26050348E6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5" name="Rectangle: Top Corners Rounded 4">
                <a:extLst>
                  <a:ext uri="{FF2B5EF4-FFF2-40B4-BE49-F238E27FC236}">
                    <a16:creationId xmlns:a16="http://schemas.microsoft.com/office/drawing/2014/main" id="{71C4312C-928B-47B4-A7A1-EBFE90750265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rgbClr val="0070C0"/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6DBE7077-B247-44E9-9943-D3FEC934FAA1}"/>
                  </a:ext>
                </a:extLst>
              </p:cNvPr>
              <p:cNvSpPr/>
              <p:nvPr/>
            </p:nvSpPr>
            <p:spPr>
              <a:xfrm rot="10800000">
                <a:off x="1566862" y="76197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1478826-2FC1-4277-BAE4-C888B169601B}"/>
                </a:ext>
              </a:extLst>
            </p:cNvPr>
            <p:cNvSpPr txBox="1"/>
            <p:nvPr/>
          </p:nvSpPr>
          <p:spPr>
            <a:xfrm>
              <a:off x="1420868" y="206878"/>
              <a:ext cx="239701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tx2"/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tx2"/>
                  </a:solidFill>
                  <a:latin typeface="+mj-lt"/>
                </a:rPr>
                <a:t>6</a:t>
              </a:r>
              <a:endParaRPr lang="vi-VN" sz="3200" dirty="0">
                <a:solidFill>
                  <a:schemeClr val="tx2"/>
                </a:solidFill>
                <a:latin typeface="+mj-lt"/>
              </a:endParaRPr>
            </a:p>
          </p:txBody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BB8A3765-033D-4AF5-B42B-F15E989D7B3E}"/>
              </a:ext>
            </a:extLst>
          </p:cNvPr>
          <p:cNvSpPr txBox="1">
            <a:spLocks/>
          </p:cNvSpPr>
          <p:nvPr/>
        </p:nvSpPr>
        <p:spPr>
          <a:xfrm>
            <a:off x="3371045" y="549776"/>
            <a:ext cx="3838140" cy="62876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dirty="0">
                <a:solidFill>
                  <a:schemeClr val="tx2"/>
                </a:solidFill>
                <a:latin typeface="UTM Avo" panose="02040603050506020204" pitchFamily="18" charset="0"/>
                <a:cs typeface="Lato Heavy" panose="020F0502020204030203" pitchFamily="34" charset="0"/>
              </a:rPr>
              <a:t>CÁC SỐ ĐẾN 100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544D3C1-927F-4D8F-AFC0-80FEE98D6BED}"/>
              </a:ext>
            </a:extLst>
          </p:cNvPr>
          <p:cNvSpPr txBox="1">
            <a:spLocks/>
          </p:cNvSpPr>
          <p:nvPr/>
        </p:nvSpPr>
        <p:spPr>
          <a:xfrm>
            <a:off x="1492771" y="2784993"/>
            <a:ext cx="8437830" cy="12880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9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5000" b="1" dirty="0" err="1">
                <a:solidFill>
                  <a:srgbClr val="FFFF00"/>
                </a:solidFill>
                <a:latin typeface="UTM Avo" panose="02040603050506020204" pitchFamily="18" charset="0"/>
                <a:cs typeface="Lato Heavy" panose="020F0502020204030203" pitchFamily="34" charset="0"/>
              </a:rPr>
              <a:t>Bài</a:t>
            </a:r>
            <a:r>
              <a:rPr lang="en-GB" sz="5000" b="1" dirty="0">
                <a:solidFill>
                  <a:srgbClr val="FFFF00"/>
                </a:solidFill>
                <a:latin typeface="UTM Avo" panose="02040603050506020204" pitchFamily="18" charset="0"/>
                <a:cs typeface="Lato Heavy" panose="020F0502020204030203" pitchFamily="34" charset="0"/>
              </a:rPr>
              <a:t> 21: </a:t>
            </a:r>
            <a:r>
              <a:rPr lang="en-GB" sz="5000" b="1" dirty="0" err="1">
                <a:solidFill>
                  <a:srgbClr val="FFFF00"/>
                </a:solidFill>
                <a:latin typeface="UTM Avo" panose="02040603050506020204" pitchFamily="18" charset="0"/>
                <a:cs typeface="Lato Heavy" panose="020F0502020204030203" pitchFamily="34" charset="0"/>
              </a:rPr>
              <a:t>Số</a:t>
            </a:r>
            <a:r>
              <a:rPr lang="en-GB" sz="5000" b="1" dirty="0">
                <a:solidFill>
                  <a:srgbClr val="FFFF00"/>
                </a:solidFill>
                <a:latin typeface="UTM Avo" panose="02040603050506020204" pitchFamily="18" charset="0"/>
                <a:cs typeface="Lato Heavy" panose="020F0502020204030203" pitchFamily="34" charset="0"/>
              </a:rPr>
              <a:t> có hai chữ số</a:t>
            </a:r>
          </a:p>
          <a:p>
            <a:pPr algn="ctr"/>
            <a:r>
              <a:rPr lang="en-GB" sz="5000" b="1" dirty="0">
                <a:solidFill>
                  <a:srgbClr val="FFFF00"/>
                </a:solidFill>
                <a:latin typeface="UTM Avo" panose="02040603050506020204" pitchFamily="18" charset="0"/>
                <a:cs typeface="Lato Heavy" panose="020F0502020204030203" pitchFamily="34" charset="0"/>
              </a:rPr>
              <a:t>( </a:t>
            </a:r>
            <a:r>
              <a:rPr lang="en-GB" sz="5000" b="1" dirty="0" err="1">
                <a:solidFill>
                  <a:srgbClr val="FFFF00"/>
                </a:solidFill>
                <a:latin typeface="UTM Avo" panose="02040603050506020204" pitchFamily="18" charset="0"/>
                <a:cs typeface="Lato Heavy" panose="020F0502020204030203" pitchFamily="34" charset="0"/>
              </a:rPr>
              <a:t>khám</a:t>
            </a:r>
            <a:r>
              <a:rPr lang="en-GB" sz="5000" b="1" dirty="0">
                <a:solidFill>
                  <a:srgbClr val="FFFF00"/>
                </a:solidFill>
                <a:latin typeface="UTM Avo" panose="02040603050506020204" pitchFamily="18" charset="0"/>
                <a:cs typeface="Lato Heavy" panose="020F0502020204030203" pitchFamily="34" charset="0"/>
              </a:rPr>
              <a:t> </a:t>
            </a:r>
            <a:r>
              <a:rPr lang="en-GB" sz="5000" b="1" dirty="0" err="1">
                <a:solidFill>
                  <a:srgbClr val="FFFF00"/>
                </a:solidFill>
                <a:latin typeface="UTM Avo" panose="02040603050506020204" pitchFamily="18" charset="0"/>
                <a:cs typeface="Lato Heavy" panose="020F0502020204030203" pitchFamily="34" charset="0"/>
              </a:rPr>
              <a:t>phá</a:t>
            </a:r>
            <a:r>
              <a:rPr lang="en-GB" sz="5000" b="1" dirty="0">
                <a:solidFill>
                  <a:srgbClr val="FFFF00"/>
                </a:solidFill>
                <a:latin typeface="UTM Avo" panose="02040603050506020204" pitchFamily="18" charset="0"/>
                <a:cs typeface="Lato Heavy" panose="020F0502020204030203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25283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6">
            <a:extLst>
              <a:ext uri="{FF2B5EF4-FFF2-40B4-BE49-F238E27FC236}">
                <a16:creationId xmlns:a16="http://schemas.microsoft.com/office/drawing/2014/main" id="{470F8225-E62F-4C04-984C-52E6CDC46C01}"/>
              </a:ext>
            </a:extLst>
          </p:cNvPr>
          <p:cNvSpPr/>
          <p:nvPr/>
        </p:nvSpPr>
        <p:spPr>
          <a:xfrm>
            <a:off x="9216617" y="4266360"/>
            <a:ext cx="1006816" cy="95382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865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" name="Rounded Rectangle 7">
            <a:extLst>
              <a:ext uri="{FF2B5EF4-FFF2-40B4-BE49-F238E27FC236}">
                <a16:creationId xmlns:a16="http://schemas.microsoft.com/office/drawing/2014/main" id="{44025925-58D5-4A23-ABAF-97D956FEF98D}"/>
              </a:ext>
            </a:extLst>
          </p:cNvPr>
          <p:cNvSpPr/>
          <p:nvPr/>
        </p:nvSpPr>
        <p:spPr>
          <a:xfrm>
            <a:off x="9216617" y="4266360"/>
            <a:ext cx="1006816" cy="95382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5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E9AFC0-E2E1-46E7-8766-0269A865F5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498" t="1079" r="11864" b="51031"/>
          <a:stretch/>
        </p:blipFill>
        <p:spPr bwMode="auto">
          <a:xfrm>
            <a:off x="1069360" y="1266229"/>
            <a:ext cx="8002869" cy="4325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79372AB-E922-4602-B7EE-80802F537DD9}"/>
              </a:ext>
            </a:extLst>
          </p:cNvPr>
          <p:cNvSpPr txBox="1"/>
          <p:nvPr/>
        </p:nvSpPr>
        <p:spPr>
          <a:xfrm>
            <a:off x="370071" y="524318"/>
            <a:ext cx="111956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</a:rPr>
              <a:t>Biết mỗi           có 10 quả cà chua. Tìm số thích hợp (theo mẫu).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28D7DE8D-5FA0-4849-A0F3-5BA62A3079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2" b="97756" l="0" r="100000">
                        <a14:backgroundMark x1="3310" y1="50351" x2="3310" y2="50351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405" y="305627"/>
            <a:ext cx="753199" cy="740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6573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6">
            <a:extLst>
              <a:ext uri="{FF2B5EF4-FFF2-40B4-BE49-F238E27FC236}">
                <a16:creationId xmlns:a16="http://schemas.microsoft.com/office/drawing/2014/main" id="{C44E5EB4-3E95-4CC9-B014-4270EDFC9C32}"/>
              </a:ext>
            </a:extLst>
          </p:cNvPr>
          <p:cNvSpPr/>
          <p:nvPr/>
        </p:nvSpPr>
        <p:spPr>
          <a:xfrm>
            <a:off x="9216617" y="4351801"/>
            <a:ext cx="1006816" cy="95382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865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" name="Rounded Rectangle 7">
            <a:extLst>
              <a:ext uri="{FF2B5EF4-FFF2-40B4-BE49-F238E27FC236}">
                <a16:creationId xmlns:a16="http://schemas.microsoft.com/office/drawing/2014/main" id="{AA501B32-B7BD-4151-8BAE-E6B0CD15FBD1}"/>
              </a:ext>
            </a:extLst>
          </p:cNvPr>
          <p:cNvSpPr/>
          <p:nvPr/>
        </p:nvSpPr>
        <p:spPr>
          <a:xfrm>
            <a:off x="9216617" y="4351801"/>
            <a:ext cx="1006816" cy="95382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5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B3F435-CBDF-4935-BABB-024A4B37D7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62362" b="2110"/>
          <a:stretch/>
        </p:blipFill>
        <p:spPr bwMode="auto">
          <a:xfrm>
            <a:off x="1069360" y="1607900"/>
            <a:ext cx="8002869" cy="4325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79372AB-E922-4602-B7EE-80802F537DD9}"/>
              </a:ext>
            </a:extLst>
          </p:cNvPr>
          <p:cNvSpPr txBox="1"/>
          <p:nvPr/>
        </p:nvSpPr>
        <p:spPr>
          <a:xfrm>
            <a:off x="370071" y="524318"/>
            <a:ext cx="111956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</a:rPr>
              <a:t>Biết mỗi           có 10 quả cà chua. Tìm số thích hợp (theo mẫu).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28D7DE8D-5FA0-4849-A0F3-5BA62A3079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2" b="97756" l="0" r="100000">
                        <a14:backgroundMark x1="3310" y1="50351" x2="3310" y2="50351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405" y="305627"/>
            <a:ext cx="753199" cy="740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8869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6">
            <a:extLst>
              <a:ext uri="{FF2B5EF4-FFF2-40B4-BE49-F238E27FC236}">
                <a16:creationId xmlns:a16="http://schemas.microsoft.com/office/drawing/2014/main" id="{D1F6275E-6E93-44CB-8D76-68C8CFEAEE9F}"/>
              </a:ext>
            </a:extLst>
          </p:cNvPr>
          <p:cNvSpPr/>
          <p:nvPr/>
        </p:nvSpPr>
        <p:spPr>
          <a:xfrm>
            <a:off x="9494203" y="4580401"/>
            <a:ext cx="1006816" cy="95382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865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" name="Rounded Rectangle 7">
            <a:extLst>
              <a:ext uri="{FF2B5EF4-FFF2-40B4-BE49-F238E27FC236}">
                <a16:creationId xmlns:a16="http://schemas.microsoft.com/office/drawing/2014/main" id="{50EC10C9-1FD5-4FAA-8A44-B306C8518A9B}"/>
              </a:ext>
            </a:extLst>
          </p:cNvPr>
          <p:cNvSpPr/>
          <p:nvPr/>
        </p:nvSpPr>
        <p:spPr>
          <a:xfrm>
            <a:off x="9494203" y="4580401"/>
            <a:ext cx="1006816" cy="95382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5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20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04F65D8-DF5F-48FF-B55A-C84B399AEE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966" y="1588534"/>
            <a:ext cx="8004571" cy="433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79372AB-E922-4602-B7EE-80802F537DD9}"/>
              </a:ext>
            </a:extLst>
          </p:cNvPr>
          <p:cNvSpPr txBox="1"/>
          <p:nvPr/>
        </p:nvSpPr>
        <p:spPr>
          <a:xfrm>
            <a:off x="370071" y="524318"/>
            <a:ext cx="111956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</a:rPr>
              <a:t>Biết mỗi           có 10 quả cà chua. Tìm số thích hợp (theo mẫu).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28D7DE8D-5FA0-4849-A0F3-5BA62A3079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2" b="97756" l="0" r="100000">
                        <a14:backgroundMark x1="3310" y1="50351" x2="3310" y2="50351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405" y="305627"/>
            <a:ext cx="753199" cy="740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5537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F381FE54-1DB6-4CC5-A1DA-562EC44F124E}"/>
              </a:ext>
            </a:extLst>
          </p:cNvPr>
          <p:cNvSpPr/>
          <p:nvPr/>
        </p:nvSpPr>
        <p:spPr>
          <a:xfrm>
            <a:off x="867263" y="366330"/>
            <a:ext cx="569646" cy="5670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199" b="1"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EF32BE-4D0B-4710-80E8-75B71C8A562D}"/>
              </a:ext>
            </a:extLst>
          </p:cNvPr>
          <p:cNvSpPr txBox="1"/>
          <p:nvPr/>
        </p:nvSpPr>
        <p:spPr>
          <a:xfrm>
            <a:off x="1436909" y="366330"/>
            <a:ext cx="1027845" cy="584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99"/>
              <a:t>Số ?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20D0A7A-119D-4A1E-876C-D19423271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3120" y="775996"/>
            <a:ext cx="7420249" cy="5550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5">
            <a:extLst>
              <a:ext uri="{FF2B5EF4-FFF2-40B4-BE49-F238E27FC236}">
                <a16:creationId xmlns:a16="http://schemas.microsoft.com/office/drawing/2014/main" id="{B892C909-EA6D-4DD0-AC06-8436B90941C1}"/>
              </a:ext>
            </a:extLst>
          </p:cNvPr>
          <p:cNvSpPr/>
          <p:nvPr/>
        </p:nvSpPr>
        <p:spPr>
          <a:xfrm>
            <a:off x="5131609" y="5136896"/>
            <a:ext cx="1008811" cy="9013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5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1128272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61C7DC30-876F-419F-AFDB-0F9C3A4B4529}"/>
              </a:ext>
            </a:extLst>
          </p:cNvPr>
          <p:cNvSpPr/>
          <p:nvPr/>
        </p:nvSpPr>
        <p:spPr>
          <a:xfrm>
            <a:off x="1000780" y="268358"/>
            <a:ext cx="569646" cy="5670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199" b="1"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FD9942-47C8-407A-A8FF-E8B942A120F1}"/>
              </a:ext>
            </a:extLst>
          </p:cNvPr>
          <p:cNvSpPr txBox="1"/>
          <p:nvPr/>
        </p:nvSpPr>
        <p:spPr>
          <a:xfrm>
            <a:off x="1570426" y="268358"/>
            <a:ext cx="1027845" cy="584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99"/>
              <a:t>Số ?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367E00C7-F652-44A4-BE95-51346C633E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393" y="958028"/>
            <a:ext cx="7697214" cy="551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5">
            <a:extLst>
              <a:ext uri="{FF2B5EF4-FFF2-40B4-BE49-F238E27FC236}">
                <a16:creationId xmlns:a16="http://schemas.microsoft.com/office/drawing/2014/main" id="{F0757A43-CE16-4DEA-99FE-D690D646004A}"/>
              </a:ext>
            </a:extLst>
          </p:cNvPr>
          <p:cNvSpPr/>
          <p:nvPr/>
        </p:nvSpPr>
        <p:spPr>
          <a:xfrm>
            <a:off x="5498892" y="5340035"/>
            <a:ext cx="1018800" cy="91568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798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2511317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0A63AE95-3DD1-403F-9F1E-A1497FDD439B}"/>
              </a:ext>
            </a:extLst>
          </p:cNvPr>
          <p:cNvSpPr/>
          <p:nvPr/>
        </p:nvSpPr>
        <p:spPr>
          <a:xfrm>
            <a:off x="872216" y="197686"/>
            <a:ext cx="569646" cy="5670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199" b="1"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FBB15A-FE00-4460-9D78-D6B3BA0FD6C0}"/>
              </a:ext>
            </a:extLst>
          </p:cNvPr>
          <p:cNvSpPr txBox="1"/>
          <p:nvPr/>
        </p:nvSpPr>
        <p:spPr>
          <a:xfrm>
            <a:off x="1441862" y="197686"/>
            <a:ext cx="1027845" cy="584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99"/>
              <a:t>Số ?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E9623F7-3D76-4A52-80AC-2E580724C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938" y="862574"/>
            <a:ext cx="10717287" cy="5420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5">
            <a:extLst>
              <a:ext uri="{FF2B5EF4-FFF2-40B4-BE49-F238E27FC236}">
                <a16:creationId xmlns:a16="http://schemas.microsoft.com/office/drawing/2014/main" id="{A544DD95-24E6-492F-9129-D5407D2A8A51}"/>
              </a:ext>
            </a:extLst>
          </p:cNvPr>
          <p:cNvSpPr/>
          <p:nvPr/>
        </p:nvSpPr>
        <p:spPr>
          <a:xfrm>
            <a:off x="9617739" y="1041547"/>
            <a:ext cx="741865" cy="73375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2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6" name="Rounded Rectangle 6">
            <a:extLst>
              <a:ext uri="{FF2B5EF4-FFF2-40B4-BE49-F238E27FC236}">
                <a16:creationId xmlns:a16="http://schemas.microsoft.com/office/drawing/2014/main" id="{7524F700-A506-4D9C-89A9-C38555529316}"/>
              </a:ext>
            </a:extLst>
          </p:cNvPr>
          <p:cNvSpPr/>
          <p:nvPr/>
        </p:nvSpPr>
        <p:spPr>
          <a:xfrm>
            <a:off x="4557164" y="5562411"/>
            <a:ext cx="847846" cy="73375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2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13</a:t>
            </a:r>
          </a:p>
        </p:txBody>
      </p:sp>
      <p:sp>
        <p:nvSpPr>
          <p:cNvPr id="7" name="Rounded Rectangle 7">
            <a:extLst>
              <a:ext uri="{FF2B5EF4-FFF2-40B4-BE49-F238E27FC236}">
                <a16:creationId xmlns:a16="http://schemas.microsoft.com/office/drawing/2014/main" id="{8E0C70EF-8B31-4458-A7E8-B6472D716BFC}"/>
              </a:ext>
            </a:extLst>
          </p:cNvPr>
          <p:cNvSpPr/>
          <p:nvPr/>
        </p:nvSpPr>
        <p:spPr>
          <a:xfrm>
            <a:off x="3470863" y="5416688"/>
            <a:ext cx="847846" cy="73375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2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14</a:t>
            </a:r>
          </a:p>
        </p:txBody>
      </p:sp>
      <p:sp>
        <p:nvSpPr>
          <p:cNvPr id="8" name="Rounded Rectangle 8">
            <a:extLst>
              <a:ext uri="{FF2B5EF4-FFF2-40B4-BE49-F238E27FC236}">
                <a16:creationId xmlns:a16="http://schemas.microsoft.com/office/drawing/2014/main" id="{AE153770-BA9F-43AD-B944-77C754B48F4A}"/>
              </a:ext>
            </a:extLst>
          </p:cNvPr>
          <p:cNvSpPr/>
          <p:nvPr/>
        </p:nvSpPr>
        <p:spPr>
          <a:xfrm>
            <a:off x="1107939" y="3572747"/>
            <a:ext cx="847846" cy="73375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2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3D9688-9DBE-47F6-9E34-0FFC3208F0D9}"/>
              </a:ext>
            </a:extLst>
          </p:cNvPr>
          <p:cNvSpPr txBox="1"/>
          <p:nvPr/>
        </p:nvSpPr>
        <p:spPr>
          <a:xfrm>
            <a:off x="5133299" y="370123"/>
            <a:ext cx="2666564" cy="4615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99" dirty="0">
                <a:solidFill>
                  <a:srgbClr val="FF0000"/>
                </a:solidFill>
                <a:latin typeface="UTM Avo" panose="02040603050506020204" pitchFamily="18" charset="0"/>
              </a:rPr>
              <a:t>Trò chơi: Tiếp sức</a:t>
            </a:r>
          </a:p>
        </p:txBody>
      </p:sp>
    </p:spTree>
    <p:extLst>
      <p:ext uri="{BB962C8B-B14F-4D97-AF65-F5344CB8AC3E}">
        <p14:creationId xmlns:p14="http://schemas.microsoft.com/office/powerpoint/2010/main" val="1382372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2B219CA-A092-4BBA-9007-5C66BC21030E}"/>
              </a:ext>
            </a:extLst>
          </p:cNvPr>
          <p:cNvSpPr/>
          <p:nvPr/>
        </p:nvSpPr>
        <p:spPr>
          <a:xfrm>
            <a:off x="619097" y="715757"/>
            <a:ext cx="5476903" cy="27132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dk1"/>
              </a:buClr>
              <a:buSzPts val="5200"/>
            </a:pPr>
            <a:r>
              <a:rPr lang="en-GB" sz="7997" b="1" spc="13" dirty="0" err="1">
                <a:solidFill>
                  <a:schemeClr val="dk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lang="en-GB" sz="7997" b="1" spc="13" dirty="0">
                <a:solidFill>
                  <a:schemeClr val="dk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7997" b="1" spc="13" dirty="0" err="1">
                <a:solidFill>
                  <a:schemeClr val="dk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lang="en-GB" sz="7997" b="1" spc="13" dirty="0">
                <a:solidFill>
                  <a:schemeClr val="dk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ctr">
              <a:lnSpc>
                <a:spcPct val="150000"/>
              </a:lnSpc>
              <a:buClr>
                <a:schemeClr val="dk1"/>
              </a:buClr>
              <a:buSzPts val="5200"/>
            </a:pPr>
            <a:r>
              <a:rPr lang="en-GB" sz="7997" b="1" spc="13" dirty="0" err="1">
                <a:solidFill>
                  <a:schemeClr val="dk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GB" sz="7997" b="1" spc="13" dirty="0">
                <a:solidFill>
                  <a:schemeClr val="dk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7997" b="1" spc="13" dirty="0" err="1">
                <a:solidFill>
                  <a:schemeClr val="dk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GB" sz="7997" b="1" spc="13" dirty="0">
                <a:solidFill>
                  <a:schemeClr val="dk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C66A74-1E3D-425C-AC77-D00A1560FD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760012"/>
            <a:ext cx="4961505" cy="3640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0986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4B26D9A-35D5-45F6-AB83-A3E494DE8818}"/>
              </a:ext>
            </a:extLst>
          </p:cNvPr>
          <p:cNvSpPr/>
          <p:nvPr/>
        </p:nvSpPr>
        <p:spPr>
          <a:xfrm>
            <a:off x="1369413" y="851043"/>
            <a:ext cx="9407861" cy="457042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0F129A-19EA-4BD9-881A-69CB624E4A5A}"/>
              </a:ext>
            </a:extLst>
          </p:cNvPr>
          <p:cNvSpPr txBox="1"/>
          <p:nvPr/>
        </p:nvSpPr>
        <p:spPr>
          <a:xfrm>
            <a:off x="433531" y="221801"/>
            <a:ext cx="107965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</a:rPr>
              <a:t>Quan sát tranh rồi viết số vào chỗ chấm sao cho thích hợp ?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0953580-B151-4F1F-9AC3-B8164110C6D8}"/>
              </a:ext>
            </a:extLst>
          </p:cNvPr>
          <p:cNvSpPr/>
          <p:nvPr/>
        </p:nvSpPr>
        <p:spPr>
          <a:xfrm>
            <a:off x="1771575" y="3533427"/>
            <a:ext cx="8695767" cy="1868491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pic>
        <p:nvPicPr>
          <p:cNvPr id="6" name="Picture 9" descr="E:\QUYNH\anh tai ve poiwer oint\cố.jpg">
            <a:extLst>
              <a:ext uri="{FF2B5EF4-FFF2-40B4-BE49-F238E27FC236}">
                <a16:creationId xmlns:a16="http://schemas.microsoft.com/office/drawing/2014/main" id="{19D662CF-22C1-4D6A-B439-6A3297CC07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69" b="90000" l="46719" r="94688">
                        <a14:foregroundMark x1="77656" y1="21250" x2="77656" y2="21250"/>
                        <a14:foregroundMark x1="85469" y1="19531" x2="85469" y2="19531"/>
                        <a14:foregroundMark x1="87813" y1="23594" x2="87813" y2="23594"/>
                        <a14:foregroundMark x1="55156" y1="23281" x2="55156" y2="23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027"/>
          <a:stretch/>
        </p:blipFill>
        <p:spPr bwMode="auto">
          <a:xfrm>
            <a:off x="7486585" y="2211482"/>
            <a:ext cx="1275890" cy="2175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E:\QUYNH\anh tai ve poiwer oint\chai nước.jpg">
            <a:extLst>
              <a:ext uri="{FF2B5EF4-FFF2-40B4-BE49-F238E27FC236}">
                <a16:creationId xmlns:a16="http://schemas.microsoft.com/office/drawing/2014/main" id="{FCCB144E-7F00-4EF8-B2C2-71BBFB9CBE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4862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069" y="1681409"/>
            <a:ext cx="2031803" cy="293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E:\QUYNH\anh tai ve poiwer oint\dĩa trái cây 1.png">
            <a:extLst>
              <a:ext uri="{FF2B5EF4-FFF2-40B4-BE49-F238E27FC236}">
                <a16:creationId xmlns:a16="http://schemas.microsoft.com/office/drawing/2014/main" id="{519C2994-F01F-4361-B2B2-CFA7A8438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6628" l="0" r="966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773" y="1622049"/>
            <a:ext cx="3584138" cy="3237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E:\QUYNH\anh tai ve poiwer oint\chai nước.jpg">
            <a:extLst>
              <a:ext uri="{FF2B5EF4-FFF2-40B4-BE49-F238E27FC236}">
                <a16:creationId xmlns:a16="http://schemas.microsoft.com/office/drawing/2014/main" id="{79057658-42CD-4D1C-A105-72A48EB59C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4862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528" y="1440133"/>
            <a:ext cx="2031803" cy="2650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E:\QUYNH\anh tai ve poiwer oint\chai nước.jpg">
            <a:extLst>
              <a:ext uri="{FF2B5EF4-FFF2-40B4-BE49-F238E27FC236}">
                <a16:creationId xmlns:a16="http://schemas.microsoft.com/office/drawing/2014/main" id="{9F8DBB9D-7F00-4B47-8B85-164FB20F9B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4862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430" y="1440133"/>
            <a:ext cx="2031803" cy="2650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9" descr="E:\QUYNH\anh tai ve poiwer oint\cố.jpg">
            <a:extLst>
              <a:ext uri="{FF2B5EF4-FFF2-40B4-BE49-F238E27FC236}">
                <a16:creationId xmlns:a16="http://schemas.microsoft.com/office/drawing/2014/main" id="{FC25DFB6-15F8-4D79-BB4E-4399BBE1B0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69" b="90000" l="46719" r="94688">
                        <a14:foregroundMark x1="77656" y1="21250" x2="77656" y2="21250"/>
                        <a14:foregroundMark x1="85469" y1="19531" x2="85469" y2="19531"/>
                        <a14:foregroundMark x1="87813" y1="23594" x2="87813" y2="23594"/>
                        <a14:foregroundMark x1="55156" y1="23281" x2="55156" y2="23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027"/>
          <a:stretch/>
        </p:blipFill>
        <p:spPr bwMode="auto">
          <a:xfrm>
            <a:off x="6848640" y="2512753"/>
            <a:ext cx="1275890" cy="2175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QUYNH\anh tai ve poiwer oint\cố.jpg">
            <a:extLst>
              <a:ext uri="{FF2B5EF4-FFF2-40B4-BE49-F238E27FC236}">
                <a16:creationId xmlns:a16="http://schemas.microsoft.com/office/drawing/2014/main" id="{6CF50E49-DE10-4FFF-B4EE-39ABAF158C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69" b="90000" l="46719" r="94688">
                        <a14:foregroundMark x1="77656" y1="21250" x2="77656" y2="21250"/>
                        <a14:foregroundMark x1="85469" y1="19531" x2="85469" y2="19531"/>
                        <a14:foregroundMark x1="87813" y1="23594" x2="87813" y2="23594"/>
                        <a14:foregroundMark x1="55156" y1="23281" x2="55156" y2="23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027"/>
          <a:stretch/>
        </p:blipFill>
        <p:spPr bwMode="auto">
          <a:xfrm>
            <a:off x="4109816" y="3240657"/>
            <a:ext cx="1275890" cy="2175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9" descr="E:\QUYNH\anh tai ve poiwer oint\cố.jpg">
            <a:extLst>
              <a:ext uri="{FF2B5EF4-FFF2-40B4-BE49-F238E27FC236}">
                <a16:creationId xmlns:a16="http://schemas.microsoft.com/office/drawing/2014/main" id="{A60BF9ED-9C63-408A-96E9-1C05F2AD5F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69" b="90000" l="46719" r="94688">
                        <a14:foregroundMark x1="77656" y1="21250" x2="77656" y2="21250"/>
                        <a14:foregroundMark x1="85469" y1="19531" x2="85469" y2="19531"/>
                        <a14:foregroundMark x1="87813" y1="23594" x2="87813" y2="23594"/>
                        <a14:foregroundMark x1="55156" y1="23281" x2="55156" y2="23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027"/>
          <a:stretch/>
        </p:blipFill>
        <p:spPr bwMode="auto">
          <a:xfrm>
            <a:off x="8287235" y="2391849"/>
            <a:ext cx="1275890" cy="2175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E:\QUYNH\anh tai ve poiwer oint\bánh.jpg">
            <a:extLst>
              <a:ext uri="{FF2B5EF4-FFF2-40B4-BE49-F238E27FC236}">
                <a16:creationId xmlns:a16="http://schemas.microsoft.com/office/drawing/2014/main" id="{C0487CEE-154E-4536-8659-D0C8694EA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502" y="3933547"/>
            <a:ext cx="1022764" cy="1022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E:\QUYNH\anh tai ve poiwer oint\bánh.jpg">
            <a:extLst>
              <a:ext uri="{FF2B5EF4-FFF2-40B4-BE49-F238E27FC236}">
                <a16:creationId xmlns:a16="http://schemas.microsoft.com/office/drawing/2014/main" id="{615F4C97-7C9D-473E-B986-2836F105A4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258" y="4108647"/>
            <a:ext cx="1022764" cy="923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E:\QUYNH\anh tai ve poiwer oint\bánh.jpg">
            <a:extLst>
              <a:ext uri="{FF2B5EF4-FFF2-40B4-BE49-F238E27FC236}">
                <a16:creationId xmlns:a16="http://schemas.microsoft.com/office/drawing/2014/main" id="{43C671A5-AB01-4A16-B6BA-2EDE9B659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518" y="4008891"/>
            <a:ext cx="1022764" cy="923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E:\QUYNH\anh tai ve poiwer oint\bánh.jpg">
            <a:extLst>
              <a:ext uri="{FF2B5EF4-FFF2-40B4-BE49-F238E27FC236}">
                <a16:creationId xmlns:a16="http://schemas.microsoft.com/office/drawing/2014/main" id="{7126D1E1-B9DF-480D-A2E4-B3CE86FBF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8576" y="4474726"/>
            <a:ext cx="1022764" cy="923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QUYNH\anh tai ve poiwer oint\bánh.jpg">
            <a:extLst>
              <a:ext uri="{FF2B5EF4-FFF2-40B4-BE49-F238E27FC236}">
                <a16:creationId xmlns:a16="http://schemas.microsoft.com/office/drawing/2014/main" id="{D4244A6A-1DA7-4F0C-AF71-B2B85F514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6156" y="4444930"/>
            <a:ext cx="1022764" cy="923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E:\QUYNH\anh tai ve poiwer oint\bánh.jpg">
            <a:extLst>
              <a:ext uri="{FF2B5EF4-FFF2-40B4-BE49-F238E27FC236}">
                <a16:creationId xmlns:a16="http://schemas.microsoft.com/office/drawing/2014/main" id="{4A601E78-B90E-4C7B-8170-2820E22CC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5118" y="4620029"/>
            <a:ext cx="1022764" cy="923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E:\QUYNH\anh tai ve poiwer oint\bánh.jpg">
            <a:extLst>
              <a:ext uri="{FF2B5EF4-FFF2-40B4-BE49-F238E27FC236}">
                <a16:creationId xmlns:a16="http://schemas.microsoft.com/office/drawing/2014/main" id="{DC48AC6D-D873-4091-B5AA-90DDF8820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3775" y="3898536"/>
            <a:ext cx="1022764" cy="923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E:\QUYNH\anh tai ve poiwer oint\bánh.jpg">
            <a:extLst>
              <a:ext uri="{FF2B5EF4-FFF2-40B4-BE49-F238E27FC236}">
                <a16:creationId xmlns:a16="http://schemas.microsoft.com/office/drawing/2014/main" id="{2B8103BB-5842-4DE8-B7BC-C6FECE753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4531" y="3906791"/>
            <a:ext cx="1022764" cy="1022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E:\QUYNH\anh tai ve poiwer oint\bánh.jpg">
            <a:extLst>
              <a:ext uri="{FF2B5EF4-FFF2-40B4-BE49-F238E27FC236}">
                <a16:creationId xmlns:a16="http://schemas.microsoft.com/office/drawing/2014/main" id="{A286E68A-5C69-42AC-927A-488CE19812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6538" y="3893098"/>
            <a:ext cx="1022764" cy="923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E:\QUYNH\anh tai ve poiwer oint\bánh.jpg">
            <a:extLst>
              <a:ext uri="{FF2B5EF4-FFF2-40B4-BE49-F238E27FC236}">
                <a16:creationId xmlns:a16="http://schemas.microsoft.com/office/drawing/2014/main" id="{FCD7F568-1C0E-4F12-9321-4C559C8BA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270" y="3770941"/>
            <a:ext cx="1022764" cy="923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E:\QUYNH\anh tai ve poiwer oint\bánh.jpg">
            <a:extLst>
              <a:ext uri="{FF2B5EF4-FFF2-40B4-BE49-F238E27FC236}">
                <a16:creationId xmlns:a16="http://schemas.microsoft.com/office/drawing/2014/main" id="{74640B8D-5463-42AC-894A-65AAC19D0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0171" y="4005789"/>
            <a:ext cx="1022764" cy="923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E:\QUYNH\anh tai ve poiwer oint\bánh.jpg">
            <a:extLst>
              <a:ext uri="{FF2B5EF4-FFF2-40B4-BE49-F238E27FC236}">
                <a16:creationId xmlns:a16="http://schemas.microsoft.com/office/drawing/2014/main" id="{E10E2B51-2F3C-4892-A7A5-9B0578F03D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7407" y="4328554"/>
            <a:ext cx="1022764" cy="923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E:\QUYNH\anh tai ve poiwer oint\bánh.jpg">
            <a:extLst>
              <a:ext uri="{FF2B5EF4-FFF2-40B4-BE49-F238E27FC236}">
                <a16:creationId xmlns:a16="http://schemas.microsoft.com/office/drawing/2014/main" id="{AA4D2466-31B1-4136-9881-A9D72A1567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611" y="4355310"/>
            <a:ext cx="1022764" cy="923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40D041C2-6C2C-41B4-B3F0-4428C90C09D0}"/>
              </a:ext>
            </a:extLst>
          </p:cNvPr>
          <p:cNvSpPr txBox="1"/>
          <p:nvPr/>
        </p:nvSpPr>
        <p:spPr>
          <a:xfrm>
            <a:off x="1548570" y="4822303"/>
            <a:ext cx="2678169" cy="58464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199" dirty="0" err="1">
                <a:latin typeface="UTM Avo" panose="02040603050506020204" pitchFamily="18" charset="0"/>
              </a:rPr>
              <a:t>Trên</a:t>
            </a:r>
            <a:r>
              <a:rPr lang="en-US" sz="3199" dirty="0">
                <a:latin typeface="UTM Avo" panose="02040603050506020204" pitchFamily="18" charset="0"/>
              </a:rPr>
              <a:t> </a:t>
            </a:r>
            <a:r>
              <a:rPr lang="en-US" sz="3199" dirty="0" err="1">
                <a:latin typeface="UTM Avo" panose="02040603050506020204" pitchFamily="18" charset="0"/>
              </a:rPr>
              <a:t>bàn</a:t>
            </a:r>
            <a:r>
              <a:rPr lang="en-US" sz="3199" dirty="0">
                <a:latin typeface="UTM Avo" panose="02040603050506020204" pitchFamily="18" charset="0"/>
              </a:rPr>
              <a:t> </a:t>
            </a:r>
            <a:r>
              <a:rPr lang="en-US" sz="3199" dirty="0" err="1">
                <a:latin typeface="UTM Avo" panose="02040603050506020204" pitchFamily="18" charset="0"/>
              </a:rPr>
              <a:t>có</a:t>
            </a:r>
            <a:r>
              <a:rPr lang="en-US" sz="3199" dirty="0">
                <a:latin typeface="UTM Avo" panose="02040603050506020204" pitchFamily="18" charset="0"/>
              </a:rPr>
              <a:t>: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29686A6-B279-4DFF-8D85-80B12E9DB396}"/>
              </a:ext>
            </a:extLst>
          </p:cNvPr>
          <p:cNvSpPr txBox="1"/>
          <p:nvPr/>
        </p:nvSpPr>
        <p:spPr>
          <a:xfrm>
            <a:off x="1134760" y="5767000"/>
            <a:ext cx="9273693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UTM Avo" panose="02040603050506020204" pitchFamily="18" charset="0"/>
              </a:rPr>
              <a:t>….. chai nước, …….. cái cốc, ……… cái bánh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79D87BB-30E3-43E4-B5CE-15134B8B8A9D}"/>
              </a:ext>
            </a:extLst>
          </p:cNvPr>
          <p:cNvSpPr txBox="1"/>
          <p:nvPr/>
        </p:nvSpPr>
        <p:spPr>
          <a:xfrm>
            <a:off x="1457857" y="5637817"/>
            <a:ext cx="412292" cy="584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99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14A23F0-C824-4DA4-B09B-544910B7546C}"/>
              </a:ext>
            </a:extLst>
          </p:cNvPr>
          <p:cNvSpPr txBox="1"/>
          <p:nvPr/>
        </p:nvSpPr>
        <p:spPr>
          <a:xfrm>
            <a:off x="5067395" y="5748014"/>
            <a:ext cx="412292" cy="584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99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86CCB6C-0207-41A3-8464-23350798F38C}"/>
              </a:ext>
            </a:extLst>
          </p:cNvPr>
          <p:cNvSpPr txBox="1"/>
          <p:nvPr/>
        </p:nvSpPr>
        <p:spPr>
          <a:xfrm>
            <a:off x="7865917" y="5808004"/>
            <a:ext cx="639919" cy="584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99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3438829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5408" y="1749707"/>
            <a:ext cx="6291469" cy="45379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20F129A-19EA-4BD9-881A-69CB624E4A5A}"/>
              </a:ext>
            </a:extLst>
          </p:cNvPr>
          <p:cNvSpPr txBox="1"/>
          <p:nvPr/>
        </p:nvSpPr>
        <p:spPr>
          <a:xfrm>
            <a:off x="1099453" y="281436"/>
            <a:ext cx="746069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Dặn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dò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20/1:</a:t>
            </a:r>
          </a:p>
          <a:p>
            <a:pPr marL="457200" indent="-457200">
              <a:buFontTx/>
              <a:buChar char="-"/>
            </a:pP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Ôn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cách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đọc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viết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số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từ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11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đến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20.</a:t>
            </a:r>
          </a:p>
          <a:p>
            <a:pPr marL="457200" indent="-457200">
              <a:buFontTx/>
              <a:buChar char="-"/>
            </a:pP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Làm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vở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tập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Toán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trang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4, 5. </a:t>
            </a:r>
          </a:p>
        </p:txBody>
      </p:sp>
    </p:spTree>
    <p:extLst>
      <p:ext uri="{BB962C8B-B14F-4D97-AF65-F5344CB8AC3E}">
        <p14:creationId xmlns:p14="http://schemas.microsoft.com/office/powerpoint/2010/main" val="27249626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4199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B2C4811-B042-4854-A520-7DFE00706C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43" y="486833"/>
            <a:ext cx="2640951" cy="948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0597EE1-8511-4B09-96ED-9DBBD3295EB2}"/>
              </a:ext>
            </a:extLst>
          </p:cNvPr>
          <p:cNvSpPr txBox="1"/>
          <p:nvPr/>
        </p:nvSpPr>
        <p:spPr>
          <a:xfrm>
            <a:off x="4912015" y="486833"/>
            <a:ext cx="3767378" cy="666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732" b="1" dirty="0" err="1">
                <a:latin typeface="UTM Avo" panose="02040603050506020204" pitchFamily="18" charset="0"/>
              </a:rPr>
              <a:t>Các</a:t>
            </a:r>
            <a:r>
              <a:rPr lang="en-US" sz="3732" b="1" dirty="0">
                <a:latin typeface="UTM Avo" panose="02040603050506020204" pitchFamily="18" charset="0"/>
              </a:rPr>
              <a:t> </a:t>
            </a:r>
            <a:r>
              <a:rPr lang="en-US" sz="3732" b="1" dirty="0" err="1">
                <a:latin typeface="UTM Avo" panose="02040603050506020204" pitchFamily="18" charset="0"/>
              </a:rPr>
              <a:t>số</a:t>
            </a:r>
            <a:r>
              <a:rPr lang="en-US" sz="3732" b="1" dirty="0">
                <a:latin typeface="UTM Avo" panose="02040603050506020204" pitchFamily="18" charset="0"/>
              </a:rPr>
              <a:t> </a:t>
            </a:r>
            <a:r>
              <a:rPr lang="en-US" sz="3732" b="1" dirty="0" err="1">
                <a:latin typeface="UTM Avo" panose="02040603050506020204" pitchFamily="18" charset="0"/>
              </a:rPr>
              <a:t>đến</a:t>
            </a:r>
            <a:r>
              <a:rPr lang="en-US" sz="3732" b="1" dirty="0">
                <a:latin typeface="UTM Avo" panose="02040603050506020204" pitchFamily="18" charset="0"/>
              </a:rPr>
              <a:t> 20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63F4D8-58D2-4F7D-B73F-06E9AB2B7D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2" b="97756" l="0" r="100000">
                        <a14:backgroundMark x1="3310" y1="50351" x2="3310" y2="50351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554" y="1697409"/>
            <a:ext cx="4001080" cy="3934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6FA5580-8D8A-4F48-9D9A-D12578DD7280}"/>
              </a:ext>
            </a:extLst>
          </p:cNvPr>
          <p:cNvSpPr txBox="1"/>
          <p:nvPr/>
        </p:nvSpPr>
        <p:spPr>
          <a:xfrm>
            <a:off x="6924369" y="3241459"/>
            <a:ext cx="379623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atin typeface="UTM Avo" panose="02040603050506020204" pitchFamily="18" charset="0"/>
              </a:rPr>
              <a:t>quả cà chua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D4C9E1-8912-4D5F-A871-C3545433A2AB}"/>
              </a:ext>
            </a:extLst>
          </p:cNvPr>
          <p:cNvSpPr txBox="1"/>
          <p:nvPr/>
        </p:nvSpPr>
        <p:spPr>
          <a:xfrm>
            <a:off x="6096000" y="3272237"/>
            <a:ext cx="11007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286498-9868-43A2-A7E8-C13B4065E5E6}"/>
              </a:ext>
            </a:extLst>
          </p:cNvPr>
          <p:cNvSpPr txBox="1"/>
          <p:nvPr/>
        </p:nvSpPr>
        <p:spPr>
          <a:xfrm>
            <a:off x="5535817" y="4263134"/>
            <a:ext cx="592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UTM Avo" panose="02040603050506020204" pitchFamily="18" charset="0"/>
              </a:rPr>
              <a:t>1 chục </a:t>
            </a:r>
            <a:r>
              <a:rPr lang="en-US" sz="4000" dirty="0">
                <a:latin typeface="UTM Avo" panose="02040603050506020204" pitchFamily="18" charset="0"/>
              </a:rPr>
              <a:t>quả cà chua</a:t>
            </a:r>
          </a:p>
        </p:txBody>
      </p:sp>
    </p:spTree>
    <p:extLst>
      <p:ext uri="{BB962C8B-B14F-4D97-AF65-F5344CB8AC3E}">
        <p14:creationId xmlns:p14="http://schemas.microsoft.com/office/powerpoint/2010/main" val="78294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692FD8F-313E-4E75-81D2-1310F25E3D50}"/>
              </a:ext>
            </a:extLst>
          </p:cNvPr>
          <p:cNvSpPr/>
          <p:nvPr/>
        </p:nvSpPr>
        <p:spPr>
          <a:xfrm>
            <a:off x="407287" y="858812"/>
            <a:ext cx="2609772" cy="640427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E82E1DD-6BE0-4BA3-89F4-F7E854755669}"/>
              </a:ext>
            </a:extLst>
          </p:cNvPr>
          <p:cNvSpPr/>
          <p:nvPr/>
        </p:nvSpPr>
        <p:spPr>
          <a:xfrm>
            <a:off x="3017060" y="858813"/>
            <a:ext cx="1245273" cy="622637"/>
          </a:xfrm>
          <a:prstGeom prst="rect">
            <a:avLst/>
          </a:prstGeom>
          <a:solidFill>
            <a:srgbClr val="92D050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UTM Avo" panose="02040603050506020204" pitchFamily="18" charset="0"/>
              </a:rPr>
              <a:t>Viết số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F1090B0-46DA-48EB-95CE-45EAF6B666D2}"/>
              </a:ext>
            </a:extLst>
          </p:cNvPr>
          <p:cNvSpPr/>
          <p:nvPr/>
        </p:nvSpPr>
        <p:spPr>
          <a:xfrm>
            <a:off x="4262332" y="858813"/>
            <a:ext cx="1655945" cy="62263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UTM Avo" panose="02040603050506020204" pitchFamily="18" charset="0"/>
              </a:rPr>
              <a:t>Đọc số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9A1EFDA-3A88-4CE4-89C3-6803FACF294B}"/>
              </a:ext>
            </a:extLst>
          </p:cNvPr>
          <p:cNvSpPr/>
          <p:nvPr/>
        </p:nvSpPr>
        <p:spPr>
          <a:xfrm>
            <a:off x="407287" y="1494699"/>
            <a:ext cx="2609772" cy="953823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1C6C0E0-D265-468B-A1CA-8381CFBC5930}"/>
              </a:ext>
            </a:extLst>
          </p:cNvPr>
          <p:cNvSpPr/>
          <p:nvPr/>
        </p:nvSpPr>
        <p:spPr>
          <a:xfrm>
            <a:off x="3017060" y="1494698"/>
            <a:ext cx="1245273" cy="927329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7F294B-74B3-4DD9-946E-E9275AB9A2EE}"/>
              </a:ext>
            </a:extLst>
          </p:cNvPr>
          <p:cNvSpPr/>
          <p:nvPr/>
        </p:nvSpPr>
        <p:spPr>
          <a:xfrm>
            <a:off x="4262332" y="1494698"/>
            <a:ext cx="1655945" cy="927329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DC92AE-51C5-43E2-8D49-DA8E3F2F8861}"/>
              </a:ext>
            </a:extLst>
          </p:cNvPr>
          <p:cNvSpPr/>
          <p:nvPr/>
        </p:nvSpPr>
        <p:spPr>
          <a:xfrm>
            <a:off x="407287" y="2422028"/>
            <a:ext cx="2609772" cy="953823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CF580EF-151B-409D-802D-997E6EB3BBBD}"/>
              </a:ext>
            </a:extLst>
          </p:cNvPr>
          <p:cNvSpPr/>
          <p:nvPr/>
        </p:nvSpPr>
        <p:spPr>
          <a:xfrm>
            <a:off x="3017060" y="2422027"/>
            <a:ext cx="1245273" cy="927329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66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33A2F1B-F4B6-4419-BAAD-4BE07D824394}"/>
              </a:ext>
            </a:extLst>
          </p:cNvPr>
          <p:cNvSpPr/>
          <p:nvPr/>
        </p:nvSpPr>
        <p:spPr>
          <a:xfrm>
            <a:off x="4262332" y="2422027"/>
            <a:ext cx="1655945" cy="927329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66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5F8186-6DE9-442A-87FD-64BDAA0C464C}"/>
              </a:ext>
            </a:extLst>
          </p:cNvPr>
          <p:cNvSpPr/>
          <p:nvPr/>
        </p:nvSpPr>
        <p:spPr>
          <a:xfrm>
            <a:off x="407287" y="3349355"/>
            <a:ext cx="2609772" cy="953823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0A993DE-91DA-4FFA-A503-1D131F9FC729}"/>
              </a:ext>
            </a:extLst>
          </p:cNvPr>
          <p:cNvSpPr/>
          <p:nvPr/>
        </p:nvSpPr>
        <p:spPr>
          <a:xfrm>
            <a:off x="3017060" y="3349355"/>
            <a:ext cx="1245273" cy="927329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66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7EAA30B-773C-4BEA-98BB-B2EC62E8348B}"/>
              </a:ext>
            </a:extLst>
          </p:cNvPr>
          <p:cNvSpPr/>
          <p:nvPr/>
        </p:nvSpPr>
        <p:spPr>
          <a:xfrm>
            <a:off x="4262332" y="3349355"/>
            <a:ext cx="1655945" cy="927329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66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26541F3-C7C3-40AE-AC2B-05DC8D1B6CC1}"/>
              </a:ext>
            </a:extLst>
          </p:cNvPr>
          <p:cNvSpPr/>
          <p:nvPr/>
        </p:nvSpPr>
        <p:spPr>
          <a:xfrm>
            <a:off x="407287" y="4250185"/>
            <a:ext cx="2609772" cy="953823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D87F7F7-F3CE-458B-AF60-68FFA0E06BD0}"/>
              </a:ext>
            </a:extLst>
          </p:cNvPr>
          <p:cNvSpPr/>
          <p:nvPr/>
        </p:nvSpPr>
        <p:spPr>
          <a:xfrm>
            <a:off x="3017060" y="4250184"/>
            <a:ext cx="1245273" cy="927329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66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15991B9-6F9C-4A2A-918E-C71454CAA630}"/>
              </a:ext>
            </a:extLst>
          </p:cNvPr>
          <p:cNvSpPr/>
          <p:nvPr/>
        </p:nvSpPr>
        <p:spPr>
          <a:xfrm>
            <a:off x="4262332" y="4250184"/>
            <a:ext cx="1655945" cy="927329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66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4F56557-4999-4371-9729-79C6EE42303D}"/>
              </a:ext>
            </a:extLst>
          </p:cNvPr>
          <p:cNvSpPr/>
          <p:nvPr/>
        </p:nvSpPr>
        <p:spPr>
          <a:xfrm>
            <a:off x="407287" y="5190752"/>
            <a:ext cx="2609772" cy="953823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C33E068-354F-479C-A878-CA24B01DA00F}"/>
              </a:ext>
            </a:extLst>
          </p:cNvPr>
          <p:cNvSpPr/>
          <p:nvPr/>
        </p:nvSpPr>
        <p:spPr>
          <a:xfrm>
            <a:off x="3017060" y="5190751"/>
            <a:ext cx="1245273" cy="927329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66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02B9CCE-5280-4B18-9567-847B61E79E43}"/>
              </a:ext>
            </a:extLst>
          </p:cNvPr>
          <p:cNvSpPr/>
          <p:nvPr/>
        </p:nvSpPr>
        <p:spPr>
          <a:xfrm>
            <a:off x="4262332" y="5190751"/>
            <a:ext cx="1655945" cy="927329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66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C53312B-4BB9-4602-B49D-6B7C24FD8689}"/>
              </a:ext>
            </a:extLst>
          </p:cNvPr>
          <p:cNvSpPr/>
          <p:nvPr/>
        </p:nvSpPr>
        <p:spPr>
          <a:xfrm>
            <a:off x="8528050" y="1494698"/>
            <a:ext cx="1245273" cy="927329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B1D3704-1C74-402D-83A1-3AC60E8596A2}"/>
              </a:ext>
            </a:extLst>
          </p:cNvPr>
          <p:cNvSpPr/>
          <p:nvPr/>
        </p:nvSpPr>
        <p:spPr>
          <a:xfrm>
            <a:off x="9773322" y="1494698"/>
            <a:ext cx="1655945" cy="927329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66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3A800C8-B765-4BEA-8E20-A85A3C9BDFD3}"/>
              </a:ext>
            </a:extLst>
          </p:cNvPr>
          <p:cNvSpPr/>
          <p:nvPr/>
        </p:nvSpPr>
        <p:spPr>
          <a:xfrm>
            <a:off x="5918278" y="858813"/>
            <a:ext cx="2609772" cy="640427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B453585-7A65-4231-94A6-68545A6F8B66}"/>
              </a:ext>
            </a:extLst>
          </p:cNvPr>
          <p:cNvSpPr/>
          <p:nvPr/>
        </p:nvSpPr>
        <p:spPr>
          <a:xfrm>
            <a:off x="8528050" y="858814"/>
            <a:ext cx="1245273" cy="622637"/>
          </a:xfrm>
          <a:prstGeom prst="rect">
            <a:avLst/>
          </a:prstGeom>
          <a:solidFill>
            <a:srgbClr val="92D050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UTM Avo" panose="02040603050506020204" pitchFamily="18" charset="0"/>
              </a:rPr>
              <a:t>Viết số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0F3E617-8091-49A9-8A34-93592B3D37FA}"/>
              </a:ext>
            </a:extLst>
          </p:cNvPr>
          <p:cNvSpPr/>
          <p:nvPr/>
        </p:nvSpPr>
        <p:spPr>
          <a:xfrm>
            <a:off x="9773322" y="858814"/>
            <a:ext cx="1655945" cy="62263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UTM Avo" panose="02040603050506020204" pitchFamily="18" charset="0"/>
              </a:rPr>
              <a:t>Đọc số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BC1A6CA-4519-43BE-8D60-629EE35479A9}"/>
              </a:ext>
            </a:extLst>
          </p:cNvPr>
          <p:cNvSpPr/>
          <p:nvPr/>
        </p:nvSpPr>
        <p:spPr>
          <a:xfrm>
            <a:off x="5918278" y="1494700"/>
            <a:ext cx="2609772" cy="953823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77F77FD-F2B1-49E9-BB08-ED648E1204E6}"/>
              </a:ext>
            </a:extLst>
          </p:cNvPr>
          <p:cNvSpPr/>
          <p:nvPr/>
        </p:nvSpPr>
        <p:spPr>
          <a:xfrm>
            <a:off x="8528050" y="1494700"/>
            <a:ext cx="1245273" cy="927329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199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16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F8B5911-874D-4BB9-AF02-3C5E3B35B89D}"/>
              </a:ext>
            </a:extLst>
          </p:cNvPr>
          <p:cNvSpPr/>
          <p:nvPr/>
        </p:nvSpPr>
        <p:spPr>
          <a:xfrm>
            <a:off x="9773322" y="1494700"/>
            <a:ext cx="1655945" cy="927329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UTM Avo" panose="02040603050506020204" pitchFamily="18" charset="0"/>
              </a:rPr>
              <a:t>Mười sáu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C0F934A-2280-4DA7-822C-6C0F41DC1282}"/>
              </a:ext>
            </a:extLst>
          </p:cNvPr>
          <p:cNvSpPr/>
          <p:nvPr/>
        </p:nvSpPr>
        <p:spPr>
          <a:xfrm>
            <a:off x="5918278" y="2422029"/>
            <a:ext cx="2609772" cy="953823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50F49D3-698E-4B95-B12B-070EE36C1FAB}"/>
              </a:ext>
            </a:extLst>
          </p:cNvPr>
          <p:cNvSpPr/>
          <p:nvPr/>
        </p:nvSpPr>
        <p:spPr>
          <a:xfrm>
            <a:off x="8528050" y="2422028"/>
            <a:ext cx="1245273" cy="927329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66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7FCE4FC-5A81-45D8-A2F4-FFFDCAEEE157}"/>
              </a:ext>
            </a:extLst>
          </p:cNvPr>
          <p:cNvSpPr/>
          <p:nvPr/>
        </p:nvSpPr>
        <p:spPr>
          <a:xfrm>
            <a:off x="9773322" y="2422028"/>
            <a:ext cx="1655945" cy="927329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66">
              <a:solidFill>
                <a:schemeClr val="tx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4F950F8-8B66-451D-9328-B0F49D274F53}"/>
              </a:ext>
            </a:extLst>
          </p:cNvPr>
          <p:cNvSpPr/>
          <p:nvPr/>
        </p:nvSpPr>
        <p:spPr>
          <a:xfrm>
            <a:off x="5918278" y="3349356"/>
            <a:ext cx="2609772" cy="953823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0212C19-05C3-4642-BB5E-B8B9CBE517C6}"/>
              </a:ext>
            </a:extLst>
          </p:cNvPr>
          <p:cNvSpPr/>
          <p:nvPr/>
        </p:nvSpPr>
        <p:spPr>
          <a:xfrm>
            <a:off x="8528050" y="3349356"/>
            <a:ext cx="1245273" cy="927329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66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DFB86E8-F569-4D76-BDE8-B35DD727AA86}"/>
              </a:ext>
            </a:extLst>
          </p:cNvPr>
          <p:cNvSpPr/>
          <p:nvPr/>
        </p:nvSpPr>
        <p:spPr>
          <a:xfrm>
            <a:off x="9773322" y="3349356"/>
            <a:ext cx="1655945" cy="927329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66">
              <a:solidFill>
                <a:schemeClr val="tx1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A7CCAD5-403B-4323-B353-3287F28D9EAC}"/>
              </a:ext>
            </a:extLst>
          </p:cNvPr>
          <p:cNvSpPr/>
          <p:nvPr/>
        </p:nvSpPr>
        <p:spPr>
          <a:xfrm>
            <a:off x="5918278" y="4250186"/>
            <a:ext cx="2609772" cy="953823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1F346C0-A00C-4249-A523-817DD9DFAD2B}"/>
              </a:ext>
            </a:extLst>
          </p:cNvPr>
          <p:cNvSpPr/>
          <p:nvPr/>
        </p:nvSpPr>
        <p:spPr>
          <a:xfrm>
            <a:off x="8528050" y="4250186"/>
            <a:ext cx="1245273" cy="927329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66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4F6100D-A6BC-4010-B14D-9DE7DE37074C}"/>
              </a:ext>
            </a:extLst>
          </p:cNvPr>
          <p:cNvSpPr/>
          <p:nvPr/>
        </p:nvSpPr>
        <p:spPr>
          <a:xfrm>
            <a:off x="9773322" y="4250186"/>
            <a:ext cx="1655945" cy="927329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66">
              <a:solidFill>
                <a:schemeClr val="tx1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50EC5B9-DF47-4F45-94C0-33ABE5982190}"/>
              </a:ext>
            </a:extLst>
          </p:cNvPr>
          <p:cNvSpPr/>
          <p:nvPr/>
        </p:nvSpPr>
        <p:spPr>
          <a:xfrm>
            <a:off x="5918278" y="5190753"/>
            <a:ext cx="2609772" cy="953823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700FBE5-3279-4A66-AD39-896E4A81162E}"/>
              </a:ext>
            </a:extLst>
          </p:cNvPr>
          <p:cNvSpPr/>
          <p:nvPr/>
        </p:nvSpPr>
        <p:spPr>
          <a:xfrm>
            <a:off x="8528050" y="5190752"/>
            <a:ext cx="1245273" cy="927329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66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FE7DB69-3EEA-4F20-ACE6-17A5D3915EB2}"/>
              </a:ext>
            </a:extLst>
          </p:cNvPr>
          <p:cNvSpPr/>
          <p:nvPr/>
        </p:nvSpPr>
        <p:spPr>
          <a:xfrm>
            <a:off x="9773322" y="5190752"/>
            <a:ext cx="1655945" cy="927329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66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D790A40-87FD-4BA6-AFAC-10F573EB7E75}"/>
              </a:ext>
            </a:extLst>
          </p:cNvPr>
          <p:cNvSpPr/>
          <p:nvPr/>
        </p:nvSpPr>
        <p:spPr>
          <a:xfrm>
            <a:off x="8528050" y="2422028"/>
            <a:ext cx="1245273" cy="927329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199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17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6A6E374-94FB-4468-8571-5701D2BFFCC2}"/>
              </a:ext>
            </a:extLst>
          </p:cNvPr>
          <p:cNvSpPr/>
          <p:nvPr/>
        </p:nvSpPr>
        <p:spPr>
          <a:xfrm>
            <a:off x="9773322" y="2422028"/>
            <a:ext cx="1655945" cy="927329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UTM Avo" panose="02040603050506020204" pitchFamily="18" charset="0"/>
              </a:rPr>
              <a:t>Mười bảy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34AD155-E977-466E-96C0-8413868D3C91}"/>
              </a:ext>
            </a:extLst>
          </p:cNvPr>
          <p:cNvSpPr/>
          <p:nvPr/>
        </p:nvSpPr>
        <p:spPr>
          <a:xfrm>
            <a:off x="8528050" y="3322857"/>
            <a:ext cx="1245273" cy="927329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199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18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F08C30D9-A7C6-49BD-8279-7715B302EE39}"/>
              </a:ext>
            </a:extLst>
          </p:cNvPr>
          <p:cNvSpPr/>
          <p:nvPr/>
        </p:nvSpPr>
        <p:spPr>
          <a:xfrm>
            <a:off x="9773322" y="3322857"/>
            <a:ext cx="1655945" cy="927329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UTM Avo" panose="02040603050506020204" pitchFamily="18" charset="0"/>
              </a:rPr>
              <a:t>Mười tám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9C162F4-7848-4134-95E4-C67B0F4D6C43}"/>
              </a:ext>
            </a:extLst>
          </p:cNvPr>
          <p:cNvSpPr/>
          <p:nvPr/>
        </p:nvSpPr>
        <p:spPr>
          <a:xfrm>
            <a:off x="8528050" y="4260293"/>
            <a:ext cx="1245273" cy="927329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199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19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893A609-0556-4579-A395-94C600653F63}"/>
              </a:ext>
            </a:extLst>
          </p:cNvPr>
          <p:cNvSpPr/>
          <p:nvPr/>
        </p:nvSpPr>
        <p:spPr>
          <a:xfrm>
            <a:off x="9773322" y="4260293"/>
            <a:ext cx="1655945" cy="927329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UTM Avo" panose="02040603050506020204" pitchFamily="18" charset="0"/>
              </a:rPr>
              <a:t>Mười chín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EDD6807-F481-488E-81BD-9B1797D542CF}"/>
              </a:ext>
            </a:extLst>
          </p:cNvPr>
          <p:cNvSpPr/>
          <p:nvPr/>
        </p:nvSpPr>
        <p:spPr>
          <a:xfrm>
            <a:off x="8528050" y="5203999"/>
            <a:ext cx="1245273" cy="927329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199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20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0B47ED3-DAE0-42B0-9920-2CF63B69F8FB}"/>
              </a:ext>
            </a:extLst>
          </p:cNvPr>
          <p:cNvSpPr/>
          <p:nvPr/>
        </p:nvSpPr>
        <p:spPr>
          <a:xfrm>
            <a:off x="9773322" y="5203999"/>
            <a:ext cx="1655945" cy="927329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UTM Avo" panose="02040603050506020204" pitchFamily="18" charset="0"/>
              </a:rPr>
              <a:t>Hai mươi</a:t>
            </a:r>
          </a:p>
        </p:txBody>
      </p:sp>
      <p:pic>
        <p:nvPicPr>
          <p:cNvPr id="48" name="Picture 4">
            <a:extLst>
              <a:ext uri="{FF2B5EF4-FFF2-40B4-BE49-F238E27FC236}">
                <a16:creationId xmlns:a16="http://schemas.microsoft.com/office/drawing/2014/main" id="{ED7ABDDF-6563-46CD-B743-6D5DB69D3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87465" y1="81773" x2="87465" y2="81773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287" y="1543156"/>
            <a:ext cx="1601116" cy="905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2">
            <a:extLst>
              <a:ext uri="{FF2B5EF4-FFF2-40B4-BE49-F238E27FC236}">
                <a16:creationId xmlns:a16="http://schemas.microsoft.com/office/drawing/2014/main" id="{ED674B82-FAF4-4E6F-A62B-39EC7A19C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6552" l="0" r="100000">
                        <a14:foregroundMark x1="72638" y1="79310" x2="72638" y2="79310"/>
                        <a14:backgroundMark x1="14658" y1="26897" x2="14658" y2="2689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287" y="2473464"/>
            <a:ext cx="1801673" cy="850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3">
            <a:extLst>
              <a:ext uri="{FF2B5EF4-FFF2-40B4-BE49-F238E27FC236}">
                <a16:creationId xmlns:a16="http://schemas.microsoft.com/office/drawing/2014/main" id="{FE01BC54-D0A3-40E2-B415-D1FEEE7408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863" b="95652" l="573" r="100000">
                        <a14:foregroundMark x1="4585" y1="27329" x2="4585" y2="27329"/>
                        <a14:foregroundMark x1="66762" y1="73913" x2="66762" y2="73913"/>
                        <a14:foregroundMark x1="79656" y1="73292" x2="79656" y2="73292"/>
                        <a14:backgroundMark x1="12607" y1="18634" x2="12607" y2="18634"/>
                        <a14:backgroundMark x1="8596" y1="41615" x2="8596" y2="41615"/>
                        <a14:backgroundMark x1="7163" y1="27950" x2="7163" y2="27950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288" y="3324417"/>
            <a:ext cx="2121666" cy="97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4">
            <a:extLst>
              <a:ext uri="{FF2B5EF4-FFF2-40B4-BE49-F238E27FC236}">
                <a16:creationId xmlns:a16="http://schemas.microsoft.com/office/drawing/2014/main" id="{2E55B894-9780-4BBC-A4DC-97D496943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280" b="89809" l="2963" r="94074">
                        <a14:foregroundMark x1="7407" y1="83439" x2="7407" y2="83439"/>
                        <a14:foregroundMark x1="2963" y1="78344" x2="2963" y2="78344"/>
                        <a14:foregroundMark x1="59012" y1="75796" x2="59012" y2="75796"/>
                        <a14:foregroundMark x1="94074" y1="76433" x2="94074" y2="76433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288" y="4247045"/>
            <a:ext cx="2609771" cy="1011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5">
            <a:extLst>
              <a:ext uri="{FF2B5EF4-FFF2-40B4-BE49-F238E27FC236}">
                <a16:creationId xmlns:a16="http://schemas.microsoft.com/office/drawing/2014/main" id="{869CE6D4-AA63-4334-8DA7-CE2906243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917" b="89809" l="3990" r="94264">
                        <a14:foregroundMark x1="4239" y1="71975" x2="4239" y2="71975"/>
                        <a14:foregroundMark x1="82793" y1="78981" x2="82793" y2="78981"/>
                        <a14:foregroundMark x1="94264" y1="72611" x2="94264" y2="72611"/>
                        <a14:foregroundMark x1="22444" y1="13376" x2="22444" y2="13376"/>
                        <a14:foregroundMark x1="23691" y1="10191" x2="23691" y2="10191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93" y="5214209"/>
            <a:ext cx="2613139" cy="1023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6">
            <a:extLst>
              <a:ext uri="{FF2B5EF4-FFF2-40B4-BE49-F238E27FC236}">
                <a16:creationId xmlns:a16="http://schemas.microsoft.com/office/drawing/2014/main" id="{69DFA436-BA2F-4956-A30C-C7E74B11D0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571" b="98953" l="0" r="100000">
                        <a14:foregroundMark x1="19570" y1="42932" x2="19570" y2="42932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277" y="5123253"/>
            <a:ext cx="2498639" cy="1138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" name="Picture 7">
            <a:extLst>
              <a:ext uri="{FF2B5EF4-FFF2-40B4-BE49-F238E27FC236}">
                <a16:creationId xmlns:a16="http://schemas.microsoft.com/office/drawing/2014/main" id="{7C32D328-653D-4B0F-A790-E736BB2CBF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290" b="100000" l="0" r="100000">
                        <a14:foregroundMark x1="79616" y1="53552" x2="79616" y2="53552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184" y="4251073"/>
            <a:ext cx="2356826" cy="1034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8">
            <a:extLst>
              <a:ext uri="{FF2B5EF4-FFF2-40B4-BE49-F238E27FC236}">
                <a16:creationId xmlns:a16="http://schemas.microsoft.com/office/drawing/2014/main" id="{B10B00A9-290C-486A-BA83-87FCBF6C8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524" b="100000" l="0" r="100000">
                        <a14:foregroundMark x1="78589" y1="64021" x2="78589" y2="64021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278" y="3296369"/>
            <a:ext cx="2427732" cy="1116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" name="Picture 9">
            <a:extLst>
              <a:ext uri="{FF2B5EF4-FFF2-40B4-BE49-F238E27FC236}">
                <a16:creationId xmlns:a16="http://schemas.microsoft.com/office/drawing/2014/main" id="{93A8D510-B65D-4300-A1E8-4C5A46E54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21" b="100000" l="0" r="99509">
                        <a14:foregroundMark x1="79115" y1="72050" x2="79115" y2="72050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843" y="1543156"/>
            <a:ext cx="2498639" cy="988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" name="Picture 10">
            <a:extLst>
              <a:ext uri="{FF2B5EF4-FFF2-40B4-BE49-F238E27FC236}">
                <a16:creationId xmlns:a16="http://schemas.microsoft.com/office/drawing/2014/main" id="{84321D03-EBEF-400A-AC03-E25802438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65133" y1="48538" x2="65133" y2="48538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4687" y="2473465"/>
            <a:ext cx="2557795" cy="1059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05442CB7-8715-42FD-8E72-76E3DAD0A7CB}"/>
              </a:ext>
            </a:extLst>
          </p:cNvPr>
          <p:cNvSpPr/>
          <p:nvPr/>
        </p:nvSpPr>
        <p:spPr>
          <a:xfrm>
            <a:off x="3011873" y="1494700"/>
            <a:ext cx="1245273" cy="927329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199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11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8C0BF429-DBD4-4F87-B117-E90EF8E8C0EC}"/>
              </a:ext>
            </a:extLst>
          </p:cNvPr>
          <p:cNvSpPr/>
          <p:nvPr/>
        </p:nvSpPr>
        <p:spPr>
          <a:xfrm>
            <a:off x="4257146" y="1494700"/>
            <a:ext cx="1655945" cy="927329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</a:rPr>
              <a:t>Mười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</a:rPr>
              <a:t>một</a:t>
            </a:r>
            <a:endParaRPr lang="en-US" sz="20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56FFF3E2-07A6-4DC5-9CC6-BA2E2C0067C3}"/>
              </a:ext>
            </a:extLst>
          </p:cNvPr>
          <p:cNvSpPr/>
          <p:nvPr/>
        </p:nvSpPr>
        <p:spPr>
          <a:xfrm>
            <a:off x="3017060" y="2423623"/>
            <a:ext cx="1245273" cy="927329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199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12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E7627796-8F49-483F-B5D6-34F397C7776E}"/>
              </a:ext>
            </a:extLst>
          </p:cNvPr>
          <p:cNvSpPr/>
          <p:nvPr/>
        </p:nvSpPr>
        <p:spPr>
          <a:xfrm>
            <a:off x="4262332" y="2423623"/>
            <a:ext cx="1655945" cy="927329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UTM Avo" panose="02040603050506020204" pitchFamily="18" charset="0"/>
              </a:rPr>
              <a:t>Mười hai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5312A1BD-7208-40B1-B3CF-E8B5E05B2EA4}"/>
              </a:ext>
            </a:extLst>
          </p:cNvPr>
          <p:cNvSpPr/>
          <p:nvPr/>
        </p:nvSpPr>
        <p:spPr>
          <a:xfrm>
            <a:off x="3011873" y="3339294"/>
            <a:ext cx="1245273" cy="927329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199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13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F6212805-8675-4FB5-85A8-5DB07FBE67B3}"/>
              </a:ext>
            </a:extLst>
          </p:cNvPr>
          <p:cNvSpPr/>
          <p:nvPr/>
        </p:nvSpPr>
        <p:spPr>
          <a:xfrm>
            <a:off x="4257146" y="3339294"/>
            <a:ext cx="1655945" cy="927329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UTM Avo" panose="02040603050506020204" pitchFamily="18" charset="0"/>
              </a:rPr>
              <a:t>Mười ba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DD0675FD-E8A5-4809-88E4-540FC931D4FF}"/>
              </a:ext>
            </a:extLst>
          </p:cNvPr>
          <p:cNvSpPr/>
          <p:nvPr/>
        </p:nvSpPr>
        <p:spPr>
          <a:xfrm>
            <a:off x="3011873" y="4247045"/>
            <a:ext cx="1245273" cy="927329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199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14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6EE4CF12-CC75-4EA6-BE5D-1AC80CE5AC24}"/>
              </a:ext>
            </a:extLst>
          </p:cNvPr>
          <p:cNvSpPr/>
          <p:nvPr/>
        </p:nvSpPr>
        <p:spPr>
          <a:xfrm>
            <a:off x="4257146" y="4247045"/>
            <a:ext cx="1655945" cy="927329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UTM Avo" panose="02040603050506020204" pitchFamily="18" charset="0"/>
              </a:rPr>
              <a:t>Mười bốn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656E6829-5600-4A36-8325-D7B70C7DEC76}"/>
              </a:ext>
            </a:extLst>
          </p:cNvPr>
          <p:cNvSpPr/>
          <p:nvPr/>
        </p:nvSpPr>
        <p:spPr>
          <a:xfrm>
            <a:off x="3011873" y="5174374"/>
            <a:ext cx="1245273" cy="927329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199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15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A5D2A8F5-1705-4B13-A486-368C58D82E1D}"/>
              </a:ext>
            </a:extLst>
          </p:cNvPr>
          <p:cNvSpPr/>
          <p:nvPr/>
        </p:nvSpPr>
        <p:spPr>
          <a:xfrm>
            <a:off x="4257146" y="5174374"/>
            <a:ext cx="1655945" cy="927329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UTM Avo" panose="02040603050506020204" pitchFamily="18" charset="0"/>
              </a:rPr>
              <a:t>Mười lăm</a:t>
            </a:r>
          </a:p>
        </p:txBody>
      </p:sp>
    </p:spTree>
    <p:extLst>
      <p:ext uri="{BB962C8B-B14F-4D97-AF65-F5344CB8AC3E}">
        <p14:creationId xmlns:p14="http://schemas.microsoft.com/office/powerpoint/2010/main" val="2727025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80FDBF2-6956-41A9-8571-2B0C7C1EA1C1}"/>
              </a:ext>
            </a:extLst>
          </p:cNvPr>
          <p:cNvSpPr txBox="1"/>
          <p:nvPr/>
        </p:nvSpPr>
        <p:spPr>
          <a:xfrm>
            <a:off x="3573977" y="2630880"/>
            <a:ext cx="908907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ln>
                  <a:solidFill>
                    <a:srgbClr val="00B050"/>
                  </a:solidFill>
                </a:ln>
                <a:solidFill>
                  <a:srgbClr val="FFFF00"/>
                </a:solidFill>
                <a:latin typeface="UTM Chickenhawk" panose="02040603050506020204" pitchFamily="18" charset="0"/>
              </a:rPr>
              <a:t>Giải</a:t>
            </a:r>
            <a:r>
              <a:rPr lang="en-US" sz="8800" b="1" dirty="0">
                <a:ln>
                  <a:solidFill>
                    <a:srgbClr val="00B050"/>
                  </a:solidFill>
                </a:ln>
                <a:solidFill>
                  <a:srgbClr val="FFFF00"/>
                </a:solidFill>
                <a:latin typeface="UTM Chickenhawk" panose="02040603050506020204" pitchFamily="18" charset="0"/>
              </a:rPr>
              <a:t> </a:t>
            </a:r>
            <a:r>
              <a:rPr lang="en-US" sz="8800" b="1" dirty="0" err="1">
                <a:ln>
                  <a:solidFill>
                    <a:srgbClr val="00B050"/>
                  </a:solidFill>
                </a:ln>
                <a:solidFill>
                  <a:srgbClr val="FFFF00"/>
                </a:solidFill>
                <a:latin typeface="UTM Chickenhawk" panose="02040603050506020204" pitchFamily="18" charset="0"/>
              </a:rPr>
              <a:t>lao</a:t>
            </a:r>
            <a:endParaRPr lang="en-US" sz="8800" b="1" dirty="0">
              <a:ln>
                <a:solidFill>
                  <a:srgbClr val="00B050"/>
                </a:solidFill>
              </a:ln>
              <a:solidFill>
                <a:srgbClr val="FFFF00"/>
              </a:solidFill>
              <a:latin typeface="UTM Chickenhawk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94543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buổi sáng VTV7">
            <a:hlinkClick r:id="" action="ppaction://media"/>
            <a:extLst>
              <a:ext uri="{FF2B5EF4-FFF2-40B4-BE49-F238E27FC236}">
                <a16:creationId xmlns:a16="http://schemas.microsoft.com/office/drawing/2014/main" id="{B4E1045F-3390-4040-B679-25DC662C10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6628" y="644978"/>
            <a:ext cx="9898743" cy="5568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068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6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8539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C8C974AA-2C9E-412A-AC0D-AC9457C8F736}"/>
              </a:ext>
            </a:extLst>
          </p:cNvPr>
          <p:cNvSpPr/>
          <p:nvPr/>
        </p:nvSpPr>
        <p:spPr>
          <a:xfrm>
            <a:off x="520766" y="343201"/>
            <a:ext cx="569646" cy="5670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199" b="1"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A4F607-7EB7-4C44-A982-E5C29B81D23F}"/>
              </a:ext>
            </a:extLst>
          </p:cNvPr>
          <p:cNvSpPr txBox="1"/>
          <p:nvPr/>
        </p:nvSpPr>
        <p:spPr>
          <a:xfrm>
            <a:off x="407427" y="1035757"/>
            <a:ext cx="109969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</a:rPr>
              <a:t>Biết mỗi         có 10 quả cà chua. Tìm số thích hợp (theo mẫu).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00227F13-C9A5-4ED2-A4B0-CB9FAB97D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2" b="97756" l="0" r="100000">
                        <a14:backgroundMark x1="3310" y1="50351" x2="3310" y2="50351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319" y="735164"/>
            <a:ext cx="893635" cy="878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91CDE59E-48E0-4FFA-9AFB-4D3376DBD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60" y="1614004"/>
            <a:ext cx="11407496" cy="4845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9ED1F70E-4FFB-494A-9F73-FD110BA3D090}"/>
              </a:ext>
            </a:extLst>
          </p:cNvPr>
          <p:cNvSpPr/>
          <p:nvPr/>
        </p:nvSpPr>
        <p:spPr>
          <a:xfrm>
            <a:off x="4769128" y="3113312"/>
            <a:ext cx="688874" cy="78160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5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BB7048-A383-4D22-AEC8-D2D3D7A2C3D3}"/>
              </a:ext>
            </a:extLst>
          </p:cNvPr>
          <p:cNvSpPr txBox="1"/>
          <p:nvPr/>
        </p:nvSpPr>
        <p:spPr>
          <a:xfrm>
            <a:off x="8423026" y="343201"/>
            <a:ext cx="2984535" cy="4615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99" dirty="0">
                <a:solidFill>
                  <a:srgbClr val="FF0000"/>
                </a:solidFill>
                <a:latin typeface="UTM Avo" panose="02040603050506020204" pitchFamily="18" charset="0"/>
              </a:rPr>
              <a:t>Trò chơi : Đố bạn ?</a:t>
            </a:r>
          </a:p>
        </p:txBody>
      </p:sp>
    </p:spTree>
    <p:extLst>
      <p:ext uri="{BB962C8B-B14F-4D97-AF65-F5344CB8AC3E}">
        <p14:creationId xmlns:p14="http://schemas.microsoft.com/office/powerpoint/2010/main" val="2773775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6">
            <a:extLst>
              <a:ext uri="{FF2B5EF4-FFF2-40B4-BE49-F238E27FC236}">
                <a16:creationId xmlns:a16="http://schemas.microsoft.com/office/drawing/2014/main" id="{E3A381B6-7952-4C94-8736-BCC6B795BCF5}"/>
              </a:ext>
            </a:extLst>
          </p:cNvPr>
          <p:cNvSpPr/>
          <p:nvPr/>
        </p:nvSpPr>
        <p:spPr>
          <a:xfrm>
            <a:off x="9232946" y="4136666"/>
            <a:ext cx="1006816" cy="95382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865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" name="Rounded Rectangle 7">
            <a:extLst>
              <a:ext uri="{FF2B5EF4-FFF2-40B4-BE49-F238E27FC236}">
                <a16:creationId xmlns:a16="http://schemas.microsoft.com/office/drawing/2014/main" id="{BFDD1BE1-82EB-4B48-A41E-1C23B7D2ADD6}"/>
              </a:ext>
            </a:extLst>
          </p:cNvPr>
          <p:cNvSpPr/>
          <p:nvPr/>
        </p:nvSpPr>
        <p:spPr>
          <a:xfrm>
            <a:off x="9232946" y="4136666"/>
            <a:ext cx="1006816" cy="95382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5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E11014-1550-4E39-AF36-CC840C0D4B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2362" b="52110"/>
          <a:stretch/>
        </p:blipFill>
        <p:spPr bwMode="auto">
          <a:xfrm>
            <a:off x="1085689" y="1266229"/>
            <a:ext cx="8002869" cy="4325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9372AB-E922-4602-B7EE-80802F537DD9}"/>
              </a:ext>
            </a:extLst>
          </p:cNvPr>
          <p:cNvSpPr txBox="1"/>
          <p:nvPr/>
        </p:nvSpPr>
        <p:spPr>
          <a:xfrm>
            <a:off x="370071" y="524318"/>
            <a:ext cx="111956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</a:rPr>
              <a:t>Biết mỗi           có 10 quả cà chua. Tìm số thích hợp (theo mẫu).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28D7DE8D-5FA0-4849-A0F3-5BA62A3079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2" b="97756" l="0" r="100000">
                        <a14:backgroundMark x1="3310" y1="50351" x2="3310" y2="50351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405" y="305627"/>
            <a:ext cx="753199" cy="740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192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2413</TotalTime>
  <Words>250</Words>
  <Application>Microsoft Office PowerPoint</Application>
  <PresentationFormat>Widescreen</PresentationFormat>
  <Paragraphs>73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UTM Avo</vt:lpstr>
      <vt:lpstr>UTM Cookies</vt:lpstr>
      <vt:lpstr>UTM Chickenhawk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Administrator</cp:lastModifiedBy>
  <cp:revision>173</cp:revision>
  <dcterms:created xsi:type="dcterms:W3CDTF">2021-06-02T01:34:28Z</dcterms:created>
  <dcterms:modified xsi:type="dcterms:W3CDTF">2025-01-22T06:25:00Z</dcterms:modified>
</cp:coreProperties>
</file>