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7"/>
  </p:notesMasterIdLst>
  <p:sldIdLst>
    <p:sldId id="261" r:id="rId2"/>
    <p:sldId id="259" r:id="rId3"/>
    <p:sldId id="256" r:id="rId4"/>
    <p:sldId id="267" r:id="rId5"/>
    <p:sldId id="257" r:id="rId6"/>
    <p:sldId id="263" r:id="rId7"/>
    <p:sldId id="281" r:id="rId8"/>
    <p:sldId id="258" r:id="rId9"/>
    <p:sldId id="262" r:id="rId10"/>
    <p:sldId id="268" r:id="rId11"/>
    <p:sldId id="270" r:id="rId12"/>
    <p:sldId id="285" r:id="rId13"/>
    <p:sldId id="278" r:id="rId14"/>
    <p:sldId id="312" r:id="rId15"/>
    <p:sldId id="274" r:id="rId16"/>
    <p:sldId id="313" r:id="rId17"/>
    <p:sldId id="264" r:id="rId18"/>
    <p:sldId id="266" r:id="rId19"/>
    <p:sldId id="271" r:id="rId20"/>
    <p:sldId id="273" r:id="rId21"/>
    <p:sldId id="269" r:id="rId22"/>
    <p:sldId id="275" r:id="rId23"/>
    <p:sldId id="314" r:id="rId24"/>
    <p:sldId id="272" r:id="rId25"/>
    <p:sldId id="290" r:id="rId26"/>
  </p:sldIdLst>
  <p:sldSz cx="9144000" cy="5143500" type="screen16x9"/>
  <p:notesSz cx="6858000" cy="9144000"/>
  <p:embeddedFontLst>
    <p:embeddedFont>
      <p:font typeface="Fredoka One" panose="020B0604020202020204" charset="0"/>
      <p:regular r:id="rId28"/>
    </p:embeddedFont>
    <p:embeddedFont>
      <p:font typeface="Asap" panose="020B0604020202020204" charset="0"/>
      <p:regular r:id="rId29"/>
      <p:bold r:id="rId30"/>
      <p:italic r:id="rId31"/>
      <p:boldItalic r:id="rId32"/>
    </p:embeddedFont>
    <p:embeddedFont>
      <p:font typeface="PT Sans" panose="020B0604020202020204" charset="0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480874-5106-4BBF-B5F5-BB2F459B41FF}">
  <a:tblStyle styleId="{66480874-5106-4BBF-B5F5-BB2F459B41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5858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576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105f93ab7d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105f93ab7d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752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35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106839a1e66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Google Shape;1780;g106839a1e66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20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41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05e71c017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105e71c0176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949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288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1062cc69e5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1062cc69e5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03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235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03f136db7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103f136db7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039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1062cc69e5f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1062cc69e5f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35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626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054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05f93ab7d3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05f93ab7d3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85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14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05cb7e4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05cb7e4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97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062cc69e5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062cc69e5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48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76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0311fe1de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0311fe1de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51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98d9fb70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98d9fb70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15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5cb7e4c8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05cb7e4c8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84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97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300" y="816650"/>
            <a:ext cx="4557000" cy="25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500" y="319907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1C411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81625"/>
            <a:ext cx="9144000" cy="96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476525" y="204100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574810" y="1464286"/>
            <a:ext cx="254185" cy="144132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1185" y="2499686"/>
            <a:ext cx="254185" cy="144132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494025" y="297975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41232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494025" y="3717498"/>
            <a:ext cx="1835411" cy="493747"/>
          </a:xfrm>
          <a:custGeom>
            <a:avLst/>
            <a:gdLst/>
            <a:ahLst/>
            <a:cxnLst/>
            <a:rect l="l" t="t" r="r" b="b"/>
            <a:pathLst>
              <a:path w="98904" h="23417" extrusionOk="0">
                <a:moveTo>
                  <a:pt x="0" y="22331"/>
                </a:moveTo>
                <a:cubicBezTo>
                  <a:pt x="0" y="22331"/>
                  <a:pt x="1" y="22331"/>
                  <a:pt x="1" y="22331"/>
                </a:cubicBezTo>
                <a:lnTo>
                  <a:pt x="1" y="22331"/>
                </a:lnTo>
                <a:cubicBezTo>
                  <a:pt x="1" y="22331"/>
                  <a:pt x="0" y="22331"/>
                  <a:pt x="0" y="22331"/>
                </a:cubicBezTo>
                <a:close/>
                <a:moveTo>
                  <a:pt x="50153" y="1"/>
                </a:moveTo>
                <a:cubicBezTo>
                  <a:pt x="48093" y="1"/>
                  <a:pt x="46026" y="442"/>
                  <a:pt x="44180" y="1307"/>
                </a:cubicBezTo>
                <a:cubicBezTo>
                  <a:pt x="42385" y="2142"/>
                  <a:pt x="41424" y="3582"/>
                  <a:pt x="39899" y="4647"/>
                </a:cubicBezTo>
                <a:cubicBezTo>
                  <a:pt x="38312" y="5753"/>
                  <a:pt x="37666" y="5023"/>
                  <a:pt x="35745" y="5586"/>
                </a:cubicBezTo>
                <a:cubicBezTo>
                  <a:pt x="34492" y="5962"/>
                  <a:pt x="33427" y="6986"/>
                  <a:pt x="33156" y="8258"/>
                </a:cubicBezTo>
                <a:cubicBezTo>
                  <a:pt x="31882" y="6886"/>
                  <a:pt x="29992" y="6194"/>
                  <a:pt x="28100" y="6194"/>
                </a:cubicBezTo>
                <a:cubicBezTo>
                  <a:pt x="27603" y="6194"/>
                  <a:pt x="27106" y="6242"/>
                  <a:pt x="26620" y="6338"/>
                </a:cubicBezTo>
                <a:cubicBezTo>
                  <a:pt x="24282" y="6797"/>
                  <a:pt x="22236" y="8238"/>
                  <a:pt x="20691" y="10034"/>
                </a:cubicBezTo>
                <a:cubicBezTo>
                  <a:pt x="18750" y="12289"/>
                  <a:pt x="19334" y="14313"/>
                  <a:pt x="18352" y="16652"/>
                </a:cubicBezTo>
                <a:cubicBezTo>
                  <a:pt x="17664" y="18260"/>
                  <a:pt x="16620" y="18302"/>
                  <a:pt x="14803" y="18887"/>
                </a:cubicBezTo>
                <a:cubicBezTo>
                  <a:pt x="10073" y="20415"/>
                  <a:pt x="5199" y="22331"/>
                  <a:pt x="162" y="22331"/>
                </a:cubicBezTo>
                <a:cubicBezTo>
                  <a:pt x="108" y="22331"/>
                  <a:pt x="55" y="22331"/>
                  <a:pt x="1" y="22331"/>
                </a:cubicBezTo>
                <a:lnTo>
                  <a:pt x="1" y="22331"/>
                </a:lnTo>
                <a:cubicBezTo>
                  <a:pt x="286" y="22333"/>
                  <a:pt x="98903" y="23416"/>
                  <a:pt x="98903" y="23416"/>
                </a:cubicBezTo>
                <a:cubicBezTo>
                  <a:pt x="90259" y="21537"/>
                  <a:pt x="81574" y="19074"/>
                  <a:pt x="72910" y="17612"/>
                </a:cubicBezTo>
                <a:cubicBezTo>
                  <a:pt x="74475" y="14564"/>
                  <a:pt x="73369" y="10388"/>
                  <a:pt x="70488" y="8509"/>
                </a:cubicBezTo>
                <a:cubicBezTo>
                  <a:pt x="69382" y="7787"/>
                  <a:pt x="68069" y="7442"/>
                  <a:pt x="66750" y="7442"/>
                </a:cubicBezTo>
                <a:cubicBezTo>
                  <a:pt x="64633" y="7442"/>
                  <a:pt x="62500" y="8332"/>
                  <a:pt x="61176" y="9992"/>
                </a:cubicBezTo>
                <a:cubicBezTo>
                  <a:pt x="60215" y="8280"/>
                  <a:pt x="60758" y="6610"/>
                  <a:pt x="59860" y="4856"/>
                </a:cubicBezTo>
                <a:cubicBezTo>
                  <a:pt x="58879" y="2913"/>
                  <a:pt x="56791" y="1494"/>
                  <a:pt x="54765" y="784"/>
                </a:cubicBezTo>
                <a:cubicBezTo>
                  <a:pt x="53299" y="259"/>
                  <a:pt x="51728" y="1"/>
                  <a:pt x="501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434100" y="3891373"/>
            <a:ext cx="646338" cy="290254"/>
          </a:xfrm>
          <a:custGeom>
            <a:avLst/>
            <a:gdLst/>
            <a:ahLst/>
            <a:cxnLst/>
            <a:rect l="l" t="t" r="r" b="b"/>
            <a:pathLst>
              <a:path w="98904" h="23417" extrusionOk="0">
                <a:moveTo>
                  <a:pt x="0" y="22331"/>
                </a:moveTo>
                <a:cubicBezTo>
                  <a:pt x="0" y="22331"/>
                  <a:pt x="1" y="22331"/>
                  <a:pt x="1" y="22331"/>
                </a:cubicBezTo>
                <a:lnTo>
                  <a:pt x="1" y="22331"/>
                </a:lnTo>
                <a:cubicBezTo>
                  <a:pt x="1" y="22331"/>
                  <a:pt x="0" y="22331"/>
                  <a:pt x="0" y="22331"/>
                </a:cubicBezTo>
                <a:close/>
                <a:moveTo>
                  <a:pt x="50153" y="1"/>
                </a:moveTo>
                <a:cubicBezTo>
                  <a:pt x="48093" y="1"/>
                  <a:pt x="46026" y="442"/>
                  <a:pt x="44180" y="1307"/>
                </a:cubicBezTo>
                <a:cubicBezTo>
                  <a:pt x="42385" y="2142"/>
                  <a:pt x="41424" y="3582"/>
                  <a:pt x="39899" y="4647"/>
                </a:cubicBezTo>
                <a:cubicBezTo>
                  <a:pt x="38312" y="5753"/>
                  <a:pt x="37666" y="5023"/>
                  <a:pt x="35745" y="5586"/>
                </a:cubicBezTo>
                <a:cubicBezTo>
                  <a:pt x="34492" y="5962"/>
                  <a:pt x="33427" y="6986"/>
                  <a:pt x="33156" y="8258"/>
                </a:cubicBezTo>
                <a:cubicBezTo>
                  <a:pt x="31882" y="6886"/>
                  <a:pt x="29992" y="6194"/>
                  <a:pt x="28100" y="6194"/>
                </a:cubicBezTo>
                <a:cubicBezTo>
                  <a:pt x="27603" y="6194"/>
                  <a:pt x="27106" y="6242"/>
                  <a:pt x="26620" y="6338"/>
                </a:cubicBezTo>
                <a:cubicBezTo>
                  <a:pt x="24282" y="6797"/>
                  <a:pt x="22236" y="8238"/>
                  <a:pt x="20691" y="10034"/>
                </a:cubicBezTo>
                <a:cubicBezTo>
                  <a:pt x="18750" y="12289"/>
                  <a:pt x="19334" y="14313"/>
                  <a:pt x="18352" y="16652"/>
                </a:cubicBezTo>
                <a:cubicBezTo>
                  <a:pt x="17664" y="18260"/>
                  <a:pt x="16620" y="18302"/>
                  <a:pt x="14803" y="18887"/>
                </a:cubicBezTo>
                <a:cubicBezTo>
                  <a:pt x="10073" y="20415"/>
                  <a:pt x="5199" y="22331"/>
                  <a:pt x="162" y="22331"/>
                </a:cubicBezTo>
                <a:cubicBezTo>
                  <a:pt x="108" y="22331"/>
                  <a:pt x="55" y="22331"/>
                  <a:pt x="1" y="22331"/>
                </a:cubicBezTo>
                <a:lnTo>
                  <a:pt x="1" y="22331"/>
                </a:lnTo>
                <a:cubicBezTo>
                  <a:pt x="286" y="22333"/>
                  <a:pt x="98903" y="23416"/>
                  <a:pt x="98903" y="23416"/>
                </a:cubicBezTo>
                <a:cubicBezTo>
                  <a:pt x="90259" y="21537"/>
                  <a:pt x="81574" y="19074"/>
                  <a:pt x="72910" y="17612"/>
                </a:cubicBezTo>
                <a:cubicBezTo>
                  <a:pt x="74475" y="14564"/>
                  <a:pt x="73369" y="10388"/>
                  <a:pt x="70488" y="8509"/>
                </a:cubicBezTo>
                <a:cubicBezTo>
                  <a:pt x="69382" y="7787"/>
                  <a:pt x="68069" y="7442"/>
                  <a:pt x="66750" y="7442"/>
                </a:cubicBezTo>
                <a:cubicBezTo>
                  <a:pt x="64633" y="7442"/>
                  <a:pt x="62500" y="8332"/>
                  <a:pt x="61176" y="9992"/>
                </a:cubicBezTo>
                <a:cubicBezTo>
                  <a:pt x="60215" y="8280"/>
                  <a:pt x="60758" y="6610"/>
                  <a:pt x="59860" y="4856"/>
                </a:cubicBezTo>
                <a:cubicBezTo>
                  <a:pt x="58879" y="2913"/>
                  <a:pt x="56791" y="1494"/>
                  <a:pt x="54765" y="784"/>
                </a:cubicBezTo>
                <a:cubicBezTo>
                  <a:pt x="53299" y="259"/>
                  <a:pt x="51728" y="1"/>
                  <a:pt x="501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"/>
          <p:cNvSpPr txBox="1">
            <a:spLocks noGrp="1"/>
          </p:cNvSpPr>
          <p:nvPr>
            <p:ph type="title"/>
          </p:nvPr>
        </p:nvSpPr>
        <p:spPr>
          <a:xfrm>
            <a:off x="4499100" y="1200025"/>
            <a:ext cx="3931800" cy="8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8" name="Google Shape;358;p14"/>
          <p:cNvSpPr txBox="1">
            <a:spLocks noGrp="1"/>
          </p:cNvSpPr>
          <p:nvPr>
            <p:ph type="title" idx="2" hasCustomPrompt="1"/>
          </p:nvPr>
        </p:nvSpPr>
        <p:spPr>
          <a:xfrm>
            <a:off x="7265100" y="387000"/>
            <a:ext cx="11658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9" name="Google Shape;359;p14"/>
          <p:cNvSpPr txBox="1">
            <a:spLocks noGrp="1"/>
          </p:cNvSpPr>
          <p:nvPr>
            <p:ph type="subTitle" idx="1"/>
          </p:nvPr>
        </p:nvSpPr>
        <p:spPr>
          <a:xfrm>
            <a:off x="4400550" y="1976750"/>
            <a:ext cx="4030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-50" y="3457575"/>
            <a:ext cx="9144000" cy="169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 flipH="1">
            <a:off x="0" y="3457573"/>
            <a:ext cx="6457935" cy="1523992"/>
          </a:xfrm>
          <a:custGeom>
            <a:avLst/>
            <a:gdLst/>
            <a:ahLst/>
            <a:cxnLst/>
            <a:rect l="l" t="t" r="r" b="b"/>
            <a:pathLst>
              <a:path w="40993" h="12790" extrusionOk="0">
                <a:moveTo>
                  <a:pt x="0" y="1"/>
                </a:moveTo>
                <a:cubicBezTo>
                  <a:pt x="0" y="1"/>
                  <a:pt x="3252" y="2467"/>
                  <a:pt x="6998" y="5444"/>
                </a:cubicBezTo>
                <a:cubicBezTo>
                  <a:pt x="9739" y="7625"/>
                  <a:pt x="11972" y="10065"/>
                  <a:pt x="17246" y="12011"/>
                </a:cubicBezTo>
                <a:cubicBezTo>
                  <a:pt x="18329" y="12413"/>
                  <a:pt x="20968" y="12789"/>
                  <a:pt x="24073" y="12789"/>
                </a:cubicBezTo>
                <a:cubicBezTo>
                  <a:pt x="26920" y="12789"/>
                  <a:pt x="30160" y="12473"/>
                  <a:pt x="32951" y="11567"/>
                </a:cubicBezTo>
                <a:cubicBezTo>
                  <a:pt x="37781" y="10001"/>
                  <a:pt x="40993" y="5862"/>
                  <a:pt x="40993" y="5862"/>
                </a:cubicBezTo>
                <a:lnTo>
                  <a:pt x="409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6"/>
          <p:cNvSpPr/>
          <p:nvPr/>
        </p:nvSpPr>
        <p:spPr>
          <a:xfrm>
            <a:off x="-1031900" y="8895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16"/>
          <p:cNvGrpSpPr/>
          <p:nvPr/>
        </p:nvGrpSpPr>
        <p:grpSpPr>
          <a:xfrm>
            <a:off x="-578622" y="3104471"/>
            <a:ext cx="1476669" cy="1659409"/>
            <a:chOff x="6162993" y="1163872"/>
            <a:chExt cx="2886375" cy="3243567"/>
          </a:xfrm>
        </p:grpSpPr>
        <p:sp>
          <p:nvSpPr>
            <p:cNvPr id="371" name="Google Shape;371;p16"/>
            <p:cNvSpPr/>
            <p:nvPr/>
          </p:nvSpPr>
          <p:spPr>
            <a:xfrm rot="2498877" flipH="1">
              <a:off x="6645218" y="2371354"/>
              <a:ext cx="1924030" cy="1598835"/>
            </a:xfrm>
            <a:custGeom>
              <a:avLst/>
              <a:gdLst/>
              <a:ahLst/>
              <a:cxnLst/>
              <a:rect l="l" t="t" r="r" b="b"/>
              <a:pathLst>
                <a:path w="21199" h="17616" extrusionOk="0">
                  <a:moveTo>
                    <a:pt x="21026" y="0"/>
                  </a:moveTo>
                  <a:cubicBezTo>
                    <a:pt x="20997" y="0"/>
                    <a:pt x="20966" y="13"/>
                    <a:pt x="20941" y="42"/>
                  </a:cubicBezTo>
                  <a:cubicBezTo>
                    <a:pt x="20209" y="838"/>
                    <a:pt x="19570" y="1699"/>
                    <a:pt x="18813" y="2457"/>
                  </a:cubicBezTo>
                  <a:cubicBezTo>
                    <a:pt x="18016" y="3240"/>
                    <a:pt x="17207" y="3985"/>
                    <a:pt x="16397" y="4742"/>
                  </a:cubicBezTo>
                  <a:cubicBezTo>
                    <a:pt x="15353" y="5720"/>
                    <a:pt x="14296" y="6700"/>
                    <a:pt x="13212" y="7652"/>
                  </a:cubicBezTo>
                  <a:cubicBezTo>
                    <a:pt x="13369" y="6660"/>
                    <a:pt x="13682" y="5682"/>
                    <a:pt x="13917" y="4716"/>
                  </a:cubicBezTo>
                  <a:cubicBezTo>
                    <a:pt x="14166" y="3645"/>
                    <a:pt x="14387" y="2718"/>
                    <a:pt x="15001" y="1791"/>
                  </a:cubicBezTo>
                  <a:cubicBezTo>
                    <a:pt x="15040" y="1733"/>
                    <a:pt x="14993" y="1675"/>
                    <a:pt x="14939" y="1675"/>
                  </a:cubicBezTo>
                  <a:cubicBezTo>
                    <a:pt x="14920" y="1675"/>
                    <a:pt x="14900" y="1683"/>
                    <a:pt x="14883" y="1699"/>
                  </a:cubicBezTo>
                  <a:lnTo>
                    <a:pt x="14752" y="1830"/>
                  </a:lnTo>
                  <a:lnTo>
                    <a:pt x="14752" y="1582"/>
                  </a:lnTo>
                  <a:cubicBezTo>
                    <a:pt x="14739" y="1503"/>
                    <a:pt x="14671" y="1460"/>
                    <a:pt x="14608" y="1460"/>
                  </a:cubicBezTo>
                  <a:cubicBezTo>
                    <a:pt x="14548" y="1460"/>
                    <a:pt x="14491" y="1499"/>
                    <a:pt x="14491" y="1582"/>
                  </a:cubicBezTo>
                  <a:cubicBezTo>
                    <a:pt x="14517" y="2261"/>
                    <a:pt x="14021" y="2796"/>
                    <a:pt x="13760" y="3384"/>
                  </a:cubicBezTo>
                  <a:cubicBezTo>
                    <a:pt x="13525" y="3945"/>
                    <a:pt x="13382" y="4545"/>
                    <a:pt x="13212" y="5133"/>
                  </a:cubicBezTo>
                  <a:cubicBezTo>
                    <a:pt x="12899" y="6216"/>
                    <a:pt x="12703" y="7444"/>
                    <a:pt x="12233" y="8502"/>
                  </a:cubicBezTo>
                  <a:cubicBezTo>
                    <a:pt x="11933" y="8749"/>
                    <a:pt x="11645" y="8998"/>
                    <a:pt x="11346" y="9245"/>
                  </a:cubicBezTo>
                  <a:cubicBezTo>
                    <a:pt x="11019" y="9520"/>
                    <a:pt x="10693" y="9781"/>
                    <a:pt x="10366" y="10042"/>
                  </a:cubicBezTo>
                  <a:cubicBezTo>
                    <a:pt x="9974" y="9245"/>
                    <a:pt x="9152" y="8580"/>
                    <a:pt x="8669" y="7887"/>
                  </a:cubicBezTo>
                  <a:cubicBezTo>
                    <a:pt x="7821" y="6700"/>
                    <a:pt x="7586" y="5355"/>
                    <a:pt x="7207" y="3985"/>
                  </a:cubicBezTo>
                  <a:cubicBezTo>
                    <a:pt x="7195" y="3943"/>
                    <a:pt x="7157" y="3923"/>
                    <a:pt x="7120" y="3923"/>
                  </a:cubicBezTo>
                  <a:cubicBezTo>
                    <a:pt x="7074" y="3923"/>
                    <a:pt x="7030" y="3953"/>
                    <a:pt x="7038" y="4011"/>
                  </a:cubicBezTo>
                  <a:cubicBezTo>
                    <a:pt x="7090" y="4859"/>
                    <a:pt x="7233" y="5734"/>
                    <a:pt x="7494" y="6543"/>
                  </a:cubicBezTo>
                  <a:cubicBezTo>
                    <a:pt x="7259" y="6347"/>
                    <a:pt x="7038" y="6126"/>
                    <a:pt x="6815" y="5891"/>
                  </a:cubicBezTo>
                  <a:cubicBezTo>
                    <a:pt x="6254" y="5264"/>
                    <a:pt x="5745" y="4716"/>
                    <a:pt x="4909" y="4481"/>
                  </a:cubicBezTo>
                  <a:cubicBezTo>
                    <a:pt x="4904" y="4480"/>
                    <a:pt x="4900" y="4479"/>
                    <a:pt x="4895" y="4479"/>
                  </a:cubicBezTo>
                  <a:cubicBezTo>
                    <a:pt x="4826" y="4479"/>
                    <a:pt x="4796" y="4574"/>
                    <a:pt x="4857" y="4611"/>
                  </a:cubicBezTo>
                  <a:cubicBezTo>
                    <a:pt x="5523" y="5029"/>
                    <a:pt x="6045" y="5551"/>
                    <a:pt x="6568" y="6152"/>
                  </a:cubicBezTo>
                  <a:cubicBezTo>
                    <a:pt x="6763" y="6387"/>
                    <a:pt x="6959" y="6622"/>
                    <a:pt x="7181" y="6831"/>
                  </a:cubicBezTo>
                  <a:cubicBezTo>
                    <a:pt x="7416" y="7052"/>
                    <a:pt x="7664" y="7209"/>
                    <a:pt x="7859" y="7444"/>
                  </a:cubicBezTo>
                  <a:cubicBezTo>
                    <a:pt x="7873" y="7496"/>
                    <a:pt x="7886" y="7535"/>
                    <a:pt x="7912" y="7574"/>
                  </a:cubicBezTo>
                  <a:cubicBezTo>
                    <a:pt x="8434" y="8619"/>
                    <a:pt x="9374" y="9376"/>
                    <a:pt x="9922" y="10381"/>
                  </a:cubicBezTo>
                  <a:cubicBezTo>
                    <a:pt x="8564" y="11438"/>
                    <a:pt x="7168" y="12457"/>
                    <a:pt x="5758" y="13436"/>
                  </a:cubicBezTo>
                  <a:cubicBezTo>
                    <a:pt x="3904" y="14742"/>
                    <a:pt x="2051" y="16164"/>
                    <a:pt x="79" y="17287"/>
                  </a:cubicBezTo>
                  <a:cubicBezTo>
                    <a:pt x="0" y="17327"/>
                    <a:pt x="14" y="17418"/>
                    <a:pt x="66" y="17457"/>
                  </a:cubicBezTo>
                  <a:cubicBezTo>
                    <a:pt x="79" y="17470"/>
                    <a:pt x="92" y="17483"/>
                    <a:pt x="105" y="17483"/>
                  </a:cubicBezTo>
                  <a:cubicBezTo>
                    <a:pt x="432" y="17574"/>
                    <a:pt x="749" y="17615"/>
                    <a:pt x="1056" y="17615"/>
                  </a:cubicBezTo>
                  <a:cubicBezTo>
                    <a:pt x="2651" y="17615"/>
                    <a:pt x="3990" y="16506"/>
                    <a:pt x="5184" y="15433"/>
                  </a:cubicBezTo>
                  <a:cubicBezTo>
                    <a:pt x="7011" y="13776"/>
                    <a:pt x="9074" y="12444"/>
                    <a:pt x="11006" y="10942"/>
                  </a:cubicBezTo>
                  <a:cubicBezTo>
                    <a:pt x="12834" y="9520"/>
                    <a:pt x="14544" y="7966"/>
                    <a:pt x="16162" y="6308"/>
                  </a:cubicBezTo>
                  <a:cubicBezTo>
                    <a:pt x="16985" y="5473"/>
                    <a:pt x="17781" y="4611"/>
                    <a:pt x="18538" y="3723"/>
                  </a:cubicBezTo>
                  <a:cubicBezTo>
                    <a:pt x="19074" y="3097"/>
                    <a:pt x="19609" y="2470"/>
                    <a:pt x="20053" y="1765"/>
                  </a:cubicBezTo>
                  <a:cubicBezTo>
                    <a:pt x="20484" y="1282"/>
                    <a:pt x="20876" y="773"/>
                    <a:pt x="21149" y="211"/>
                  </a:cubicBezTo>
                  <a:cubicBezTo>
                    <a:pt x="21199" y="113"/>
                    <a:pt x="21115" y="0"/>
                    <a:pt x="21026" y="0"/>
                  </a:cubicBezTo>
                  <a:close/>
                </a:path>
              </a:pathLst>
            </a:custGeom>
            <a:solidFill>
              <a:srgbClr val="8C6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7731920" y="2466622"/>
              <a:ext cx="1317449" cy="967125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6162993" y="1163872"/>
              <a:ext cx="2522683" cy="1383410"/>
            </a:xfrm>
            <a:custGeom>
              <a:avLst/>
              <a:gdLst/>
              <a:ahLst/>
              <a:cxnLst/>
              <a:rect l="l" t="t" r="r" b="b"/>
              <a:pathLst>
                <a:path w="23146" h="12693" extrusionOk="0">
                  <a:moveTo>
                    <a:pt x="7299" y="1"/>
                  </a:moveTo>
                  <a:cubicBezTo>
                    <a:pt x="6951" y="1"/>
                    <a:pt x="6607" y="39"/>
                    <a:pt x="6293" y="174"/>
                  </a:cubicBezTo>
                  <a:cubicBezTo>
                    <a:pt x="5692" y="421"/>
                    <a:pt x="5274" y="1022"/>
                    <a:pt x="5248" y="1649"/>
                  </a:cubicBezTo>
                  <a:cubicBezTo>
                    <a:pt x="4932" y="1382"/>
                    <a:pt x="4512" y="1225"/>
                    <a:pt x="4101" y="1225"/>
                  </a:cubicBezTo>
                  <a:cubicBezTo>
                    <a:pt x="3848" y="1225"/>
                    <a:pt x="3599" y="1284"/>
                    <a:pt x="3381" y="1414"/>
                  </a:cubicBezTo>
                  <a:cubicBezTo>
                    <a:pt x="2794" y="1753"/>
                    <a:pt x="2585" y="2615"/>
                    <a:pt x="3015" y="3111"/>
                  </a:cubicBezTo>
                  <a:cubicBezTo>
                    <a:pt x="2892" y="3012"/>
                    <a:pt x="2727" y="2967"/>
                    <a:pt x="2554" y="2967"/>
                  </a:cubicBezTo>
                  <a:cubicBezTo>
                    <a:pt x="2273" y="2967"/>
                    <a:pt x="1972" y="3086"/>
                    <a:pt x="1802" y="3281"/>
                  </a:cubicBezTo>
                  <a:cubicBezTo>
                    <a:pt x="1527" y="3594"/>
                    <a:pt x="1567" y="4129"/>
                    <a:pt x="1880" y="4404"/>
                  </a:cubicBezTo>
                  <a:cubicBezTo>
                    <a:pt x="1766" y="4364"/>
                    <a:pt x="1648" y="4345"/>
                    <a:pt x="1531" y="4345"/>
                  </a:cubicBezTo>
                  <a:cubicBezTo>
                    <a:pt x="766" y="4345"/>
                    <a:pt x="0" y="5135"/>
                    <a:pt x="0" y="5904"/>
                  </a:cubicBezTo>
                  <a:cubicBezTo>
                    <a:pt x="0" y="6792"/>
                    <a:pt x="796" y="7549"/>
                    <a:pt x="1684" y="7746"/>
                  </a:cubicBezTo>
                  <a:cubicBezTo>
                    <a:pt x="1475" y="8242"/>
                    <a:pt x="1658" y="8855"/>
                    <a:pt x="1997" y="9273"/>
                  </a:cubicBezTo>
                  <a:cubicBezTo>
                    <a:pt x="2583" y="10002"/>
                    <a:pt x="3528" y="10421"/>
                    <a:pt x="4475" y="10421"/>
                  </a:cubicBezTo>
                  <a:cubicBezTo>
                    <a:pt x="4816" y="10421"/>
                    <a:pt x="5158" y="10366"/>
                    <a:pt x="5483" y="10252"/>
                  </a:cubicBezTo>
                  <a:cubicBezTo>
                    <a:pt x="5588" y="10944"/>
                    <a:pt x="6084" y="11440"/>
                    <a:pt x="6697" y="11805"/>
                  </a:cubicBezTo>
                  <a:cubicBezTo>
                    <a:pt x="7323" y="12158"/>
                    <a:pt x="8028" y="12341"/>
                    <a:pt x="8733" y="12498"/>
                  </a:cubicBezTo>
                  <a:cubicBezTo>
                    <a:pt x="9210" y="12599"/>
                    <a:pt x="9686" y="12692"/>
                    <a:pt x="10168" y="12692"/>
                  </a:cubicBezTo>
                  <a:cubicBezTo>
                    <a:pt x="10307" y="12692"/>
                    <a:pt x="10447" y="12684"/>
                    <a:pt x="10587" y="12667"/>
                  </a:cubicBezTo>
                  <a:cubicBezTo>
                    <a:pt x="11201" y="12602"/>
                    <a:pt x="11828" y="12289"/>
                    <a:pt x="12115" y="11767"/>
                  </a:cubicBezTo>
                  <a:cubicBezTo>
                    <a:pt x="12728" y="12263"/>
                    <a:pt x="13473" y="12576"/>
                    <a:pt x="14269" y="12589"/>
                  </a:cubicBezTo>
                  <a:cubicBezTo>
                    <a:pt x="14543" y="12589"/>
                    <a:pt x="14830" y="12562"/>
                    <a:pt x="15065" y="12432"/>
                  </a:cubicBezTo>
                  <a:cubicBezTo>
                    <a:pt x="15327" y="12289"/>
                    <a:pt x="15509" y="12054"/>
                    <a:pt x="15666" y="11819"/>
                  </a:cubicBezTo>
                  <a:cubicBezTo>
                    <a:pt x="15979" y="11361"/>
                    <a:pt x="16227" y="10879"/>
                    <a:pt x="16436" y="10369"/>
                  </a:cubicBezTo>
                  <a:cubicBezTo>
                    <a:pt x="17010" y="10644"/>
                    <a:pt x="17585" y="10891"/>
                    <a:pt x="18225" y="10944"/>
                  </a:cubicBezTo>
                  <a:cubicBezTo>
                    <a:pt x="18308" y="10952"/>
                    <a:pt x="18393" y="10957"/>
                    <a:pt x="18478" y="10957"/>
                  </a:cubicBezTo>
                  <a:cubicBezTo>
                    <a:pt x="19043" y="10957"/>
                    <a:pt x="19620" y="10764"/>
                    <a:pt x="19961" y="10343"/>
                  </a:cubicBezTo>
                  <a:cubicBezTo>
                    <a:pt x="20274" y="9939"/>
                    <a:pt x="20340" y="9391"/>
                    <a:pt x="20392" y="8881"/>
                  </a:cubicBezTo>
                  <a:cubicBezTo>
                    <a:pt x="20642" y="9053"/>
                    <a:pt x="20941" y="9133"/>
                    <a:pt x="21244" y="9133"/>
                  </a:cubicBezTo>
                  <a:cubicBezTo>
                    <a:pt x="21653" y="9133"/>
                    <a:pt x="22068" y="8987"/>
                    <a:pt x="22376" y="8724"/>
                  </a:cubicBezTo>
                  <a:cubicBezTo>
                    <a:pt x="22925" y="8254"/>
                    <a:pt x="23146" y="7497"/>
                    <a:pt x="23003" y="6806"/>
                  </a:cubicBezTo>
                  <a:cubicBezTo>
                    <a:pt x="22859" y="6113"/>
                    <a:pt x="21971" y="5513"/>
                    <a:pt x="21384" y="5095"/>
                  </a:cubicBezTo>
                  <a:cubicBezTo>
                    <a:pt x="21135" y="3424"/>
                    <a:pt x="19635" y="2002"/>
                    <a:pt x="17898" y="1779"/>
                  </a:cubicBezTo>
                  <a:cubicBezTo>
                    <a:pt x="17780" y="1762"/>
                    <a:pt x="17659" y="1754"/>
                    <a:pt x="17536" y="1754"/>
                  </a:cubicBezTo>
                  <a:cubicBezTo>
                    <a:pt x="16898" y="1754"/>
                    <a:pt x="16237" y="1991"/>
                    <a:pt x="16018" y="2550"/>
                  </a:cubicBezTo>
                  <a:cubicBezTo>
                    <a:pt x="15757" y="1596"/>
                    <a:pt x="15026" y="722"/>
                    <a:pt x="14047" y="409"/>
                  </a:cubicBezTo>
                  <a:cubicBezTo>
                    <a:pt x="13817" y="334"/>
                    <a:pt x="13574" y="298"/>
                    <a:pt x="13331" y="298"/>
                  </a:cubicBezTo>
                  <a:cubicBezTo>
                    <a:pt x="12551" y="298"/>
                    <a:pt x="11768" y="669"/>
                    <a:pt x="11410" y="1335"/>
                  </a:cubicBezTo>
                  <a:cubicBezTo>
                    <a:pt x="11370" y="1036"/>
                    <a:pt x="11031" y="801"/>
                    <a:pt x="10718" y="774"/>
                  </a:cubicBezTo>
                  <a:cubicBezTo>
                    <a:pt x="10700" y="773"/>
                    <a:pt x="10682" y="772"/>
                    <a:pt x="10664" y="772"/>
                  </a:cubicBezTo>
                  <a:cubicBezTo>
                    <a:pt x="10381" y="772"/>
                    <a:pt x="10099" y="961"/>
                    <a:pt x="10013" y="1231"/>
                  </a:cubicBezTo>
                  <a:cubicBezTo>
                    <a:pt x="9908" y="774"/>
                    <a:pt x="9347" y="500"/>
                    <a:pt x="8904" y="291"/>
                  </a:cubicBezTo>
                  <a:cubicBezTo>
                    <a:pt x="8460" y="69"/>
                    <a:pt x="7950" y="4"/>
                    <a:pt x="7467" y="4"/>
                  </a:cubicBezTo>
                  <a:cubicBezTo>
                    <a:pt x="7411" y="2"/>
                    <a:pt x="7355" y="1"/>
                    <a:pt x="7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16"/>
          <p:cNvSpPr/>
          <p:nvPr/>
        </p:nvSpPr>
        <p:spPr>
          <a:xfrm>
            <a:off x="7855722" y="4167928"/>
            <a:ext cx="1958313" cy="436184"/>
          </a:xfrm>
          <a:custGeom>
            <a:avLst/>
            <a:gdLst/>
            <a:ahLst/>
            <a:cxnLst/>
            <a:rect l="l" t="t" r="r" b="b"/>
            <a:pathLst>
              <a:path w="62847" h="9519" extrusionOk="0">
                <a:moveTo>
                  <a:pt x="34775" y="0"/>
                </a:moveTo>
                <a:cubicBezTo>
                  <a:pt x="33138" y="0"/>
                  <a:pt x="31438" y="470"/>
                  <a:pt x="29975" y="1490"/>
                </a:cubicBezTo>
                <a:cubicBezTo>
                  <a:pt x="27455" y="3226"/>
                  <a:pt x="12808" y="7835"/>
                  <a:pt x="392" y="9480"/>
                </a:cubicBezTo>
                <a:lnTo>
                  <a:pt x="0" y="9518"/>
                </a:lnTo>
                <a:lnTo>
                  <a:pt x="62847" y="9518"/>
                </a:lnTo>
                <a:cubicBezTo>
                  <a:pt x="62847" y="9518"/>
                  <a:pt x="48761" y="5941"/>
                  <a:pt x="44230" y="4244"/>
                </a:cubicBezTo>
                <a:cubicBezTo>
                  <a:pt x="42704" y="3683"/>
                  <a:pt x="40771" y="2535"/>
                  <a:pt x="39414" y="1490"/>
                </a:cubicBezTo>
                <a:cubicBezTo>
                  <a:pt x="38177" y="529"/>
                  <a:pt x="36512" y="0"/>
                  <a:pt x="34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6"/>
          <p:cNvSpPr/>
          <p:nvPr/>
        </p:nvSpPr>
        <p:spPr>
          <a:xfrm>
            <a:off x="-45450" y="4791075"/>
            <a:ext cx="9234900" cy="43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"/>
          <p:cNvSpPr/>
          <p:nvPr/>
        </p:nvSpPr>
        <p:spPr>
          <a:xfrm>
            <a:off x="0" y="4604104"/>
            <a:ext cx="9144000" cy="24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16"/>
          <p:cNvGrpSpPr/>
          <p:nvPr/>
        </p:nvGrpSpPr>
        <p:grpSpPr>
          <a:xfrm rot="3142162">
            <a:off x="1599137" y="4941481"/>
            <a:ext cx="377771" cy="258657"/>
            <a:chOff x="0" y="2448138"/>
            <a:chExt cx="626950" cy="429225"/>
          </a:xfrm>
        </p:grpSpPr>
        <p:sp>
          <p:nvSpPr>
            <p:cNvPr id="378" name="Google Shape;378;p16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16"/>
          <p:cNvGrpSpPr/>
          <p:nvPr/>
        </p:nvGrpSpPr>
        <p:grpSpPr>
          <a:xfrm rot="-9407219">
            <a:off x="7077120" y="4977736"/>
            <a:ext cx="380684" cy="185856"/>
            <a:chOff x="107375" y="2848613"/>
            <a:chExt cx="729800" cy="356300"/>
          </a:xfrm>
        </p:grpSpPr>
        <p:sp>
          <p:nvSpPr>
            <p:cNvPr id="381" name="Google Shape;381;p16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6"/>
          <p:cNvSpPr/>
          <p:nvPr/>
        </p:nvSpPr>
        <p:spPr>
          <a:xfrm>
            <a:off x="7855725" y="1161111"/>
            <a:ext cx="948289" cy="336112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7"/>
          <p:cNvSpPr/>
          <p:nvPr/>
        </p:nvSpPr>
        <p:spPr>
          <a:xfrm>
            <a:off x="-45450" y="4705350"/>
            <a:ext cx="9234900" cy="52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7"/>
          <p:cNvSpPr/>
          <p:nvPr/>
        </p:nvSpPr>
        <p:spPr>
          <a:xfrm>
            <a:off x="0" y="4604102"/>
            <a:ext cx="9144000" cy="1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17"/>
          <p:cNvGrpSpPr/>
          <p:nvPr/>
        </p:nvGrpSpPr>
        <p:grpSpPr>
          <a:xfrm rot="3141982">
            <a:off x="2262077" y="4716257"/>
            <a:ext cx="633100" cy="433436"/>
            <a:chOff x="0" y="2448138"/>
            <a:chExt cx="626950" cy="429225"/>
          </a:xfrm>
        </p:grpSpPr>
        <p:sp>
          <p:nvSpPr>
            <p:cNvPr id="389" name="Google Shape;389;p17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7"/>
          <p:cNvGrpSpPr/>
          <p:nvPr/>
        </p:nvGrpSpPr>
        <p:grpSpPr>
          <a:xfrm rot="-9407001">
            <a:off x="3683220" y="4834767"/>
            <a:ext cx="729783" cy="356292"/>
            <a:chOff x="107375" y="2848613"/>
            <a:chExt cx="729800" cy="356300"/>
          </a:xfrm>
        </p:grpSpPr>
        <p:sp>
          <p:nvSpPr>
            <p:cNvPr id="392" name="Google Shape;392;p17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7"/>
          <p:cNvGrpSpPr/>
          <p:nvPr/>
        </p:nvGrpSpPr>
        <p:grpSpPr>
          <a:xfrm rot="2062288">
            <a:off x="8588424" y="4796211"/>
            <a:ext cx="633107" cy="433440"/>
            <a:chOff x="0" y="2448138"/>
            <a:chExt cx="626950" cy="429225"/>
          </a:xfrm>
        </p:grpSpPr>
        <p:sp>
          <p:nvSpPr>
            <p:cNvPr id="395" name="Google Shape;395;p17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7"/>
          <p:cNvGrpSpPr/>
          <p:nvPr/>
        </p:nvGrpSpPr>
        <p:grpSpPr>
          <a:xfrm rot="9106146">
            <a:off x="66829" y="4970586"/>
            <a:ext cx="729760" cy="356280"/>
            <a:chOff x="107375" y="2848613"/>
            <a:chExt cx="729800" cy="356300"/>
          </a:xfrm>
        </p:grpSpPr>
        <p:sp>
          <p:nvSpPr>
            <p:cNvPr id="398" name="Google Shape;398;p17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"/>
          <p:cNvSpPr txBox="1">
            <a:spLocks noGrp="1"/>
          </p:cNvSpPr>
          <p:nvPr>
            <p:ph type="title"/>
          </p:nvPr>
        </p:nvSpPr>
        <p:spPr>
          <a:xfrm>
            <a:off x="713100" y="1146600"/>
            <a:ext cx="5109600" cy="28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2" name="Google Shape;402;p18"/>
          <p:cNvSpPr/>
          <p:nvPr/>
        </p:nvSpPr>
        <p:spPr>
          <a:xfrm flipH="1">
            <a:off x="8485710" y="8895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"/>
          <p:cNvSpPr/>
          <p:nvPr/>
        </p:nvSpPr>
        <p:spPr>
          <a:xfrm flipH="1">
            <a:off x="-677425" y="4167928"/>
            <a:ext cx="1958313" cy="436184"/>
          </a:xfrm>
          <a:custGeom>
            <a:avLst/>
            <a:gdLst/>
            <a:ahLst/>
            <a:cxnLst/>
            <a:rect l="l" t="t" r="r" b="b"/>
            <a:pathLst>
              <a:path w="62847" h="9519" extrusionOk="0">
                <a:moveTo>
                  <a:pt x="34775" y="0"/>
                </a:moveTo>
                <a:cubicBezTo>
                  <a:pt x="33138" y="0"/>
                  <a:pt x="31438" y="470"/>
                  <a:pt x="29975" y="1490"/>
                </a:cubicBezTo>
                <a:cubicBezTo>
                  <a:pt x="27455" y="3226"/>
                  <a:pt x="12808" y="7835"/>
                  <a:pt x="392" y="9480"/>
                </a:cubicBezTo>
                <a:lnTo>
                  <a:pt x="0" y="9518"/>
                </a:lnTo>
                <a:lnTo>
                  <a:pt x="62847" y="9518"/>
                </a:lnTo>
                <a:cubicBezTo>
                  <a:pt x="62847" y="9518"/>
                  <a:pt x="48761" y="5941"/>
                  <a:pt x="44230" y="4244"/>
                </a:cubicBezTo>
                <a:cubicBezTo>
                  <a:pt x="42704" y="3683"/>
                  <a:pt x="40771" y="2535"/>
                  <a:pt x="39414" y="1490"/>
                </a:cubicBezTo>
                <a:cubicBezTo>
                  <a:pt x="38177" y="529"/>
                  <a:pt x="36512" y="0"/>
                  <a:pt x="34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"/>
          <p:cNvSpPr/>
          <p:nvPr/>
        </p:nvSpPr>
        <p:spPr>
          <a:xfrm flipH="1">
            <a:off x="-52840" y="4791075"/>
            <a:ext cx="9234900" cy="43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8"/>
          <p:cNvSpPr/>
          <p:nvPr/>
        </p:nvSpPr>
        <p:spPr>
          <a:xfrm flipH="1">
            <a:off x="-45450" y="4604100"/>
            <a:ext cx="9234900" cy="24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8"/>
          <p:cNvGrpSpPr/>
          <p:nvPr/>
        </p:nvGrpSpPr>
        <p:grpSpPr>
          <a:xfrm rot="-3141727" flipH="1">
            <a:off x="7173034" y="4950667"/>
            <a:ext cx="350810" cy="240173"/>
            <a:chOff x="0" y="2448138"/>
            <a:chExt cx="626950" cy="429225"/>
          </a:xfrm>
        </p:grpSpPr>
        <p:sp>
          <p:nvSpPr>
            <p:cNvPr id="407" name="Google Shape;407;p18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18"/>
          <p:cNvGrpSpPr/>
          <p:nvPr/>
        </p:nvGrpSpPr>
        <p:grpSpPr>
          <a:xfrm rot="9407311" flipH="1">
            <a:off x="1634880" y="4956208"/>
            <a:ext cx="468663" cy="228809"/>
            <a:chOff x="107375" y="2848613"/>
            <a:chExt cx="729800" cy="356300"/>
          </a:xfrm>
        </p:grpSpPr>
        <p:sp>
          <p:nvSpPr>
            <p:cNvPr id="410" name="Google Shape;410;p18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8"/>
          <p:cNvSpPr/>
          <p:nvPr/>
        </p:nvSpPr>
        <p:spPr>
          <a:xfrm rot="1388306">
            <a:off x="1402923" y="140373"/>
            <a:ext cx="465636" cy="320417"/>
          </a:xfrm>
          <a:custGeom>
            <a:avLst/>
            <a:gdLst/>
            <a:ahLst/>
            <a:cxnLst/>
            <a:rect l="l" t="t" r="r" b="b"/>
            <a:pathLst>
              <a:path w="70920" h="48802" extrusionOk="0">
                <a:moveTo>
                  <a:pt x="22001" y="1"/>
                </a:moveTo>
                <a:lnTo>
                  <a:pt x="21936" y="423"/>
                </a:lnTo>
                <a:cubicBezTo>
                  <a:pt x="21979" y="423"/>
                  <a:pt x="25886" y="1057"/>
                  <a:pt x="27068" y="3526"/>
                </a:cubicBezTo>
                <a:cubicBezTo>
                  <a:pt x="28081" y="5617"/>
                  <a:pt x="31755" y="9522"/>
                  <a:pt x="33233" y="11043"/>
                </a:cubicBezTo>
                <a:cubicBezTo>
                  <a:pt x="33211" y="11085"/>
                  <a:pt x="33211" y="11127"/>
                  <a:pt x="33211" y="11127"/>
                </a:cubicBezTo>
                <a:cubicBezTo>
                  <a:pt x="32895" y="11211"/>
                  <a:pt x="32515" y="11656"/>
                  <a:pt x="32220" y="12098"/>
                </a:cubicBezTo>
                <a:cubicBezTo>
                  <a:pt x="28029" y="10840"/>
                  <a:pt x="20696" y="8878"/>
                  <a:pt x="15620" y="8878"/>
                </a:cubicBezTo>
                <a:cubicBezTo>
                  <a:pt x="14993" y="8878"/>
                  <a:pt x="14399" y="8908"/>
                  <a:pt x="13851" y="8973"/>
                </a:cubicBezTo>
                <a:cubicBezTo>
                  <a:pt x="6799" y="9798"/>
                  <a:pt x="0" y="18263"/>
                  <a:pt x="2639" y="21579"/>
                </a:cubicBezTo>
                <a:cubicBezTo>
                  <a:pt x="5279" y="24915"/>
                  <a:pt x="6439" y="24619"/>
                  <a:pt x="8001" y="26920"/>
                </a:cubicBezTo>
                <a:cubicBezTo>
                  <a:pt x="9564" y="29200"/>
                  <a:pt x="11022" y="28378"/>
                  <a:pt x="12880" y="29918"/>
                </a:cubicBezTo>
                <a:cubicBezTo>
                  <a:pt x="14758" y="31480"/>
                  <a:pt x="17249" y="31080"/>
                  <a:pt x="17671" y="32431"/>
                </a:cubicBezTo>
                <a:cubicBezTo>
                  <a:pt x="18073" y="33761"/>
                  <a:pt x="16109" y="36992"/>
                  <a:pt x="17671" y="38766"/>
                </a:cubicBezTo>
                <a:cubicBezTo>
                  <a:pt x="19234" y="40517"/>
                  <a:pt x="18389" y="41868"/>
                  <a:pt x="20163" y="43009"/>
                </a:cubicBezTo>
                <a:cubicBezTo>
                  <a:pt x="21936" y="44171"/>
                  <a:pt x="22338" y="45817"/>
                  <a:pt x="23794" y="46240"/>
                </a:cubicBezTo>
                <a:cubicBezTo>
                  <a:pt x="25119" y="46623"/>
                  <a:pt x="26355" y="48801"/>
                  <a:pt x="27346" y="48801"/>
                </a:cubicBezTo>
                <a:cubicBezTo>
                  <a:pt x="27445" y="48801"/>
                  <a:pt x="27543" y="48779"/>
                  <a:pt x="27637" y="48731"/>
                </a:cubicBezTo>
                <a:cubicBezTo>
                  <a:pt x="28643" y="48218"/>
                  <a:pt x="29946" y="46551"/>
                  <a:pt x="31258" y="46551"/>
                </a:cubicBezTo>
                <a:cubicBezTo>
                  <a:pt x="31297" y="46551"/>
                  <a:pt x="31336" y="46553"/>
                  <a:pt x="31375" y="46556"/>
                </a:cubicBezTo>
                <a:cubicBezTo>
                  <a:pt x="31396" y="46557"/>
                  <a:pt x="31416" y="46558"/>
                  <a:pt x="31437" y="46558"/>
                </a:cubicBezTo>
                <a:cubicBezTo>
                  <a:pt x="32760" y="46558"/>
                  <a:pt x="33869" y="43216"/>
                  <a:pt x="35471" y="43009"/>
                </a:cubicBezTo>
                <a:cubicBezTo>
                  <a:pt x="37071" y="43216"/>
                  <a:pt x="38160" y="46558"/>
                  <a:pt x="39484" y="46558"/>
                </a:cubicBezTo>
                <a:cubicBezTo>
                  <a:pt x="39504" y="46558"/>
                  <a:pt x="39525" y="46557"/>
                  <a:pt x="39545" y="46556"/>
                </a:cubicBezTo>
                <a:cubicBezTo>
                  <a:pt x="39584" y="46553"/>
                  <a:pt x="39623" y="46551"/>
                  <a:pt x="39662" y="46551"/>
                </a:cubicBezTo>
                <a:cubicBezTo>
                  <a:pt x="40974" y="46551"/>
                  <a:pt x="42278" y="48218"/>
                  <a:pt x="43283" y="48731"/>
                </a:cubicBezTo>
                <a:cubicBezTo>
                  <a:pt x="43380" y="48779"/>
                  <a:pt x="43479" y="48801"/>
                  <a:pt x="43580" y="48801"/>
                </a:cubicBezTo>
                <a:cubicBezTo>
                  <a:pt x="44587" y="48801"/>
                  <a:pt x="45823" y="46623"/>
                  <a:pt x="47146" y="46240"/>
                </a:cubicBezTo>
                <a:cubicBezTo>
                  <a:pt x="48582" y="45817"/>
                  <a:pt x="49004" y="44171"/>
                  <a:pt x="50778" y="43009"/>
                </a:cubicBezTo>
                <a:cubicBezTo>
                  <a:pt x="52531" y="41868"/>
                  <a:pt x="51707" y="40517"/>
                  <a:pt x="53269" y="38766"/>
                </a:cubicBezTo>
                <a:cubicBezTo>
                  <a:pt x="54831" y="36992"/>
                  <a:pt x="52847" y="33761"/>
                  <a:pt x="53269" y="32431"/>
                </a:cubicBezTo>
                <a:cubicBezTo>
                  <a:pt x="53691" y="31080"/>
                  <a:pt x="56183" y="31480"/>
                  <a:pt x="58041" y="29918"/>
                </a:cubicBezTo>
                <a:cubicBezTo>
                  <a:pt x="59921" y="28378"/>
                  <a:pt x="61377" y="29200"/>
                  <a:pt x="62919" y="26920"/>
                </a:cubicBezTo>
                <a:cubicBezTo>
                  <a:pt x="64481" y="24619"/>
                  <a:pt x="65663" y="24915"/>
                  <a:pt x="68302" y="21579"/>
                </a:cubicBezTo>
                <a:cubicBezTo>
                  <a:pt x="70920" y="18263"/>
                  <a:pt x="64143" y="9798"/>
                  <a:pt x="57069" y="8973"/>
                </a:cubicBezTo>
                <a:cubicBezTo>
                  <a:pt x="56523" y="8908"/>
                  <a:pt x="55932" y="8878"/>
                  <a:pt x="55306" y="8878"/>
                </a:cubicBezTo>
                <a:cubicBezTo>
                  <a:pt x="50242" y="8878"/>
                  <a:pt x="42894" y="10840"/>
                  <a:pt x="38723" y="12098"/>
                </a:cubicBezTo>
                <a:cubicBezTo>
                  <a:pt x="38405" y="11656"/>
                  <a:pt x="38047" y="11211"/>
                  <a:pt x="37729" y="11127"/>
                </a:cubicBezTo>
                <a:lnTo>
                  <a:pt x="37687" y="11043"/>
                </a:lnTo>
                <a:cubicBezTo>
                  <a:pt x="39187" y="9522"/>
                  <a:pt x="42839" y="5617"/>
                  <a:pt x="43852" y="3526"/>
                </a:cubicBezTo>
                <a:cubicBezTo>
                  <a:pt x="45035" y="1057"/>
                  <a:pt x="48962" y="423"/>
                  <a:pt x="49004" y="423"/>
                </a:cubicBezTo>
                <a:lnTo>
                  <a:pt x="48942" y="1"/>
                </a:lnTo>
                <a:cubicBezTo>
                  <a:pt x="48773" y="43"/>
                  <a:pt x="44761" y="677"/>
                  <a:pt x="43472" y="3337"/>
                </a:cubicBezTo>
                <a:cubicBezTo>
                  <a:pt x="42543" y="5322"/>
                  <a:pt x="39018" y="9058"/>
                  <a:pt x="37498" y="10662"/>
                </a:cubicBezTo>
                <a:cubicBezTo>
                  <a:pt x="37265" y="10240"/>
                  <a:pt x="36907" y="9713"/>
                  <a:pt x="36527" y="9565"/>
                </a:cubicBezTo>
                <a:cubicBezTo>
                  <a:pt x="36527" y="9565"/>
                  <a:pt x="36358" y="8742"/>
                  <a:pt x="35471" y="8573"/>
                </a:cubicBezTo>
                <a:cubicBezTo>
                  <a:pt x="34584" y="8742"/>
                  <a:pt x="34393" y="9565"/>
                  <a:pt x="34393" y="9565"/>
                </a:cubicBezTo>
                <a:cubicBezTo>
                  <a:pt x="34013" y="9713"/>
                  <a:pt x="33676" y="10240"/>
                  <a:pt x="33444" y="10662"/>
                </a:cubicBezTo>
                <a:cubicBezTo>
                  <a:pt x="31902" y="9058"/>
                  <a:pt x="28397" y="5322"/>
                  <a:pt x="27448" y="3337"/>
                </a:cubicBezTo>
                <a:cubicBezTo>
                  <a:pt x="26181" y="677"/>
                  <a:pt x="22170" y="43"/>
                  <a:pt x="220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"/>
          <p:cNvSpPr txBox="1">
            <a:spLocks noGrp="1"/>
          </p:cNvSpPr>
          <p:nvPr>
            <p:ph type="title"/>
          </p:nvPr>
        </p:nvSpPr>
        <p:spPr>
          <a:xfrm>
            <a:off x="1735500" y="1014250"/>
            <a:ext cx="5673000" cy="19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9"/>
          <p:cNvSpPr txBox="1">
            <a:spLocks noGrp="1"/>
          </p:cNvSpPr>
          <p:nvPr>
            <p:ph type="subTitle" idx="1"/>
          </p:nvPr>
        </p:nvSpPr>
        <p:spPr>
          <a:xfrm>
            <a:off x="2158550" y="30773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9"/>
          <p:cNvSpPr/>
          <p:nvPr/>
        </p:nvSpPr>
        <p:spPr>
          <a:xfrm>
            <a:off x="0" y="4634985"/>
            <a:ext cx="9144000" cy="50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19"/>
          <p:cNvGrpSpPr/>
          <p:nvPr/>
        </p:nvGrpSpPr>
        <p:grpSpPr>
          <a:xfrm rot="-8100000">
            <a:off x="6053411" y="4853705"/>
            <a:ext cx="376198" cy="183666"/>
            <a:chOff x="107375" y="2848613"/>
            <a:chExt cx="729800" cy="356300"/>
          </a:xfrm>
        </p:grpSpPr>
        <p:sp>
          <p:nvSpPr>
            <p:cNvPr id="418" name="Google Shape;418;p19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>
            <a:spLocks noGrp="1"/>
          </p:cNvSpPr>
          <p:nvPr>
            <p:ph type="title"/>
          </p:nvPr>
        </p:nvSpPr>
        <p:spPr>
          <a:xfrm>
            <a:off x="2391900" y="28489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2" name="Google Shape;422;p20"/>
          <p:cNvSpPr txBox="1">
            <a:spLocks noGrp="1"/>
          </p:cNvSpPr>
          <p:nvPr>
            <p:ph type="subTitle" idx="1"/>
          </p:nvPr>
        </p:nvSpPr>
        <p:spPr>
          <a:xfrm>
            <a:off x="1294500" y="1244625"/>
            <a:ext cx="6555000" cy="15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3" name="Google Shape;423;p20"/>
          <p:cNvSpPr/>
          <p:nvPr/>
        </p:nvSpPr>
        <p:spPr>
          <a:xfrm>
            <a:off x="0" y="4181625"/>
            <a:ext cx="9144000" cy="96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0"/>
          <p:cNvSpPr/>
          <p:nvPr/>
        </p:nvSpPr>
        <p:spPr>
          <a:xfrm>
            <a:off x="8293375" y="15405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20"/>
          <p:cNvGrpSpPr/>
          <p:nvPr/>
        </p:nvGrpSpPr>
        <p:grpSpPr>
          <a:xfrm>
            <a:off x="1536829" y="4589927"/>
            <a:ext cx="474735" cy="231773"/>
            <a:chOff x="107375" y="2848613"/>
            <a:chExt cx="729800" cy="356300"/>
          </a:xfrm>
        </p:grpSpPr>
        <p:sp>
          <p:nvSpPr>
            <p:cNvPr id="426" name="Google Shape;426;p20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20"/>
          <p:cNvGrpSpPr/>
          <p:nvPr/>
        </p:nvGrpSpPr>
        <p:grpSpPr>
          <a:xfrm>
            <a:off x="4368809" y="4644170"/>
            <a:ext cx="407831" cy="279211"/>
            <a:chOff x="0" y="2448138"/>
            <a:chExt cx="626950" cy="429225"/>
          </a:xfrm>
        </p:grpSpPr>
        <p:sp>
          <p:nvSpPr>
            <p:cNvPr id="429" name="Google Shape;429;p20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20"/>
          <p:cNvGrpSpPr/>
          <p:nvPr/>
        </p:nvGrpSpPr>
        <p:grpSpPr>
          <a:xfrm rot="-9406905">
            <a:off x="3929256" y="4475763"/>
            <a:ext cx="474643" cy="231761"/>
            <a:chOff x="107375" y="2848613"/>
            <a:chExt cx="729800" cy="356300"/>
          </a:xfrm>
        </p:grpSpPr>
        <p:sp>
          <p:nvSpPr>
            <p:cNvPr id="432" name="Google Shape;432;p20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 txBox="1">
            <a:spLocks noGrp="1"/>
          </p:cNvSpPr>
          <p:nvPr>
            <p:ph type="title"/>
          </p:nvPr>
        </p:nvSpPr>
        <p:spPr>
          <a:xfrm>
            <a:off x="4868450" y="841100"/>
            <a:ext cx="2795700" cy="20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1"/>
          <p:cNvSpPr txBox="1">
            <a:spLocks noGrp="1"/>
          </p:cNvSpPr>
          <p:nvPr>
            <p:ph type="subTitle" idx="1"/>
          </p:nvPr>
        </p:nvSpPr>
        <p:spPr>
          <a:xfrm>
            <a:off x="4868450" y="3068675"/>
            <a:ext cx="34773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1"/>
          <p:cNvSpPr/>
          <p:nvPr/>
        </p:nvSpPr>
        <p:spPr>
          <a:xfrm>
            <a:off x="0" y="4634985"/>
            <a:ext cx="9144000" cy="50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1"/>
          <p:cNvSpPr/>
          <p:nvPr/>
        </p:nvSpPr>
        <p:spPr>
          <a:xfrm>
            <a:off x="7829625" y="1248000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1"/>
          <p:cNvSpPr/>
          <p:nvPr/>
        </p:nvSpPr>
        <p:spPr>
          <a:xfrm rot="-436832" flipH="1">
            <a:off x="8373197" y="3742560"/>
            <a:ext cx="1008900" cy="682997"/>
          </a:xfrm>
          <a:custGeom>
            <a:avLst/>
            <a:gdLst/>
            <a:ahLst/>
            <a:cxnLst/>
            <a:rect l="l" t="t" r="r" b="b"/>
            <a:pathLst>
              <a:path w="24261" h="16424" extrusionOk="0">
                <a:moveTo>
                  <a:pt x="13388" y="1"/>
                </a:moveTo>
                <a:cubicBezTo>
                  <a:pt x="13053" y="1"/>
                  <a:pt x="12718" y="131"/>
                  <a:pt x="12456" y="360"/>
                </a:cubicBezTo>
                <a:cubicBezTo>
                  <a:pt x="11049" y="1562"/>
                  <a:pt x="10345" y="3506"/>
                  <a:pt x="10626" y="5335"/>
                </a:cubicBezTo>
                <a:cubicBezTo>
                  <a:pt x="10256" y="4311"/>
                  <a:pt x="9770" y="3327"/>
                  <a:pt x="9207" y="2381"/>
                </a:cubicBezTo>
                <a:cubicBezTo>
                  <a:pt x="8922" y="1927"/>
                  <a:pt x="8517" y="1423"/>
                  <a:pt x="7997" y="1423"/>
                </a:cubicBezTo>
                <a:cubicBezTo>
                  <a:pt x="7885" y="1423"/>
                  <a:pt x="7769" y="1446"/>
                  <a:pt x="7647" y="1498"/>
                </a:cubicBezTo>
                <a:cubicBezTo>
                  <a:pt x="7519" y="1549"/>
                  <a:pt x="7403" y="1639"/>
                  <a:pt x="7301" y="1741"/>
                </a:cubicBezTo>
                <a:cubicBezTo>
                  <a:pt x="6496" y="2546"/>
                  <a:pt x="6406" y="3813"/>
                  <a:pt x="6751" y="4874"/>
                </a:cubicBezTo>
                <a:cubicBezTo>
                  <a:pt x="7084" y="5872"/>
                  <a:pt x="7736" y="6729"/>
                  <a:pt x="8375" y="7560"/>
                </a:cubicBezTo>
                <a:cubicBezTo>
                  <a:pt x="6939" y="6256"/>
                  <a:pt x="5235" y="5075"/>
                  <a:pt x="3324" y="5075"/>
                </a:cubicBezTo>
                <a:cubicBezTo>
                  <a:pt x="3193" y="5075"/>
                  <a:pt x="3060" y="5081"/>
                  <a:pt x="2927" y="5092"/>
                </a:cubicBezTo>
                <a:cubicBezTo>
                  <a:pt x="2019" y="5169"/>
                  <a:pt x="1201" y="6179"/>
                  <a:pt x="2019" y="7369"/>
                </a:cubicBezTo>
                <a:cubicBezTo>
                  <a:pt x="3273" y="9197"/>
                  <a:pt x="5114" y="9734"/>
                  <a:pt x="6994" y="10885"/>
                </a:cubicBezTo>
                <a:cubicBezTo>
                  <a:pt x="6994" y="10885"/>
                  <a:pt x="5881" y="10857"/>
                  <a:pt x="4685" y="10857"/>
                </a:cubicBezTo>
                <a:cubicBezTo>
                  <a:pt x="3744" y="10857"/>
                  <a:pt x="2751" y="10875"/>
                  <a:pt x="2211" y="10936"/>
                </a:cubicBezTo>
                <a:cubicBezTo>
                  <a:pt x="561" y="11116"/>
                  <a:pt x="24" y="12088"/>
                  <a:pt x="24" y="12868"/>
                </a:cubicBezTo>
                <a:cubicBezTo>
                  <a:pt x="1" y="14171"/>
                  <a:pt x="1048" y="14902"/>
                  <a:pt x="2736" y="14902"/>
                </a:cubicBezTo>
                <a:cubicBezTo>
                  <a:pt x="2920" y="14902"/>
                  <a:pt x="3112" y="14893"/>
                  <a:pt x="3310" y="14876"/>
                </a:cubicBezTo>
                <a:cubicBezTo>
                  <a:pt x="5460" y="14680"/>
                  <a:pt x="6606" y="14200"/>
                  <a:pt x="8459" y="14200"/>
                </a:cubicBezTo>
                <a:cubicBezTo>
                  <a:pt x="8789" y="14200"/>
                  <a:pt x="9142" y="14215"/>
                  <a:pt x="9526" y="14250"/>
                </a:cubicBezTo>
                <a:cubicBezTo>
                  <a:pt x="12084" y="14480"/>
                  <a:pt x="13031" y="15643"/>
                  <a:pt x="16484" y="16334"/>
                </a:cubicBezTo>
                <a:cubicBezTo>
                  <a:pt x="16792" y="16396"/>
                  <a:pt x="17070" y="16424"/>
                  <a:pt x="17322" y="16424"/>
                </a:cubicBezTo>
                <a:cubicBezTo>
                  <a:pt x="19311" y="16424"/>
                  <a:pt x="19610" y="14661"/>
                  <a:pt x="19042" y="13776"/>
                </a:cubicBezTo>
                <a:cubicBezTo>
                  <a:pt x="18544" y="12996"/>
                  <a:pt x="17853" y="12650"/>
                  <a:pt x="16944" y="12485"/>
                </a:cubicBezTo>
                <a:cubicBezTo>
                  <a:pt x="15998" y="12306"/>
                  <a:pt x="15052" y="12113"/>
                  <a:pt x="14118" y="11934"/>
                </a:cubicBezTo>
                <a:lnTo>
                  <a:pt x="14118" y="11934"/>
                </a:lnTo>
                <a:cubicBezTo>
                  <a:pt x="16484" y="12164"/>
                  <a:pt x="18313" y="12625"/>
                  <a:pt x="20692" y="12855"/>
                </a:cubicBezTo>
                <a:cubicBezTo>
                  <a:pt x="20848" y="12870"/>
                  <a:pt x="21045" y="12886"/>
                  <a:pt x="21264" y="12886"/>
                </a:cubicBezTo>
                <a:cubicBezTo>
                  <a:pt x="21620" y="12886"/>
                  <a:pt x="22036" y="12843"/>
                  <a:pt x="22432" y="12676"/>
                </a:cubicBezTo>
                <a:cubicBezTo>
                  <a:pt x="23583" y="12178"/>
                  <a:pt x="23378" y="11001"/>
                  <a:pt x="23148" y="10643"/>
                </a:cubicBezTo>
                <a:cubicBezTo>
                  <a:pt x="22725" y="9990"/>
                  <a:pt x="21946" y="9850"/>
                  <a:pt x="21242" y="9748"/>
                </a:cubicBezTo>
                <a:cubicBezTo>
                  <a:pt x="20706" y="9667"/>
                  <a:pt x="20092" y="9647"/>
                  <a:pt x="19452" y="9647"/>
                </a:cubicBezTo>
                <a:cubicBezTo>
                  <a:pt x="18790" y="9647"/>
                  <a:pt x="18100" y="9669"/>
                  <a:pt x="17438" y="9669"/>
                </a:cubicBezTo>
                <a:cubicBezTo>
                  <a:pt x="16799" y="9669"/>
                  <a:pt x="16187" y="9648"/>
                  <a:pt x="15653" y="9568"/>
                </a:cubicBezTo>
                <a:lnTo>
                  <a:pt x="22560" y="8685"/>
                </a:lnTo>
                <a:cubicBezTo>
                  <a:pt x="23211" y="8596"/>
                  <a:pt x="23749" y="8302"/>
                  <a:pt x="24030" y="7637"/>
                </a:cubicBezTo>
                <a:cubicBezTo>
                  <a:pt x="24260" y="7100"/>
                  <a:pt x="24260" y="6269"/>
                  <a:pt x="23339" y="5911"/>
                </a:cubicBezTo>
                <a:cubicBezTo>
                  <a:pt x="22757" y="5675"/>
                  <a:pt x="22153" y="5579"/>
                  <a:pt x="21538" y="5579"/>
                </a:cubicBezTo>
                <a:cubicBezTo>
                  <a:pt x="20046" y="5579"/>
                  <a:pt x="18495" y="6151"/>
                  <a:pt x="17072" y="6704"/>
                </a:cubicBezTo>
                <a:cubicBezTo>
                  <a:pt x="18723" y="6038"/>
                  <a:pt x="20360" y="5297"/>
                  <a:pt x="21946" y="4504"/>
                </a:cubicBezTo>
                <a:cubicBezTo>
                  <a:pt x="22508" y="4222"/>
                  <a:pt x="23109" y="3864"/>
                  <a:pt x="23160" y="3174"/>
                </a:cubicBezTo>
                <a:cubicBezTo>
                  <a:pt x="23186" y="2764"/>
                  <a:pt x="22995" y="2381"/>
                  <a:pt x="22674" y="2111"/>
                </a:cubicBezTo>
                <a:cubicBezTo>
                  <a:pt x="22225" y="1728"/>
                  <a:pt x="21659" y="1612"/>
                  <a:pt x="21088" y="1612"/>
                </a:cubicBezTo>
                <a:cubicBezTo>
                  <a:pt x="20878" y="1612"/>
                  <a:pt x="20668" y="1627"/>
                  <a:pt x="20462" y="1651"/>
                </a:cubicBezTo>
                <a:cubicBezTo>
                  <a:pt x="18186" y="1881"/>
                  <a:pt x="15512" y="3160"/>
                  <a:pt x="13824" y="4721"/>
                </a:cubicBezTo>
                <a:cubicBezTo>
                  <a:pt x="13965" y="3711"/>
                  <a:pt x="14514" y="2393"/>
                  <a:pt x="14502" y="1383"/>
                </a:cubicBezTo>
                <a:cubicBezTo>
                  <a:pt x="14502" y="909"/>
                  <a:pt x="14463" y="398"/>
                  <a:pt x="13939" y="130"/>
                </a:cubicBezTo>
                <a:cubicBezTo>
                  <a:pt x="13764" y="42"/>
                  <a:pt x="13576" y="1"/>
                  <a:pt x="133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1"/>
          <p:cNvSpPr/>
          <p:nvPr/>
        </p:nvSpPr>
        <p:spPr>
          <a:xfrm rot="-436832" flipH="1">
            <a:off x="8705949" y="3948731"/>
            <a:ext cx="487754" cy="669273"/>
          </a:xfrm>
          <a:custGeom>
            <a:avLst/>
            <a:gdLst/>
            <a:ahLst/>
            <a:cxnLst/>
            <a:rect l="l" t="t" r="r" b="b"/>
            <a:pathLst>
              <a:path w="11729" h="16094" extrusionOk="0">
                <a:moveTo>
                  <a:pt x="11310" y="0"/>
                </a:moveTo>
                <a:cubicBezTo>
                  <a:pt x="11261" y="0"/>
                  <a:pt x="11213" y="10"/>
                  <a:pt x="11166" y="30"/>
                </a:cubicBezTo>
                <a:cubicBezTo>
                  <a:pt x="11102" y="55"/>
                  <a:pt x="10680" y="247"/>
                  <a:pt x="10053" y="695"/>
                </a:cubicBezTo>
                <a:cubicBezTo>
                  <a:pt x="9234" y="1232"/>
                  <a:pt x="8032" y="2140"/>
                  <a:pt x="6702" y="3495"/>
                </a:cubicBezTo>
                <a:cubicBezTo>
                  <a:pt x="4516" y="5721"/>
                  <a:pt x="1586" y="9634"/>
                  <a:pt x="26" y="15633"/>
                </a:cubicBezTo>
                <a:cubicBezTo>
                  <a:pt x="0" y="15748"/>
                  <a:pt x="26" y="15864"/>
                  <a:pt x="90" y="15953"/>
                </a:cubicBezTo>
                <a:cubicBezTo>
                  <a:pt x="167" y="16043"/>
                  <a:pt x="269" y="16094"/>
                  <a:pt x="384" y="16094"/>
                </a:cubicBezTo>
                <a:lnTo>
                  <a:pt x="1868" y="16094"/>
                </a:lnTo>
                <a:cubicBezTo>
                  <a:pt x="2047" y="16094"/>
                  <a:pt x="2188" y="15978"/>
                  <a:pt x="2226" y="15812"/>
                </a:cubicBezTo>
                <a:cubicBezTo>
                  <a:pt x="4695" y="6130"/>
                  <a:pt x="8927" y="2358"/>
                  <a:pt x="10680" y="1168"/>
                </a:cubicBezTo>
                <a:cubicBezTo>
                  <a:pt x="11166" y="861"/>
                  <a:pt x="11460" y="707"/>
                  <a:pt x="11473" y="695"/>
                </a:cubicBezTo>
                <a:cubicBezTo>
                  <a:pt x="11652" y="605"/>
                  <a:pt x="11729" y="400"/>
                  <a:pt x="11639" y="221"/>
                </a:cubicBezTo>
                <a:cubicBezTo>
                  <a:pt x="11582" y="79"/>
                  <a:pt x="11448" y="0"/>
                  <a:pt x="113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1"/>
          <p:cNvSpPr/>
          <p:nvPr/>
        </p:nvSpPr>
        <p:spPr>
          <a:xfrm>
            <a:off x="-510975" y="507412"/>
            <a:ext cx="1087329" cy="385391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_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>
            <a:spLocks noGrp="1"/>
          </p:cNvSpPr>
          <p:nvPr>
            <p:ph type="subTitle" idx="1"/>
          </p:nvPr>
        </p:nvSpPr>
        <p:spPr>
          <a:xfrm>
            <a:off x="720000" y="1276900"/>
            <a:ext cx="43323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5"/>
          <p:cNvSpPr/>
          <p:nvPr/>
        </p:nvSpPr>
        <p:spPr>
          <a:xfrm rot="-528689">
            <a:off x="8348242" y="4256913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5"/>
          <p:cNvSpPr/>
          <p:nvPr/>
        </p:nvSpPr>
        <p:spPr>
          <a:xfrm>
            <a:off x="0" y="4822825"/>
            <a:ext cx="9144000" cy="320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5"/>
          <p:cNvSpPr/>
          <p:nvPr/>
        </p:nvSpPr>
        <p:spPr>
          <a:xfrm rot="-486776">
            <a:off x="218429" y="4388257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5"/>
          <p:cNvSpPr/>
          <p:nvPr/>
        </p:nvSpPr>
        <p:spPr>
          <a:xfrm>
            <a:off x="8304750" y="4716425"/>
            <a:ext cx="383400" cy="198900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rgbClr val="4598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5"/>
          <p:cNvSpPr/>
          <p:nvPr/>
        </p:nvSpPr>
        <p:spPr>
          <a:xfrm>
            <a:off x="3985175" y="4580703"/>
            <a:ext cx="456399" cy="387000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5"/>
          <p:cNvSpPr/>
          <p:nvPr/>
        </p:nvSpPr>
        <p:spPr>
          <a:xfrm>
            <a:off x="4128275" y="4778950"/>
            <a:ext cx="424922" cy="234682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rgbClr val="4598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"/>
          <p:cNvSpPr txBox="1">
            <a:spLocks noGrp="1"/>
          </p:cNvSpPr>
          <p:nvPr>
            <p:ph type="body" idx="1"/>
          </p:nvPr>
        </p:nvSpPr>
        <p:spPr>
          <a:xfrm>
            <a:off x="713125" y="1099350"/>
            <a:ext cx="3718800" cy="33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body" idx="2"/>
          </p:nvPr>
        </p:nvSpPr>
        <p:spPr>
          <a:xfrm>
            <a:off x="4698346" y="1099350"/>
            <a:ext cx="3718800" cy="33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 rot="486776" flipH="1">
            <a:off x="878486" y="43276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flipH="1">
            <a:off x="150" y="4953000"/>
            <a:ext cx="91440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flipH="1">
            <a:off x="0" y="4532398"/>
            <a:ext cx="9144098" cy="420606"/>
          </a:xfrm>
          <a:custGeom>
            <a:avLst/>
            <a:gdLst/>
            <a:ahLst/>
            <a:cxnLst/>
            <a:rect l="l" t="t" r="r" b="b"/>
            <a:pathLst>
              <a:path w="82357" h="11571" extrusionOk="0">
                <a:moveTo>
                  <a:pt x="17914" y="0"/>
                </a:moveTo>
                <a:cubicBezTo>
                  <a:pt x="14564" y="0"/>
                  <a:pt x="11193" y="755"/>
                  <a:pt x="8073" y="2275"/>
                </a:cubicBezTo>
                <a:cubicBezTo>
                  <a:pt x="3697" y="4426"/>
                  <a:pt x="1" y="6311"/>
                  <a:pt x="1" y="6311"/>
                </a:cubicBezTo>
                <a:lnTo>
                  <a:pt x="1" y="11570"/>
                </a:lnTo>
                <a:lnTo>
                  <a:pt x="82356" y="11570"/>
                </a:lnTo>
                <a:cubicBezTo>
                  <a:pt x="80883" y="10834"/>
                  <a:pt x="79469" y="10097"/>
                  <a:pt x="78055" y="9375"/>
                </a:cubicBezTo>
                <a:cubicBezTo>
                  <a:pt x="74877" y="7750"/>
                  <a:pt x="71378" y="6905"/>
                  <a:pt x="67869" y="6905"/>
                </a:cubicBezTo>
                <a:cubicBezTo>
                  <a:pt x="65654" y="6905"/>
                  <a:pt x="63436" y="7242"/>
                  <a:pt x="61292" y="7932"/>
                </a:cubicBezTo>
                <a:cubicBezTo>
                  <a:pt x="60261" y="8256"/>
                  <a:pt x="59259" y="8595"/>
                  <a:pt x="58244" y="8963"/>
                </a:cubicBezTo>
                <a:cubicBezTo>
                  <a:pt x="57499" y="9244"/>
                  <a:pt x="56728" y="9524"/>
                  <a:pt x="55930" y="9524"/>
                </a:cubicBezTo>
                <a:cubicBezTo>
                  <a:pt x="55891" y="9524"/>
                  <a:pt x="55852" y="9524"/>
                  <a:pt x="55813" y="9522"/>
                </a:cubicBezTo>
                <a:cubicBezTo>
                  <a:pt x="55253" y="9508"/>
                  <a:pt x="54723" y="9331"/>
                  <a:pt x="54192" y="9155"/>
                </a:cubicBezTo>
                <a:cubicBezTo>
                  <a:pt x="52395" y="8580"/>
                  <a:pt x="50628" y="7990"/>
                  <a:pt x="48889" y="7328"/>
                </a:cubicBezTo>
                <a:cubicBezTo>
                  <a:pt x="46381" y="6400"/>
                  <a:pt x="43732" y="5924"/>
                  <a:pt x="41074" y="5924"/>
                </a:cubicBezTo>
                <a:cubicBezTo>
                  <a:pt x="39892" y="5924"/>
                  <a:pt x="38707" y="6018"/>
                  <a:pt x="37533" y="6209"/>
                </a:cubicBezTo>
                <a:cubicBezTo>
                  <a:pt x="37282" y="6238"/>
                  <a:pt x="37017" y="6282"/>
                  <a:pt x="36767" y="6327"/>
                </a:cubicBezTo>
                <a:cubicBezTo>
                  <a:pt x="36272" y="6403"/>
                  <a:pt x="35770" y="6473"/>
                  <a:pt x="35270" y="6473"/>
                </a:cubicBezTo>
                <a:cubicBezTo>
                  <a:pt x="34997" y="6473"/>
                  <a:pt x="34725" y="6452"/>
                  <a:pt x="34454" y="6400"/>
                </a:cubicBezTo>
                <a:cubicBezTo>
                  <a:pt x="33305" y="6164"/>
                  <a:pt x="32348" y="5368"/>
                  <a:pt x="31419" y="4632"/>
                </a:cubicBezTo>
                <a:cubicBezTo>
                  <a:pt x="31376" y="4603"/>
                  <a:pt x="31346" y="4573"/>
                  <a:pt x="31302" y="4544"/>
                </a:cubicBezTo>
                <a:cubicBezTo>
                  <a:pt x="27402" y="1526"/>
                  <a:pt x="22679" y="0"/>
                  <a:pt x="179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528689" flipH="1">
            <a:off x="5439264" y="4239550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flipH="1">
            <a:off x="7618050" y="4593950"/>
            <a:ext cx="424922" cy="234682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9"/>
          <p:cNvSpPr txBox="1">
            <a:spLocks noGrp="1"/>
          </p:cNvSpPr>
          <p:nvPr>
            <p:ph type="title" idx="2"/>
          </p:nvPr>
        </p:nvSpPr>
        <p:spPr>
          <a:xfrm>
            <a:off x="713100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9" name="Google Shape;559;p29"/>
          <p:cNvSpPr txBox="1">
            <a:spLocks noGrp="1"/>
          </p:cNvSpPr>
          <p:nvPr>
            <p:ph type="subTitle" idx="1"/>
          </p:nvPr>
        </p:nvSpPr>
        <p:spPr>
          <a:xfrm>
            <a:off x="713100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9"/>
          <p:cNvSpPr txBox="1">
            <a:spLocks noGrp="1"/>
          </p:cNvSpPr>
          <p:nvPr>
            <p:ph type="title" idx="3"/>
          </p:nvPr>
        </p:nvSpPr>
        <p:spPr>
          <a:xfrm>
            <a:off x="4612785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4"/>
          </p:nvPr>
        </p:nvSpPr>
        <p:spPr>
          <a:xfrm>
            <a:off x="4612800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9"/>
          <p:cNvSpPr txBox="1">
            <a:spLocks noGrp="1"/>
          </p:cNvSpPr>
          <p:nvPr>
            <p:ph type="title" idx="5"/>
          </p:nvPr>
        </p:nvSpPr>
        <p:spPr>
          <a:xfrm>
            <a:off x="2662942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3" name="Google Shape;563;p29"/>
          <p:cNvSpPr txBox="1">
            <a:spLocks noGrp="1"/>
          </p:cNvSpPr>
          <p:nvPr>
            <p:ph type="subTitle" idx="6"/>
          </p:nvPr>
        </p:nvSpPr>
        <p:spPr>
          <a:xfrm>
            <a:off x="2662956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9"/>
          <p:cNvSpPr txBox="1">
            <a:spLocks noGrp="1"/>
          </p:cNvSpPr>
          <p:nvPr>
            <p:ph type="title" idx="7"/>
          </p:nvPr>
        </p:nvSpPr>
        <p:spPr>
          <a:xfrm>
            <a:off x="6562627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5" name="Google Shape;565;p29"/>
          <p:cNvSpPr txBox="1">
            <a:spLocks noGrp="1"/>
          </p:cNvSpPr>
          <p:nvPr>
            <p:ph type="subTitle" idx="8"/>
          </p:nvPr>
        </p:nvSpPr>
        <p:spPr>
          <a:xfrm>
            <a:off x="6562625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9"/>
          <p:cNvSpPr/>
          <p:nvPr/>
        </p:nvSpPr>
        <p:spPr>
          <a:xfrm>
            <a:off x="0" y="4181625"/>
            <a:ext cx="9144000" cy="96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>
            <a:off x="314300" y="100250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00050" y="1497550"/>
            <a:ext cx="4024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200050" y="684525"/>
            <a:ext cx="1165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200050" y="2274275"/>
            <a:ext cx="40242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45600" y="4255050"/>
            <a:ext cx="9189600" cy="8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6860373" y="4681363"/>
            <a:ext cx="535819" cy="261595"/>
            <a:chOff x="107375" y="2848613"/>
            <a:chExt cx="729800" cy="356300"/>
          </a:xfrm>
        </p:grpSpPr>
        <p:sp>
          <p:nvSpPr>
            <p:cNvPr id="25" name="Google Shape;25;p3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6434642" y="4588745"/>
            <a:ext cx="460307" cy="315137"/>
            <a:chOff x="0" y="2448138"/>
            <a:chExt cx="626950" cy="429225"/>
          </a:xfrm>
        </p:grpSpPr>
        <p:sp>
          <p:nvSpPr>
            <p:cNvPr id="28" name="Google Shape;28;p3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3141898">
            <a:off x="1736901" y="4606750"/>
            <a:ext cx="464799" cy="318213"/>
            <a:chOff x="0" y="2448138"/>
            <a:chExt cx="626950" cy="429225"/>
          </a:xfrm>
        </p:grpSpPr>
        <p:sp>
          <p:nvSpPr>
            <p:cNvPr id="31" name="Google Shape;31;p3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 rot="-9407039">
            <a:off x="2311693" y="4586266"/>
            <a:ext cx="535781" cy="261577"/>
            <a:chOff x="107375" y="2848613"/>
            <a:chExt cx="729800" cy="356300"/>
          </a:xfrm>
        </p:grpSpPr>
        <p:sp>
          <p:nvSpPr>
            <p:cNvPr id="34" name="Google Shape;34;p3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/>
          <p:nvPr/>
        </p:nvSpPr>
        <p:spPr>
          <a:xfrm>
            <a:off x="-598800" y="2784000"/>
            <a:ext cx="1604609" cy="568714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30"/>
          <p:cNvSpPr txBox="1">
            <a:spLocks noGrp="1"/>
          </p:cNvSpPr>
          <p:nvPr>
            <p:ph type="title" idx="2"/>
          </p:nvPr>
        </p:nvSpPr>
        <p:spPr>
          <a:xfrm>
            <a:off x="1790787" y="1533950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1" name="Google Shape;571;p30"/>
          <p:cNvSpPr txBox="1">
            <a:spLocks noGrp="1"/>
          </p:cNvSpPr>
          <p:nvPr>
            <p:ph type="subTitle" idx="1"/>
          </p:nvPr>
        </p:nvSpPr>
        <p:spPr>
          <a:xfrm>
            <a:off x="1790775" y="1979775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30"/>
          <p:cNvSpPr txBox="1">
            <a:spLocks noGrp="1"/>
          </p:cNvSpPr>
          <p:nvPr>
            <p:ph type="title" idx="3"/>
          </p:nvPr>
        </p:nvSpPr>
        <p:spPr>
          <a:xfrm>
            <a:off x="5534490" y="1533950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subTitle" idx="4"/>
          </p:nvPr>
        </p:nvSpPr>
        <p:spPr>
          <a:xfrm>
            <a:off x="5534490" y="1979775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 idx="5"/>
          </p:nvPr>
        </p:nvSpPr>
        <p:spPr>
          <a:xfrm>
            <a:off x="1790787" y="2832425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5" name="Google Shape;575;p30"/>
          <p:cNvSpPr txBox="1">
            <a:spLocks noGrp="1"/>
          </p:cNvSpPr>
          <p:nvPr>
            <p:ph type="subTitle" idx="6"/>
          </p:nvPr>
        </p:nvSpPr>
        <p:spPr>
          <a:xfrm>
            <a:off x="1790775" y="3278250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30"/>
          <p:cNvSpPr txBox="1">
            <a:spLocks noGrp="1"/>
          </p:cNvSpPr>
          <p:nvPr>
            <p:ph type="title" idx="7"/>
          </p:nvPr>
        </p:nvSpPr>
        <p:spPr>
          <a:xfrm>
            <a:off x="5534490" y="2832425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7" name="Google Shape;577;p30"/>
          <p:cNvSpPr txBox="1">
            <a:spLocks noGrp="1"/>
          </p:cNvSpPr>
          <p:nvPr>
            <p:ph type="subTitle" idx="8"/>
          </p:nvPr>
        </p:nvSpPr>
        <p:spPr>
          <a:xfrm>
            <a:off x="5534490" y="3278250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30"/>
          <p:cNvSpPr txBox="1">
            <a:spLocks noGrp="1"/>
          </p:cNvSpPr>
          <p:nvPr>
            <p:ph type="title" idx="9" hasCustomPrompt="1"/>
          </p:nvPr>
        </p:nvSpPr>
        <p:spPr>
          <a:xfrm>
            <a:off x="984513" y="1483100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9" name="Google Shape;579;p30"/>
          <p:cNvSpPr txBox="1">
            <a:spLocks noGrp="1"/>
          </p:cNvSpPr>
          <p:nvPr>
            <p:ph type="title" idx="13" hasCustomPrompt="1"/>
          </p:nvPr>
        </p:nvSpPr>
        <p:spPr>
          <a:xfrm>
            <a:off x="4728088" y="1483100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 idx="14" hasCustomPrompt="1"/>
          </p:nvPr>
        </p:nvSpPr>
        <p:spPr>
          <a:xfrm>
            <a:off x="984513" y="2781575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1" name="Google Shape;581;p30"/>
          <p:cNvSpPr txBox="1">
            <a:spLocks noGrp="1"/>
          </p:cNvSpPr>
          <p:nvPr>
            <p:ph type="title" idx="15" hasCustomPrompt="1"/>
          </p:nvPr>
        </p:nvSpPr>
        <p:spPr>
          <a:xfrm>
            <a:off x="4728088" y="2781575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2" name="Google Shape;582;p30"/>
          <p:cNvSpPr/>
          <p:nvPr/>
        </p:nvSpPr>
        <p:spPr>
          <a:xfrm flipH="1">
            <a:off x="-13600" y="4515750"/>
            <a:ext cx="9204900" cy="62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 flipH="1">
            <a:off x="-299375" y="4604100"/>
            <a:ext cx="9490685" cy="948967"/>
          </a:xfrm>
          <a:custGeom>
            <a:avLst/>
            <a:gdLst/>
            <a:ahLst/>
            <a:cxnLst/>
            <a:rect l="l" t="t" r="r" b="b"/>
            <a:pathLst>
              <a:path w="30942" h="16680" extrusionOk="0">
                <a:moveTo>
                  <a:pt x="2988" y="1"/>
                </a:moveTo>
                <a:cubicBezTo>
                  <a:pt x="2250" y="1"/>
                  <a:pt x="1523" y="159"/>
                  <a:pt x="993" y="552"/>
                </a:cubicBezTo>
                <a:cubicBezTo>
                  <a:pt x="14" y="1296"/>
                  <a:pt x="27" y="2510"/>
                  <a:pt x="105" y="3581"/>
                </a:cubicBezTo>
                <a:cubicBezTo>
                  <a:pt x="262" y="5670"/>
                  <a:pt x="1" y="12197"/>
                  <a:pt x="158" y="14286"/>
                </a:cubicBezTo>
                <a:cubicBezTo>
                  <a:pt x="184" y="14533"/>
                  <a:pt x="210" y="14795"/>
                  <a:pt x="353" y="15030"/>
                </a:cubicBezTo>
                <a:cubicBezTo>
                  <a:pt x="654" y="15487"/>
                  <a:pt x="1371" y="15656"/>
                  <a:pt x="2011" y="15774"/>
                </a:cubicBezTo>
                <a:cubicBezTo>
                  <a:pt x="4788" y="16247"/>
                  <a:pt x="7621" y="16494"/>
                  <a:pt x="10454" y="16494"/>
                </a:cubicBezTo>
                <a:cubicBezTo>
                  <a:pt x="11217" y="16494"/>
                  <a:pt x="11980" y="16476"/>
                  <a:pt x="12743" y="16440"/>
                </a:cubicBezTo>
                <a:cubicBezTo>
                  <a:pt x="15001" y="16338"/>
                  <a:pt x="17267" y="16081"/>
                  <a:pt x="19516" y="16081"/>
                </a:cubicBezTo>
                <a:cubicBezTo>
                  <a:pt x="20451" y="16081"/>
                  <a:pt x="21383" y="16125"/>
                  <a:pt x="22311" y="16244"/>
                </a:cubicBezTo>
                <a:cubicBezTo>
                  <a:pt x="23502" y="16408"/>
                  <a:pt x="24744" y="16680"/>
                  <a:pt x="25932" y="16680"/>
                </a:cubicBezTo>
                <a:cubicBezTo>
                  <a:pt x="26541" y="16680"/>
                  <a:pt x="27137" y="16608"/>
                  <a:pt x="27703" y="16413"/>
                </a:cubicBezTo>
                <a:cubicBezTo>
                  <a:pt x="29166" y="15905"/>
                  <a:pt x="30040" y="14664"/>
                  <a:pt x="30327" y="13424"/>
                </a:cubicBezTo>
                <a:cubicBezTo>
                  <a:pt x="30614" y="12184"/>
                  <a:pt x="30837" y="6479"/>
                  <a:pt x="30719" y="5226"/>
                </a:cubicBezTo>
                <a:cubicBezTo>
                  <a:pt x="30666" y="4507"/>
                  <a:pt x="30628" y="3776"/>
                  <a:pt x="30719" y="3059"/>
                </a:cubicBezTo>
                <a:cubicBezTo>
                  <a:pt x="30758" y="2758"/>
                  <a:pt x="30849" y="2458"/>
                  <a:pt x="30901" y="2171"/>
                </a:cubicBezTo>
                <a:cubicBezTo>
                  <a:pt x="30928" y="1975"/>
                  <a:pt x="30941" y="1766"/>
                  <a:pt x="30811" y="1609"/>
                </a:cubicBezTo>
                <a:cubicBezTo>
                  <a:pt x="30654" y="1400"/>
                  <a:pt x="30314" y="1374"/>
                  <a:pt x="30040" y="1322"/>
                </a:cubicBezTo>
                <a:cubicBezTo>
                  <a:pt x="29570" y="1257"/>
                  <a:pt x="29113" y="1179"/>
                  <a:pt x="28656" y="1113"/>
                </a:cubicBezTo>
                <a:cubicBezTo>
                  <a:pt x="27730" y="970"/>
                  <a:pt x="26816" y="826"/>
                  <a:pt x="25888" y="683"/>
                </a:cubicBezTo>
                <a:cubicBezTo>
                  <a:pt x="24974" y="539"/>
                  <a:pt x="24061" y="396"/>
                  <a:pt x="23134" y="251"/>
                </a:cubicBezTo>
                <a:cubicBezTo>
                  <a:pt x="23030" y="225"/>
                  <a:pt x="22925" y="213"/>
                  <a:pt x="22821" y="199"/>
                </a:cubicBezTo>
                <a:cubicBezTo>
                  <a:pt x="22319" y="117"/>
                  <a:pt x="21808" y="40"/>
                  <a:pt x="21305" y="40"/>
                </a:cubicBezTo>
                <a:cubicBezTo>
                  <a:pt x="21009" y="40"/>
                  <a:pt x="20717" y="67"/>
                  <a:pt x="20431" y="134"/>
                </a:cubicBezTo>
                <a:cubicBezTo>
                  <a:pt x="19348" y="408"/>
                  <a:pt x="18578" y="1244"/>
                  <a:pt x="17468" y="1440"/>
                </a:cubicBezTo>
                <a:cubicBezTo>
                  <a:pt x="17309" y="1466"/>
                  <a:pt x="17151" y="1478"/>
                  <a:pt x="16992" y="1478"/>
                </a:cubicBezTo>
                <a:cubicBezTo>
                  <a:pt x="15559" y="1478"/>
                  <a:pt x="14162" y="507"/>
                  <a:pt x="12748" y="507"/>
                </a:cubicBezTo>
                <a:cubicBezTo>
                  <a:pt x="12538" y="507"/>
                  <a:pt x="12327" y="529"/>
                  <a:pt x="12116" y="578"/>
                </a:cubicBezTo>
                <a:cubicBezTo>
                  <a:pt x="11528" y="721"/>
                  <a:pt x="11045" y="1074"/>
                  <a:pt x="10484" y="1270"/>
                </a:cubicBezTo>
                <a:cubicBezTo>
                  <a:pt x="10091" y="1406"/>
                  <a:pt x="9673" y="1462"/>
                  <a:pt x="9248" y="1462"/>
                </a:cubicBezTo>
                <a:cubicBezTo>
                  <a:pt x="8571" y="1462"/>
                  <a:pt x="7875" y="1319"/>
                  <a:pt x="7233" y="1127"/>
                </a:cubicBezTo>
                <a:cubicBezTo>
                  <a:pt x="6202" y="800"/>
                  <a:pt x="5223" y="343"/>
                  <a:pt x="4139" y="121"/>
                </a:cubicBezTo>
                <a:cubicBezTo>
                  <a:pt x="3770" y="45"/>
                  <a:pt x="3377" y="1"/>
                  <a:pt x="2988" y="1"/>
                </a:cubicBez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0"/>
          <p:cNvGrpSpPr/>
          <p:nvPr/>
        </p:nvGrpSpPr>
        <p:grpSpPr>
          <a:xfrm flipH="1">
            <a:off x="7900234" y="4564268"/>
            <a:ext cx="797988" cy="568660"/>
            <a:chOff x="-1777613" y="4564268"/>
            <a:chExt cx="797988" cy="568660"/>
          </a:xfrm>
        </p:grpSpPr>
        <p:sp>
          <p:nvSpPr>
            <p:cNvPr id="585" name="Google Shape;585;p30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-1391467" y="4721110"/>
              <a:ext cx="411843" cy="381639"/>
            </a:xfrm>
            <a:custGeom>
              <a:avLst/>
              <a:gdLst/>
              <a:ahLst/>
              <a:cxnLst/>
              <a:rect l="l" t="t" r="r" b="b"/>
              <a:pathLst>
                <a:path w="9975" h="9244" extrusionOk="0">
                  <a:moveTo>
                    <a:pt x="2990" y="8147"/>
                  </a:moveTo>
                  <a:cubicBezTo>
                    <a:pt x="3225" y="7533"/>
                    <a:pt x="3538" y="7155"/>
                    <a:pt x="3134" y="7037"/>
                  </a:cubicBezTo>
                  <a:cubicBezTo>
                    <a:pt x="2742" y="6932"/>
                    <a:pt x="2377" y="7129"/>
                    <a:pt x="2220" y="6894"/>
                  </a:cubicBezTo>
                  <a:cubicBezTo>
                    <a:pt x="2064" y="6659"/>
                    <a:pt x="1489" y="5992"/>
                    <a:pt x="1280" y="5928"/>
                  </a:cubicBezTo>
                  <a:cubicBezTo>
                    <a:pt x="1071" y="5862"/>
                    <a:pt x="1058" y="5757"/>
                    <a:pt x="889" y="5757"/>
                  </a:cubicBezTo>
                  <a:cubicBezTo>
                    <a:pt x="718" y="5757"/>
                    <a:pt x="1" y="5902"/>
                    <a:pt x="1" y="5653"/>
                  </a:cubicBezTo>
                  <a:cubicBezTo>
                    <a:pt x="1" y="5405"/>
                    <a:pt x="301" y="5131"/>
                    <a:pt x="549" y="5105"/>
                  </a:cubicBezTo>
                  <a:cubicBezTo>
                    <a:pt x="810" y="5066"/>
                    <a:pt x="1202" y="4909"/>
                    <a:pt x="1045" y="4596"/>
                  </a:cubicBezTo>
                  <a:cubicBezTo>
                    <a:pt x="889" y="4283"/>
                    <a:pt x="849" y="4048"/>
                    <a:pt x="1110" y="3956"/>
                  </a:cubicBezTo>
                  <a:cubicBezTo>
                    <a:pt x="1385" y="3877"/>
                    <a:pt x="1711" y="4492"/>
                    <a:pt x="1724" y="4779"/>
                  </a:cubicBezTo>
                  <a:cubicBezTo>
                    <a:pt x="1750" y="5066"/>
                    <a:pt x="1724" y="5223"/>
                    <a:pt x="2011" y="5627"/>
                  </a:cubicBezTo>
                  <a:cubicBezTo>
                    <a:pt x="2285" y="6032"/>
                    <a:pt x="2598" y="6123"/>
                    <a:pt x="2781" y="6241"/>
                  </a:cubicBezTo>
                  <a:cubicBezTo>
                    <a:pt x="2977" y="6358"/>
                    <a:pt x="3486" y="6488"/>
                    <a:pt x="3617" y="6424"/>
                  </a:cubicBezTo>
                  <a:cubicBezTo>
                    <a:pt x="3735" y="6345"/>
                    <a:pt x="3538" y="6006"/>
                    <a:pt x="3434" y="5797"/>
                  </a:cubicBezTo>
                  <a:cubicBezTo>
                    <a:pt x="3343" y="5588"/>
                    <a:pt x="3355" y="5405"/>
                    <a:pt x="3578" y="5392"/>
                  </a:cubicBezTo>
                  <a:cubicBezTo>
                    <a:pt x="3787" y="5366"/>
                    <a:pt x="4113" y="5549"/>
                    <a:pt x="4139" y="5405"/>
                  </a:cubicBezTo>
                  <a:cubicBezTo>
                    <a:pt x="4152" y="5275"/>
                    <a:pt x="4100" y="4935"/>
                    <a:pt x="4152" y="4753"/>
                  </a:cubicBezTo>
                  <a:cubicBezTo>
                    <a:pt x="4217" y="4582"/>
                    <a:pt x="4361" y="4230"/>
                    <a:pt x="4152" y="4204"/>
                  </a:cubicBezTo>
                  <a:cubicBezTo>
                    <a:pt x="3943" y="4191"/>
                    <a:pt x="3773" y="4400"/>
                    <a:pt x="3408" y="4295"/>
                  </a:cubicBezTo>
                  <a:cubicBezTo>
                    <a:pt x="3042" y="4191"/>
                    <a:pt x="2977" y="4008"/>
                    <a:pt x="2795" y="4060"/>
                  </a:cubicBezTo>
                  <a:cubicBezTo>
                    <a:pt x="2624" y="4112"/>
                    <a:pt x="2429" y="4217"/>
                    <a:pt x="2325" y="4126"/>
                  </a:cubicBezTo>
                  <a:cubicBezTo>
                    <a:pt x="2220" y="4034"/>
                    <a:pt x="2220" y="3813"/>
                    <a:pt x="2325" y="3695"/>
                  </a:cubicBezTo>
                  <a:cubicBezTo>
                    <a:pt x="2416" y="3590"/>
                    <a:pt x="2429" y="3499"/>
                    <a:pt x="2325" y="3381"/>
                  </a:cubicBezTo>
                  <a:cubicBezTo>
                    <a:pt x="2233" y="3277"/>
                    <a:pt x="2076" y="3146"/>
                    <a:pt x="1919" y="3108"/>
                  </a:cubicBezTo>
                  <a:cubicBezTo>
                    <a:pt x="1776" y="3056"/>
                    <a:pt x="1515" y="2885"/>
                    <a:pt x="1580" y="2716"/>
                  </a:cubicBezTo>
                  <a:cubicBezTo>
                    <a:pt x="1646" y="2546"/>
                    <a:pt x="1907" y="2429"/>
                    <a:pt x="1907" y="2429"/>
                  </a:cubicBezTo>
                  <a:cubicBezTo>
                    <a:pt x="1907" y="2429"/>
                    <a:pt x="2024" y="2076"/>
                    <a:pt x="1802" y="1933"/>
                  </a:cubicBezTo>
                  <a:cubicBezTo>
                    <a:pt x="1567" y="1802"/>
                    <a:pt x="1359" y="1710"/>
                    <a:pt x="1554" y="1528"/>
                  </a:cubicBezTo>
                  <a:cubicBezTo>
                    <a:pt x="1737" y="1358"/>
                    <a:pt x="2128" y="1162"/>
                    <a:pt x="2377" y="1449"/>
                  </a:cubicBezTo>
                  <a:cubicBezTo>
                    <a:pt x="2624" y="1724"/>
                    <a:pt x="2638" y="2337"/>
                    <a:pt x="2703" y="2676"/>
                  </a:cubicBezTo>
                  <a:cubicBezTo>
                    <a:pt x="2769" y="3003"/>
                    <a:pt x="2990" y="3355"/>
                    <a:pt x="3329" y="3460"/>
                  </a:cubicBezTo>
                  <a:cubicBezTo>
                    <a:pt x="3682" y="3564"/>
                    <a:pt x="4518" y="3695"/>
                    <a:pt x="4518" y="3695"/>
                  </a:cubicBezTo>
                  <a:cubicBezTo>
                    <a:pt x="4518" y="3695"/>
                    <a:pt x="4765" y="3186"/>
                    <a:pt x="4570" y="2821"/>
                  </a:cubicBezTo>
                  <a:cubicBezTo>
                    <a:pt x="4374" y="2441"/>
                    <a:pt x="4087" y="2389"/>
                    <a:pt x="4074" y="1881"/>
                  </a:cubicBezTo>
                  <a:cubicBezTo>
                    <a:pt x="4060" y="1371"/>
                    <a:pt x="4231" y="1110"/>
                    <a:pt x="4048" y="927"/>
                  </a:cubicBezTo>
                  <a:cubicBezTo>
                    <a:pt x="3878" y="744"/>
                    <a:pt x="3590" y="457"/>
                    <a:pt x="3590" y="327"/>
                  </a:cubicBezTo>
                  <a:cubicBezTo>
                    <a:pt x="3590" y="196"/>
                    <a:pt x="3630" y="39"/>
                    <a:pt x="3825" y="13"/>
                  </a:cubicBezTo>
                  <a:cubicBezTo>
                    <a:pt x="4022" y="1"/>
                    <a:pt x="4231" y="39"/>
                    <a:pt x="4295" y="170"/>
                  </a:cubicBezTo>
                  <a:cubicBezTo>
                    <a:pt x="4348" y="300"/>
                    <a:pt x="4413" y="483"/>
                    <a:pt x="4504" y="627"/>
                  </a:cubicBezTo>
                  <a:cubicBezTo>
                    <a:pt x="4596" y="770"/>
                    <a:pt x="4792" y="718"/>
                    <a:pt x="4805" y="614"/>
                  </a:cubicBezTo>
                  <a:cubicBezTo>
                    <a:pt x="4805" y="509"/>
                    <a:pt x="5026" y="248"/>
                    <a:pt x="5249" y="353"/>
                  </a:cubicBezTo>
                  <a:cubicBezTo>
                    <a:pt x="5458" y="445"/>
                    <a:pt x="5667" y="640"/>
                    <a:pt x="5562" y="875"/>
                  </a:cubicBezTo>
                  <a:cubicBezTo>
                    <a:pt x="5444" y="1110"/>
                    <a:pt x="5053" y="1606"/>
                    <a:pt x="5118" y="1933"/>
                  </a:cubicBezTo>
                  <a:cubicBezTo>
                    <a:pt x="5183" y="2272"/>
                    <a:pt x="5275" y="2481"/>
                    <a:pt x="5314" y="2742"/>
                  </a:cubicBezTo>
                  <a:cubicBezTo>
                    <a:pt x="5353" y="3003"/>
                    <a:pt x="5314" y="3251"/>
                    <a:pt x="5444" y="3251"/>
                  </a:cubicBezTo>
                  <a:cubicBezTo>
                    <a:pt x="5575" y="3251"/>
                    <a:pt x="5653" y="2990"/>
                    <a:pt x="5810" y="3082"/>
                  </a:cubicBezTo>
                  <a:cubicBezTo>
                    <a:pt x="5966" y="3186"/>
                    <a:pt x="6006" y="3303"/>
                    <a:pt x="5966" y="3408"/>
                  </a:cubicBezTo>
                  <a:cubicBezTo>
                    <a:pt x="5940" y="3512"/>
                    <a:pt x="5523" y="3787"/>
                    <a:pt x="5496" y="4022"/>
                  </a:cubicBezTo>
                  <a:cubicBezTo>
                    <a:pt x="5458" y="4243"/>
                    <a:pt x="5745" y="4700"/>
                    <a:pt x="5888" y="4596"/>
                  </a:cubicBezTo>
                  <a:cubicBezTo>
                    <a:pt x="6032" y="4504"/>
                    <a:pt x="6515" y="4086"/>
                    <a:pt x="6619" y="3708"/>
                  </a:cubicBezTo>
                  <a:cubicBezTo>
                    <a:pt x="6737" y="3343"/>
                    <a:pt x="6567" y="3120"/>
                    <a:pt x="6515" y="2781"/>
                  </a:cubicBezTo>
                  <a:cubicBezTo>
                    <a:pt x="6450" y="2429"/>
                    <a:pt x="6880" y="2168"/>
                    <a:pt x="6880" y="1907"/>
                  </a:cubicBezTo>
                  <a:cubicBezTo>
                    <a:pt x="6894" y="1632"/>
                    <a:pt x="6619" y="1411"/>
                    <a:pt x="6776" y="1240"/>
                  </a:cubicBezTo>
                  <a:cubicBezTo>
                    <a:pt x="6946" y="1058"/>
                    <a:pt x="7037" y="953"/>
                    <a:pt x="7181" y="1058"/>
                  </a:cubicBezTo>
                  <a:cubicBezTo>
                    <a:pt x="7312" y="1162"/>
                    <a:pt x="7402" y="1515"/>
                    <a:pt x="7429" y="1710"/>
                  </a:cubicBezTo>
                  <a:cubicBezTo>
                    <a:pt x="7468" y="1907"/>
                    <a:pt x="7246" y="2180"/>
                    <a:pt x="7364" y="2429"/>
                  </a:cubicBezTo>
                  <a:cubicBezTo>
                    <a:pt x="7481" y="2664"/>
                    <a:pt x="7846" y="2507"/>
                    <a:pt x="8095" y="2154"/>
                  </a:cubicBezTo>
                  <a:cubicBezTo>
                    <a:pt x="8342" y="1802"/>
                    <a:pt x="8487" y="1646"/>
                    <a:pt x="8722" y="1698"/>
                  </a:cubicBezTo>
                  <a:cubicBezTo>
                    <a:pt x="8957" y="1750"/>
                    <a:pt x="8995" y="1724"/>
                    <a:pt x="9047" y="1867"/>
                  </a:cubicBezTo>
                  <a:cubicBezTo>
                    <a:pt x="9113" y="2024"/>
                    <a:pt x="9309" y="2259"/>
                    <a:pt x="9047" y="2507"/>
                  </a:cubicBezTo>
                  <a:cubicBezTo>
                    <a:pt x="8774" y="2755"/>
                    <a:pt x="8630" y="2716"/>
                    <a:pt x="8238" y="2977"/>
                  </a:cubicBezTo>
                  <a:cubicBezTo>
                    <a:pt x="7860" y="3238"/>
                    <a:pt x="7625" y="3381"/>
                    <a:pt x="7599" y="3616"/>
                  </a:cubicBezTo>
                  <a:cubicBezTo>
                    <a:pt x="7585" y="3851"/>
                    <a:pt x="7455" y="4086"/>
                    <a:pt x="7338" y="4243"/>
                  </a:cubicBezTo>
                  <a:cubicBezTo>
                    <a:pt x="7233" y="4413"/>
                    <a:pt x="8029" y="4335"/>
                    <a:pt x="8212" y="4426"/>
                  </a:cubicBezTo>
                  <a:cubicBezTo>
                    <a:pt x="8395" y="4518"/>
                    <a:pt x="8604" y="4648"/>
                    <a:pt x="8434" y="4791"/>
                  </a:cubicBezTo>
                  <a:cubicBezTo>
                    <a:pt x="8252" y="4922"/>
                    <a:pt x="7402" y="4870"/>
                    <a:pt x="7207" y="4922"/>
                  </a:cubicBezTo>
                  <a:cubicBezTo>
                    <a:pt x="7011" y="4974"/>
                    <a:pt x="6293" y="5118"/>
                    <a:pt x="6163" y="5275"/>
                  </a:cubicBezTo>
                  <a:cubicBezTo>
                    <a:pt x="6045" y="5432"/>
                    <a:pt x="5862" y="5771"/>
                    <a:pt x="5876" y="5914"/>
                  </a:cubicBezTo>
                  <a:cubicBezTo>
                    <a:pt x="5902" y="6058"/>
                    <a:pt x="6332" y="6084"/>
                    <a:pt x="6633" y="5954"/>
                  </a:cubicBezTo>
                  <a:cubicBezTo>
                    <a:pt x="6933" y="5810"/>
                    <a:pt x="7338" y="5914"/>
                    <a:pt x="7494" y="5862"/>
                  </a:cubicBezTo>
                  <a:cubicBezTo>
                    <a:pt x="7664" y="5797"/>
                    <a:pt x="7651" y="5470"/>
                    <a:pt x="7886" y="5484"/>
                  </a:cubicBezTo>
                  <a:cubicBezTo>
                    <a:pt x="8107" y="5496"/>
                    <a:pt x="7990" y="5575"/>
                    <a:pt x="8121" y="5797"/>
                  </a:cubicBezTo>
                  <a:cubicBezTo>
                    <a:pt x="8238" y="6018"/>
                    <a:pt x="8786" y="5902"/>
                    <a:pt x="9100" y="5836"/>
                  </a:cubicBezTo>
                  <a:cubicBezTo>
                    <a:pt x="9400" y="5771"/>
                    <a:pt x="9648" y="5653"/>
                    <a:pt x="9778" y="5875"/>
                  </a:cubicBezTo>
                  <a:cubicBezTo>
                    <a:pt x="9909" y="6110"/>
                    <a:pt x="9975" y="6306"/>
                    <a:pt x="9778" y="6436"/>
                  </a:cubicBezTo>
                  <a:cubicBezTo>
                    <a:pt x="9583" y="6580"/>
                    <a:pt x="8225" y="6723"/>
                    <a:pt x="7794" y="6659"/>
                  </a:cubicBezTo>
                  <a:cubicBezTo>
                    <a:pt x="7376" y="6580"/>
                    <a:pt x="7429" y="6319"/>
                    <a:pt x="6711" y="6528"/>
                  </a:cubicBezTo>
                  <a:cubicBezTo>
                    <a:pt x="5980" y="6750"/>
                    <a:pt x="5444" y="6946"/>
                    <a:pt x="5379" y="7037"/>
                  </a:cubicBezTo>
                  <a:cubicBezTo>
                    <a:pt x="5314" y="7129"/>
                    <a:pt x="5157" y="7338"/>
                    <a:pt x="5314" y="7428"/>
                  </a:cubicBezTo>
                  <a:cubicBezTo>
                    <a:pt x="5458" y="7533"/>
                    <a:pt x="5914" y="7442"/>
                    <a:pt x="6019" y="7573"/>
                  </a:cubicBezTo>
                  <a:cubicBezTo>
                    <a:pt x="6123" y="7690"/>
                    <a:pt x="6163" y="7820"/>
                    <a:pt x="6045" y="7938"/>
                  </a:cubicBezTo>
                  <a:cubicBezTo>
                    <a:pt x="5914" y="8043"/>
                    <a:pt x="5575" y="8264"/>
                    <a:pt x="5340" y="8368"/>
                  </a:cubicBezTo>
                  <a:cubicBezTo>
                    <a:pt x="5105" y="8473"/>
                    <a:pt x="5040" y="8212"/>
                    <a:pt x="5000" y="8539"/>
                  </a:cubicBezTo>
                  <a:cubicBezTo>
                    <a:pt x="4974" y="8852"/>
                    <a:pt x="5249" y="8969"/>
                    <a:pt x="5014" y="9099"/>
                  </a:cubicBezTo>
                  <a:cubicBezTo>
                    <a:pt x="4792" y="9244"/>
                    <a:pt x="3578" y="9204"/>
                    <a:pt x="3082" y="9152"/>
                  </a:cubicBezTo>
                  <a:cubicBezTo>
                    <a:pt x="2598" y="9113"/>
                    <a:pt x="2429" y="8904"/>
                    <a:pt x="2481" y="8800"/>
                  </a:cubicBezTo>
                  <a:cubicBezTo>
                    <a:pt x="2520" y="8682"/>
                    <a:pt x="2990" y="8147"/>
                    <a:pt x="2990" y="8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30"/>
          <p:cNvSpPr/>
          <p:nvPr/>
        </p:nvSpPr>
        <p:spPr>
          <a:xfrm flipH="1">
            <a:off x="6398914" y="4715350"/>
            <a:ext cx="660496" cy="266485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2773159" y="4829133"/>
            <a:ext cx="447351" cy="180479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30"/>
          <p:cNvGrpSpPr/>
          <p:nvPr/>
        </p:nvGrpSpPr>
        <p:grpSpPr>
          <a:xfrm flipH="1">
            <a:off x="326082" y="4705453"/>
            <a:ext cx="447363" cy="427859"/>
            <a:chOff x="-1777613" y="4564268"/>
            <a:chExt cx="594581" cy="568660"/>
          </a:xfrm>
        </p:grpSpPr>
        <p:sp>
          <p:nvSpPr>
            <p:cNvPr id="591" name="Google Shape;591;p30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30"/>
          <p:cNvSpPr/>
          <p:nvPr/>
        </p:nvSpPr>
        <p:spPr>
          <a:xfrm>
            <a:off x="4966842" y="4689070"/>
            <a:ext cx="329187" cy="132825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1"/>
          <p:cNvSpPr txBox="1">
            <a:spLocks noGrp="1"/>
          </p:cNvSpPr>
          <p:nvPr>
            <p:ph type="title" idx="2"/>
          </p:nvPr>
        </p:nvSpPr>
        <p:spPr>
          <a:xfrm>
            <a:off x="1101175" y="16725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7" name="Google Shape;597;p31"/>
          <p:cNvSpPr txBox="1">
            <a:spLocks noGrp="1"/>
          </p:cNvSpPr>
          <p:nvPr>
            <p:ph type="subTitle" idx="1"/>
          </p:nvPr>
        </p:nvSpPr>
        <p:spPr>
          <a:xfrm>
            <a:off x="1101175" y="2116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31"/>
          <p:cNvSpPr txBox="1">
            <a:spLocks noGrp="1"/>
          </p:cNvSpPr>
          <p:nvPr>
            <p:ph type="title" idx="3"/>
          </p:nvPr>
        </p:nvSpPr>
        <p:spPr>
          <a:xfrm>
            <a:off x="3578950" y="16725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9" name="Google Shape;599;p31"/>
          <p:cNvSpPr txBox="1">
            <a:spLocks noGrp="1"/>
          </p:cNvSpPr>
          <p:nvPr>
            <p:ph type="subTitle" idx="4"/>
          </p:nvPr>
        </p:nvSpPr>
        <p:spPr>
          <a:xfrm>
            <a:off x="3578951" y="2116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31"/>
          <p:cNvSpPr txBox="1">
            <a:spLocks noGrp="1"/>
          </p:cNvSpPr>
          <p:nvPr>
            <p:ph type="title" idx="5"/>
          </p:nvPr>
        </p:nvSpPr>
        <p:spPr>
          <a:xfrm>
            <a:off x="1101175" y="32583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1" name="Google Shape;601;p31"/>
          <p:cNvSpPr txBox="1">
            <a:spLocks noGrp="1"/>
          </p:cNvSpPr>
          <p:nvPr>
            <p:ph type="subTitle" idx="6"/>
          </p:nvPr>
        </p:nvSpPr>
        <p:spPr>
          <a:xfrm>
            <a:off x="1101175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31"/>
          <p:cNvSpPr txBox="1">
            <a:spLocks noGrp="1"/>
          </p:cNvSpPr>
          <p:nvPr>
            <p:ph type="title" idx="7"/>
          </p:nvPr>
        </p:nvSpPr>
        <p:spPr>
          <a:xfrm>
            <a:off x="3578947" y="32583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8"/>
          </p:nvPr>
        </p:nvSpPr>
        <p:spPr>
          <a:xfrm>
            <a:off x="3578998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9"/>
          </p:nvPr>
        </p:nvSpPr>
        <p:spPr>
          <a:xfrm>
            <a:off x="6056725" y="16725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5" name="Google Shape;605;p31"/>
          <p:cNvSpPr txBox="1">
            <a:spLocks noGrp="1"/>
          </p:cNvSpPr>
          <p:nvPr>
            <p:ph type="subTitle" idx="13"/>
          </p:nvPr>
        </p:nvSpPr>
        <p:spPr>
          <a:xfrm>
            <a:off x="6056727" y="2116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1"/>
          <p:cNvSpPr txBox="1">
            <a:spLocks noGrp="1"/>
          </p:cNvSpPr>
          <p:nvPr>
            <p:ph type="title" idx="14"/>
          </p:nvPr>
        </p:nvSpPr>
        <p:spPr>
          <a:xfrm>
            <a:off x="6056725" y="32583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7" name="Google Shape;607;p31"/>
          <p:cNvSpPr txBox="1">
            <a:spLocks noGrp="1"/>
          </p:cNvSpPr>
          <p:nvPr>
            <p:ph type="subTitle" idx="15"/>
          </p:nvPr>
        </p:nvSpPr>
        <p:spPr>
          <a:xfrm>
            <a:off x="6056827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31"/>
          <p:cNvSpPr/>
          <p:nvPr/>
        </p:nvSpPr>
        <p:spPr>
          <a:xfrm rot="-486776">
            <a:off x="7740079" y="41752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1"/>
          <p:cNvSpPr/>
          <p:nvPr/>
        </p:nvSpPr>
        <p:spPr>
          <a:xfrm>
            <a:off x="50" y="4379998"/>
            <a:ext cx="9144098" cy="420606"/>
          </a:xfrm>
          <a:custGeom>
            <a:avLst/>
            <a:gdLst/>
            <a:ahLst/>
            <a:cxnLst/>
            <a:rect l="l" t="t" r="r" b="b"/>
            <a:pathLst>
              <a:path w="82357" h="11571" extrusionOk="0">
                <a:moveTo>
                  <a:pt x="17914" y="0"/>
                </a:moveTo>
                <a:cubicBezTo>
                  <a:pt x="14564" y="0"/>
                  <a:pt x="11193" y="755"/>
                  <a:pt x="8073" y="2275"/>
                </a:cubicBezTo>
                <a:cubicBezTo>
                  <a:pt x="3697" y="4426"/>
                  <a:pt x="1" y="6311"/>
                  <a:pt x="1" y="6311"/>
                </a:cubicBezTo>
                <a:lnTo>
                  <a:pt x="1" y="11570"/>
                </a:lnTo>
                <a:lnTo>
                  <a:pt x="82356" y="11570"/>
                </a:lnTo>
                <a:cubicBezTo>
                  <a:pt x="80883" y="10834"/>
                  <a:pt x="79469" y="10097"/>
                  <a:pt x="78055" y="9375"/>
                </a:cubicBezTo>
                <a:cubicBezTo>
                  <a:pt x="74877" y="7750"/>
                  <a:pt x="71378" y="6905"/>
                  <a:pt x="67869" y="6905"/>
                </a:cubicBezTo>
                <a:cubicBezTo>
                  <a:pt x="65654" y="6905"/>
                  <a:pt x="63436" y="7242"/>
                  <a:pt x="61292" y="7932"/>
                </a:cubicBezTo>
                <a:cubicBezTo>
                  <a:pt x="60261" y="8256"/>
                  <a:pt x="59259" y="8595"/>
                  <a:pt x="58244" y="8963"/>
                </a:cubicBezTo>
                <a:cubicBezTo>
                  <a:pt x="57499" y="9244"/>
                  <a:pt x="56728" y="9524"/>
                  <a:pt x="55930" y="9524"/>
                </a:cubicBezTo>
                <a:cubicBezTo>
                  <a:pt x="55891" y="9524"/>
                  <a:pt x="55852" y="9524"/>
                  <a:pt x="55813" y="9522"/>
                </a:cubicBezTo>
                <a:cubicBezTo>
                  <a:pt x="55253" y="9508"/>
                  <a:pt x="54723" y="9331"/>
                  <a:pt x="54192" y="9155"/>
                </a:cubicBezTo>
                <a:cubicBezTo>
                  <a:pt x="52395" y="8580"/>
                  <a:pt x="50628" y="7990"/>
                  <a:pt x="48889" y="7328"/>
                </a:cubicBezTo>
                <a:cubicBezTo>
                  <a:pt x="46381" y="6400"/>
                  <a:pt x="43732" y="5924"/>
                  <a:pt x="41074" y="5924"/>
                </a:cubicBezTo>
                <a:cubicBezTo>
                  <a:pt x="39892" y="5924"/>
                  <a:pt x="38707" y="6018"/>
                  <a:pt x="37533" y="6209"/>
                </a:cubicBezTo>
                <a:cubicBezTo>
                  <a:pt x="37282" y="6238"/>
                  <a:pt x="37017" y="6282"/>
                  <a:pt x="36767" y="6327"/>
                </a:cubicBezTo>
                <a:cubicBezTo>
                  <a:pt x="36272" y="6403"/>
                  <a:pt x="35770" y="6473"/>
                  <a:pt x="35270" y="6473"/>
                </a:cubicBezTo>
                <a:cubicBezTo>
                  <a:pt x="34997" y="6473"/>
                  <a:pt x="34725" y="6452"/>
                  <a:pt x="34454" y="6400"/>
                </a:cubicBezTo>
                <a:cubicBezTo>
                  <a:pt x="33305" y="6164"/>
                  <a:pt x="32348" y="5368"/>
                  <a:pt x="31419" y="4632"/>
                </a:cubicBezTo>
                <a:cubicBezTo>
                  <a:pt x="31376" y="4603"/>
                  <a:pt x="31346" y="4573"/>
                  <a:pt x="31302" y="4544"/>
                </a:cubicBezTo>
                <a:cubicBezTo>
                  <a:pt x="27402" y="1526"/>
                  <a:pt x="22679" y="0"/>
                  <a:pt x="179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1"/>
          <p:cNvSpPr/>
          <p:nvPr/>
        </p:nvSpPr>
        <p:spPr>
          <a:xfrm rot="-528689">
            <a:off x="3090442" y="4087150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1"/>
          <p:cNvSpPr/>
          <p:nvPr/>
        </p:nvSpPr>
        <p:spPr>
          <a:xfrm>
            <a:off x="1101175" y="4517750"/>
            <a:ext cx="424922" cy="234682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"/>
          <p:cNvSpPr/>
          <p:nvPr/>
        </p:nvSpPr>
        <p:spPr>
          <a:xfrm>
            <a:off x="7701000" y="6871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2"/>
          <p:cNvSpPr txBox="1">
            <a:spLocks noGrp="1"/>
          </p:cNvSpPr>
          <p:nvPr>
            <p:ph type="title" hasCustomPrompt="1"/>
          </p:nvPr>
        </p:nvSpPr>
        <p:spPr>
          <a:xfrm>
            <a:off x="3953100" y="615598"/>
            <a:ext cx="44778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6" name="Google Shape;616;p32"/>
          <p:cNvSpPr txBox="1">
            <a:spLocks noGrp="1"/>
          </p:cNvSpPr>
          <p:nvPr>
            <p:ph type="subTitle" idx="1"/>
          </p:nvPr>
        </p:nvSpPr>
        <p:spPr>
          <a:xfrm>
            <a:off x="3705300" y="1330325"/>
            <a:ext cx="47256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17" name="Google Shape;617;p32"/>
          <p:cNvSpPr txBox="1">
            <a:spLocks noGrp="1"/>
          </p:cNvSpPr>
          <p:nvPr>
            <p:ph type="title" idx="2" hasCustomPrompt="1"/>
          </p:nvPr>
        </p:nvSpPr>
        <p:spPr>
          <a:xfrm>
            <a:off x="3953100" y="1922774"/>
            <a:ext cx="44778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8" name="Google Shape;618;p32"/>
          <p:cNvSpPr txBox="1">
            <a:spLocks noGrp="1"/>
          </p:cNvSpPr>
          <p:nvPr>
            <p:ph type="subTitle" idx="3"/>
          </p:nvPr>
        </p:nvSpPr>
        <p:spPr>
          <a:xfrm>
            <a:off x="3705300" y="2637500"/>
            <a:ext cx="47256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19" name="Google Shape;619;p32"/>
          <p:cNvSpPr txBox="1">
            <a:spLocks noGrp="1"/>
          </p:cNvSpPr>
          <p:nvPr>
            <p:ph type="title" idx="4" hasCustomPrompt="1"/>
          </p:nvPr>
        </p:nvSpPr>
        <p:spPr>
          <a:xfrm>
            <a:off x="3953100" y="3202624"/>
            <a:ext cx="44778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0" name="Google Shape;620;p32"/>
          <p:cNvSpPr txBox="1">
            <a:spLocks noGrp="1"/>
          </p:cNvSpPr>
          <p:nvPr>
            <p:ph type="subTitle" idx="5"/>
          </p:nvPr>
        </p:nvSpPr>
        <p:spPr>
          <a:xfrm>
            <a:off x="3705300" y="3917325"/>
            <a:ext cx="47256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21" name="Google Shape;621;p32"/>
          <p:cNvSpPr/>
          <p:nvPr/>
        </p:nvSpPr>
        <p:spPr>
          <a:xfrm>
            <a:off x="0" y="4740000"/>
            <a:ext cx="9144000" cy="40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2"/>
          <p:cNvSpPr/>
          <p:nvPr/>
        </p:nvSpPr>
        <p:spPr>
          <a:xfrm>
            <a:off x="-587850" y="2581825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4"/>
          <p:cNvSpPr txBox="1">
            <a:spLocks noGrp="1"/>
          </p:cNvSpPr>
          <p:nvPr>
            <p:ph type="title"/>
          </p:nvPr>
        </p:nvSpPr>
        <p:spPr>
          <a:xfrm>
            <a:off x="690825" y="386997"/>
            <a:ext cx="42948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4"/>
          <p:cNvSpPr txBox="1">
            <a:spLocks noGrp="1"/>
          </p:cNvSpPr>
          <p:nvPr>
            <p:ph type="subTitle" idx="1"/>
          </p:nvPr>
        </p:nvSpPr>
        <p:spPr>
          <a:xfrm>
            <a:off x="690825" y="151622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4"/>
          <p:cNvGrpSpPr/>
          <p:nvPr/>
        </p:nvGrpSpPr>
        <p:grpSpPr>
          <a:xfrm>
            <a:off x="7535875" y="3904175"/>
            <a:ext cx="3149310" cy="852319"/>
            <a:chOff x="2997350" y="2758875"/>
            <a:chExt cx="3149310" cy="852319"/>
          </a:xfrm>
        </p:grpSpPr>
        <p:sp>
          <p:nvSpPr>
            <p:cNvPr id="643" name="Google Shape;643;p34"/>
            <p:cNvSpPr/>
            <p:nvPr/>
          </p:nvSpPr>
          <p:spPr>
            <a:xfrm>
              <a:off x="2997350" y="2758875"/>
              <a:ext cx="3149310" cy="852319"/>
            </a:xfrm>
            <a:custGeom>
              <a:avLst/>
              <a:gdLst/>
              <a:ahLst/>
              <a:cxnLst/>
              <a:rect l="l" t="t" r="r" b="b"/>
              <a:pathLst>
                <a:path w="114844" h="31081" extrusionOk="0">
                  <a:moveTo>
                    <a:pt x="54788" y="1"/>
                  </a:moveTo>
                  <a:cubicBezTo>
                    <a:pt x="54705" y="1"/>
                    <a:pt x="54620" y="1"/>
                    <a:pt x="54519" y="17"/>
                  </a:cubicBezTo>
                  <a:cubicBezTo>
                    <a:pt x="50514" y="135"/>
                    <a:pt x="44053" y="2929"/>
                    <a:pt x="36750" y="6933"/>
                  </a:cubicBezTo>
                  <a:cubicBezTo>
                    <a:pt x="35791" y="7472"/>
                    <a:pt x="34815" y="8010"/>
                    <a:pt x="33822" y="8582"/>
                  </a:cubicBezTo>
                  <a:cubicBezTo>
                    <a:pt x="22279" y="15228"/>
                    <a:pt x="9239" y="24315"/>
                    <a:pt x="590" y="30558"/>
                  </a:cubicBezTo>
                  <a:lnTo>
                    <a:pt x="0" y="30895"/>
                  </a:lnTo>
                  <a:cubicBezTo>
                    <a:pt x="3979" y="31033"/>
                    <a:pt x="8497" y="31081"/>
                    <a:pt x="13348" y="31081"/>
                  </a:cubicBezTo>
                  <a:cubicBezTo>
                    <a:pt x="20868" y="31081"/>
                    <a:pt x="29191" y="30966"/>
                    <a:pt x="37558" y="30895"/>
                  </a:cubicBezTo>
                  <a:cubicBezTo>
                    <a:pt x="38682" y="30886"/>
                    <a:pt x="39812" y="30883"/>
                    <a:pt x="40945" y="30883"/>
                  </a:cubicBezTo>
                  <a:cubicBezTo>
                    <a:pt x="46429" y="30883"/>
                    <a:pt x="51997" y="30964"/>
                    <a:pt x="57505" y="30964"/>
                  </a:cubicBezTo>
                  <a:cubicBezTo>
                    <a:pt x="60072" y="30964"/>
                    <a:pt x="62627" y="30946"/>
                    <a:pt x="65153" y="30895"/>
                  </a:cubicBezTo>
                  <a:lnTo>
                    <a:pt x="65171" y="30895"/>
                  </a:lnTo>
                  <a:cubicBezTo>
                    <a:pt x="67230" y="30856"/>
                    <a:pt x="69273" y="30841"/>
                    <a:pt x="71291" y="30841"/>
                  </a:cubicBezTo>
                  <a:cubicBezTo>
                    <a:pt x="77358" y="30841"/>
                    <a:pt x="83203" y="30973"/>
                    <a:pt x="88619" y="30973"/>
                  </a:cubicBezTo>
                  <a:cubicBezTo>
                    <a:pt x="90763" y="30973"/>
                    <a:pt x="92839" y="30952"/>
                    <a:pt x="94836" y="30895"/>
                  </a:cubicBezTo>
                  <a:lnTo>
                    <a:pt x="95156" y="30895"/>
                  </a:lnTo>
                  <a:cubicBezTo>
                    <a:pt x="95459" y="30895"/>
                    <a:pt x="95762" y="30902"/>
                    <a:pt x="96060" y="30902"/>
                  </a:cubicBezTo>
                  <a:cubicBezTo>
                    <a:pt x="96209" y="30902"/>
                    <a:pt x="96356" y="30900"/>
                    <a:pt x="96502" y="30895"/>
                  </a:cubicBezTo>
                  <a:cubicBezTo>
                    <a:pt x="96750" y="30889"/>
                    <a:pt x="96996" y="30887"/>
                    <a:pt x="97242" y="30887"/>
                  </a:cubicBezTo>
                  <a:cubicBezTo>
                    <a:pt x="98045" y="30887"/>
                    <a:pt x="98837" y="30911"/>
                    <a:pt x="99614" y="30911"/>
                  </a:cubicBezTo>
                  <a:cubicBezTo>
                    <a:pt x="99937" y="30911"/>
                    <a:pt x="100257" y="30907"/>
                    <a:pt x="100574" y="30895"/>
                  </a:cubicBezTo>
                  <a:cubicBezTo>
                    <a:pt x="100821" y="30895"/>
                    <a:pt x="101075" y="30902"/>
                    <a:pt x="101327" y="30902"/>
                  </a:cubicBezTo>
                  <a:cubicBezTo>
                    <a:pt x="101452" y="30902"/>
                    <a:pt x="101578" y="30900"/>
                    <a:pt x="101701" y="30895"/>
                  </a:cubicBezTo>
                  <a:lnTo>
                    <a:pt x="102240" y="30895"/>
                  </a:lnTo>
                  <a:cubicBezTo>
                    <a:pt x="103483" y="30858"/>
                    <a:pt x="104678" y="30845"/>
                    <a:pt x="105822" y="30845"/>
                  </a:cubicBezTo>
                  <a:cubicBezTo>
                    <a:pt x="108556" y="30845"/>
                    <a:pt x="110991" y="30919"/>
                    <a:pt x="113064" y="30919"/>
                  </a:cubicBezTo>
                  <a:cubicBezTo>
                    <a:pt x="113691" y="30919"/>
                    <a:pt x="114285" y="30913"/>
                    <a:pt x="114843" y="30895"/>
                  </a:cubicBezTo>
                  <a:cubicBezTo>
                    <a:pt x="105201" y="24568"/>
                    <a:pt x="90528" y="15329"/>
                    <a:pt x="77673" y="8616"/>
                  </a:cubicBezTo>
                  <a:cubicBezTo>
                    <a:pt x="76831" y="8179"/>
                    <a:pt x="75990" y="7741"/>
                    <a:pt x="75166" y="7320"/>
                  </a:cubicBezTo>
                  <a:cubicBezTo>
                    <a:pt x="74644" y="7051"/>
                    <a:pt x="74105" y="6799"/>
                    <a:pt x="73584" y="6530"/>
                  </a:cubicBezTo>
                  <a:cubicBezTo>
                    <a:pt x="73281" y="6395"/>
                    <a:pt x="72995" y="6243"/>
                    <a:pt x="72709" y="6108"/>
                  </a:cubicBezTo>
                  <a:cubicBezTo>
                    <a:pt x="72474" y="5991"/>
                    <a:pt x="72254" y="5873"/>
                    <a:pt x="72019" y="5772"/>
                  </a:cubicBezTo>
                  <a:cubicBezTo>
                    <a:pt x="71801" y="5671"/>
                    <a:pt x="71581" y="5554"/>
                    <a:pt x="71363" y="5453"/>
                  </a:cubicBezTo>
                  <a:cubicBezTo>
                    <a:pt x="69798" y="4712"/>
                    <a:pt x="68267" y="4022"/>
                    <a:pt x="66820" y="3400"/>
                  </a:cubicBezTo>
                  <a:cubicBezTo>
                    <a:pt x="66349" y="3214"/>
                    <a:pt x="65878" y="3012"/>
                    <a:pt x="65423" y="2828"/>
                  </a:cubicBezTo>
                  <a:cubicBezTo>
                    <a:pt x="65205" y="2743"/>
                    <a:pt x="64985" y="2659"/>
                    <a:pt x="64767" y="2558"/>
                  </a:cubicBezTo>
                  <a:cubicBezTo>
                    <a:pt x="64077" y="2289"/>
                    <a:pt x="63403" y="2036"/>
                    <a:pt x="62764" y="1818"/>
                  </a:cubicBezTo>
                  <a:lnTo>
                    <a:pt x="62209" y="1616"/>
                  </a:lnTo>
                  <a:cubicBezTo>
                    <a:pt x="62075" y="1565"/>
                    <a:pt x="61940" y="1531"/>
                    <a:pt x="61806" y="1482"/>
                  </a:cubicBezTo>
                  <a:lnTo>
                    <a:pt x="61503" y="1381"/>
                  </a:lnTo>
                  <a:cubicBezTo>
                    <a:pt x="61200" y="1280"/>
                    <a:pt x="60897" y="1179"/>
                    <a:pt x="60594" y="1094"/>
                  </a:cubicBezTo>
                  <a:cubicBezTo>
                    <a:pt x="60509" y="1060"/>
                    <a:pt x="60426" y="1044"/>
                    <a:pt x="60341" y="1010"/>
                  </a:cubicBezTo>
                  <a:cubicBezTo>
                    <a:pt x="60072" y="926"/>
                    <a:pt x="59803" y="858"/>
                    <a:pt x="59533" y="775"/>
                  </a:cubicBezTo>
                  <a:cubicBezTo>
                    <a:pt x="59450" y="757"/>
                    <a:pt x="59349" y="724"/>
                    <a:pt x="59264" y="708"/>
                  </a:cubicBezTo>
                  <a:cubicBezTo>
                    <a:pt x="59230" y="690"/>
                    <a:pt x="59197" y="690"/>
                    <a:pt x="59147" y="674"/>
                  </a:cubicBezTo>
                  <a:cubicBezTo>
                    <a:pt x="59062" y="656"/>
                    <a:pt x="58961" y="623"/>
                    <a:pt x="58878" y="607"/>
                  </a:cubicBezTo>
                  <a:cubicBezTo>
                    <a:pt x="58743" y="573"/>
                    <a:pt x="58591" y="539"/>
                    <a:pt x="58456" y="506"/>
                  </a:cubicBezTo>
                  <a:cubicBezTo>
                    <a:pt x="58053" y="405"/>
                    <a:pt x="57649" y="320"/>
                    <a:pt x="57262" y="253"/>
                  </a:cubicBezTo>
                  <a:cubicBezTo>
                    <a:pt x="57195" y="236"/>
                    <a:pt x="57128" y="236"/>
                    <a:pt x="57043" y="219"/>
                  </a:cubicBezTo>
                  <a:cubicBezTo>
                    <a:pt x="56976" y="203"/>
                    <a:pt x="56892" y="185"/>
                    <a:pt x="56807" y="169"/>
                  </a:cubicBezTo>
                  <a:lnTo>
                    <a:pt x="56706" y="169"/>
                  </a:lnTo>
                  <a:cubicBezTo>
                    <a:pt x="56589" y="135"/>
                    <a:pt x="56455" y="118"/>
                    <a:pt x="56320" y="102"/>
                  </a:cubicBezTo>
                  <a:lnTo>
                    <a:pt x="56286" y="102"/>
                  </a:lnTo>
                  <a:cubicBezTo>
                    <a:pt x="55950" y="68"/>
                    <a:pt x="55629" y="34"/>
                    <a:pt x="55327" y="17"/>
                  </a:cubicBezTo>
                  <a:lnTo>
                    <a:pt x="55125" y="17"/>
                  </a:lnTo>
                  <a:cubicBezTo>
                    <a:pt x="55008" y="1"/>
                    <a:pt x="54907" y="1"/>
                    <a:pt x="54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924816" y="2758875"/>
              <a:ext cx="1202504" cy="317882"/>
            </a:xfrm>
            <a:custGeom>
              <a:avLst/>
              <a:gdLst/>
              <a:ahLst/>
              <a:cxnLst/>
              <a:rect l="l" t="t" r="r" b="b"/>
              <a:pathLst>
                <a:path w="43851" h="11592" extrusionOk="0">
                  <a:moveTo>
                    <a:pt x="20966" y="1"/>
                  </a:moveTo>
                  <a:cubicBezTo>
                    <a:pt x="20883" y="1"/>
                    <a:pt x="20798" y="1"/>
                    <a:pt x="20697" y="17"/>
                  </a:cubicBezTo>
                  <a:cubicBezTo>
                    <a:pt x="16692" y="135"/>
                    <a:pt x="10231" y="2929"/>
                    <a:pt x="2928" y="6933"/>
                  </a:cubicBezTo>
                  <a:cubicBezTo>
                    <a:pt x="1969" y="7472"/>
                    <a:pt x="993" y="8010"/>
                    <a:pt x="0" y="8582"/>
                  </a:cubicBezTo>
                  <a:cubicBezTo>
                    <a:pt x="1924" y="10420"/>
                    <a:pt x="4210" y="11591"/>
                    <a:pt x="7195" y="11591"/>
                  </a:cubicBezTo>
                  <a:cubicBezTo>
                    <a:pt x="8857" y="11591"/>
                    <a:pt x="10735" y="11228"/>
                    <a:pt x="12889" y="10416"/>
                  </a:cubicBezTo>
                  <a:cubicBezTo>
                    <a:pt x="15824" y="9310"/>
                    <a:pt x="18371" y="8923"/>
                    <a:pt x="20746" y="8923"/>
                  </a:cubicBezTo>
                  <a:cubicBezTo>
                    <a:pt x="23071" y="8923"/>
                    <a:pt x="25231" y="9294"/>
                    <a:pt x="27428" y="9727"/>
                  </a:cubicBezTo>
                  <a:cubicBezTo>
                    <a:pt x="29279" y="10079"/>
                    <a:pt x="31147" y="10483"/>
                    <a:pt x="33166" y="10770"/>
                  </a:cubicBezTo>
                  <a:cubicBezTo>
                    <a:pt x="34026" y="10884"/>
                    <a:pt x="34863" y="10937"/>
                    <a:pt x="35670" y="10937"/>
                  </a:cubicBezTo>
                  <a:cubicBezTo>
                    <a:pt x="39139" y="10937"/>
                    <a:pt x="42048" y="9954"/>
                    <a:pt x="43851" y="8616"/>
                  </a:cubicBezTo>
                  <a:cubicBezTo>
                    <a:pt x="43009" y="8179"/>
                    <a:pt x="42168" y="7741"/>
                    <a:pt x="41344" y="7320"/>
                  </a:cubicBezTo>
                  <a:cubicBezTo>
                    <a:pt x="32812" y="3012"/>
                    <a:pt x="25307" y="1"/>
                    <a:pt x="20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34"/>
          <p:cNvSpPr/>
          <p:nvPr/>
        </p:nvSpPr>
        <p:spPr>
          <a:xfrm>
            <a:off x="12" y="4812031"/>
            <a:ext cx="9144000" cy="3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4"/>
          <p:cNvSpPr/>
          <p:nvPr/>
        </p:nvSpPr>
        <p:spPr>
          <a:xfrm flipH="1">
            <a:off x="-12" y="4495800"/>
            <a:ext cx="9143912" cy="331485"/>
          </a:xfrm>
          <a:custGeom>
            <a:avLst/>
            <a:gdLst/>
            <a:ahLst/>
            <a:cxnLst/>
            <a:rect l="l" t="t" r="r" b="b"/>
            <a:pathLst>
              <a:path w="74924" h="12355" extrusionOk="0">
                <a:moveTo>
                  <a:pt x="47307" y="0"/>
                </a:moveTo>
                <a:cubicBezTo>
                  <a:pt x="46836" y="0"/>
                  <a:pt x="46364" y="32"/>
                  <a:pt x="45891" y="102"/>
                </a:cubicBezTo>
                <a:cubicBezTo>
                  <a:pt x="44010" y="383"/>
                  <a:pt x="42284" y="1240"/>
                  <a:pt x="40480" y="1790"/>
                </a:cubicBezTo>
                <a:cubicBezTo>
                  <a:pt x="38073" y="2505"/>
                  <a:pt x="35571" y="2642"/>
                  <a:pt x="33045" y="2642"/>
                </a:cubicBezTo>
                <a:cubicBezTo>
                  <a:pt x="31479" y="2642"/>
                  <a:pt x="29905" y="2589"/>
                  <a:pt x="28338" y="2589"/>
                </a:cubicBezTo>
                <a:cubicBezTo>
                  <a:pt x="25921" y="2589"/>
                  <a:pt x="23523" y="2714"/>
                  <a:pt x="21206" y="3351"/>
                </a:cubicBezTo>
                <a:cubicBezTo>
                  <a:pt x="18495" y="4092"/>
                  <a:pt x="16014" y="5525"/>
                  <a:pt x="13340" y="6356"/>
                </a:cubicBezTo>
                <a:cubicBezTo>
                  <a:pt x="11492" y="6939"/>
                  <a:pt x="9553" y="7228"/>
                  <a:pt x="7614" y="7228"/>
                </a:cubicBezTo>
                <a:cubicBezTo>
                  <a:pt x="5004" y="7228"/>
                  <a:pt x="2393" y="6706"/>
                  <a:pt x="1" y="5678"/>
                </a:cubicBezTo>
                <a:lnTo>
                  <a:pt x="1" y="12355"/>
                </a:lnTo>
                <a:lnTo>
                  <a:pt x="74872" y="12355"/>
                </a:lnTo>
                <a:lnTo>
                  <a:pt x="74924" y="1265"/>
                </a:lnTo>
                <a:cubicBezTo>
                  <a:pt x="73413" y="627"/>
                  <a:pt x="71881" y="305"/>
                  <a:pt x="70317" y="305"/>
                </a:cubicBezTo>
                <a:cubicBezTo>
                  <a:pt x="69470" y="305"/>
                  <a:pt x="68615" y="399"/>
                  <a:pt x="67748" y="588"/>
                </a:cubicBezTo>
                <a:cubicBezTo>
                  <a:pt x="65471" y="1086"/>
                  <a:pt x="63362" y="2212"/>
                  <a:pt x="61046" y="2468"/>
                </a:cubicBezTo>
                <a:cubicBezTo>
                  <a:pt x="60661" y="2513"/>
                  <a:pt x="60276" y="2534"/>
                  <a:pt x="59893" y="2534"/>
                </a:cubicBezTo>
                <a:cubicBezTo>
                  <a:pt x="55658" y="2534"/>
                  <a:pt x="51529" y="0"/>
                  <a:pt x="473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4"/>
          <p:cNvSpPr/>
          <p:nvPr/>
        </p:nvSpPr>
        <p:spPr>
          <a:xfrm>
            <a:off x="0" y="4073275"/>
            <a:ext cx="606525" cy="410600"/>
          </a:xfrm>
          <a:custGeom>
            <a:avLst/>
            <a:gdLst/>
            <a:ahLst/>
            <a:cxnLst/>
            <a:rect l="l" t="t" r="r" b="b"/>
            <a:pathLst>
              <a:path w="24261" h="16424" extrusionOk="0">
                <a:moveTo>
                  <a:pt x="13388" y="1"/>
                </a:moveTo>
                <a:cubicBezTo>
                  <a:pt x="13053" y="1"/>
                  <a:pt x="12718" y="131"/>
                  <a:pt x="12456" y="360"/>
                </a:cubicBezTo>
                <a:cubicBezTo>
                  <a:pt x="11049" y="1562"/>
                  <a:pt x="10345" y="3506"/>
                  <a:pt x="10626" y="5335"/>
                </a:cubicBezTo>
                <a:cubicBezTo>
                  <a:pt x="10256" y="4311"/>
                  <a:pt x="9770" y="3327"/>
                  <a:pt x="9207" y="2381"/>
                </a:cubicBezTo>
                <a:cubicBezTo>
                  <a:pt x="8922" y="1927"/>
                  <a:pt x="8517" y="1423"/>
                  <a:pt x="7997" y="1423"/>
                </a:cubicBezTo>
                <a:cubicBezTo>
                  <a:pt x="7885" y="1423"/>
                  <a:pt x="7769" y="1446"/>
                  <a:pt x="7647" y="1498"/>
                </a:cubicBezTo>
                <a:cubicBezTo>
                  <a:pt x="7519" y="1549"/>
                  <a:pt x="7403" y="1639"/>
                  <a:pt x="7301" y="1741"/>
                </a:cubicBezTo>
                <a:cubicBezTo>
                  <a:pt x="6496" y="2546"/>
                  <a:pt x="6406" y="3813"/>
                  <a:pt x="6751" y="4874"/>
                </a:cubicBezTo>
                <a:cubicBezTo>
                  <a:pt x="7084" y="5872"/>
                  <a:pt x="7736" y="6729"/>
                  <a:pt x="8375" y="7560"/>
                </a:cubicBezTo>
                <a:cubicBezTo>
                  <a:pt x="6939" y="6256"/>
                  <a:pt x="5235" y="5075"/>
                  <a:pt x="3324" y="5075"/>
                </a:cubicBezTo>
                <a:cubicBezTo>
                  <a:pt x="3193" y="5075"/>
                  <a:pt x="3060" y="5081"/>
                  <a:pt x="2927" y="5092"/>
                </a:cubicBezTo>
                <a:cubicBezTo>
                  <a:pt x="2019" y="5169"/>
                  <a:pt x="1201" y="6179"/>
                  <a:pt x="2019" y="7369"/>
                </a:cubicBezTo>
                <a:cubicBezTo>
                  <a:pt x="3273" y="9197"/>
                  <a:pt x="5114" y="9734"/>
                  <a:pt x="6994" y="10885"/>
                </a:cubicBezTo>
                <a:cubicBezTo>
                  <a:pt x="6994" y="10885"/>
                  <a:pt x="5881" y="10857"/>
                  <a:pt x="4685" y="10857"/>
                </a:cubicBezTo>
                <a:cubicBezTo>
                  <a:pt x="3744" y="10857"/>
                  <a:pt x="2751" y="10875"/>
                  <a:pt x="2211" y="10936"/>
                </a:cubicBezTo>
                <a:cubicBezTo>
                  <a:pt x="561" y="11116"/>
                  <a:pt x="24" y="12088"/>
                  <a:pt x="24" y="12868"/>
                </a:cubicBezTo>
                <a:cubicBezTo>
                  <a:pt x="1" y="14171"/>
                  <a:pt x="1048" y="14902"/>
                  <a:pt x="2736" y="14902"/>
                </a:cubicBezTo>
                <a:cubicBezTo>
                  <a:pt x="2920" y="14902"/>
                  <a:pt x="3112" y="14893"/>
                  <a:pt x="3310" y="14876"/>
                </a:cubicBezTo>
                <a:cubicBezTo>
                  <a:pt x="5460" y="14680"/>
                  <a:pt x="6606" y="14200"/>
                  <a:pt x="8459" y="14200"/>
                </a:cubicBezTo>
                <a:cubicBezTo>
                  <a:pt x="8789" y="14200"/>
                  <a:pt x="9142" y="14215"/>
                  <a:pt x="9526" y="14250"/>
                </a:cubicBezTo>
                <a:cubicBezTo>
                  <a:pt x="12084" y="14480"/>
                  <a:pt x="13031" y="15643"/>
                  <a:pt x="16484" y="16334"/>
                </a:cubicBezTo>
                <a:cubicBezTo>
                  <a:pt x="16792" y="16396"/>
                  <a:pt x="17070" y="16424"/>
                  <a:pt x="17322" y="16424"/>
                </a:cubicBezTo>
                <a:cubicBezTo>
                  <a:pt x="19311" y="16424"/>
                  <a:pt x="19610" y="14661"/>
                  <a:pt x="19042" y="13776"/>
                </a:cubicBezTo>
                <a:cubicBezTo>
                  <a:pt x="18544" y="12996"/>
                  <a:pt x="17853" y="12650"/>
                  <a:pt x="16944" y="12485"/>
                </a:cubicBezTo>
                <a:cubicBezTo>
                  <a:pt x="15998" y="12306"/>
                  <a:pt x="15052" y="12113"/>
                  <a:pt x="14118" y="11934"/>
                </a:cubicBezTo>
                <a:lnTo>
                  <a:pt x="14118" y="11934"/>
                </a:lnTo>
                <a:cubicBezTo>
                  <a:pt x="16484" y="12164"/>
                  <a:pt x="18313" y="12625"/>
                  <a:pt x="20692" y="12855"/>
                </a:cubicBezTo>
                <a:cubicBezTo>
                  <a:pt x="20848" y="12870"/>
                  <a:pt x="21045" y="12886"/>
                  <a:pt x="21264" y="12886"/>
                </a:cubicBezTo>
                <a:cubicBezTo>
                  <a:pt x="21620" y="12886"/>
                  <a:pt x="22036" y="12843"/>
                  <a:pt x="22432" y="12676"/>
                </a:cubicBezTo>
                <a:cubicBezTo>
                  <a:pt x="23583" y="12178"/>
                  <a:pt x="23378" y="11001"/>
                  <a:pt x="23148" y="10643"/>
                </a:cubicBezTo>
                <a:cubicBezTo>
                  <a:pt x="22725" y="9990"/>
                  <a:pt x="21946" y="9850"/>
                  <a:pt x="21242" y="9748"/>
                </a:cubicBezTo>
                <a:cubicBezTo>
                  <a:pt x="20706" y="9667"/>
                  <a:pt x="20092" y="9647"/>
                  <a:pt x="19452" y="9647"/>
                </a:cubicBezTo>
                <a:cubicBezTo>
                  <a:pt x="18790" y="9647"/>
                  <a:pt x="18100" y="9669"/>
                  <a:pt x="17438" y="9669"/>
                </a:cubicBezTo>
                <a:cubicBezTo>
                  <a:pt x="16799" y="9669"/>
                  <a:pt x="16187" y="9648"/>
                  <a:pt x="15653" y="9568"/>
                </a:cubicBezTo>
                <a:lnTo>
                  <a:pt x="22560" y="8685"/>
                </a:lnTo>
                <a:cubicBezTo>
                  <a:pt x="23211" y="8596"/>
                  <a:pt x="23749" y="8302"/>
                  <a:pt x="24030" y="7637"/>
                </a:cubicBezTo>
                <a:cubicBezTo>
                  <a:pt x="24260" y="7100"/>
                  <a:pt x="24260" y="6269"/>
                  <a:pt x="23339" y="5911"/>
                </a:cubicBezTo>
                <a:cubicBezTo>
                  <a:pt x="22757" y="5675"/>
                  <a:pt x="22153" y="5579"/>
                  <a:pt x="21538" y="5579"/>
                </a:cubicBezTo>
                <a:cubicBezTo>
                  <a:pt x="20046" y="5579"/>
                  <a:pt x="18495" y="6151"/>
                  <a:pt x="17072" y="6704"/>
                </a:cubicBezTo>
                <a:cubicBezTo>
                  <a:pt x="18723" y="6038"/>
                  <a:pt x="20360" y="5297"/>
                  <a:pt x="21946" y="4504"/>
                </a:cubicBezTo>
                <a:cubicBezTo>
                  <a:pt x="22508" y="4222"/>
                  <a:pt x="23109" y="3864"/>
                  <a:pt x="23160" y="3174"/>
                </a:cubicBezTo>
                <a:cubicBezTo>
                  <a:pt x="23186" y="2764"/>
                  <a:pt x="22995" y="2381"/>
                  <a:pt x="22674" y="2111"/>
                </a:cubicBezTo>
                <a:cubicBezTo>
                  <a:pt x="22225" y="1728"/>
                  <a:pt x="21659" y="1612"/>
                  <a:pt x="21088" y="1612"/>
                </a:cubicBezTo>
                <a:cubicBezTo>
                  <a:pt x="20878" y="1612"/>
                  <a:pt x="20668" y="1627"/>
                  <a:pt x="20462" y="1651"/>
                </a:cubicBezTo>
                <a:cubicBezTo>
                  <a:pt x="18186" y="1881"/>
                  <a:pt x="15512" y="3160"/>
                  <a:pt x="13824" y="4721"/>
                </a:cubicBezTo>
                <a:cubicBezTo>
                  <a:pt x="13965" y="3711"/>
                  <a:pt x="14514" y="2393"/>
                  <a:pt x="14502" y="1383"/>
                </a:cubicBezTo>
                <a:cubicBezTo>
                  <a:pt x="14502" y="909"/>
                  <a:pt x="14463" y="398"/>
                  <a:pt x="13939" y="130"/>
                </a:cubicBezTo>
                <a:cubicBezTo>
                  <a:pt x="13764" y="42"/>
                  <a:pt x="13576" y="1"/>
                  <a:pt x="133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4"/>
          <p:cNvSpPr/>
          <p:nvPr/>
        </p:nvSpPr>
        <p:spPr>
          <a:xfrm>
            <a:off x="128800" y="4201750"/>
            <a:ext cx="293225" cy="402350"/>
          </a:xfrm>
          <a:custGeom>
            <a:avLst/>
            <a:gdLst/>
            <a:ahLst/>
            <a:cxnLst/>
            <a:rect l="l" t="t" r="r" b="b"/>
            <a:pathLst>
              <a:path w="11729" h="16094" extrusionOk="0">
                <a:moveTo>
                  <a:pt x="11310" y="0"/>
                </a:moveTo>
                <a:cubicBezTo>
                  <a:pt x="11261" y="0"/>
                  <a:pt x="11213" y="10"/>
                  <a:pt x="11166" y="30"/>
                </a:cubicBezTo>
                <a:cubicBezTo>
                  <a:pt x="11102" y="55"/>
                  <a:pt x="10680" y="247"/>
                  <a:pt x="10053" y="695"/>
                </a:cubicBezTo>
                <a:cubicBezTo>
                  <a:pt x="9234" y="1232"/>
                  <a:pt x="8032" y="2140"/>
                  <a:pt x="6702" y="3495"/>
                </a:cubicBezTo>
                <a:cubicBezTo>
                  <a:pt x="4516" y="5721"/>
                  <a:pt x="1586" y="9634"/>
                  <a:pt x="26" y="15633"/>
                </a:cubicBezTo>
                <a:cubicBezTo>
                  <a:pt x="0" y="15748"/>
                  <a:pt x="26" y="15864"/>
                  <a:pt x="90" y="15953"/>
                </a:cubicBezTo>
                <a:cubicBezTo>
                  <a:pt x="167" y="16043"/>
                  <a:pt x="269" y="16094"/>
                  <a:pt x="384" y="16094"/>
                </a:cubicBezTo>
                <a:lnTo>
                  <a:pt x="1868" y="16094"/>
                </a:lnTo>
                <a:cubicBezTo>
                  <a:pt x="2047" y="16094"/>
                  <a:pt x="2188" y="15978"/>
                  <a:pt x="2226" y="15812"/>
                </a:cubicBezTo>
                <a:cubicBezTo>
                  <a:pt x="4695" y="6130"/>
                  <a:pt x="8927" y="2358"/>
                  <a:pt x="10680" y="1168"/>
                </a:cubicBezTo>
                <a:cubicBezTo>
                  <a:pt x="11166" y="861"/>
                  <a:pt x="11460" y="707"/>
                  <a:pt x="11473" y="695"/>
                </a:cubicBezTo>
                <a:cubicBezTo>
                  <a:pt x="11652" y="605"/>
                  <a:pt x="11729" y="400"/>
                  <a:pt x="11639" y="221"/>
                </a:cubicBezTo>
                <a:cubicBezTo>
                  <a:pt x="11582" y="79"/>
                  <a:pt x="11448" y="0"/>
                  <a:pt x="113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4"/>
          <p:cNvSpPr/>
          <p:nvPr/>
        </p:nvSpPr>
        <p:spPr>
          <a:xfrm>
            <a:off x="3613000" y="4576513"/>
            <a:ext cx="629925" cy="170050"/>
          </a:xfrm>
          <a:custGeom>
            <a:avLst/>
            <a:gdLst/>
            <a:ahLst/>
            <a:cxnLst/>
            <a:rect l="l" t="t" r="r" b="b"/>
            <a:pathLst>
              <a:path w="25197" h="6802" extrusionOk="0">
                <a:moveTo>
                  <a:pt x="6747" y="0"/>
                </a:moveTo>
                <a:cubicBezTo>
                  <a:pt x="6663" y="0"/>
                  <a:pt x="6576" y="12"/>
                  <a:pt x="6486" y="36"/>
                </a:cubicBezTo>
                <a:cubicBezTo>
                  <a:pt x="4247" y="650"/>
                  <a:pt x="7240" y="6188"/>
                  <a:pt x="7240" y="6188"/>
                </a:cubicBezTo>
                <a:cubicBezTo>
                  <a:pt x="7240" y="6188"/>
                  <a:pt x="4627" y="1899"/>
                  <a:pt x="2649" y="1899"/>
                </a:cubicBezTo>
                <a:cubicBezTo>
                  <a:pt x="2421" y="1899"/>
                  <a:pt x="2202" y="1956"/>
                  <a:pt x="1996" y="2083"/>
                </a:cubicBezTo>
                <a:cubicBezTo>
                  <a:pt x="1" y="3323"/>
                  <a:pt x="4247" y="6597"/>
                  <a:pt x="4247" y="6597"/>
                </a:cubicBezTo>
                <a:lnTo>
                  <a:pt x="9219" y="6597"/>
                </a:lnTo>
                <a:cubicBezTo>
                  <a:pt x="9123" y="5463"/>
                  <a:pt x="8565" y="0"/>
                  <a:pt x="6747" y="0"/>
                </a:cubicBezTo>
                <a:close/>
                <a:moveTo>
                  <a:pt x="12677" y="0"/>
                </a:moveTo>
                <a:cubicBezTo>
                  <a:pt x="10618" y="0"/>
                  <a:pt x="9485" y="5463"/>
                  <a:pt x="9272" y="6597"/>
                </a:cubicBezTo>
                <a:lnTo>
                  <a:pt x="19711" y="6597"/>
                </a:lnTo>
                <a:cubicBezTo>
                  <a:pt x="19711" y="6597"/>
                  <a:pt x="25197" y="3106"/>
                  <a:pt x="23202" y="2083"/>
                </a:cubicBezTo>
                <a:cubicBezTo>
                  <a:pt x="23027" y="1993"/>
                  <a:pt x="22824" y="1952"/>
                  <a:pt x="22598" y="1952"/>
                </a:cubicBezTo>
                <a:cubicBezTo>
                  <a:pt x="20328" y="1952"/>
                  <a:pt x="15799" y="6084"/>
                  <a:pt x="15482" y="6376"/>
                </a:cubicBezTo>
                <a:lnTo>
                  <a:pt x="15482" y="6376"/>
                </a:lnTo>
                <a:cubicBezTo>
                  <a:pt x="15785" y="6095"/>
                  <a:pt x="19861" y="2257"/>
                  <a:pt x="17460" y="1469"/>
                </a:cubicBezTo>
                <a:cubicBezTo>
                  <a:pt x="17294" y="1414"/>
                  <a:pt x="17124" y="1389"/>
                  <a:pt x="16953" y="1389"/>
                </a:cubicBezTo>
                <a:cubicBezTo>
                  <a:pt x="15114" y="1389"/>
                  <a:pt x="13033" y="4315"/>
                  <a:pt x="12156" y="5692"/>
                </a:cubicBezTo>
                <a:lnTo>
                  <a:pt x="12156" y="5692"/>
                </a:lnTo>
                <a:cubicBezTo>
                  <a:pt x="13058" y="4141"/>
                  <a:pt x="14923" y="517"/>
                  <a:pt x="12970" y="36"/>
                </a:cubicBezTo>
                <a:cubicBezTo>
                  <a:pt x="12870" y="12"/>
                  <a:pt x="12773" y="0"/>
                  <a:pt x="12677" y="0"/>
                </a:cubicBezTo>
                <a:close/>
                <a:moveTo>
                  <a:pt x="9219" y="6597"/>
                </a:moveTo>
                <a:cubicBezTo>
                  <a:pt x="9230" y="6728"/>
                  <a:pt x="9235" y="6802"/>
                  <a:pt x="9235" y="6802"/>
                </a:cubicBezTo>
                <a:cubicBezTo>
                  <a:pt x="9235" y="6802"/>
                  <a:pt x="9247" y="6728"/>
                  <a:pt x="9272" y="65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4"/>
          <p:cNvSpPr/>
          <p:nvPr/>
        </p:nvSpPr>
        <p:spPr>
          <a:xfrm>
            <a:off x="7754625" y="255038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4"/>
          <p:cNvSpPr txBox="1"/>
          <p:nvPr/>
        </p:nvSpPr>
        <p:spPr>
          <a:xfrm>
            <a:off x="696425" y="3658450"/>
            <a:ext cx="47757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"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5"/>
          <p:cNvSpPr/>
          <p:nvPr/>
        </p:nvSpPr>
        <p:spPr>
          <a:xfrm rot="486776" flipH="1">
            <a:off x="878486" y="43276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5"/>
          <p:cNvSpPr/>
          <p:nvPr/>
        </p:nvSpPr>
        <p:spPr>
          <a:xfrm flipH="1">
            <a:off x="150" y="4953000"/>
            <a:ext cx="91440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5"/>
          <p:cNvSpPr/>
          <p:nvPr/>
        </p:nvSpPr>
        <p:spPr>
          <a:xfrm flipH="1">
            <a:off x="0" y="4532398"/>
            <a:ext cx="9144098" cy="420606"/>
          </a:xfrm>
          <a:custGeom>
            <a:avLst/>
            <a:gdLst/>
            <a:ahLst/>
            <a:cxnLst/>
            <a:rect l="l" t="t" r="r" b="b"/>
            <a:pathLst>
              <a:path w="82357" h="11571" extrusionOk="0">
                <a:moveTo>
                  <a:pt x="17914" y="0"/>
                </a:moveTo>
                <a:cubicBezTo>
                  <a:pt x="14564" y="0"/>
                  <a:pt x="11193" y="755"/>
                  <a:pt x="8073" y="2275"/>
                </a:cubicBezTo>
                <a:cubicBezTo>
                  <a:pt x="3697" y="4426"/>
                  <a:pt x="1" y="6311"/>
                  <a:pt x="1" y="6311"/>
                </a:cubicBezTo>
                <a:lnTo>
                  <a:pt x="1" y="11570"/>
                </a:lnTo>
                <a:lnTo>
                  <a:pt x="82356" y="11570"/>
                </a:lnTo>
                <a:cubicBezTo>
                  <a:pt x="80883" y="10834"/>
                  <a:pt x="79469" y="10097"/>
                  <a:pt x="78055" y="9375"/>
                </a:cubicBezTo>
                <a:cubicBezTo>
                  <a:pt x="74877" y="7750"/>
                  <a:pt x="71378" y="6905"/>
                  <a:pt x="67869" y="6905"/>
                </a:cubicBezTo>
                <a:cubicBezTo>
                  <a:pt x="65654" y="6905"/>
                  <a:pt x="63436" y="7242"/>
                  <a:pt x="61292" y="7932"/>
                </a:cubicBezTo>
                <a:cubicBezTo>
                  <a:pt x="60261" y="8256"/>
                  <a:pt x="59259" y="8595"/>
                  <a:pt x="58244" y="8963"/>
                </a:cubicBezTo>
                <a:cubicBezTo>
                  <a:pt x="57499" y="9244"/>
                  <a:pt x="56728" y="9524"/>
                  <a:pt x="55930" y="9524"/>
                </a:cubicBezTo>
                <a:cubicBezTo>
                  <a:pt x="55891" y="9524"/>
                  <a:pt x="55852" y="9524"/>
                  <a:pt x="55813" y="9522"/>
                </a:cubicBezTo>
                <a:cubicBezTo>
                  <a:pt x="55253" y="9508"/>
                  <a:pt x="54723" y="9331"/>
                  <a:pt x="54192" y="9155"/>
                </a:cubicBezTo>
                <a:cubicBezTo>
                  <a:pt x="52395" y="8580"/>
                  <a:pt x="50628" y="7990"/>
                  <a:pt x="48889" y="7328"/>
                </a:cubicBezTo>
                <a:cubicBezTo>
                  <a:pt x="46381" y="6400"/>
                  <a:pt x="43732" y="5924"/>
                  <a:pt x="41074" y="5924"/>
                </a:cubicBezTo>
                <a:cubicBezTo>
                  <a:pt x="39892" y="5924"/>
                  <a:pt x="38707" y="6018"/>
                  <a:pt x="37533" y="6209"/>
                </a:cubicBezTo>
                <a:cubicBezTo>
                  <a:pt x="37282" y="6238"/>
                  <a:pt x="37017" y="6282"/>
                  <a:pt x="36767" y="6327"/>
                </a:cubicBezTo>
                <a:cubicBezTo>
                  <a:pt x="36272" y="6403"/>
                  <a:pt x="35770" y="6473"/>
                  <a:pt x="35270" y="6473"/>
                </a:cubicBezTo>
                <a:cubicBezTo>
                  <a:pt x="34997" y="6473"/>
                  <a:pt x="34725" y="6452"/>
                  <a:pt x="34454" y="6400"/>
                </a:cubicBezTo>
                <a:cubicBezTo>
                  <a:pt x="33305" y="6164"/>
                  <a:pt x="32348" y="5368"/>
                  <a:pt x="31419" y="4632"/>
                </a:cubicBezTo>
                <a:cubicBezTo>
                  <a:pt x="31376" y="4603"/>
                  <a:pt x="31346" y="4573"/>
                  <a:pt x="31302" y="4544"/>
                </a:cubicBezTo>
                <a:cubicBezTo>
                  <a:pt x="27402" y="1526"/>
                  <a:pt x="22679" y="0"/>
                  <a:pt x="179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5"/>
          <p:cNvSpPr/>
          <p:nvPr/>
        </p:nvSpPr>
        <p:spPr>
          <a:xfrm rot="528689" flipH="1">
            <a:off x="5439264" y="4239550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5"/>
          <p:cNvSpPr/>
          <p:nvPr/>
        </p:nvSpPr>
        <p:spPr>
          <a:xfrm flipH="1">
            <a:off x="7618050" y="4593950"/>
            <a:ext cx="424922" cy="234682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6"/>
          <p:cNvSpPr/>
          <p:nvPr/>
        </p:nvSpPr>
        <p:spPr>
          <a:xfrm>
            <a:off x="0" y="4174225"/>
            <a:ext cx="9144035" cy="1912900"/>
          </a:xfrm>
          <a:custGeom>
            <a:avLst/>
            <a:gdLst/>
            <a:ahLst/>
            <a:cxnLst/>
            <a:rect l="l" t="t" r="r" b="b"/>
            <a:pathLst>
              <a:path w="30146" h="14597" extrusionOk="0">
                <a:moveTo>
                  <a:pt x="1" y="1"/>
                </a:moveTo>
                <a:lnTo>
                  <a:pt x="1" y="14596"/>
                </a:lnTo>
                <a:lnTo>
                  <a:pt x="30145" y="14596"/>
                </a:lnTo>
                <a:lnTo>
                  <a:pt x="301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6"/>
          <p:cNvSpPr/>
          <p:nvPr/>
        </p:nvSpPr>
        <p:spPr>
          <a:xfrm flipH="1">
            <a:off x="-286425" y="4472256"/>
            <a:ext cx="9837289" cy="2681139"/>
          </a:xfrm>
          <a:custGeom>
            <a:avLst/>
            <a:gdLst/>
            <a:ahLst/>
            <a:cxnLst/>
            <a:rect l="l" t="t" r="r" b="b"/>
            <a:pathLst>
              <a:path w="31202" h="17048" extrusionOk="0">
                <a:moveTo>
                  <a:pt x="25877" y="0"/>
                </a:moveTo>
                <a:cubicBezTo>
                  <a:pt x="25816" y="0"/>
                  <a:pt x="25754" y="2"/>
                  <a:pt x="25692" y="5"/>
                </a:cubicBezTo>
                <a:cubicBezTo>
                  <a:pt x="25614" y="5"/>
                  <a:pt x="25523" y="19"/>
                  <a:pt x="25445" y="31"/>
                </a:cubicBezTo>
                <a:cubicBezTo>
                  <a:pt x="23890" y="240"/>
                  <a:pt x="22820" y="1598"/>
                  <a:pt x="21253" y="1638"/>
                </a:cubicBezTo>
                <a:cubicBezTo>
                  <a:pt x="21230" y="1638"/>
                  <a:pt x="21206" y="1639"/>
                  <a:pt x="21182" y="1639"/>
                </a:cubicBezTo>
                <a:cubicBezTo>
                  <a:pt x="19870" y="1639"/>
                  <a:pt x="18683" y="724"/>
                  <a:pt x="17440" y="724"/>
                </a:cubicBezTo>
                <a:cubicBezTo>
                  <a:pt x="17276" y="724"/>
                  <a:pt x="17111" y="740"/>
                  <a:pt x="16945" y="776"/>
                </a:cubicBezTo>
                <a:cubicBezTo>
                  <a:pt x="16019" y="985"/>
                  <a:pt x="15444" y="1742"/>
                  <a:pt x="14557" y="2029"/>
                </a:cubicBezTo>
                <a:cubicBezTo>
                  <a:pt x="14297" y="2109"/>
                  <a:pt x="14027" y="2143"/>
                  <a:pt x="13754" y="2143"/>
                </a:cubicBezTo>
                <a:cubicBezTo>
                  <a:pt x="13039" y="2143"/>
                  <a:pt x="12301" y="1907"/>
                  <a:pt x="11659" y="1624"/>
                </a:cubicBezTo>
                <a:cubicBezTo>
                  <a:pt x="10771" y="1232"/>
                  <a:pt x="9909" y="736"/>
                  <a:pt x="8903" y="632"/>
                </a:cubicBezTo>
                <a:cubicBezTo>
                  <a:pt x="8768" y="618"/>
                  <a:pt x="8633" y="612"/>
                  <a:pt x="8500" y="612"/>
                </a:cubicBezTo>
                <a:cubicBezTo>
                  <a:pt x="6595" y="612"/>
                  <a:pt x="4916" y="1920"/>
                  <a:pt x="2964" y="2042"/>
                </a:cubicBezTo>
                <a:cubicBezTo>
                  <a:pt x="2089" y="2094"/>
                  <a:pt x="1071" y="1937"/>
                  <a:pt x="470" y="2447"/>
                </a:cubicBezTo>
                <a:cubicBezTo>
                  <a:pt x="0" y="2839"/>
                  <a:pt x="40" y="3452"/>
                  <a:pt x="131" y="3988"/>
                </a:cubicBezTo>
                <a:cubicBezTo>
                  <a:pt x="366" y="5371"/>
                  <a:pt x="353" y="11154"/>
                  <a:pt x="901" y="12473"/>
                </a:cubicBezTo>
                <a:cubicBezTo>
                  <a:pt x="1149" y="13074"/>
                  <a:pt x="1450" y="13674"/>
                  <a:pt x="1893" y="14196"/>
                </a:cubicBezTo>
                <a:cubicBezTo>
                  <a:pt x="2729" y="15175"/>
                  <a:pt x="4073" y="15789"/>
                  <a:pt x="5457" y="16207"/>
                </a:cubicBezTo>
                <a:cubicBezTo>
                  <a:pt x="7547" y="16840"/>
                  <a:pt x="9779" y="17048"/>
                  <a:pt x="12030" y="17048"/>
                </a:cubicBezTo>
                <a:cubicBezTo>
                  <a:pt x="13309" y="17048"/>
                  <a:pt x="14594" y="16980"/>
                  <a:pt x="15862" y="16886"/>
                </a:cubicBezTo>
                <a:cubicBezTo>
                  <a:pt x="18754" y="16670"/>
                  <a:pt x="21654" y="16312"/>
                  <a:pt x="24548" y="16312"/>
                </a:cubicBezTo>
                <a:cubicBezTo>
                  <a:pt x="25156" y="16312"/>
                  <a:pt x="25764" y="16327"/>
                  <a:pt x="26371" y="16364"/>
                </a:cubicBezTo>
                <a:cubicBezTo>
                  <a:pt x="26754" y="16388"/>
                  <a:pt x="27152" y="16415"/>
                  <a:pt x="27543" y="16415"/>
                </a:cubicBezTo>
                <a:cubicBezTo>
                  <a:pt x="28203" y="16415"/>
                  <a:pt x="28844" y="16336"/>
                  <a:pt x="29361" y="16024"/>
                </a:cubicBezTo>
                <a:cubicBezTo>
                  <a:pt x="29935" y="15685"/>
                  <a:pt x="30223" y="15110"/>
                  <a:pt x="30405" y="14562"/>
                </a:cubicBezTo>
                <a:cubicBezTo>
                  <a:pt x="30810" y="13283"/>
                  <a:pt x="31201" y="7512"/>
                  <a:pt x="31163" y="6193"/>
                </a:cubicBezTo>
                <a:cubicBezTo>
                  <a:pt x="31136" y="5424"/>
                  <a:pt x="31123" y="4666"/>
                  <a:pt x="31097" y="3909"/>
                </a:cubicBezTo>
                <a:cubicBezTo>
                  <a:pt x="31084" y="3138"/>
                  <a:pt x="31058" y="2381"/>
                  <a:pt x="31045" y="1624"/>
                </a:cubicBezTo>
                <a:cubicBezTo>
                  <a:pt x="31032" y="1441"/>
                  <a:pt x="31084" y="1076"/>
                  <a:pt x="30771" y="1024"/>
                </a:cubicBezTo>
                <a:cubicBezTo>
                  <a:pt x="30718" y="1014"/>
                  <a:pt x="30660" y="1011"/>
                  <a:pt x="30600" y="1011"/>
                </a:cubicBezTo>
                <a:cubicBezTo>
                  <a:pt x="30532" y="1011"/>
                  <a:pt x="30461" y="1015"/>
                  <a:pt x="30393" y="1015"/>
                </a:cubicBezTo>
                <a:cubicBezTo>
                  <a:pt x="30357" y="1015"/>
                  <a:pt x="30322" y="1014"/>
                  <a:pt x="30287" y="1011"/>
                </a:cubicBezTo>
                <a:cubicBezTo>
                  <a:pt x="30118" y="1011"/>
                  <a:pt x="29948" y="985"/>
                  <a:pt x="29791" y="959"/>
                </a:cubicBezTo>
                <a:cubicBezTo>
                  <a:pt x="29086" y="841"/>
                  <a:pt x="28434" y="580"/>
                  <a:pt x="27768" y="371"/>
                </a:cubicBezTo>
                <a:cubicBezTo>
                  <a:pt x="27172" y="180"/>
                  <a:pt x="26532" y="0"/>
                  <a:pt x="25877" y="0"/>
                </a:cubicBezTo>
                <a:close/>
              </a:path>
            </a:pathLst>
          </a:custGeom>
          <a:solidFill>
            <a:srgbClr val="D4FB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36"/>
          <p:cNvGrpSpPr/>
          <p:nvPr/>
        </p:nvGrpSpPr>
        <p:grpSpPr>
          <a:xfrm>
            <a:off x="2436275" y="5064600"/>
            <a:ext cx="1192045" cy="614173"/>
            <a:chOff x="6275550" y="3797775"/>
            <a:chExt cx="1192045" cy="614173"/>
          </a:xfrm>
        </p:grpSpPr>
        <p:sp>
          <p:nvSpPr>
            <p:cNvPr id="662" name="Google Shape;662;p36"/>
            <p:cNvSpPr/>
            <p:nvPr/>
          </p:nvSpPr>
          <p:spPr>
            <a:xfrm>
              <a:off x="6297512" y="4079712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6503446" y="3946041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6665437" y="4132745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6725837" y="3797775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6865885" y="3999074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7016905" y="386540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033362" y="421338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6434788" y="4278278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7211829" y="403939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6275550" y="3797775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36"/>
          <p:cNvGrpSpPr/>
          <p:nvPr/>
        </p:nvGrpSpPr>
        <p:grpSpPr>
          <a:xfrm>
            <a:off x="8629691" y="5263202"/>
            <a:ext cx="216879" cy="216953"/>
            <a:chOff x="4905375" y="4050150"/>
            <a:chExt cx="436200" cy="436350"/>
          </a:xfrm>
        </p:grpSpPr>
        <p:sp>
          <p:nvSpPr>
            <p:cNvPr id="673" name="Google Shape;673;p36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5076975" y="4050150"/>
              <a:ext cx="264600" cy="264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36"/>
          <p:cNvGrpSpPr/>
          <p:nvPr/>
        </p:nvGrpSpPr>
        <p:grpSpPr>
          <a:xfrm>
            <a:off x="257216" y="5064592"/>
            <a:ext cx="293090" cy="378427"/>
            <a:chOff x="4905375" y="3725385"/>
            <a:chExt cx="589480" cy="761115"/>
          </a:xfrm>
        </p:grpSpPr>
        <p:sp>
          <p:nvSpPr>
            <p:cNvPr id="676" name="Google Shape;676;p36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5058655" y="3725385"/>
              <a:ext cx="436200" cy="4362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" name="Google Shape;678;p36"/>
          <p:cNvSpPr/>
          <p:nvPr/>
        </p:nvSpPr>
        <p:spPr>
          <a:xfrm>
            <a:off x="5536595" y="5143496"/>
            <a:ext cx="114000" cy="114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6"/>
          <p:cNvSpPr/>
          <p:nvPr/>
        </p:nvSpPr>
        <p:spPr>
          <a:xfrm>
            <a:off x="4009050" y="5334166"/>
            <a:ext cx="216902" cy="145984"/>
          </a:xfrm>
          <a:custGeom>
            <a:avLst/>
            <a:gdLst/>
            <a:ahLst/>
            <a:cxnLst/>
            <a:rect l="l" t="t" r="r" b="b"/>
            <a:pathLst>
              <a:path w="59182" h="39832" extrusionOk="0">
                <a:moveTo>
                  <a:pt x="31323" y="0"/>
                </a:moveTo>
                <a:cubicBezTo>
                  <a:pt x="28009" y="0"/>
                  <a:pt x="24201" y="685"/>
                  <a:pt x="20185" y="2714"/>
                </a:cubicBezTo>
                <a:cubicBezTo>
                  <a:pt x="12858" y="6408"/>
                  <a:pt x="7981" y="10504"/>
                  <a:pt x="5912" y="14959"/>
                </a:cubicBezTo>
                <a:cubicBezTo>
                  <a:pt x="5172" y="15444"/>
                  <a:pt x="4477" y="16142"/>
                  <a:pt x="4097" y="17176"/>
                </a:cubicBezTo>
                <a:cubicBezTo>
                  <a:pt x="3863" y="17831"/>
                  <a:pt x="3610" y="18591"/>
                  <a:pt x="3336" y="19393"/>
                </a:cubicBezTo>
                <a:cubicBezTo>
                  <a:pt x="2745" y="21145"/>
                  <a:pt x="1879" y="23805"/>
                  <a:pt x="1352" y="24185"/>
                </a:cubicBezTo>
                <a:cubicBezTo>
                  <a:pt x="634" y="24692"/>
                  <a:pt x="21" y="24714"/>
                  <a:pt x="0" y="24714"/>
                </a:cubicBezTo>
                <a:lnTo>
                  <a:pt x="0" y="25727"/>
                </a:lnTo>
                <a:cubicBezTo>
                  <a:pt x="85" y="25727"/>
                  <a:pt x="950" y="25705"/>
                  <a:pt x="1943" y="25010"/>
                </a:cubicBezTo>
                <a:cubicBezTo>
                  <a:pt x="2681" y="24481"/>
                  <a:pt x="3314" y="22665"/>
                  <a:pt x="4308" y="19709"/>
                </a:cubicBezTo>
                <a:cubicBezTo>
                  <a:pt x="4561" y="18907"/>
                  <a:pt x="4814" y="18169"/>
                  <a:pt x="5046" y="17535"/>
                </a:cubicBezTo>
                <a:cubicBezTo>
                  <a:pt x="5046" y="17513"/>
                  <a:pt x="5068" y="17493"/>
                  <a:pt x="5068" y="17493"/>
                </a:cubicBezTo>
                <a:lnTo>
                  <a:pt x="5068" y="17493"/>
                </a:lnTo>
                <a:cubicBezTo>
                  <a:pt x="4624" y="19520"/>
                  <a:pt x="4730" y="21609"/>
                  <a:pt x="5448" y="23805"/>
                </a:cubicBezTo>
                <a:cubicBezTo>
                  <a:pt x="6397" y="26699"/>
                  <a:pt x="8615" y="29570"/>
                  <a:pt x="11633" y="31828"/>
                </a:cubicBezTo>
                <a:cubicBezTo>
                  <a:pt x="10620" y="32420"/>
                  <a:pt x="9775" y="32926"/>
                  <a:pt x="9437" y="33222"/>
                </a:cubicBezTo>
                <a:cubicBezTo>
                  <a:pt x="8446" y="34109"/>
                  <a:pt x="6228" y="37804"/>
                  <a:pt x="5828" y="38500"/>
                </a:cubicBezTo>
                <a:lnTo>
                  <a:pt x="5194" y="39071"/>
                </a:lnTo>
                <a:lnTo>
                  <a:pt x="5870" y="39831"/>
                </a:lnTo>
                <a:lnTo>
                  <a:pt x="6566" y="39198"/>
                </a:lnTo>
                <a:lnTo>
                  <a:pt x="6672" y="39071"/>
                </a:lnTo>
                <a:cubicBezTo>
                  <a:pt x="7368" y="37889"/>
                  <a:pt x="9333" y="34680"/>
                  <a:pt x="10113" y="33982"/>
                </a:cubicBezTo>
                <a:cubicBezTo>
                  <a:pt x="10431" y="33708"/>
                  <a:pt x="11380" y="33137"/>
                  <a:pt x="12542" y="32484"/>
                </a:cubicBezTo>
                <a:cubicBezTo>
                  <a:pt x="15984" y="34815"/>
                  <a:pt x="20289" y="36363"/>
                  <a:pt x="24835" y="36363"/>
                </a:cubicBezTo>
                <a:cubicBezTo>
                  <a:pt x="27288" y="36363"/>
                  <a:pt x="29810" y="35912"/>
                  <a:pt x="32304" y="34891"/>
                </a:cubicBezTo>
                <a:cubicBezTo>
                  <a:pt x="32747" y="34700"/>
                  <a:pt x="33191" y="34511"/>
                  <a:pt x="33613" y="34320"/>
                </a:cubicBezTo>
                <a:lnTo>
                  <a:pt x="33634" y="34362"/>
                </a:lnTo>
                <a:lnTo>
                  <a:pt x="32705" y="37994"/>
                </a:lnTo>
                <a:lnTo>
                  <a:pt x="31944" y="38289"/>
                </a:lnTo>
                <a:lnTo>
                  <a:pt x="32304" y="39240"/>
                </a:lnTo>
                <a:lnTo>
                  <a:pt x="33571" y="38776"/>
                </a:lnTo>
                <a:lnTo>
                  <a:pt x="34689" y="34278"/>
                </a:lnTo>
                <a:lnTo>
                  <a:pt x="34520" y="33898"/>
                </a:lnTo>
                <a:cubicBezTo>
                  <a:pt x="40876" y="30879"/>
                  <a:pt x="44402" y="27268"/>
                  <a:pt x="46175" y="24608"/>
                </a:cubicBezTo>
                <a:cubicBezTo>
                  <a:pt x="46682" y="24650"/>
                  <a:pt x="47273" y="24672"/>
                  <a:pt x="47886" y="24672"/>
                </a:cubicBezTo>
                <a:cubicBezTo>
                  <a:pt x="49449" y="24672"/>
                  <a:pt x="51095" y="24565"/>
                  <a:pt x="51602" y="24418"/>
                </a:cubicBezTo>
                <a:cubicBezTo>
                  <a:pt x="52509" y="24165"/>
                  <a:pt x="53480" y="23785"/>
                  <a:pt x="53523" y="23763"/>
                </a:cubicBezTo>
                <a:lnTo>
                  <a:pt x="53143" y="22814"/>
                </a:lnTo>
                <a:cubicBezTo>
                  <a:pt x="53143" y="22814"/>
                  <a:pt x="52171" y="23194"/>
                  <a:pt x="51327" y="23425"/>
                </a:cubicBezTo>
                <a:cubicBezTo>
                  <a:pt x="50852" y="23573"/>
                  <a:pt x="49330" y="23658"/>
                  <a:pt x="47923" y="23658"/>
                </a:cubicBezTo>
                <a:cubicBezTo>
                  <a:pt x="47519" y="23658"/>
                  <a:pt x="47124" y="23651"/>
                  <a:pt x="46766" y="23636"/>
                </a:cubicBezTo>
                <a:cubicBezTo>
                  <a:pt x="47357" y="22581"/>
                  <a:pt x="47633" y="21758"/>
                  <a:pt x="47675" y="21294"/>
                </a:cubicBezTo>
                <a:cubicBezTo>
                  <a:pt x="47675" y="21294"/>
                  <a:pt x="55656" y="20787"/>
                  <a:pt x="55994" y="15720"/>
                </a:cubicBezTo>
                <a:cubicBezTo>
                  <a:pt x="56014" y="15571"/>
                  <a:pt x="57472" y="14600"/>
                  <a:pt x="57641" y="14093"/>
                </a:cubicBezTo>
                <a:cubicBezTo>
                  <a:pt x="57745" y="13797"/>
                  <a:pt x="57809" y="13439"/>
                  <a:pt x="57830" y="13079"/>
                </a:cubicBezTo>
                <a:lnTo>
                  <a:pt x="59076" y="13291"/>
                </a:lnTo>
                <a:lnTo>
                  <a:pt x="59181" y="12784"/>
                </a:lnTo>
                <a:lnTo>
                  <a:pt x="57852" y="12573"/>
                </a:lnTo>
                <a:cubicBezTo>
                  <a:pt x="57872" y="11539"/>
                  <a:pt x="57641" y="10461"/>
                  <a:pt x="57239" y="9681"/>
                </a:cubicBezTo>
                <a:cubicBezTo>
                  <a:pt x="57049" y="9343"/>
                  <a:pt x="56690" y="8837"/>
                  <a:pt x="56247" y="8434"/>
                </a:cubicBezTo>
                <a:cubicBezTo>
                  <a:pt x="56627" y="7823"/>
                  <a:pt x="57239" y="7041"/>
                  <a:pt x="57956" y="6767"/>
                </a:cubicBezTo>
                <a:lnTo>
                  <a:pt x="57767" y="6281"/>
                </a:lnTo>
                <a:cubicBezTo>
                  <a:pt x="56943" y="6598"/>
                  <a:pt x="56267" y="7443"/>
                  <a:pt x="55845" y="8119"/>
                </a:cubicBezTo>
                <a:cubicBezTo>
                  <a:pt x="55560" y="7922"/>
                  <a:pt x="55245" y="7787"/>
                  <a:pt x="54964" y="7787"/>
                </a:cubicBezTo>
                <a:cubicBezTo>
                  <a:pt x="54912" y="7787"/>
                  <a:pt x="54861" y="7791"/>
                  <a:pt x="54811" y="7801"/>
                </a:cubicBezTo>
                <a:cubicBezTo>
                  <a:pt x="54705" y="7823"/>
                  <a:pt x="54620" y="7843"/>
                  <a:pt x="54516" y="7865"/>
                </a:cubicBezTo>
                <a:cubicBezTo>
                  <a:pt x="54009" y="6683"/>
                  <a:pt x="52869" y="4234"/>
                  <a:pt x="48286" y="3305"/>
                </a:cubicBezTo>
                <a:cubicBezTo>
                  <a:pt x="46554" y="2956"/>
                  <a:pt x="45249" y="2866"/>
                  <a:pt x="44365" y="2866"/>
                </a:cubicBezTo>
                <a:cubicBezTo>
                  <a:pt x="43430" y="2866"/>
                  <a:pt x="42966" y="2967"/>
                  <a:pt x="42966" y="2967"/>
                </a:cubicBezTo>
                <a:cubicBezTo>
                  <a:pt x="42966" y="2967"/>
                  <a:pt x="38217" y="0"/>
                  <a:pt x="313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36"/>
          <p:cNvGrpSpPr/>
          <p:nvPr/>
        </p:nvGrpSpPr>
        <p:grpSpPr>
          <a:xfrm>
            <a:off x="5940471" y="5277766"/>
            <a:ext cx="964149" cy="401012"/>
            <a:chOff x="6503446" y="3946041"/>
            <a:chExt cx="964149" cy="401012"/>
          </a:xfrm>
        </p:grpSpPr>
        <p:sp>
          <p:nvSpPr>
            <p:cNvPr id="681" name="Google Shape;681;p36"/>
            <p:cNvSpPr/>
            <p:nvPr/>
          </p:nvSpPr>
          <p:spPr>
            <a:xfrm>
              <a:off x="6503446" y="3946041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7033362" y="421338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7211829" y="403939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171938"/>
            <a:ext cx="7704000" cy="3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0" y="4634985"/>
            <a:ext cx="9144000" cy="50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0" y="4604100"/>
            <a:ext cx="91440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7411525" y="239575"/>
            <a:ext cx="3565100" cy="976525"/>
          </a:xfrm>
          <a:custGeom>
            <a:avLst/>
            <a:gdLst/>
            <a:ahLst/>
            <a:cxnLst/>
            <a:rect l="l" t="t" r="r" b="b"/>
            <a:pathLst>
              <a:path w="142604" h="39061" extrusionOk="0">
                <a:moveTo>
                  <a:pt x="67062" y="1"/>
                </a:moveTo>
                <a:cubicBezTo>
                  <a:pt x="66879" y="1"/>
                  <a:pt x="66698" y="8"/>
                  <a:pt x="66521" y="23"/>
                </a:cubicBezTo>
                <a:cubicBezTo>
                  <a:pt x="65664" y="107"/>
                  <a:pt x="62094" y="837"/>
                  <a:pt x="61780" y="3718"/>
                </a:cubicBezTo>
                <a:cubicBezTo>
                  <a:pt x="59950" y="2496"/>
                  <a:pt x="58201" y="2000"/>
                  <a:pt x="56615" y="2000"/>
                </a:cubicBezTo>
                <a:cubicBezTo>
                  <a:pt x="52539" y="2000"/>
                  <a:pt x="49547" y="5282"/>
                  <a:pt x="49066" y="7957"/>
                </a:cubicBezTo>
                <a:cubicBezTo>
                  <a:pt x="49002" y="8291"/>
                  <a:pt x="48961" y="8604"/>
                  <a:pt x="48940" y="8938"/>
                </a:cubicBezTo>
                <a:cubicBezTo>
                  <a:pt x="48473" y="8821"/>
                  <a:pt x="47974" y="8756"/>
                  <a:pt x="47466" y="8756"/>
                </a:cubicBezTo>
                <a:cubicBezTo>
                  <a:pt x="47249" y="8756"/>
                  <a:pt x="47030" y="8768"/>
                  <a:pt x="46811" y="8793"/>
                </a:cubicBezTo>
                <a:cubicBezTo>
                  <a:pt x="45996" y="8896"/>
                  <a:pt x="45286" y="9168"/>
                  <a:pt x="44681" y="9544"/>
                </a:cubicBezTo>
                <a:cubicBezTo>
                  <a:pt x="42983" y="5852"/>
                  <a:pt x="38704" y="3358"/>
                  <a:pt x="33927" y="3358"/>
                </a:cubicBezTo>
                <a:cubicBezTo>
                  <a:pt x="33356" y="3358"/>
                  <a:pt x="32777" y="3394"/>
                  <a:pt x="32196" y="3468"/>
                </a:cubicBezTo>
                <a:cubicBezTo>
                  <a:pt x="30462" y="3676"/>
                  <a:pt x="28855" y="4219"/>
                  <a:pt x="27497" y="4993"/>
                </a:cubicBezTo>
                <a:cubicBezTo>
                  <a:pt x="27038" y="5263"/>
                  <a:pt x="26600" y="5535"/>
                  <a:pt x="26202" y="5848"/>
                </a:cubicBezTo>
                <a:cubicBezTo>
                  <a:pt x="25932" y="6057"/>
                  <a:pt x="25681" y="6265"/>
                  <a:pt x="25431" y="6496"/>
                </a:cubicBezTo>
                <a:cubicBezTo>
                  <a:pt x="25180" y="6725"/>
                  <a:pt x="24950" y="6955"/>
                  <a:pt x="24721" y="7206"/>
                </a:cubicBezTo>
                <a:cubicBezTo>
                  <a:pt x="24512" y="7435"/>
                  <a:pt x="24303" y="7707"/>
                  <a:pt x="24115" y="7957"/>
                </a:cubicBezTo>
                <a:cubicBezTo>
                  <a:pt x="22778" y="9773"/>
                  <a:pt x="22152" y="11966"/>
                  <a:pt x="22508" y="14241"/>
                </a:cubicBezTo>
                <a:cubicBezTo>
                  <a:pt x="21776" y="13720"/>
                  <a:pt x="20837" y="13406"/>
                  <a:pt x="19835" y="13344"/>
                </a:cubicBezTo>
                <a:cubicBezTo>
                  <a:pt x="19745" y="13338"/>
                  <a:pt x="19655" y="13336"/>
                  <a:pt x="19565" y="13336"/>
                </a:cubicBezTo>
                <a:cubicBezTo>
                  <a:pt x="19321" y="13336"/>
                  <a:pt x="19077" y="13355"/>
                  <a:pt x="18833" y="13386"/>
                </a:cubicBezTo>
                <a:cubicBezTo>
                  <a:pt x="18248" y="13448"/>
                  <a:pt x="17726" y="13615"/>
                  <a:pt x="17246" y="13845"/>
                </a:cubicBezTo>
                <a:cubicBezTo>
                  <a:pt x="16765" y="14054"/>
                  <a:pt x="16348" y="14346"/>
                  <a:pt x="15993" y="14700"/>
                </a:cubicBezTo>
                <a:cubicBezTo>
                  <a:pt x="15534" y="13782"/>
                  <a:pt x="14719" y="13030"/>
                  <a:pt x="13717" y="12551"/>
                </a:cubicBezTo>
                <a:cubicBezTo>
                  <a:pt x="12965" y="12195"/>
                  <a:pt x="12110" y="11986"/>
                  <a:pt x="11211" y="11966"/>
                </a:cubicBezTo>
                <a:cubicBezTo>
                  <a:pt x="10919" y="11966"/>
                  <a:pt x="10607" y="11986"/>
                  <a:pt x="10314" y="12028"/>
                </a:cubicBezTo>
                <a:cubicBezTo>
                  <a:pt x="10126" y="12050"/>
                  <a:pt x="9938" y="12091"/>
                  <a:pt x="9771" y="12111"/>
                </a:cubicBezTo>
                <a:cubicBezTo>
                  <a:pt x="9666" y="12133"/>
                  <a:pt x="9563" y="12175"/>
                  <a:pt x="9479" y="12195"/>
                </a:cubicBezTo>
                <a:lnTo>
                  <a:pt x="9290" y="12258"/>
                </a:lnTo>
                <a:cubicBezTo>
                  <a:pt x="9165" y="12278"/>
                  <a:pt x="9020" y="12342"/>
                  <a:pt x="8895" y="12384"/>
                </a:cubicBezTo>
                <a:cubicBezTo>
                  <a:pt x="8873" y="12384"/>
                  <a:pt x="8853" y="12404"/>
                  <a:pt x="8853" y="12404"/>
                </a:cubicBezTo>
                <a:cubicBezTo>
                  <a:pt x="7912" y="12780"/>
                  <a:pt x="7141" y="13364"/>
                  <a:pt x="6598" y="14074"/>
                </a:cubicBezTo>
                <a:cubicBezTo>
                  <a:pt x="5916" y="13550"/>
                  <a:pt x="5014" y="13245"/>
                  <a:pt x="4053" y="13245"/>
                </a:cubicBezTo>
                <a:cubicBezTo>
                  <a:pt x="3866" y="13245"/>
                  <a:pt x="3677" y="13257"/>
                  <a:pt x="3486" y="13281"/>
                </a:cubicBezTo>
                <a:cubicBezTo>
                  <a:pt x="1420" y="13531"/>
                  <a:pt x="0" y="15160"/>
                  <a:pt x="312" y="16894"/>
                </a:cubicBezTo>
                <a:cubicBezTo>
                  <a:pt x="596" y="18460"/>
                  <a:pt x="2194" y="19583"/>
                  <a:pt x="4024" y="19583"/>
                </a:cubicBezTo>
                <a:cubicBezTo>
                  <a:pt x="4218" y="19583"/>
                  <a:pt x="4415" y="19570"/>
                  <a:pt x="4614" y="19544"/>
                </a:cubicBezTo>
                <a:cubicBezTo>
                  <a:pt x="5387" y="19461"/>
                  <a:pt x="6075" y="19169"/>
                  <a:pt x="6598" y="18773"/>
                </a:cubicBezTo>
                <a:cubicBezTo>
                  <a:pt x="7541" y="20042"/>
                  <a:pt x="9208" y="20854"/>
                  <a:pt x="11053" y="20854"/>
                </a:cubicBezTo>
                <a:cubicBezTo>
                  <a:pt x="11332" y="20854"/>
                  <a:pt x="11616" y="20836"/>
                  <a:pt x="11901" y="20797"/>
                </a:cubicBezTo>
                <a:cubicBezTo>
                  <a:pt x="11943" y="20797"/>
                  <a:pt x="12005" y="20797"/>
                  <a:pt x="12046" y="20777"/>
                </a:cubicBezTo>
                <a:lnTo>
                  <a:pt x="12046" y="20797"/>
                </a:lnTo>
                <a:cubicBezTo>
                  <a:pt x="12747" y="24618"/>
                  <a:pt x="16668" y="27360"/>
                  <a:pt x="21156" y="27360"/>
                </a:cubicBezTo>
                <a:cubicBezTo>
                  <a:pt x="21622" y="27360"/>
                  <a:pt x="22094" y="27330"/>
                  <a:pt x="22569" y="27270"/>
                </a:cubicBezTo>
                <a:cubicBezTo>
                  <a:pt x="24804" y="26999"/>
                  <a:pt x="26704" y="26080"/>
                  <a:pt x="28082" y="24764"/>
                </a:cubicBezTo>
                <a:cubicBezTo>
                  <a:pt x="29303" y="26985"/>
                  <a:pt x="31985" y="28451"/>
                  <a:pt x="34947" y="28451"/>
                </a:cubicBezTo>
                <a:cubicBezTo>
                  <a:pt x="35328" y="28451"/>
                  <a:pt x="35712" y="28427"/>
                  <a:pt x="36099" y="28377"/>
                </a:cubicBezTo>
                <a:cubicBezTo>
                  <a:pt x="37791" y="28168"/>
                  <a:pt x="39253" y="27500"/>
                  <a:pt x="40358" y="26560"/>
                </a:cubicBezTo>
                <a:lnTo>
                  <a:pt x="40358" y="26560"/>
                </a:lnTo>
                <a:cubicBezTo>
                  <a:pt x="40150" y="30735"/>
                  <a:pt x="43699" y="34452"/>
                  <a:pt x="48752" y="35100"/>
                </a:cubicBezTo>
                <a:cubicBezTo>
                  <a:pt x="49250" y="35162"/>
                  <a:pt x="49745" y="35192"/>
                  <a:pt x="50233" y="35192"/>
                </a:cubicBezTo>
                <a:cubicBezTo>
                  <a:pt x="53184" y="35192"/>
                  <a:pt x="55906" y="34091"/>
                  <a:pt x="57751" y="32280"/>
                </a:cubicBezTo>
                <a:cubicBezTo>
                  <a:pt x="58754" y="35663"/>
                  <a:pt x="62094" y="38399"/>
                  <a:pt x="66479" y="38962"/>
                </a:cubicBezTo>
                <a:cubicBezTo>
                  <a:pt x="67013" y="39028"/>
                  <a:pt x="67543" y="39061"/>
                  <a:pt x="68067" y="39061"/>
                </a:cubicBezTo>
                <a:cubicBezTo>
                  <a:pt x="72793" y="39061"/>
                  <a:pt x="76999" y="36430"/>
                  <a:pt x="78296" y="32615"/>
                </a:cubicBezTo>
                <a:cubicBezTo>
                  <a:pt x="79527" y="33847"/>
                  <a:pt x="81281" y="34724"/>
                  <a:pt x="83327" y="34995"/>
                </a:cubicBezTo>
                <a:cubicBezTo>
                  <a:pt x="83745" y="35048"/>
                  <a:pt x="84159" y="35074"/>
                  <a:pt x="84569" y="35074"/>
                </a:cubicBezTo>
                <a:cubicBezTo>
                  <a:pt x="87028" y="35074"/>
                  <a:pt x="89302" y="34137"/>
                  <a:pt x="90824" y="32615"/>
                </a:cubicBezTo>
                <a:cubicBezTo>
                  <a:pt x="92244" y="34452"/>
                  <a:pt x="94560" y="35768"/>
                  <a:pt x="97338" y="36122"/>
                </a:cubicBezTo>
                <a:cubicBezTo>
                  <a:pt x="97823" y="36184"/>
                  <a:pt x="98305" y="36214"/>
                  <a:pt x="98782" y="36214"/>
                </a:cubicBezTo>
                <a:cubicBezTo>
                  <a:pt x="102506" y="36214"/>
                  <a:pt x="105862" y="34387"/>
                  <a:pt x="107380" y="31592"/>
                </a:cubicBezTo>
                <a:cubicBezTo>
                  <a:pt x="109114" y="33241"/>
                  <a:pt x="111514" y="34390"/>
                  <a:pt x="114312" y="34744"/>
                </a:cubicBezTo>
                <a:cubicBezTo>
                  <a:pt x="114906" y="34821"/>
                  <a:pt x="115497" y="34858"/>
                  <a:pt x="116080" y="34858"/>
                </a:cubicBezTo>
                <a:cubicBezTo>
                  <a:pt x="121702" y="34858"/>
                  <a:pt x="126617" y="31408"/>
                  <a:pt x="127487" y="26623"/>
                </a:cubicBezTo>
                <a:lnTo>
                  <a:pt x="127487" y="26601"/>
                </a:lnTo>
                <a:cubicBezTo>
                  <a:pt x="127549" y="26623"/>
                  <a:pt x="127613" y="26623"/>
                  <a:pt x="127674" y="26643"/>
                </a:cubicBezTo>
                <a:cubicBezTo>
                  <a:pt x="128008" y="26684"/>
                  <a:pt x="128339" y="26704"/>
                  <a:pt x="128666" y="26704"/>
                </a:cubicBezTo>
                <a:cubicBezTo>
                  <a:pt x="131001" y="26704"/>
                  <a:pt x="133124" y="25688"/>
                  <a:pt x="134314" y="24076"/>
                </a:cubicBezTo>
                <a:cubicBezTo>
                  <a:pt x="134982" y="24577"/>
                  <a:pt x="135839" y="24931"/>
                  <a:pt x="136799" y="25056"/>
                </a:cubicBezTo>
                <a:cubicBezTo>
                  <a:pt x="137045" y="25088"/>
                  <a:pt x="137289" y="25103"/>
                  <a:pt x="137529" y="25103"/>
                </a:cubicBezTo>
                <a:cubicBezTo>
                  <a:pt x="139829" y="25103"/>
                  <a:pt x="141848" y="23703"/>
                  <a:pt x="142206" y="21737"/>
                </a:cubicBezTo>
                <a:cubicBezTo>
                  <a:pt x="142604" y="19566"/>
                  <a:pt x="140828" y="17540"/>
                  <a:pt x="138219" y="17206"/>
                </a:cubicBezTo>
                <a:cubicBezTo>
                  <a:pt x="137978" y="17175"/>
                  <a:pt x="137737" y="17160"/>
                  <a:pt x="137499" y="17160"/>
                </a:cubicBezTo>
                <a:cubicBezTo>
                  <a:pt x="136299" y="17160"/>
                  <a:pt x="135169" y="17543"/>
                  <a:pt x="134314" y="18188"/>
                </a:cubicBezTo>
                <a:cubicBezTo>
                  <a:pt x="133751" y="17436"/>
                  <a:pt x="132978" y="16788"/>
                  <a:pt x="132039" y="16329"/>
                </a:cubicBezTo>
                <a:cubicBezTo>
                  <a:pt x="131872" y="16245"/>
                  <a:pt x="131683" y="16184"/>
                  <a:pt x="131516" y="16100"/>
                </a:cubicBezTo>
                <a:cubicBezTo>
                  <a:pt x="131496" y="16100"/>
                  <a:pt x="131454" y="16078"/>
                  <a:pt x="131433" y="16078"/>
                </a:cubicBezTo>
                <a:cubicBezTo>
                  <a:pt x="131287" y="16017"/>
                  <a:pt x="131120" y="15953"/>
                  <a:pt x="130953" y="15911"/>
                </a:cubicBezTo>
                <a:cubicBezTo>
                  <a:pt x="130890" y="15891"/>
                  <a:pt x="130806" y="15870"/>
                  <a:pt x="130723" y="15850"/>
                </a:cubicBezTo>
                <a:cubicBezTo>
                  <a:pt x="130597" y="15808"/>
                  <a:pt x="130472" y="15766"/>
                  <a:pt x="130347" y="15744"/>
                </a:cubicBezTo>
                <a:cubicBezTo>
                  <a:pt x="130138" y="15703"/>
                  <a:pt x="129909" y="15661"/>
                  <a:pt x="129679" y="15641"/>
                </a:cubicBezTo>
                <a:cubicBezTo>
                  <a:pt x="129337" y="15597"/>
                  <a:pt x="128997" y="15575"/>
                  <a:pt x="128662" y="15575"/>
                </a:cubicBezTo>
                <a:cubicBezTo>
                  <a:pt x="125985" y="15575"/>
                  <a:pt x="123580" y="16941"/>
                  <a:pt x="122560" y="18981"/>
                </a:cubicBezTo>
                <a:cubicBezTo>
                  <a:pt x="121683" y="18125"/>
                  <a:pt x="120430" y="17520"/>
                  <a:pt x="118989" y="17331"/>
                </a:cubicBezTo>
                <a:cubicBezTo>
                  <a:pt x="118685" y="17291"/>
                  <a:pt x="118383" y="17271"/>
                  <a:pt x="118085" y="17271"/>
                </a:cubicBezTo>
                <a:cubicBezTo>
                  <a:pt x="116704" y="17271"/>
                  <a:pt x="115406" y="17692"/>
                  <a:pt x="114375" y="18397"/>
                </a:cubicBezTo>
                <a:cubicBezTo>
                  <a:pt x="114626" y="16768"/>
                  <a:pt x="114479" y="15181"/>
                  <a:pt x="113999" y="13698"/>
                </a:cubicBezTo>
                <a:cubicBezTo>
                  <a:pt x="113874" y="13322"/>
                  <a:pt x="113727" y="12947"/>
                  <a:pt x="113582" y="12593"/>
                </a:cubicBezTo>
                <a:cubicBezTo>
                  <a:pt x="113498" y="12404"/>
                  <a:pt x="113415" y="12237"/>
                  <a:pt x="113310" y="12050"/>
                </a:cubicBezTo>
                <a:cubicBezTo>
                  <a:pt x="111410" y="8353"/>
                  <a:pt x="107338" y="5555"/>
                  <a:pt x="102244" y="4909"/>
                </a:cubicBezTo>
                <a:cubicBezTo>
                  <a:pt x="101523" y="4804"/>
                  <a:pt x="100802" y="4757"/>
                  <a:pt x="100093" y="4757"/>
                </a:cubicBezTo>
                <a:cubicBezTo>
                  <a:pt x="99961" y="4757"/>
                  <a:pt x="99828" y="4759"/>
                  <a:pt x="99696" y="4762"/>
                </a:cubicBezTo>
                <a:cubicBezTo>
                  <a:pt x="99279" y="4784"/>
                  <a:pt x="98861" y="4804"/>
                  <a:pt x="98465" y="4846"/>
                </a:cubicBezTo>
                <a:cubicBezTo>
                  <a:pt x="97650" y="4909"/>
                  <a:pt x="96837" y="5054"/>
                  <a:pt x="96064" y="5243"/>
                </a:cubicBezTo>
                <a:cubicBezTo>
                  <a:pt x="93329" y="5890"/>
                  <a:pt x="90907" y="7226"/>
                  <a:pt x="89090" y="9021"/>
                </a:cubicBezTo>
                <a:cubicBezTo>
                  <a:pt x="88046" y="10045"/>
                  <a:pt x="87191" y="11215"/>
                  <a:pt x="86606" y="12529"/>
                </a:cubicBezTo>
                <a:cubicBezTo>
                  <a:pt x="86417" y="12404"/>
                  <a:pt x="86209" y="12300"/>
                  <a:pt x="86000" y="12195"/>
                </a:cubicBezTo>
                <a:cubicBezTo>
                  <a:pt x="85373" y="11883"/>
                  <a:pt x="84685" y="11674"/>
                  <a:pt x="83934" y="11590"/>
                </a:cubicBezTo>
                <a:cubicBezTo>
                  <a:pt x="83630" y="11552"/>
                  <a:pt x="83330" y="11533"/>
                  <a:pt x="83033" y="11533"/>
                </a:cubicBezTo>
                <a:cubicBezTo>
                  <a:pt x="81411" y="11533"/>
                  <a:pt x="79915" y="12095"/>
                  <a:pt x="78839" y="13030"/>
                </a:cubicBezTo>
                <a:cubicBezTo>
                  <a:pt x="78380" y="11006"/>
                  <a:pt x="76793" y="9272"/>
                  <a:pt x="74558" y="8395"/>
                </a:cubicBezTo>
                <a:cubicBezTo>
                  <a:pt x="74747" y="7602"/>
                  <a:pt x="74789" y="6746"/>
                  <a:pt x="74642" y="5890"/>
                </a:cubicBezTo>
                <a:cubicBezTo>
                  <a:pt x="73952" y="2164"/>
                  <a:pt x="70171" y="1"/>
                  <a:pt x="670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2"/>
          </p:nvPr>
        </p:nvSpPr>
        <p:spPr>
          <a:xfrm>
            <a:off x="1295680" y="2796075"/>
            <a:ext cx="2766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3"/>
          </p:nvPr>
        </p:nvSpPr>
        <p:spPr>
          <a:xfrm>
            <a:off x="5204717" y="2796075"/>
            <a:ext cx="2766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4751811" y="3345750"/>
            <a:ext cx="36723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842775" y="3345750"/>
            <a:ext cx="36723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0" y="4515748"/>
            <a:ext cx="9144000" cy="62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-60900" y="4604100"/>
            <a:ext cx="9490685" cy="948967"/>
          </a:xfrm>
          <a:custGeom>
            <a:avLst/>
            <a:gdLst/>
            <a:ahLst/>
            <a:cxnLst/>
            <a:rect l="l" t="t" r="r" b="b"/>
            <a:pathLst>
              <a:path w="30942" h="16680" extrusionOk="0">
                <a:moveTo>
                  <a:pt x="2988" y="1"/>
                </a:moveTo>
                <a:cubicBezTo>
                  <a:pt x="2250" y="1"/>
                  <a:pt x="1523" y="159"/>
                  <a:pt x="993" y="552"/>
                </a:cubicBezTo>
                <a:cubicBezTo>
                  <a:pt x="14" y="1296"/>
                  <a:pt x="27" y="2510"/>
                  <a:pt x="105" y="3581"/>
                </a:cubicBezTo>
                <a:cubicBezTo>
                  <a:pt x="262" y="5670"/>
                  <a:pt x="1" y="12197"/>
                  <a:pt x="158" y="14286"/>
                </a:cubicBezTo>
                <a:cubicBezTo>
                  <a:pt x="184" y="14533"/>
                  <a:pt x="210" y="14795"/>
                  <a:pt x="353" y="15030"/>
                </a:cubicBezTo>
                <a:cubicBezTo>
                  <a:pt x="654" y="15487"/>
                  <a:pt x="1371" y="15656"/>
                  <a:pt x="2011" y="15774"/>
                </a:cubicBezTo>
                <a:cubicBezTo>
                  <a:pt x="4788" y="16247"/>
                  <a:pt x="7621" y="16494"/>
                  <a:pt x="10454" y="16494"/>
                </a:cubicBezTo>
                <a:cubicBezTo>
                  <a:pt x="11217" y="16494"/>
                  <a:pt x="11980" y="16476"/>
                  <a:pt x="12743" y="16440"/>
                </a:cubicBezTo>
                <a:cubicBezTo>
                  <a:pt x="15001" y="16338"/>
                  <a:pt x="17267" y="16081"/>
                  <a:pt x="19516" y="16081"/>
                </a:cubicBezTo>
                <a:cubicBezTo>
                  <a:pt x="20451" y="16081"/>
                  <a:pt x="21383" y="16125"/>
                  <a:pt x="22311" y="16244"/>
                </a:cubicBezTo>
                <a:cubicBezTo>
                  <a:pt x="23502" y="16408"/>
                  <a:pt x="24744" y="16680"/>
                  <a:pt x="25932" y="16680"/>
                </a:cubicBezTo>
                <a:cubicBezTo>
                  <a:pt x="26541" y="16680"/>
                  <a:pt x="27137" y="16608"/>
                  <a:pt x="27703" y="16413"/>
                </a:cubicBezTo>
                <a:cubicBezTo>
                  <a:pt x="29166" y="15905"/>
                  <a:pt x="30040" y="14664"/>
                  <a:pt x="30327" y="13424"/>
                </a:cubicBezTo>
                <a:cubicBezTo>
                  <a:pt x="30614" y="12184"/>
                  <a:pt x="30837" y="6479"/>
                  <a:pt x="30719" y="5226"/>
                </a:cubicBezTo>
                <a:cubicBezTo>
                  <a:pt x="30666" y="4507"/>
                  <a:pt x="30628" y="3776"/>
                  <a:pt x="30719" y="3059"/>
                </a:cubicBezTo>
                <a:cubicBezTo>
                  <a:pt x="30758" y="2758"/>
                  <a:pt x="30849" y="2458"/>
                  <a:pt x="30901" y="2171"/>
                </a:cubicBezTo>
                <a:cubicBezTo>
                  <a:pt x="30928" y="1975"/>
                  <a:pt x="30941" y="1766"/>
                  <a:pt x="30811" y="1609"/>
                </a:cubicBezTo>
                <a:cubicBezTo>
                  <a:pt x="30654" y="1400"/>
                  <a:pt x="30314" y="1374"/>
                  <a:pt x="30040" y="1322"/>
                </a:cubicBezTo>
                <a:cubicBezTo>
                  <a:pt x="29570" y="1257"/>
                  <a:pt x="29113" y="1179"/>
                  <a:pt x="28656" y="1113"/>
                </a:cubicBezTo>
                <a:cubicBezTo>
                  <a:pt x="27730" y="970"/>
                  <a:pt x="26816" y="826"/>
                  <a:pt x="25888" y="683"/>
                </a:cubicBezTo>
                <a:cubicBezTo>
                  <a:pt x="24974" y="539"/>
                  <a:pt x="24061" y="396"/>
                  <a:pt x="23134" y="251"/>
                </a:cubicBezTo>
                <a:cubicBezTo>
                  <a:pt x="23030" y="225"/>
                  <a:pt x="22925" y="213"/>
                  <a:pt x="22821" y="199"/>
                </a:cubicBezTo>
                <a:cubicBezTo>
                  <a:pt x="22319" y="117"/>
                  <a:pt x="21808" y="40"/>
                  <a:pt x="21305" y="40"/>
                </a:cubicBezTo>
                <a:cubicBezTo>
                  <a:pt x="21009" y="40"/>
                  <a:pt x="20717" y="67"/>
                  <a:pt x="20431" y="134"/>
                </a:cubicBezTo>
                <a:cubicBezTo>
                  <a:pt x="19348" y="408"/>
                  <a:pt x="18578" y="1244"/>
                  <a:pt x="17468" y="1440"/>
                </a:cubicBezTo>
                <a:cubicBezTo>
                  <a:pt x="17309" y="1466"/>
                  <a:pt x="17151" y="1478"/>
                  <a:pt x="16992" y="1478"/>
                </a:cubicBezTo>
                <a:cubicBezTo>
                  <a:pt x="15559" y="1478"/>
                  <a:pt x="14162" y="507"/>
                  <a:pt x="12748" y="507"/>
                </a:cubicBezTo>
                <a:cubicBezTo>
                  <a:pt x="12538" y="507"/>
                  <a:pt x="12327" y="529"/>
                  <a:pt x="12116" y="578"/>
                </a:cubicBezTo>
                <a:cubicBezTo>
                  <a:pt x="11528" y="721"/>
                  <a:pt x="11045" y="1074"/>
                  <a:pt x="10484" y="1270"/>
                </a:cubicBezTo>
                <a:cubicBezTo>
                  <a:pt x="10091" y="1406"/>
                  <a:pt x="9673" y="1462"/>
                  <a:pt x="9248" y="1462"/>
                </a:cubicBezTo>
                <a:cubicBezTo>
                  <a:pt x="8571" y="1462"/>
                  <a:pt x="7875" y="1319"/>
                  <a:pt x="7233" y="1127"/>
                </a:cubicBezTo>
                <a:cubicBezTo>
                  <a:pt x="6202" y="800"/>
                  <a:pt x="5223" y="343"/>
                  <a:pt x="4139" y="121"/>
                </a:cubicBezTo>
                <a:cubicBezTo>
                  <a:pt x="3770" y="45"/>
                  <a:pt x="3377" y="1"/>
                  <a:pt x="2988" y="1"/>
                </a:cubicBez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432187" y="4564268"/>
            <a:ext cx="797988" cy="568660"/>
            <a:chOff x="-1777613" y="4564268"/>
            <a:chExt cx="797988" cy="568660"/>
          </a:xfrm>
        </p:grpSpPr>
        <p:sp>
          <p:nvSpPr>
            <p:cNvPr id="52" name="Google Shape;52;p5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1391467" y="4721110"/>
              <a:ext cx="411843" cy="381639"/>
            </a:xfrm>
            <a:custGeom>
              <a:avLst/>
              <a:gdLst/>
              <a:ahLst/>
              <a:cxnLst/>
              <a:rect l="l" t="t" r="r" b="b"/>
              <a:pathLst>
                <a:path w="9975" h="9244" extrusionOk="0">
                  <a:moveTo>
                    <a:pt x="2990" y="8147"/>
                  </a:moveTo>
                  <a:cubicBezTo>
                    <a:pt x="3225" y="7533"/>
                    <a:pt x="3538" y="7155"/>
                    <a:pt x="3134" y="7037"/>
                  </a:cubicBezTo>
                  <a:cubicBezTo>
                    <a:pt x="2742" y="6932"/>
                    <a:pt x="2377" y="7129"/>
                    <a:pt x="2220" y="6894"/>
                  </a:cubicBezTo>
                  <a:cubicBezTo>
                    <a:pt x="2064" y="6659"/>
                    <a:pt x="1489" y="5992"/>
                    <a:pt x="1280" y="5928"/>
                  </a:cubicBezTo>
                  <a:cubicBezTo>
                    <a:pt x="1071" y="5862"/>
                    <a:pt x="1058" y="5757"/>
                    <a:pt x="889" y="5757"/>
                  </a:cubicBezTo>
                  <a:cubicBezTo>
                    <a:pt x="718" y="5757"/>
                    <a:pt x="1" y="5902"/>
                    <a:pt x="1" y="5653"/>
                  </a:cubicBezTo>
                  <a:cubicBezTo>
                    <a:pt x="1" y="5405"/>
                    <a:pt x="301" y="5131"/>
                    <a:pt x="549" y="5105"/>
                  </a:cubicBezTo>
                  <a:cubicBezTo>
                    <a:pt x="810" y="5066"/>
                    <a:pt x="1202" y="4909"/>
                    <a:pt x="1045" y="4596"/>
                  </a:cubicBezTo>
                  <a:cubicBezTo>
                    <a:pt x="889" y="4283"/>
                    <a:pt x="849" y="4048"/>
                    <a:pt x="1110" y="3956"/>
                  </a:cubicBezTo>
                  <a:cubicBezTo>
                    <a:pt x="1385" y="3877"/>
                    <a:pt x="1711" y="4492"/>
                    <a:pt x="1724" y="4779"/>
                  </a:cubicBezTo>
                  <a:cubicBezTo>
                    <a:pt x="1750" y="5066"/>
                    <a:pt x="1724" y="5223"/>
                    <a:pt x="2011" y="5627"/>
                  </a:cubicBezTo>
                  <a:cubicBezTo>
                    <a:pt x="2285" y="6032"/>
                    <a:pt x="2598" y="6123"/>
                    <a:pt x="2781" y="6241"/>
                  </a:cubicBezTo>
                  <a:cubicBezTo>
                    <a:pt x="2977" y="6358"/>
                    <a:pt x="3486" y="6488"/>
                    <a:pt x="3617" y="6424"/>
                  </a:cubicBezTo>
                  <a:cubicBezTo>
                    <a:pt x="3735" y="6345"/>
                    <a:pt x="3538" y="6006"/>
                    <a:pt x="3434" y="5797"/>
                  </a:cubicBezTo>
                  <a:cubicBezTo>
                    <a:pt x="3343" y="5588"/>
                    <a:pt x="3355" y="5405"/>
                    <a:pt x="3578" y="5392"/>
                  </a:cubicBezTo>
                  <a:cubicBezTo>
                    <a:pt x="3787" y="5366"/>
                    <a:pt x="4113" y="5549"/>
                    <a:pt x="4139" y="5405"/>
                  </a:cubicBezTo>
                  <a:cubicBezTo>
                    <a:pt x="4152" y="5275"/>
                    <a:pt x="4100" y="4935"/>
                    <a:pt x="4152" y="4753"/>
                  </a:cubicBezTo>
                  <a:cubicBezTo>
                    <a:pt x="4217" y="4582"/>
                    <a:pt x="4361" y="4230"/>
                    <a:pt x="4152" y="4204"/>
                  </a:cubicBezTo>
                  <a:cubicBezTo>
                    <a:pt x="3943" y="4191"/>
                    <a:pt x="3773" y="4400"/>
                    <a:pt x="3408" y="4295"/>
                  </a:cubicBezTo>
                  <a:cubicBezTo>
                    <a:pt x="3042" y="4191"/>
                    <a:pt x="2977" y="4008"/>
                    <a:pt x="2795" y="4060"/>
                  </a:cubicBezTo>
                  <a:cubicBezTo>
                    <a:pt x="2624" y="4112"/>
                    <a:pt x="2429" y="4217"/>
                    <a:pt x="2325" y="4126"/>
                  </a:cubicBezTo>
                  <a:cubicBezTo>
                    <a:pt x="2220" y="4034"/>
                    <a:pt x="2220" y="3813"/>
                    <a:pt x="2325" y="3695"/>
                  </a:cubicBezTo>
                  <a:cubicBezTo>
                    <a:pt x="2416" y="3590"/>
                    <a:pt x="2429" y="3499"/>
                    <a:pt x="2325" y="3381"/>
                  </a:cubicBezTo>
                  <a:cubicBezTo>
                    <a:pt x="2233" y="3277"/>
                    <a:pt x="2076" y="3146"/>
                    <a:pt x="1919" y="3108"/>
                  </a:cubicBezTo>
                  <a:cubicBezTo>
                    <a:pt x="1776" y="3056"/>
                    <a:pt x="1515" y="2885"/>
                    <a:pt x="1580" y="2716"/>
                  </a:cubicBezTo>
                  <a:cubicBezTo>
                    <a:pt x="1646" y="2546"/>
                    <a:pt x="1907" y="2429"/>
                    <a:pt x="1907" y="2429"/>
                  </a:cubicBezTo>
                  <a:cubicBezTo>
                    <a:pt x="1907" y="2429"/>
                    <a:pt x="2024" y="2076"/>
                    <a:pt x="1802" y="1933"/>
                  </a:cubicBezTo>
                  <a:cubicBezTo>
                    <a:pt x="1567" y="1802"/>
                    <a:pt x="1359" y="1710"/>
                    <a:pt x="1554" y="1528"/>
                  </a:cubicBezTo>
                  <a:cubicBezTo>
                    <a:pt x="1737" y="1358"/>
                    <a:pt x="2128" y="1162"/>
                    <a:pt x="2377" y="1449"/>
                  </a:cubicBezTo>
                  <a:cubicBezTo>
                    <a:pt x="2624" y="1724"/>
                    <a:pt x="2638" y="2337"/>
                    <a:pt x="2703" y="2676"/>
                  </a:cubicBezTo>
                  <a:cubicBezTo>
                    <a:pt x="2769" y="3003"/>
                    <a:pt x="2990" y="3355"/>
                    <a:pt x="3329" y="3460"/>
                  </a:cubicBezTo>
                  <a:cubicBezTo>
                    <a:pt x="3682" y="3564"/>
                    <a:pt x="4518" y="3695"/>
                    <a:pt x="4518" y="3695"/>
                  </a:cubicBezTo>
                  <a:cubicBezTo>
                    <a:pt x="4518" y="3695"/>
                    <a:pt x="4765" y="3186"/>
                    <a:pt x="4570" y="2821"/>
                  </a:cubicBezTo>
                  <a:cubicBezTo>
                    <a:pt x="4374" y="2441"/>
                    <a:pt x="4087" y="2389"/>
                    <a:pt x="4074" y="1881"/>
                  </a:cubicBezTo>
                  <a:cubicBezTo>
                    <a:pt x="4060" y="1371"/>
                    <a:pt x="4231" y="1110"/>
                    <a:pt x="4048" y="927"/>
                  </a:cubicBezTo>
                  <a:cubicBezTo>
                    <a:pt x="3878" y="744"/>
                    <a:pt x="3590" y="457"/>
                    <a:pt x="3590" y="327"/>
                  </a:cubicBezTo>
                  <a:cubicBezTo>
                    <a:pt x="3590" y="196"/>
                    <a:pt x="3630" y="39"/>
                    <a:pt x="3825" y="13"/>
                  </a:cubicBezTo>
                  <a:cubicBezTo>
                    <a:pt x="4022" y="1"/>
                    <a:pt x="4231" y="39"/>
                    <a:pt x="4295" y="170"/>
                  </a:cubicBezTo>
                  <a:cubicBezTo>
                    <a:pt x="4348" y="300"/>
                    <a:pt x="4413" y="483"/>
                    <a:pt x="4504" y="627"/>
                  </a:cubicBezTo>
                  <a:cubicBezTo>
                    <a:pt x="4596" y="770"/>
                    <a:pt x="4792" y="718"/>
                    <a:pt x="4805" y="614"/>
                  </a:cubicBezTo>
                  <a:cubicBezTo>
                    <a:pt x="4805" y="509"/>
                    <a:pt x="5026" y="248"/>
                    <a:pt x="5249" y="353"/>
                  </a:cubicBezTo>
                  <a:cubicBezTo>
                    <a:pt x="5458" y="445"/>
                    <a:pt x="5667" y="640"/>
                    <a:pt x="5562" y="875"/>
                  </a:cubicBezTo>
                  <a:cubicBezTo>
                    <a:pt x="5444" y="1110"/>
                    <a:pt x="5053" y="1606"/>
                    <a:pt x="5118" y="1933"/>
                  </a:cubicBezTo>
                  <a:cubicBezTo>
                    <a:pt x="5183" y="2272"/>
                    <a:pt x="5275" y="2481"/>
                    <a:pt x="5314" y="2742"/>
                  </a:cubicBezTo>
                  <a:cubicBezTo>
                    <a:pt x="5353" y="3003"/>
                    <a:pt x="5314" y="3251"/>
                    <a:pt x="5444" y="3251"/>
                  </a:cubicBezTo>
                  <a:cubicBezTo>
                    <a:pt x="5575" y="3251"/>
                    <a:pt x="5653" y="2990"/>
                    <a:pt x="5810" y="3082"/>
                  </a:cubicBezTo>
                  <a:cubicBezTo>
                    <a:pt x="5966" y="3186"/>
                    <a:pt x="6006" y="3303"/>
                    <a:pt x="5966" y="3408"/>
                  </a:cubicBezTo>
                  <a:cubicBezTo>
                    <a:pt x="5940" y="3512"/>
                    <a:pt x="5523" y="3787"/>
                    <a:pt x="5496" y="4022"/>
                  </a:cubicBezTo>
                  <a:cubicBezTo>
                    <a:pt x="5458" y="4243"/>
                    <a:pt x="5745" y="4700"/>
                    <a:pt x="5888" y="4596"/>
                  </a:cubicBezTo>
                  <a:cubicBezTo>
                    <a:pt x="6032" y="4504"/>
                    <a:pt x="6515" y="4086"/>
                    <a:pt x="6619" y="3708"/>
                  </a:cubicBezTo>
                  <a:cubicBezTo>
                    <a:pt x="6737" y="3343"/>
                    <a:pt x="6567" y="3120"/>
                    <a:pt x="6515" y="2781"/>
                  </a:cubicBezTo>
                  <a:cubicBezTo>
                    <a:pt x="6450" y="2429"/>
                    <a:pt x="6880" y="2168"/>
                    <a:pt x="6880" y="1907"/>
                  </a:cubicBezTo>
                  <a:cubicBezTo>
                    <a:pt x="6894" y="1632"/>
                    <a:pt x="6619" y="1411"/>
                    <a:pt x="6776" y="1240"/>
                  </a:cubicBezTo>
                  <a:cubicBezTo>
                    <a:pt x="6946" y="1058"/>
                    <a:pt x="7037" y="953"/>
                    <a:pt x="7181" y="1058"/>
                  </a:cubicBezTo>
                  <a:cubicBezTo>
                    <a:pt x="7312" y="1162"/>
                    <a:pt x="7402" y="1515"/>
                    <a:pt x="7429" y="1710"/>
                  </a:cubicBezTo>
                  <a:cubicBezTo>
                    <a:pt x="7468" y="1907"/>
                    <a:pt x="7246" y="2180"/>
                    <a:pt x="7364" y="2429"/>
                  </a:cubicBezTo>
                  <a:cubicBezTo>
                    <a:pt x="7481" y="2664"/>
                    <a:pt x="7846" y="2507"/>
                    <a:pt x="8095" y="2154"/>
                  </a:cubicBezTo>
                  <a:cubicBezTo>
                    <a:pt x="8342" y="1802"/>
                    <a:pt x="8487" y="1646"/>
                    <a:pt x="8722" y="1698"/>
                  </a:cubicBezTo>
                  <a:cubicBezTo>
                    <a:pt x="8957" y="1750"/>
                    <a:pt x="8995" y="1724"/>
                    <a:pt x="9047" y="1867"/>
                  </a:cubicBezTo>
                  <a:cubicBezTo>
                    <a:pt x="9113" y="2024"/>
                    <a:pt x="9309" y="2259"/>
                    <a:pt x="9047" y="2507"/>
                  </a:cubicBezTo>
                  <a:cubicBezTo>
                    <a:pt x="8774" y="2755"/>
                    <a:pt x="8630" y="2716"/>
                    <a:pt x="8238" y="2977"/>
                  </a:cubicBezTo>
                  <a:cubicBezTo>
                    <a:pt x="7860" y="3238"/>
                    <a:pt x="7625" y="3381"/>
                    <a:pt x="7599" y="3616"/>
                  </a:cubicBezTo>
                  <a:cubicBezTo>
                    <a:pt x="7585" y="3851"/>
                    <a:pt x="7455" y="4086"/>
                    <a:pt x="7338" y="4243"/>
                  </a:cubicBezTo>
                  <a:cubicBezTo>
                    <a:pt x="7233" y="4413"/>
                    <a:pt x="8029" y="4335"/>
                    <a:pt x="8212" y="4426"/>
                  </a:cubicBezTo>
                  <a:cubicBezTo>
                    <a:pt x="8395" y="4518"/>
                    <a:pt x="8604" y="4648"/>
                    <a:pt x="8434" y="4791"/>
                  </a:cubicBezTo>
                  <a:cubicBezTo>
                    <a:pt x="8252" y="4922"/>
                    <a:pt x="7402" y="4870"/>
                    <a:pt x="7207" y="4922"/>
                  </a:cubicBezTo>
                  <a:cubicBezTo>
                    <a:pt x="7011" y="4974"/>
                    <a:pt x="6293" y="5118"/>
                    <a:pt x="6163" y="5275"/>
                  </a:cubicBezTo>
                  <a:cubicBezTo>
                    <a:pt x="6045" y="5432"/>
                    <a:pt x="5862" y="5771"/>
                    <a:pt x="5876" y="5914"/>
                  </a:cubicBezTo>
                  <a:cubicBezTo>
                    <a:pt x="5902" y="6058"/>
                    <a:pt x="6332" y="6084"/>
                    <a:pt x="6633" y="5954"/>
                  </a:cubicBezTo>
                  <a:cubicBezTo>
                    <a:pt x="6933" y="5810"/>
                    <a:pt x="7338" y="5914"/>
                    <a:pt x="7494" y="5862"/>
                  </a:cubicBezTo>
                  <a:cubicBezTo>
                    <a:pt x="7664" y="5797"/>
                    <a:pt x="7651" y="5470"/>
                    <a:pt x="7886" y="5484"/>
                  </a:cubicBezTo>
                  <a:cubicBezTo>
                    <a:pt x="8107" y="5496"/>
                    <a:pt x="7990" y="5575"/>
                    <a:pt x="8121" y="5797"/>
                  </a:cubicBezTo>
                  <a:cubicBezTo>
                    <a:pt x="8238" y="6018"/>
                    <a:pt x="8786" y="5902"/>
                    <a:pt x="9100" y="5836"/>
                  </a:cubicBezTo>
                  <a:cubicBezTo>
                    <a:pt x="9400" y="5771"/>
                    <a:pt x="9648" y="5653"/>
                    <a:pt x="9778" y="5875"/>
                  </a:cubicBezTo>
                  <a:cubicBezTo>
                    <a:pt x="9909" y="6110"/>
                    <a:pt x="9975" y="6306"/>
                    <a:pt x="9778" y="6436"/>
                  </a:cubicBezTo>
                  <a:cubicBezTo>
                    <a:pt x="9583" y="6580"/>
                    <a:pt x="8225" y="6723"/>
                    <a:pt x="7794" y="6659"/>
                  </a:cubicBezTo>
                  <a:cubicBezTo>
                    <a:pt x="7376" y="6580"/>
                    <a:pt x="7429" y="6319"/>
                    <a:pt x="6711" y="6528"/>
                  </a:cubicBezTo>
                  <a:cubicBezTo>
                    <a:pt x="5980" y="6750"/>
                    <a:pt x="5444" y="6946"/>
                    <a:pt x="5379" y="7037"/>
                  </a:cubicBezTo>
                  <a:cubicBezTo>
                    <a:pt x="5314" y="7129"/>
                    <a:pt x="5157" y="7338"/>
                    <a:pt x="5314" y="7428"/>
                  </a:cubicBezTo>
                  <a:cubicBezTo>
                    <a:pt x="5458" y="7533"/>
                    <a:pt x="5914" y="7442"/>
                    <a:pt x="6019" y="7573"/>
                  </a:cubicBezTo>
                  <a:cubicBezTo>
                    <a:pt x="6123" y="7690"/>
                    <a:pt x="6163" y="7820"/>
                    <a:pt x="6045" y="7938"/>
                  </a:cubicBezTo>
                  <a:cubicBezTo>
                    <a:pt x="5914" y="8043"/>
                    <a:pt x="5575" y="8264"/>
                    <a:pt x="5340" y="8368"/>
                  </a:cubicBezTo>
                  <a:cubicBezTo>
                    <a:pt x="5105" y="8473"/>
                    <a:pt x="5040" y="8212"/>
                    <a:pt x="5000" y="8539"/>
                  </a:cubicBezTo>
                  <a:cubicBezTo>
                    <a:pt x="4974" y="8852"/>
                    <a:pt x="5249" y="8969"/>
                    <a:pt x="5014" y="9099"/>
                  </a:cubicBezTo>
                  <a:cubicBezTo>
                    <a:pt x="4792" y="9244"/>
                    <a:pt x="3578" y="9204"/>
                    <a:pt x="3082" y="9152"/>
                  </a:cubicBezTo>
                  <a:cubicBezTo>
                    <a:pt x="2598" y="9113"/>
                    <a:pt x="2429" y="8904"/>
                    <a:pt x="2481" y="8800"/>
                  </a:cubicBezTo>
                  <a:cubicBezTo>
                    <a:pt x="2520" y="8682"/>
                    <a:pt x="2990" y="8147"/>
                    <a:pt x="2990" y="8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8356965" y="4705453"/>
            <a:ext cx="447363" cy="427859"/>
            <a:chOff x="-1777613" y="4564268"/>
            <a:chExt cx="594581" cy="568660"/>
          </a:xfrm>
        </p:grpSpPr>
        <p:sp>
          <p:nvSpPr>
            <p:cNvPr id="56" name="Google Shape;56;p5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5"/>
          <p:cNvSpPr/>
          <p:nvPr/>
        </p:nvSpPr>
        <p:spPr>
          <a:xfrm>
            <a:off x="-377481" y="615598"/>
            <a:ext cx="1770680" cy="627602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7849725" y="2571750"/>
            <a:ext cx="1580052" cy="478204"/>
          </a:xfrm>
          <a:custGeom>
            <a:avLst/>
            <a:gdLst/>
            <a:ahLst/>
            <a:cxnLst/>
            <a:rect l="l" t="t" r="r" b="b"/>
            <a:pathLst>
              <a:path w="142604" h="39061" extrusionOk="0">
                <a:moveTo>
                  <a:pt x="67062" y="1"/>
                </a:moveTo>
                <a:cubicBezTo>
                  <a:pt x="66879" y="1"/>
                  <a:pt x="66698" y="8"/>
                  <a:pt x="66521" y="23"/>
                </a:cubicBezTo>
                <a:cubicBezTo>
                  <a:pt x="65664" y="107"/>
                  <a:pt x="62094" y="837"/>
                  <a:pt x="61780" y="3718"/>
                </a:cubicBezTo>
                <a:cubicBezTo>
                  <a:pt x="59950" y="2496"/>
                  <a:pt x="58201" y="2000"/>
                  <a:pt x="56615" y="2000"/>
                </a:cubicBezTo>
                <a:cubicBezTo>
                  <a:pt x="52539" y="2000"/>
                  <a:pt x="49547" y="5282"/>
                  <a:pt x="49066" y="7957"/>
                </a:cubicBezTo>
                <a:cubicBezTo>
                  <a:pt x="49002" y="8291"/>
                  <a:pt x="48961" y="8604"/>
                  <a:pt x="48940" y="8938"/>
                </a:cubicBezTo>
                <a:cubicBezTo>
                  <a:pt x="48473" y="8821"/>
                  <a:pt x="47974" y="8756"/>
                  <a:pt x="47466" y="8756"/>
                </a:cubicBezTo>
                <a:cubicBezTo>
                  <a:pt x="47249" y="8756"/>
                  <a:pt x="47030" y="8768"/>
                  <a:pt x="46811" y="8793"/>
                </a:cubicBezTo>
                <a:cubicBezTo>
                  <a:pt x="45996" y="8896"/>
                  <a:pt x="45286" y="9168"/>
                  <a:pt x="44681" y="9544"/>
                </a:cubicBezTo>
                <a:cubicBezTo>
                  <a:pt x="42983" y="5852"/>
                  <a:pt x="38704" y="3358"/>
                  <a:pt x="33927" y="3358"/>
                </a:cubicBezTo>
                <a:cubicBezTo>
                  <a:pt x="33356" y="3358"/>
                  <a:pt x="32777" y="3394"/>
                  <a:pt x="32196" y="3468"/>
                </a:cubicBezTo>
                <a:cubicBezTo>
                  <a:pt x="30462" y="3676"/>
                  <a:pt x="28855" y="4219"/>
                  <a:pt x="27497" y="4993"/>
                </a:cubicBezTo>
                <a:cubicBezTo>
                  <a:pt x="27038" y="5263"/>
                  <a:pt x="26600" y="5535"/>
                  <a:pt x="26202" y="5848"/>
                </a:cubicBezTo>
                <a:cubicBezTo>
                  <a:pt x="25932" y="6057"/>
                  <a:pt x="25681" y="6265"/>
                  <a:pt x="25431" y="6496"/>
                </a:cubicBezTo>
                <a:cubicBezTo>
                  <a:pt x="25180" y="6725"/>
                  <a:pt x="24950" y="6955"/>
                  <a:pt x="24721" y="7206"/>
                </a:cubicBezTo>
                <a:cubicBezTo>
                  <a:pt x="24512" y="7435"/>
                  <a:pt x="24303" y="7707"/>
                  <a:pt x="24115" y="7957"/>
                </a:cubicBezTo>
                <a:cubicBezTo>
                  <a:pt x="22778" y="9773"/>
                  <a:pt x="22152" y="11966"/>
                  <a:pt x="22508" y="14241"/>
                </a:cubicBezTo>
                <a:cubicBezTo>
                  <a:pt x="21776" y="13720"/>
                  <a:pt x="20837" y="13406"/>
                  <a:pt x="19835" y="13344"/>
                </a:cubicBezTo>
                <a:cubicBezTo>
                  <a:pt x="19745" y="13338"/>
                  <a:pt x="19655" y="13336"/>
                  <a:pt x="19565" y="13336"/>
                </a:cubicBezTo>
                <a:cubicBezTo>
                  <a:pt x="19321" y="13336"/>
                  <a:pt x="19077" y="13355"/>
                  <a:pt x="18833" y="13386"/>
                </a:cubicBezTo>
                <a:cubicBezTo>
                  <a:pt x="18248" y="13448"/>
                  <a:pt x="17726" y="13615"/>
                  <a:pt x="17246" y="13845"/>
                </a:cubicBezTo>
                <a:cubicBezTo>
                  <a:pt x="16765" y="14054"/>
                  <a:pt x="16348" y="14346"/>
                  <a:pt x="15993" y="14700"/>
                </a:cubicBezTo>
                <a:cubicBezTo>
                  <a:pt x="15534" y="13782"/>
                  <a:pt x="14719" y="13030"/>
                  <a:pt x="13717" y="12551"/>
                </a:cubicBezTo>
                <a:cubicBezTo>
                  <a:pt x="12965" y="12195"/>
                  <a:pt x="12110" y="11986"/>
                  <a:pt x="11211" y="11966"/>
                </a:cubicBezTo>
                <a:cubicBezTo>
                  <a:pt x="10919" y="11966"/>
                  <a:pt x="10607" y="11986"/>
                  <a:pt x="10314" y="12028"/>
                </a:cubicBezTo>
                <a:cubicBezTo>
                  <a:pt x="10126" y="12050"/>
                  <a:pt x="9938" y="12091"/>
                  <a:pt x="9771" y="12111"/>
                </a:cubicBezTo>
                <a:cubicBezTo>
                  <a:pt x="9666" y="12133"/>
                  <a:pt x="9563" y="12175"/>
                  <a:pt x="9479" y="12195"/>
                </a:cubicBezTo>
                <a:lnTo>
                  <a:pt x="9290" y="12258"/>
                </a:lnTo>
                <a:cubicBezTo>
                  <a:pt x="9165" y="12278"/>
                  <a:pt x="9020" y="12342"/>
                  <a:pt x="8895" y="12384"/>
                </a:cubicBezTo>
                <a:cubicBezTo>
                  <a:pt x="8873" y="12384"/>
                  <a:pt x="8853" y="12404"/>
                  <a:pt x="8853" y="12404"/>
                </a:cubicBezTo>
                <a:cubicBezTo>
                  <a:pt x="7912" y="12780"/>
                  <a:pt x="7141" y="13364"/>
                  <a:pt x="6598" y="14074"/>
                </a:cubicBezTo>
                <a:cubicBezTo>
                  <a:pt x="5916" y="13550"/>
                  <a:pt x="5014" y="13245"/>
                  <a:pt x="4053" y="13245"/>
                </a:cubicBezTo>
                <a:cubicBezTo>
                  <a:pt x="3866" y="13245"/>
                  <a:pt x="3677" y="13257"/>
                  <a:pt x="3486" y="13281"/>
                </a:cubicBezTo>
                <a:cubicBezTo>
                  <a:pt x="1420" y="13531"/>
                  <a:pt x="0" y="15160"/>
                  <a:pt x="312" y="16894"/>
                </a:cubicBezTo>
                <a:cubicBezTo>
                  <a:pt x="596" y="18460"/>
                  <a:pt x="2194" y="19583"/>
                  <a:pt x="4024" y="19583"/>
                </a:cubicBezTo>
                <a:cubicBezTo>
                  <a:pt x="4218" y="19583"/>
                  <a:pt x="4415" y="19570"/>
                  <a:pt x="4614" y="19544"/>
                </a:cubicBezTo>
                <a:cubicBezTo>
                  <a:pt x="5387" y="19461"/>
                  <a:pt x="6075" y="19169"/>
                  <a:pt x="6598" y="18773"/>
                </a:cubicBezTo>
                <a:cubicBezTo>
                  <a:pt x="7541" y="20042"/>
                  <a:pt x="9208" y="20854"/>
                  <a:pt x="11053" y="20854"/>
                </a:cubicBezTo>
                <a:cubicBezTo>
                  <a:pt x="11332" y="20854"/>
                  <a:pt x="11616" y="20836"/>
                  <a:pt x="11901" y="20797"/>
                </a:cubicBezTo>
                <a:cubicBezTo>
                  <a:pt x="11943" y="20797"/>
                  <a:pt x="12005" y="20797"/>
                  <a:pt x="12046" y="20777"/>
                </a:cubicBezTo>
                <a:lnTo>
                  <a:pt x="12046" y="20797"/>
                </a:lnTo>
                <a:cubicBezTo>
                  <a:pt x="12747" y="24618"/>
                  <a:pt x="16668" y="27360"/>
                  <a:pt x="21156" y="27360"/>
                </a:cubicBezTo>
                <a:cubicBezTo>
                  <a:pt x="21622" y="27360"/>
                  <a:pt x="22094" y="27330"/>
                  <a:pt x="22569" y="27270"/>
                </a:cubicBezTo>
                <a:cubicBezTo>
                  <a:pt x="24804" y="26999"/>
                  <a:pt x="26704" y="26080"/>
                  <a:pt x="28082" y="24764"/>
                </a:cubicBezTo>
                <a:cubicBezTo>
                  <a:pt x="29303" y="26985"/>
                  <a:pt x="31985" y="28451"/>
                  <a:pt x="34947" y="28451"/>
                </a:cubicBezTo>
                <a:cubicBezTo>
                  <a:pt x="35328" y="28451"/>
                  <a:pt x="35712" y="28427"/>
                  <a:pt x="36099" y="28377"/>
                </a:cubicBezTo>
                <a:cubicBezTo>
                  <a:pt x="37791" y="28168"/>
                  <a:pt x="39253" y="27500"/>
                  <a:pt x="40358" y="26560"/>
                </a:cubicBezTo>
                <a:lnTo>
                  <a:pt x="40358" y="26560"/>
                </a:lnTo>
                <a:cubicBezTo>
                  <a:pt x="40150" y="30735"/>
                  <a:pt x="43699" y="34452"/>
                  <a:pt x="48752" y="35100"/>
                </a:cubicBezTo>
                <a:cubicBezTo>
                  <a:pt x="49250" y="35162"/>
                  <a:pt x="49745" y="35192"/>
                  <a:pt x="50233" y="35192"/>
                </a:cubicBezTo>
                <a:cubicBezTo>
                  <a:pt x="53184" y="35192"/>
                  <a:pt x="55906" y="34091"/>
                  <a:pt x="57751" y="32280"/>
                </a:cubicBezTo>
                <a:cubicBezTo>
                  <a:pt x="58754" y="35663"/>
                  <a:pt x="62094" y="38399"/>
                  <a:pt x="66479" y="38962"/>
                </a:cubicBezTo>
                <a:cubicBezTo>
                  <a:pt x="67013" y="39028"/>
                  <a:pt x="67543" y="39061"/>
                  <a:pt x="68067" y="39061"/>
                </a:cubicBezTo>
                <a:cubicBezTo>
                  <a:pt x="72793" y="39061"/>
                  <a:pt x="76999" y="36430"/>
                  <a:pt x="78296" y="32615"/>
                </a:cubicBezTo>
                <a:cubicBezTo>
                  <a:pt x="79527" y="33847"/>
                  <a:pt x="81281" y="34724"/>
                  <a:pt x="83327" y="34995"/>
                </a:cubicBezTo>
                <a:cubicBezTo>
                  <a:pt x="83745" y="35048"/>
                  <a:pt x="84159" y="35074"/>
                  <a:pt x="84569" y="35074"/>
                </a:cubicBezTo>
                <a:cubicBezTo>
                  <a:pt x="87028" y="35074"/>
                  <a:pt x="89302" y="34137"/>
                  <a:pt x="90824" y="32615"/>
                </a:cubicBezTo>
                <a:cubicBezTo>
                  <a:pt x="92244" y="34452"/>
                  <a:pt x="94560" y="35768"/>
                  <a:pt x="97338" y="36122"/>
                </a:cubicBezTo>
                <a:cubicBezTo>
                  <a:pt x="97823" y="36184"/>
                  <a:pt x="98305" y="36214"/>
                  <a:pt x="98782" y="36214"/>
                </a:cubicBezTo>
                <a:cubicBezTo>
                  <a:pt x="102506" y="36214"/>
                  <a:pt x="105862" y="34387"/>
                  <a:pt x="107380" y="31592"/>
                </a:cubicBezTo>
                <a:cubicBezTo>
                  <a:pt x="109114" y="33241"/>
                  <a:pt x="111514" y="34390"/>
                  <a:pt x="114312" y="34744"/>
                </a:cubicBezTo>
                <a:cubicBezTo>
                  <a:pt x="114906" y="34821"/>
                  <a:pt x="115497" y="34858"/>
                  <a:pt x="116080" y="34858"/>
                </a:cubicBezTo>
                <a:cubicBezTo>
                  <a:pt x="121702" y="34858"/>
                  <a:pt x="126617" y="31408"/>
                  <a:pt x="127487" y="26623"/>
                </a:cubicBezTo>
                <a:lnTo>
                  <a:pt x="127487" y="26601"/>
                </a:lnTo>
                <a:cubicBezTo>
                  <a:pt x="127549" y="26623"/>
                  <a:pt x="127613" y="26623"/>
                  <a:pt x="127674" y="26643"/>
                </a:cubicBezTo>
                <a:cubicBezTo>
                  <a:pt x="128008" y="26684"/>
                  <a:pt x="128339" y="26704"/>
                  <a:pt x="128666" y="26704"/>
                </a:cubicBezTo>
                <a:cubicBezTo>
                  <a:pt x="131001" y="26704"/>
                  <a:pt x="133124" y="25688"/>
                  <a:pt x="134314" y="24076"/>
                </a:cubicBezTo>
                <a:cubicBezTo>
                  <a:pt x="134982" y="24577"/>
                  <a:pt x="135839" y="24931"/>
                  <a:pt x="136799" y="25056"/>
                </a:cubicBezTo>
                <a:cubicBezTo>
                  <a:pt x="137045" y="25088"/>
                  <a:pt x="137289" y="25103"/>
                  <a:pt x="137529" y="25103"/>
                </a:cubicBezTo>
                <a:cubicBezTo>
                  <a:pt x="139829" y="25103"/>
                  <a:pt x="141848" y="23703"/>
                  <a:pt x="142206" y="21737"/>
                </a:cubicBezTo>
                <a:cubicBezTo>
                  <a:pt x="142604" y="19566"/>
                  <a:pt x="140828" y="17540"/>
                  <a:pt x="138219" y="17206"/>
                </a:cubicBezTo>
                <a:cubicBezTo>
                  <a:pt x="137978" y="17175"/>
                  <a:pt x="137737" y="17160"/>
                  <a:pt x="137499" y="17160"/>
                </a:cubicBezTo>
                <a:cubicBezTo>
                  <a:pt x="136299" y="17160"/>
                  <a:pt x="135169" y="17543"/>
                  <a:pt x="134314" y="18188"/>
                </a:cubicBezTo>
                <a:cubicBezTo>
                  <a:pt x="133751" y="17436"/>
                  <a:pt x="132978" y="16788"/>
                  <a:pt x="132039" y="16329"/>
                </a:cubicBezTo>
                <a:cubicBezTo>
                  <a:pt x="131872" y="16245"/>
                  <a:pt x="131683" y="16184"/>
                  <a:pt x="131516" y="16100"/>
                </a:cubicBezTo>
                <a:cubicBezTo>
                  <a:pt x="131496" y="16100"/>
                  <a:pt x="131454" y="16078"/>
                  <a:pt x="131433" y="16078"/>
                </a:cubicBezTo>
                <a:cubicBezTo>
                  <a:pt x="131287" y="16017"/>
                  <a:pt x="131120" y="15953"/>
                  <a:pt x="130953" y="15911"/>
                </a:cubicBezTo>
                <a:cubicBezTo>
                  <a:pt x="130890" y="15891"/>
                  <a:pt x="130806" y="15870"/>
                  <a:pt x="130723" y="15850"/>
                </a:cubicBezTo>
                <a:cubicBezTo>
                  <a:pt x="130597" y="15808"/>
                  <a:pt x="130472" y="15766"/>
                  <a:pt x="130347" y="15744"/>
                </a:cubicBezTo>
                <a:cubicBezTo>
                  <a:pt x="130138" y="15703"/>
                  <a:pt x="129909" y="15661"/>
                  <a:pt x="129679" y="15641"/>
                </a:cubicBezTo>
                <a:cubicBezTo>
                  <a:pt x="129337" y="15597"/>
                  <a:pt x="128997" y="15575"/>
                  <a:pt x="128662" y="15575"/>
                </a:cubicBezTo>
                <a:cubicBezTo>
                  <a:pt x="125985" y="15575"/>
                  <a:pt x="123580" y="16941"/>
                  <a:pt x="122560" y="18981"/>
                </a:cubicBezTo>
                <a:cubicBezTo>
                  <a:pt x="121683" y="18125"/>
                  <a:pt x="120430" y="17520"/>
                  <a:pt x="118989" y="17331"/>
                </a:cubicBezTo>
                <a:cubicBezTo>
                  <a:pt x="118685" y="17291"/>
                  <a:pt x="118383" y="17271"/>
                  <a:pt x="118085" y="17271"/>
                </a:cubicBezTo>
                <a:cubicBezTo>
                  <a:pt x="116704" y="17271"/>
                  <a:pt x="115406" y="17692"/>
                  <a:pt x="114375" y="18397"/>
                </a:cubicBezTo>
                <a:cubicBezTo>
                  <a:pt x="114626" y="16768"/>
                  <a:pt x="114479" y="15181"/>
                  <a:pt x="113999" y="13698"/>
                </a:cubicBezTo>
                <a:cubicBezTo>
                  <a:pt x="113874" y="13322"/>
                  <a:pt x="113727" y="12947"/>
                  <a:pt x="113582" y="12593"/>
                </a:cubicBezTo>
                <a:cubicBezTo>
                  <a:pt x="113498" y="12404"/>
                  <a:pt x="113415" y="12237"/>
                  <a:pt x="113310" y="12050"/>
                </a:cubicBezTo>
                <a:cubicBezTo>
                  <a:pt x="111410" y="8353"/>
                  <a:pt x="107338" y="5555"/>
                  <a:pt x="102244" y="4909"/>
                </a:cubicBezTo>
                <a:cubicBezTo>
                  <a:pt x="101523" y="4804"/>
                  <a:pt x="100802" y="4757"/>
                  <a:pt x="100093" y="4757"/>
                </a:cubicBezTo>
                <a:cubicBezTo>
                  <a:pt x="99961" y="4757"/>
                  <a:pt x="99828" y="4759"/>
                  <a:pt x="99696" y="4762"/>
                </a:cubicBezTo>
                <a:cubicBezTo>
                  <a:pt x="99279" y="4784"/>
                  <a:pt x="98861" y="4804"/>
                  <a:pt x="98465" y="4846"/>
                </a:cubicBezTo>
                <a:cubicBezTo>
                  <a:pt x="97650" y="4909"/>
                  <a:pt x="96837" y="5054"/>
                  <a:pt x="96064" y="5243"/>
                </a:cubicBezTo>
                <a:cubicBezTo>
                  <a:pt x="93329" y="5890"/>
                  <a:pt x="90907" y="7226"/>
                  <a:pt x="89090" y="9021"/>
                </a:cubicBezTo>
                <a:cubicBezTo>
                  <a:pt x="88046" y="10045"/>
                  <a:pt x="87191" y="11215"/>
                  <a:pt x="86606" y="12529"/>
                </a:cubicBezTo>
                <a:cubicBezTo>
                  <a:pt x="86417" y="12404"/>
                  <a:pt x="86209" y="12300"/>
                  <a:pt x="86000" y="12195"/>
                </a:cubicBezTo>
                <a:cubicBezTo>
                  <a:pt x="85373" y="11883"/>
                  <a:pt x="84685" y="11674"/>
                  <a:pt x="83934" y="11590"/>
                </a:cubicBezTo>
                <a:cubicBezTo>
                  <a:pt x="83630" y="11552"/>
                  <a:pt x="83330" y="11533"/>
                  <a:pt x="83033" y="11533"/>
                </a:cubicBezTo>
                <a:cubicBezTo>
                  <a:pt x="81411" y="11533"/>
                  <a:pt x="79915" y="12095"/>
                  <a:pt x="78839" y="13030"/>
                </a:cubicBezTo>
                <a:cubicBezTo>
                  <a:pt x="78380" y="11006"/>
                  <a:pt x="76793" y="9272"/>
                  <a:pt x="74558" y="8395"/>
                </a:cubicBezTo>
                <a:cubicBezTo>
                  <a:pt x="74747" y="7602"/>
                  <a:pt x="74789" y="6746"/>
                  <a:pt x="74642" y="5890"/>
                </a:cubicBezTo>
                <a:cubicBezTo>
                  <a:pt x="73952" y="2164"/>
                  <a:pt x="70171" y="1"/>
                  <a:pt x="670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3419270" y="4712513"/>
            <a:ext cx="525630" cy="280648"/>
            <a:chOff x="2026995" y="4170588"/>
            <a:chExt cx="525630" cy="280648"/>
          </a:xfrm>
        </p:grpSpPr>
        <p:grpSp>
          <p:nvGrpSpPr>
            <p:cNvPr id="61" name="Google Shape;61;p5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62" name="Google Shape;62;p5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Google Shape;68;p5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5"/>
          <p:cNvGrpSpPr/>
          <p:nvPr/>
        </p:nvGrpSpPr>
        <p:grpSpPr>
          <a:xfrm flipH="1">
            <a:off x="2143895" y="4744613"/>
            <a:ext cx="525630" cy="280648"/>
            <a:chOff x="2026995" y="4170588"/>
            <a:chExt cx="525630" cy="280648"/>
          </a:xfrm>
        </p:grpSpPr>
        <p:grpSp>
          <p:nvGrpSpPr>
            <p:cNvPr id="70" name="Google Shape;70;p5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77;p5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5"/>
          <p:cNvGrpSpPr/>
          <p:nvPr/>
        </p:nvGrpSpPr>
        <p:grpSpPr>
          <a:xfrm>
            <a:off x="6713245" y="4632313"/>
            <a:ext cx="525630" cy="280648"/>
            <a:chOff x="2026995" y="4170588"/>
            <a:chExt cx="525630" cy="280648"/>
          </a:xfrm>
        </p:grpSpPr>
        <p:grpSp>
          <p:nvGrpSpPr>
            <p:cNvPr id="79" name="Google Shape;79;p5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80" name="Google Shape;80;p5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5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-50" y="4604101"/>
            <a:ext cx="9144000" cy="54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 flipH="1">
            <a:off x="0" y="4604100"/>
            <a:ext cx="6457935" cy="491871"/>
          </a:xfrm>
          <a:custGeom>
            <a:avLst/>
            <a:gdLst/>
            <a:ahLst/>
            <a:cxnLst/>
            <a:rect l="l" t="t" r="r" b="b"/>
            <a:pathLst>
              <a:path w="40993" h="12790" extrusionOk="0">
                <a:moveTo>
                  <a:pt x="0" y="1"/>
                </a:moveTo>
                <a:cubicBezTo>
                  <a:pt x="0" y="1"/>
                  <a:pt x="3252" y="2467"/>
                  <a:pt x="6998" y="5444"/>
                </a:cubicBezTo>
                <a:cubicBezTo>
                  <a:pt x="9739" y="7625"/>
                  <a:pt x="11972" y="10065"/>
                  <a:pt x="17246" y="12011"/>
                </a:cubicBezTo>
                <a:cubicBezTo>
                  <a:pt x="18329" y="12413"/>
                  <a:pt x="20968" y="12789"/>
                  <a:pt x="24073" y="12789"/>
                </a:cubicBezTo>
                <a:cubicBezTo>
                  <a:pt x="26920" y="12789"/>
                  <a:pt x="30160" y="12473"/>
                  <a:pt x="32951" y="11567"/>
                </a:cubicBezTo>
                <a:cubicBezTo>
                  <a:pt x="37781" y="10001"/>
                  <a:pt x="40993" y="5862"/>
                  <a:pt x="40993" y="5862"/>
                </a:cubicBezTo>
                <a:lnTo>
                  <a:pt x="409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7879470" y="4432038"/>
            <a:ext cx="1129070" cy="587094"/>
          </a:xfrm>
          <a:custGeom>
            <a:avLst/>
            <a:gdLst/>
            <a:ahLst/>
            <a:cxnLst/>
            <a:rect l="l" t="t" r="r" b="b"/>
            <a:pathLst>
              <a:path w="10579" h="5501" extrusionOk="0">
                <a:moveTo>
                  <a:pt x="7853" y="1"/>
                </a:moveTo>
                <a:cubicBezTo>
                  <a:pt x="5423" y="1753"/>
                  <a:pt x="5244" y="4669"/>
                  <a:pt x="5244" y="4669"/>
                </a:cubicBezTo>
                <a:cubicBezTo>
                  <a:pt x="4055" y="2009"/>
                  <a:pt x="1293" y="525"/>
                  <a:pt x="1293" y="525"/>
                </a:cubicBezTo>
                <a:lnTo>
                  <a:pt x="1293" y="525"/>
                </a:lnTo>
                <a:cubicBezTo>
                  <a:pt x="2763" y="1804"/>
                  <a:pt x="4055" y="4771"/>
                  <a:pt x="4055" y="4771"/>
                </a:cubicBezTo>
                <a:cubicBezTo>
                  <a:pt x="3015" y="3611"/>
                  <a:pt x="1804" y="3371"/>
                  <a:pt x="978" y="3371"/>
                </a:cubicBezTo>
                <a:cubicBezTo>
                  <a:pt x="393" y="3371"/>
                  <a:pt x="0" y="3492"/>
                  <a:pt x="0" y="3492"/>
                </a:cubicBezTo>
                <a:cubicBezTo>
                  <a:pt x="2072" y="3582"/>
                  <a:pt x="3556" y="5500"/>
                  <a:pt x="3556" y="5500"/>
                </a:cubicBezTo>
                <a:lnTo>
                  <a:pt x="7419" y="5462"/>
                </a:lnTo>
                <a:cubicBezTo>
                  <a:pt x="7816" y="4375"/>
                  <a:pt x="10578" y="2303"/>
                  <a:pt x="10578" y="2303"/>
                </a:cubicBezTo>
                <a:lnTo>
                  <a:pt x="10578" y="2303"/>
                </a:lnTo>
                <a:cubicBezTo>
                  <a:pt x="7316" y="3185"/>
                  <a:pt x="6523" y="4669"/>
                  <a:pt x="6523" y="4669"/>
                </a:cubicBezTo>
                <a:cubicBezTo>
                  <a:pt x="6728" y="3096"/>
                  <a:pt x="7853" y="1"/>
                  <a:pt x="78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8312125" y="171695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-604802" y="2874850"/>
            <a:ext cx="1255705" cy="491876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6"/>
          <p:cNvGrpSpPr/>
          <p:nvPr/>
        </p:nvGrpSpPr>
        <p:grpSpPr>
          <a:xfrm>
            <a:off x="1996870" y="4709713"/>
            <a:ext cx="525630" cy="280648"/>
            <a:chOff x="2026995" y="4170588"/>
            <a:chExt cx="525630" cy="280648"/>
          </a:xfrm>
        </p:grpSpPr>
        <p:grpSp>
          <p:nvGrpSpPr>
            <p:cNvPr id="95" name="Google Shape;95;p6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6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6"/>
          <p:cNvGrpSpPr/>
          <p:nvPr/>
        </p:nvGrpSpPr>
        <p:grpSpPr>
          <a:xfrm>
            <a:off x="3210653" y="4760244"/>
            <a:ext cx="430806" cy="230019"/>
            <a:chOff x="2026995" y="4170588"/>
            <a:chExt cx="525630" cy="280648"/>
          </a:xfrm>
        </p:grpSpPr>
        <p:grpSp>
          <p:nvGrpSpPr>
            <p:cNvPr id="104" name="Google Shape;104;p6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6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" name="Google Shape;111;p6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body" idx="1"/>
          </p:nvPr>
        </p:nvSpPr>
        <p:spPr>
          <a:xfrm>
            <a:off x="1322700" y="1580625"/>
            <a:ext cx="41178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085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0" y="4219575"/>
            <a:ext cx="9143912" cy="923907"/>
          </a:xfrm>
          <a:custGeom>
            <a:avLst/>
            <a:gdLst/>
            <a:ahLst/>
            <a:cxnLst/>
            <a:rect l="l" t="t" r="r" b="b"/>
            <a:pathLst>
              <a:path w="74924" h="15174" extrusionOk="0">
                <a:moveTo>
                  <a:pt x="4433" y="0"/>
                </a:moveTo>
                <a:cubicBezTo>
                  <a:pt x="2698" y="0"/>
                  <a:pt x="983" y="578"/>
                  <a:pt x="1" y="1962"/>
                </a:cubicBezTo>
                <a:lnTo>
                  <a:pt x="1" y="15173"/>
                </a:lnTo>
                <a:lnTo>
                  <a:pt x="74924" y="15173"/>
                </a:lnTo>
                <a:lnTo>
                  <a:pt x="74924" y="1079"/>
                </a:lnTo>
                <a:cubicBezTo>
                  <a:pt x="74400" y="823"/>
                  <a:pt x="73977" y="670"/>
                  <a:pt x="73402" y="657"/>
                </a:cubicBezTo>
                <a:cubicBezTo>
                  <a:pt x="73361" y="656"/>
                  <a:pt x="73320" y="656"/>
                  <a:pt x="73279" y="656"/>
                </a:cubicBezTo>
                <a:cubicBezTo>
                  <a:pt x="71070" y="656"/>
                  <a:pt x="69232" y="2333"/>
                  <a:pt x="67147" y="3049"/>
                </a:cubicBezTo>
                <a:cubicBezTo>
                  <a:pt x="66241" y="3359"/>
                  <a:pt x="65327" y="3486"/>
                  <a:pt x="64405" y="3486"/>
                </a:cubicBezTo>
                <a:cubicBezTo>
                  <a:pt x="60382" y="3486"/>
                  <a:pt x="56228" y="1074"/>
                  <a:pt x="52047" y="1074"/>
                </a:cubicBezTo>
                <a:cubicBezTo>
                  <a:pt x="51943" y="1074"/>
                  <a:pt x="51840" y="1076"/>
                  <a:pt x="51736" y="1079"/>
                </a:cubicBezTo>
                <a:cubicBezTo>
                  <a:pt x="47233" y="1213"/>
                  <a:pt x="43130" y="4256"/>
                  <a:pt x="38692" y="4256"/>
                </a:cubicBezTo>
                <a:cubicBezTo>
                  <a:pt x="38441" y="4256"/>
                  <a:pt x="38189" y="4246"/>
                  <a:pt x="37935" y="4225"/>
                </a:cubicBezTo>
                <a:cubicBezTo>
                  <a:pt x="34879" y="3983"/>
                  <a:pt x="32117" y="2179"/>
                  <a:pt x="29059" y="1936"/>
                </a:cubicBezTo>
                <a:cubicBezTo>
                  <a:pt x="28819" y="1918"/>
                  <a:pt x="28579" y="1909"/>
                  <a:pt x="28340" y="1909"/>
                </a:cubicBezTo>
                <a:cubicBezTo>
                  <a:pt x="25589" y="1909"/>
                  <a:pt x="22911" y="3046"/>
                  <a:pt x="20158" y="3446"/>
                </a:cubicBezTo>
                <a:cubicBezTo>
                  <a:pt x="19405" y="3559"/>
                  <a:pt x="18645" y="3615"/>
                  <a:pt x="17886" y="3615"/>
                </a:cubicBezTo>
                <a:cubicBezTo>
                  <a:pt x="16155" y="3615"/>
                  <a:pt x="14426" y="3324"/>
                  <a:pt x="12791" y="2755"/>
                </a:cubicBezTo>
                <a:cubicBezTo>
                  <a:pt x="10591" y="2000"/>
                  <a:pt x="8570" y="760"/>
                  <a:pt x="6319" y="223"/>
                </a:cubicBezTo>
                <a:cubicBezTo>
                  <a:pt x="5711" y="78"/>
                  <a:pt x="5071" y="0"/>
                  <a:pt x="4433" y="0"/>
                </a:cubicBezTo>
                <a:close/>
              </a:path>
            </a:pathLst>
          </a:custGeom>
          <a:solidFill>
            <a:srgbClr val="AECB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0" y="4604100"/>
            <a:ext cx="9144000" cy="53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7"/>
          <p:cNvGrpSpPr/>
          <p:nvPr/>
        </p:nvGrpSpPr>
        <p:grpSpPr>
          <a:xfrm>
            <a:off x="748725" y="4767818"/>
            <a:ext cx="367769" cy="251783"/>
            <a:chOff x="0" y="2448138"/>
            <a:chExt cx="626950" cy="429225"/>
          </a:xfrm>
        </p:grpSpPr>
        <p:sp>
          <p:nvSpPr>
            <p:cNvPr id="118" name="Google Shape;118;p7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7"/>
          <p:cNvGrpSpPr/>
          <p:nvPr/>
        </p:nvGrpSpPr>
        <p:grpSpPr>
          <a:xfrm rot="-8100000">
            <a:off x="6793135" y="4834335"/>
            <a:ext cx="400142" cy="195356"/>
            <a:chOff x="107375" y="2848613"/>
            <a:chExt cx="729800" cy="356300"/>
          </a:xfrm>
        </p:grpSpPr>
        <p:sp>
          <p:nvSpPr>
            <p:cNvPr id="121" name="Google Shape;121;p7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7"/>
          <p:cNvSpPr/>
          <p:nvPr/>
        </p:nvSpPr>
        <p:spPr>
          <a:xfrm>
            <a:off x="7710175" y="3214000"/>
            <a:ext cx="1604609" cy="568714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3730600" y="69125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468500" y="1078500"/>
            <a:ext cx="6207000" cy="25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0" y="4174226"/>
            <a:ext cx="9144035" cy="1912900"/>
          </a:xfrm>
          <a:custGeom>
            <a:avLst/>
            <a:gdLst/>
            <a:ahLst/>
            <a:cxnLst/>
            <a:rect l="l" t="t" r="r" b="b"/>
            <a:pathLst>
              <a:path w="30146" h="14597" extrusionOk="0">
                <a:moveTo>
                  <a:pt x="1" y="1"/>
                </a:moveTo>
                <a:lnTo>
                  <a:pt x="1" y="14596"/>
                </a:lnTo>
                <a:lnTo>
                  <a:pt x="30145" y="14596"/>
                </a:lnTo>
                <a:lnTo>
                  <a:pt x="301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 flipH="1">
            <a:off x="-286425" y="4472256"/>
            <a:ext cx="9837289" cy="2681139"/>
          </a:xfrm>
          <a:custGeom>
            <a:avLst/>
            <a:gdLst/>
            <a:ahLst/>
            <a:cxnLst/>
            <a:rect l="l" t="t" r="r" b="b"/>
            <a:pathLst>
              <a:path w="31202" h="17048" extrusionOk="0">
                <a:moveTo>
                  <a:pt x="25877" y="0"/>
                </a:moveTo>
                <a:cubicBezTo>
                  <a:pt x="25816" y="0"/>
                  <a:pt x="25754" y="2"/>
                  <a:pt x="25692" y="5"/>
                </a:cubicBezTo>
                <a:cubicBezTo>
                  <a:pt x="25614" y="5"/>
                  <a:pt x="25523" y="19"/>
                  <a:pt x="25445" y="31"/>
                </a:cubicBezTo>
                <a:cubicBezTo>
                  <a:pt x="23890" y="240"/>
                  <a:pt x="22820" y="1598"/>
                  <a:pt x="21253" y="1638"/>
                </a:cubicBezTo>
                <a:cubicBezTo>
                  <a:pt x="21230" y="1638"/>
                  <a:pt x="21206" y="1639"/>
                  <a:pt x="21182" y="1639"/>
                </a:cubicBezTo>
                <a:cubicBezTo>
                  <a:pt x="19870" y="1639"/>
                  <a:pt x="18683" y="724"/>
                  <a:pt x="17440" y="724"/>
                </a:cubicBezTo>
                <a:cubicBezTo>
                  <a:pt x="17276" y="724"/>
                  <a:pt x="17111" y="740"/>
                  <a:pt x="16945" y="776"/>
                </a:cubicBezTo>
                <a:cubicBezTo>
                  <a:pt x="16019" y="985"/>
                  <a:pt x="15444" y="1742"/>
                  <a:pt x="14557" y="2029"/>
                </a:cubicBezTo>
                <a:cubicBezTo>
                  <a:pt x="14297" y="2109"/>
                  <a:pt x="14027" y="2143"/>
                  <a:pt x="13754" y="2143"/>
                </a:cubicBezTo>
                <a:cubicBezTo>
                  <a:pt x="13039" y="2143"/>
                  <a:pt x="12301" y="1907"/>
                  <a:pt x="11659" y="1624"/>
                </a:cubicBezTo>
                <a:cubicBezTo>
                  <a:pt x="10771" y="1232"/>
                  <a:pt x="9909" y="736"/>
                  <a:pt x="8903" y="632"/>
                </a:cubicBezTo>
                <a:cubicBezTo>
                  <a:pt x="8768" y="618"/>
                  <a:pt x="8633" y="612"/>
                  <a:pt x="8500" y="612"/>
                </a:cubicBezTo>
                <a:cubicBezTo>
                  <a:pt x="6595" y="612"/>
                  <a:pt x="4916" y="1920"/>
                  <a:pt x="2964" y="2042"/>
                </a:cubicBezTo>
                <a:cubicBezTo>
                  <a:pt x="2089" y="2094"/>
                  <a:pt x="1071" y="1937"/>
                  <a:pt x="470" y="2447"/>
                </a:cubicBezTo>
                <a:cubicBezTo>
                  <a:pt x="0" y="2839"/>
                  <a:pt x="40" y="3452"/>
                  <a:pt x="131" y="3988"/>
                </a:cubicBezTo>
                <a:cubicBezTo>
                  <a:pt x="366" y="5371"/>
                  <a:pt x="353" y="11154"/>
                  <a:pt x="901" y="12473"/>
                </a:cubicBezTo>
                <a:cubicBezTo>
                  <a:pt x="1149" y="13074"/>
                  <a:pt x="1450" y="13674"/>
                  <a:pt x="1893" y="14196"/>
                </a:cubicBezTo>
                <a:cubicBezTo>
                  <a:pt x="2729" y="15175"/>
                  <a:pt x="4073" y="15789"/>
                  <a:pt x="5457" y="16207"/>
                </a:cubicBezTo>
                <a:cubicBezTo>
                  <a:pt x="7547" y="16840"/>
                  <a:pt x="9779" y="17048"/>
                  <a:pt x="12030" y="17048"/>
                </a:cubicBezTo>
                <a:cubicBezTo>
                  <a:pt x="13309" y="17048"/>
                  <a:pt x="14594" y="16980"/>
                  <a:pt x="15862" y="16886"/>
                </a:cubicBezTo>
                <a:cubicBezTo>
                  <a:pt x="18754" y="16670"/>
                  <a:pt x="21654" y="16312"/>
                  <a:pt x="24548" y="16312"/>
                </a:cubicBezTo>
                <a:cubicBezTo>
                  <a:pt x="25156" y="16312"/>
                  <a:pt x="25764" y="16327"/>
                  <a:pt x="26371" y="16364"/>
                </a:cubicBezTo>
                <a:cubicBezTo>
                  <a:pt x="26754" y="16388"/>
                  <a:pt x="27152" y="16415"/>
                  <a:pt x="27543" y="16415"/>
                </a:cubicBezTo>
                <a:cubicBezTo>
                  <a:pt x="28203" y="16415"/>
                  <a:pt x="28844" y="16336"/>
                  <a:pt x="29361" y="16024"/>
                </a:cubicBezTo>
                <a:cubicBezTo>
                  <a:pt x="29935" y="15685"/>
                  <a:pt x="30223" y="15110"/>
                  <a:pt x="30405" y="14562"/>
                </a:cubicBezTo>
                <a:cubicBezTo>
                  <a:pt x="30810" y="13283"/>
                  <a:pt x="31201" y="7512"/>
                  <a:pt x="31163" y="6193"/>
                </a:cubicBezTo>
                <a:cubicBezTo>
                  <a:pt x="31136" y="5424"/>
                  <a:pt x="31123" y="4666"/>
                  <a:pt x="31097" y="3909"/>
                </a:cubicBezTo>
                <a:cubicBezTo>
                  <a:pt x="31084" y="3138"/>
                  <a:pt x="31058" y="2381"/>
                  <a:pt x="31045" y="1624"/>
                </a:cubicBezTo>
                <a:cubicBezTo>
                  <a:pt x="31032" y="1441"/>
                  <a:pt x="31084" y="1076"/>
                  <a:pt x="30771" y="1024"/>
                </a:cubicBezTo>
                <a:cubicBezTo>
                  <a:pt x="30718" y="1014"/>
                  <a:pt x="30660" y="1011"/>
                  <a:pt x="30600" y="1011"/>
                </a:cubicBezTo>
                <a:cubicBezTo>
                  <a:pt x="30532" y="1011"/>
                  <a:pt x="30461" y="1015"/>
                  <a:pt x="30393" y="1015"/>
                </a:cubicBezTo>
                <a:cubicBezTo>
                  <a:pt x="30357" y="1015"/>
                  <a:pt x="30322" y="1014"/>
                  <a:pt x="30287" y="1011"/>
                </a:cubicBezTo>
                <a:cubicBezTo>
                  <a:pt x="30118" y="1011"/>
                  <a:pt x="29948" y="985"/>
                  <a:pt x="29791" y="959"/>
                </a:cubicBezTo>
                <a:cubicBezTo>
                  <a:pt x="29086" y="841"/>
                  <a:pt x="28434" y="580"/>
                  <a:pt x="27768" y="371"/>
                </a:cubicBezTo>
                <a:cubicBezTo>
                  <a:pt x="27172" y="180"/>
                  <a:pt x="26532" y="0"/>
                  <a:pt x="25877" y="0"/>
                </a:cubicBezTo>
                <a:close/>
              </a:path>
            </a:pathLst>
          </a:custGeom>
          <a:solidFill>
            <a:srgbClr val="D4FB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8"/>
          <p:cNvGrpSpPr/>
          <p:nvPr/>
        </p:nvGrpSpPr>
        <p:grpSpPr>
          <a:xfrm>
            <a:off x="8629691" y="5263202"/>
            <a:ext cx="216879" cy="216953"/>
            <a:chOff x="4905375" y="4050150"/>
            <a:chExt cx="436200" cy="436350"/>
          </a:xfrm>
        </p:grpSpPr>
        <p:sp>
          <p:nvSpPr>
            <p:cNvPr id="130" name="Google Shape;130;p8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076975" y="4050150"/>
              <a:ext cx="264600" cy="264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8"/>
          <p:cNvGrpSpPr/>
          <p:nvPr/>
        </p:nvGrpSpPr>
        <p:grpSpPr>
          <a:xfrm>
            <a:off x="257216" y="5064592"/>
            <a:ext cx="293090" cy="378427"/>
            <a:chOff x="4905375" y="3725385"/>
            <a:chExt cx="589480" cy="761115"/>
          </a:xfrm>
        </p:grpSpPr>
        <p:sp>
          <p:nvSpPr>
            <p:cNvPr id="133" name="Google Shape;133;p8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5058655" y="3725385"/>
              <a:ext cx="436200" cy="4362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8"/>
          <p:cNvSpPr/>
          <p:nvPr/>
        </p:nvSpPr>
        <p:spPr>
          <a:xfrm>
            <a:off x="7629577" y="5586092"/>
            <a:ext cx="216900" cy="2169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5536595" y="5143496"/>
            <a:ext cx="114000" cy="114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4009050" y="5334166"/>
            <a:ext cx="216902" cy="145984"/>
          </a:xfrm>
          <a:custGeom>
            <a:avLst/>
            <a:gdLst/>
            <a:ahLst/>
            <a:cxnLst/>
            <a:rect l="l" t="t" r="r" b="b"/>
            <a:pathLst>
              <a:path w="59182" h="39832" extrusionOk="0">
                <a:moveTo>
                  <a:pt x="31323" y="0"/>
                </a:moveTo>
                <a:cubicBezTo>
                  <a:pt x="28009" y="0"/>
                  <a:pt x="24201" y="685"/>
                  <a:pt x="20185" y="2714"/>
                </a:cubicBezTo>
                <a:cubicBezTo>
                  <a:pt x="12858" y="6408"/>
                  <a:pt x="7981" y="10504"/>
                  <a:pt x="5912" y="14959"/>
                </a:cubicBezTo>
                <a:cubicBezTo>
                  <a:pt x="5172" y="15444"/>
                  <a:pt x="4477" y="16142"/>
                  <a:pt x="4097" y="17176"/>
                </a:cubicBezTo>
                <a:cubicBezTo>
                  <a:pt x="3863" y="17831"/>
                  <a:pt x="3610" y="18591"/>
                  <a:pt x="3336" y="19393"/>
                </a:cubicBezTo>
                <a:cubicBezTo>
                  <a:pt x="2745" y="21145"/>
                  <a:pt x="1879" y="23805"/>
                  <a:pt x="1352" y="24185"/>
                </a:cubicBezTo>
                <a:cubicBezTo>
                  <a:pt x="634" y="24692"/>
                  <a:pt x="21" y="24714"/>
                  <a:pt x="0" y="24714"/>
                </a:cubicBezTo>
                <a:lnTo>
                  <a:pt x="0" y="25727"/>
                </a:lnTo>
                <a:cubicBezTo>
                  <a:pt x="85" y="25727"/>
                  <a:pt x="950" y="25705"/>
                  <a:pt x="1943" y="25010"/>
                </a:cubicBezTo>
                <a:cubicBezTo>
                  <a:pt x="2681" y="24481"/>
                  <a:pt x="3314" y="22665"/>
                  <a:pt x="4308" y="19709"/>
                </a:cubicBezTo>
                <a:cubicBezTo>
                  <a:pt x="4561" y="18907"/>
                  <a:pt x="4814" y="18169"/>
                  <a:pt x="5046" y="17535"/>
                </a:cubicBezTo>
                <a:cubicBezTo>
                  <a:pt x="5046" y="17513"/>
                  <a:pt x="5068" y="17493"/>
                  <a:pt x="5068" y="17493"/>
                </a:cubicBezTo>
                <a:lnTo>
                  <a:pt x="5068" y="17493"/>
                </a:lnTo>
                <a:cubicBezTo>
                  <a:pt x="4624" y="19520"/>
                  <a:pt x="4730" y="21609"/>
                  <a:pt x="5448" y="23805"/>
                </a:cubicBezTo>
                <a:cubicBezTo>
                  <a:pt x="6397" y="26699"/>
                  <a:pt x="8615" y="29570"/>
                  <a:pt x="11633" y="31828"/>
                </a:cubicBezTo>
                <a:cubicBezTo>
                  <a:pt x="10620" y="32420"/>
                  <a:pt x="9775" y="32926"/>
                  <a:pt x="9437" y="33222"/>
                </a:cubicBezTo>
                <a:cubicBezTo>
                  <a:pt x="8446" y="34109"/>
                  <a:pt x="6228" y="37804"/>
                  <a:pt x="5828" y="38500"/>
                </a:cubicBezTo>
                <a:lnTo>
                  <a:pt x="5194" y="39071"/>
                </a:lnTo>
                <a:lnTo>
                  <a:pt x="5870" y="39831"/>
                </a:lnTo>
                <a:lnTo>
                  <a:pt x="6566" y="39198"/>
                </a:lnTo>
                <a:lnTo>
                  <a:pt x="6672" y="39071"/>
                </a:lnTo>
                <a:cubicBezTo>
                  <a:pt x="7368" y="37889"/>
                  <a:pt x="9333" y="34680"/>
                  <a:pt x="10113" y="33982"/>
                </a:cubicBezTo>
                <a:cubicBezTo>
                  <a:pt x="10431" y="33708"/>
                  <a:pt x="11380" y="33137"/>
                  <a:pt x="12542" y="32484"/>
                </a:cubicBezTo>
                <a:cubicBezTo>
                  <a:pt x="15984" y="34815"/>
                  <a:pt x="20289" y="36363"/>
                  <a:pt x="24835" y="36363"/>
                </a:cubicBezTo>
                <a:cubicBezTo>
                  <a:pt x="27288" y="36363"/>
                  <a:pt x="29810" y="35912"/>
                  <a:pt x="32304" y="34891"/>
                </a:cubicBezTo>
                <a:cubicBezTo>
                  <a:pt x="32747" y="34700"/>
                  <a:pt x="33191" y="34511"/>
                  <a:pt x="33613" y="34320"/>
                </a:cubicBezTo>
                <a:lnTo>
                  <a:pt x="33634" y="34362"/>
                </a:lnTo>
                <a:lnTo>
                  <a:pt x="32705" y="37994"/>
                </a:lnTo>
                <a:lnTo>
                  <a:pt x="31944" y="38289"/>
                </a:lnTo>
                <a:lnTo>
                  <a:pt x="32304" y="39240"/>
                </a:lnTo>
                <a:lnTo>
                  <a:pt x="33571" y="38776"/>
                </a:lnTo>
                <a:lnTo>
                  <a:pt x="34689" y="34278"/>
                </a:lnTo>
                <a:lnTo>
                  <a:pt x="34520" y="33898"/>
                </a:lnTo>
                <a:cubicBezTo>
                  <a:pt x="40876" y="30879"/>
                  <a:pt x="44402" y="27268"/>
                  <a:pt x="46175" y="24608"/>
                </a:cubicBezTo>
                <a:cubicBezTo>
                  <a:pt x="46682" y="24650"/>
                  <a:pt x="47273" y="24672"/>
                  <a:pt x="47886" y="24672"/>
                </a:cubicBezTo>
                <a:cubicBezTo>
                  <a:pt x="49449" y="24672"/>
                  <a:pt x="51095" y="24565"/>
                  <a:pt x="51602" y="24418"/>
                </a:cubicBezTo>
                <a:cubicBezTo>
                  <a:pt x="52509" y="24165"/>
                  <a:pt x="53480" y="23785"/>
                  <a:pt x="53523" y="23763"/>
                </a:cubicBezTo>
                <a:lnTo>
                  <a:pt x="53143" y="22814"/>
                </a:lnTo>
                <a:cubicBezTo>
                  <a:pt x="53143" y="22814"/>
                  <a:pt x="52171" y="23194"/>
                  <a:pt x="51327" y="23425"/>
                </a:cubicBezTo>
                <a:cubicBezTo>
                  <a:pt x="50852" y="23573"/>
                  <a:pt x="49330" y="23658"/>
                  <a:pt x="47923" y="23658"/>
                </a:cubicBezTo>
                <a:cubicBezTo>
                  <a:pt x="47519" y="23658"/>
                  <a:pt x="47124" y="23651"/>
                  <a:pt x="46766" y="23636"/>
                </a:cubicBezTo>
                <a:cubicBezTo>
                  <a:pt x="47357" y="22581"/>
                  <a:pt x="47633" y="21758"/>
                  <a:pt x="47675" y="21294"/>
                </a:cubicBezTo>
                <a:cubicBezTo>
                  <a:pt x="47675" y="21294"/>
                  <a:pt x="55656" y="20787"/>
                  <a:pt x="55994" y="15720"/>
                </a:cubicBezTo>
                <a:cubicBezTo>
                  <a:pt x="56014" y="15571"/>
                  <a:pt x="57472" y="14600"/>
                  <a:pt x="57641" y="14093"/>
                </a:cubicBezTo>
                <a:cubicBezTo>
                  <a:pt x="57745" y="13797"/>
                  <a:pt x="57809" y="13439"/>
                  <a:pt x="57830" y="13079"/>
                </a:cubicBezTo>
                <a:lnTo>
                  <a:pt x="59076" y="13291"/>
                </a:lnTo>
                <a:lnTo>
                  <a:pt x="59181" y="12784"/>
                </a:lnTo>
                <a:lnTo>
                  <a:pt x="57852" y="12573"/>
                </a:lnTo>
                <a:cubicBezTo>
                  <a:pt x="57872" y="11539"/>
                  <a:pt x="57641" y="10461"/>
                  <a:pt x="57239" y="9681"/>
                </a:cubicBezTo>
                <a:cubicBezTo>
                  <a:pt x="57049" y="9343"/>
                  <a:pt x="56690" y="8837"/>
                  <a:pt x="56247" y="8434"/>
                </a:cubicBezTo>
                <a:cubicBezTo>
                  <a:pt x="56627" y="7823"/>
                  <a:pt x="57239" y="7041"/>
                  <a:pt x="57956" y="6767"/>
                </a:cubicBezTo>
                <a:lnTo>
                  <a:pt x="57767" y="6281"/>
                </a:lnTo>
                <a:cubicBezTo>
                  <a:pt x="56943" y="6598"/>
                  <a:pt x="56267" y="7443"/>
                  <a:pt x="55845" y="8119"/>
                </a:cubicBezTo>
                <a:cubicBezTo>
                  <a:pt x="55560" y="7922"/>
                  <a:pt x="55245" y="7787"/>
                  <a:pt x="54964" y="7787"/>
                </a:cubicBezTo>
                <a:cubicBezTo>
                  <a:pt x="54912" y="7787"/>
                  <a:pt x="54861" y="7791"/>
                  <a:pt x="54811" y="7801"/>
                </a:cubicBezTo>
                <a:cubicBezTo>
                  <a:pt x="54705" y="7823"/>
                  <a:pt x="54620" y="7843"/>
                  <a:pt x="54516" y="7865"/>
                </a:cubicBezTo>
                <a:cubicBezTo>
                  <a:pt x="54009" y="6683"/>
                  <a:pt x="52869" y="4234"/>
                  <a:pt x="48286" y="3305"/>
                </a:cubicBezTo>
                <a:cubicBezTo>
                  <a:pt x="46554" y="2956"/>
                  <a:pt x="45249" y="2866"/>
                  <a:pt x="44365" y="2866"/>
                </a:cubicBezTo>
                <a:cubicBezTo>
                  <a:pt x="43430" y="2866"/>
                  <a:pt x="42966" y="2967"/>
                  <a:pt x="42966" y="2967"/>
                </a:cubicBezTo>
                <a:cubicBezTo>
                  <a:pt x="42966" y="2967"/>
                  <a:pt x="38217" y="0"/>
                  <a:pt x="313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8"/>
          <p:cNvGrpSpPr/>
          <p:nvPr/>
        </p:nvGrpSpPr>
        <p:grpSpPr>
          <a:xfrm>
            <a:off x="2824370" y="5014238"/>
            <a:ext cx="525630" cy="280648"/>
            <a:chOff x="2026995" y="4170588"/>
            <a:chExt cx="525630" cy="280648"/>
          </a:xfrm>
        </p:grpSpPr>
        <p:grpSp>
          <p:nvGrpSpPr>
            <p:cNvPr id="139" name="Google Shape;139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40" name="Google Shape;140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>
            <a:off x="3169220" y="5238813"/>
            <a:ext cx="525630" cy="280648"/>
            <a:chOff x="2026995" y="4170588"/>
            <a:chExt cx="525630" cy="280648"/>
          </a:xfrm>
        </p:grpSpPr>
        <p:grpSp>
          <p:nvGrpSpPr>
            <p:cNvPr id="148" name="Google Shape;148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49" name="Google Shape;149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2725395" y="5519438"/>
            <a:ext cx="525630" cy="280648"/>
            <a:chOff x="2026995" y="4170588"/>
            <a:chExt cx="525630" cy="280648"/>
          </a:xfrm>
        </p:grpSpPr>
        <p:grpSp>
          <p:nvGrpSpPr>
            <p:cNvPr id="157" name="Google Shape;157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58" name="Google Shape;158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8"/>
          <p:cNvGrpSpPr/>
          <p:nvPr/>
        </p:nvGrpSpPr>
        <p:grpSpPr>
          <a:xfrm>
            <a:off x="2185732" y="5292075"/>
            <a:ext cx="525630" cy="280648"/>
            <a:chOff x="2026995" y="4170588"/>
            <a:chExt cx="525630" cy="280648"/>
          </a:xfrm>
        </p:grpSpPr>
        <p:grpSp>
          <p:nvGrpSpPr>
            <p:cNvPr id="166" name="Google Shape;166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67" name="Google Shape;167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" name="Google Shape;173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8"/>
          <p:cNvGrpSpPr/>
          <p:nvPr/>
        </p:nvGrpSpPr>
        <p:grpSpPr>
          <a:xfrm>
            <a:off x="6125970" y="5110050"/>
            <a:ext cx="525630" cy="280648"/>
            <a:chOff x="2026995" y="4170588"/>
            <a:chExt cx="525630" cy="280648"/>
          </a:xfrm>
        </p:grpSpPr>
        <p:grpSp>
          <p:nvGrpSpPr>
            <p:cNvPr id="175" name="Google Shape;175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76" name="Google Shape;176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8"/>
          <p:cNvGrpSpPr/>
          <p:nvPr/>
        </p:nvGrpSpPr>
        <p:grpSpPr>
          <a:xfrm>
            <a:off x="5743595" y="5502963"/>
            <a:ext cx="525630" cy="280648"/>
            <a:chOff x="2026995" y="4170588"/>
            <a:chExt cx="525630" cy="280648"/>
          </a:xfrm>
        </p:grpSpPr>
        <p:grpSp>
          <p:nvGrpSpPr>
            <p:cNvPr id="184" name="Google Shape;184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85" name="Google Shape;185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91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>
            <a:off x="5203932" y="5275600"/>
            <a:ext cx="525630" cy="280648"/>
            <a:chOff x="2026995" y="4170588"/>
            <a:chExt cx="525630" cy="280648"/>
          </a:xfrm>
        </p:grpSpPr>
        <p:grpSp>
          <p:nvGrpSpPr>
            <p:cNvPr id="193" name="Google Shape;193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94" name="Google Shape;194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200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720000" y="1693525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720000" y="21019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3419271" y="1693525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3419269" y="21019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720000" y="3391113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720000" y="37885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3419271" y="3391113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3419274" y="37885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/>
          </p:nvPr>
        </p:nvSpPr>
        <p:spPr>
          <a:xfrm>
            <a:off x="6118549" y="1693525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3"/>
          </p:nvPr>
        </p:nvSpPr>
        <p:spPr>
          <a:xfrm>
            <a:off x="6118545" y="21019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/>
          </p:nvPr>
        </p:nvSpPr>
        <p:spPr>
          <a:xfrm>
            <a:off x="6118549" y="3391113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5"/>
          </p:nvPr>
        </p:nvSpPr>
        <p:spPr>
          <a:xfrm>
            <a:off x="6118549" y="37885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11283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17" hasCustomPrompt="1"/>
          </p:nvPr>
        </p:nvSpPr>
        <p:spPr>
          <a:xfrm>
            <a:off x="3419275" y="11283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18" hasCustomPrompt="1"/>
          </p:nvPr>
        </p:nvSpPr>
        <p:spPr>
          <a:xfrm>
            <a:off x="6118550" y="11283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9" hasCustomPrompt="1"/>
          </p:nvPr>
        </p:nvSpPr>
        <p:spPr>
          <a:xfrm>
            <a:off x="720000" y="282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0" hasCustomPrompt="1"/>
          </p:nvPr>
        </p:nvSpPr>
        <p:spPr>
          <a:xfrm>
            <a:off x="3419275" y="282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21" hasCustomPrompt="1"/>
          </p:nvPr>
        </p:nvSpPr>
        <p:spPr>
          <a:xfrm>
            <a:off x="6118550" y="282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/>
          <p:nvPr/>
        </p:nvSpPr>
        <p:spPr>
          <a:xfrm>
            <a:off x="0" y="4515748"/>
            <a:ext cx="9144000" cy="62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>
            <a:off x="-6807" y="4604099"/>
            <a:ext cx="9143985" cy="539249"/>
          </a:xfrm>
          <a:custGeom>
            <a:avLst/>
            <a:gdLst/>
            <a:ahLst/>
            <a:cxnLst/>
            <a:rect l="l" t="t" r="r" b="b"/>
            <a:pathLst>
              <a:path w="28435" h="8004" extrusionOk="0">
                <a:moveTo>
                  <a:pt x="1" y="1333"/>
                </a:moveTo>
                <a:cubicBezTo>
                  <a:pt x="575" y="1293"/>
                  <a:pt x="1854" y="1098"/>
                  <a:pt x="2481" y="562"/>
                </a:cubicBezTo>
                <a:cubicBezTo>
                  <a:pt x="3773" y="1919"/>
                  <a:pt x="7089" y="1267"/>
                  <a:pt x="8473" y="510"/>
                </a:cubicBezTo>
                <a:cubicBezTo>
                  <a:pt x="10901" y="1724"/>
                  <a:pt x="13578" y="1110"/>
                  <a:pt x="14491" y="379"/>
                </a:cubicBezTo>
                <a:cubicBezTo>
                  <a:pt x="15719" y="1998"/>
                  <a:pt x="19857" y="953"/>
                  <a:pt x="21319" y="1"/>
                </a:cubicBezTo>
                <a:cubicBezTo>
                  <a:pt x="22285" y="601"/>
                  <a:pt x="24843" y="1632"/>
                  <a:pt x="26789" y="53"/>
                </a:cubicBezTo>
                <a:cubicBezTo>
                  <a:pt x="27285" y="680"/>
                  <a:pt x="27886" y="901"/>
                  <a:pt x="28434" y="1136"/>
                </a:cubicBezTo>
                <a:lnTo>
                  <a:pt x="28434" y="8003"/>
                </a:lnTo>
                <a:lnTo>
                  <a:pt x="1" y="8003"/>
                </a:ln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-500975" y="548938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7741450" y="-353600"/>
            <a:ext cx="2013825" cy="1431825"/>
          </a:xfrm>
          <a:custGeom>
            <a:avLst/>
            <a:gdLst/>
            <a:ahLst/>
            <a:cxnLst/>
            <a:rect l="l" t="t" r="r" b="b"/>
            <a:pathLst>
              <a:path w="80553" h="57273" extrusionOk="0">
                <a:moveTo>
                  <a:pt x="36179" y="1"/>
                </a:moveTo>
                <a:cubicBezTo>
                  <a:pt x="30951" y="1"/>
                  <a:pt x="24794" y="2043"/>
                  <a:pt x="21465" y="5400"/>
                </a:cubicBezTo>
                <a:cubicBezTo>
                  <a:pt x="16413" y="10494"/>
                  <a:pt x="14116" y="19764"/>
                  <a:pt x="14116" y="19764"/>
                </a:cubicBezTo>
                <a:cubicBezTo>
                  <a:pt x="14116" y="19764"/>
                  <a:pt x="13623" y="19694"/>
                  <a:pt x="12818" y="19694"/>
                </a:cubicBezTo>
                <a:cubicBezTo>
                  <a:pt x="10786" y="19694"/>
                  <a:pt x="6765" y="20144"/>
                  <a:pt x="3655" y="23314"/>
                </a:cubicBezTo>
                <a:cubicBezTo>
                  <a:pt x="251" y="26800"/>
                  <a:pt x="0" y="34024"/>
                  <a:pt x="2694" y="37072"/>
                </a:cubicBezTo>
                <a:cubicBezTo>
                  <a:pt x="4497" y="39085"/>
                  <a:pt x="6727" y="39420"/>
                  <a:pt x="8033" y="39420"/>
                </a:cubicBezTo>
                <a:cubicBezTo>
                  <a:pt x="8407" y="39420"/>
                  <a:pt x="8705" y="39392"/>
                  <a:pt x="8896" y="39369"/>
                </a:cubicBezTo>
                <a:cubicBezTo>
                  <a:pt x="9042" y="39349"/>
                  <a:pt x="9125" y="39327"/>
                  <a:pt x="9125" y="39327"/>
                </a:cubicBezTo>
                <a:cubicBezTo>
                  <a:pt x="9125" y="39327"/>
                  <a:pt x="9147" y="39641"/>
                  <a:pt x="9189" y="40162"/>
                </a:cubicBezTo>
                <a:cubicBezTo>
                  <a:pt x="9314" y="41665"/>
                  <a:pt x="9710" y="44819"/>
                  <a:pt x="10837" y="46573"/>
                </a:cubicBezTo>
                <a:cubicBezTo>
                  <a:pt x="12242" y="48727"/>
                  <a:pt x="15896" y="50260"/>
                  <a:pt x="19025" y="50260"/>
                </a:cubicBezTo>
                <a:cubicBezTo>
                  <a:pt x="19293" y="50260"/>
                  <a:pt x="19557" y="50249"/>
                  <a:pt x="19815" y="50226"/>
                </a:cubicBezTo>
                <a:cubicBezTo>
                  <a:pt x="22259" y="49997"/>
                  <a:pt x="25077" y="48160"/>
                  <a:pt x="26329" y="47219"/>
                </a:cubicBezTo>
                <a:cubicBezTo>
                  <a:pt x="26769" y="46907"/>
                  <a:pt x="27019" y="46698"/>
                  <a:pt x="27019" y="46698"/>
                </a:cubicBezTo>
                <a:cubicBezTo>
                  <a:pt x="27019" y="46698"/>
                  <a:pt x="27061" y="46782"/>
                  <a:pt x="27123" y="46927"/>
                </a:cubicBezTo>
                <a:cubicBezTo>
                  <a:pt x="27666" y="47887"/>
                  <a:pt x="29901" y="51918"/>
                  <a:pt x="31905" y="53733"/>
                </a:cubicBezTo>
                <a:cubicBezTo>
                  <a:pt x="33612" y="55301"/>
                  <a:pt x="37926" y="57273"/>
                  <a:pt x="43046" y="57273"/>
                </a:cubicBezTo>
                <a:cubicBezTo>
                  <a:pt x="44815" y="57273"/>
                  <a:pt x="46680" y="57038"/>
                  <a:pt x="48566" y="56469"/>
                </a:cubicBezTo>
                <a:cubicBezTo>
                  <a:pt x="50654" y="55843"/>
                  <a:pt x="52450" y="54549"/>
                  <a:pt x="53911" y="53024"/>
                </a:cubicBezTo>
                <a:cubicBezTo>
                  <a:pt x="54663" y="52272"/>
                  <a:pt x="55309" y="51479"/>
                  <a:pt x="55894" y="50665"/>
                </a:cubicBezTo>
                <a:cubicBezTo>
                  <a:pt x="58316" y="47324"/>
                  <a:pt x="59507" y="43879"/>
                  <a:pt x="59507" y="43879"/>
                </a:cubicBezTo>
                <a:cubicBezTo>
                  <a:pt x="59507" y="43879"/>
                  <a:pt x="62305" y="47283"/>
                  <a:pt x="63390" y="47804"/>
                </a:cubicBezTo>
                <a:cubicBezTo>
                  <a:pt x="63881" y="48040"/>
                  <a:pt x="64831" y="48340"/>
                  <a:pt x="66028" y="48340"/>
                </a:cubicBezTo>
                <a:cubicBezTo>
                  <a:pt x="67481" y="48340"/>
                  <a:pt x="69297" y="47898"/>
                  <a:pt x="71094" y="46364"/>
                </a:cubicBezTo>
                <a:cubicBezTo>
                  <a:pt x="74351" y="43566"/>
                  <a:pt x="74059" y="36070"/>
                  <a:pt x="74059" y="36070"/>
                </a:cubicBezTo>
                <a:cubicBezTo>
                  <a:pt x="74059" y="36070"/>
                  <a:pt x="77296" y="35340"/>
                  <a:pt x="78485" y="33169"/>
                </a:cubicBezTo>
                <a:cubicBezTo>
                  <a:pt x="79676" y="30975"/>
                  <a:pt x="80553" y="24419"/>
                  <a:pt x="76377" y="23584"/>
                </a:cubicBezTo>
                <a:cubicBezTo>
                  <a:pt x="75551" y="23419"/>
                  <a:pt x="74697" y="23353"/>
                  <a:pt x="73859" y="23353"/>
                </a:cubicBezTo>
                <a:cubicBezTo>
                  <a:pt x="70466" y="23353"/>
                  <a:pt x="67336" y="24441"/>
                  <a:pt x="67336" y="24441"/>
                </a:cubicBezTo>
                <a:cubicBezTo>
                  <a:pt x="67336" y="24441"/>
                  <a:pt x="67859" y="12059"/>
                  <a:pt x="60133" y="10347"/>
                </a:cubicBezTo>
                <a:cubicBezTo>
                  <a:pt x="59414" y="10189"/>
                  <a:pt x="58696" y="10118"/>
                  <a:pt x="57986" y="10118"/>
                </a:cubicBezTo>
                <a:cubicBezTo>
                  <a:pt x="51176" y="10118"/>
                  <a:pt x="45081" y="16696"/>
                  <a:pt x="44892" y="16903"/>
                </a:cubicBezTo>
                <a:cubicBezTo>
                  <a:pt x="44975" y="16632"/>
                  <a:pt x="47542" y="6631"/>
                  <a:pt x="43889" y="2518"/>
                </a:cubicBezTo>
                <a:cubicBezTo>
                  <a:pt x="43639" y="2226"/>
                  <a:pt x="43347" y="1975"/>
                  <a:pt x="43033" y="1745"/>
                </a:cubicBezTo>
                <a:cubicBezTo>
                  <a:pt x="41345" y="548"/>
                  <a:pt x="38886" y="1"/>
                  <a:pt x="361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13"/>
          <p:cNvGrpSpPr/>
          <p:nvPr/>
        </p:nvGrpSpPr>
        <p:grpSpPr>
          <a:xfrm>
            <a:off x="3419270" y="4712513"/>
            <a:ext cx="525630" cy="280648"/>
            <a:chOff x="2026995" y="4170588"/>
            <a:chExt cx="525630" cy="280648"/>
          </a:xfrm>
        </p:grpSpPr>
        <p:grpSp>
          <p:nvGrpSpPr>
            <p:cNvPr id="330" name="Google Shape;330;p13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" name="Google Shape;337;p13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3"/>
          <p:cNvGrpSpPr/>
          <p:nvPr/>
        </p:nvGrpSpPr>
        <p:grpSpPr>
          <a:xfrm flipH="1">
            <a:off x="6464570" y="4712513"/>
            <a:ext cx="525630" cy="280648"/>
            <a:chOff x="2026995" y="4170588"/>
            <a:chExt cx="525630" cy="280648"/>
          </a:xfrm>
        </p:grpSpPr>
        <p:grpSp>
          <p:nvGrpSpPr>
            <p:cNvPr id="339" name="Google Shape;339;p13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340" name="Google Shape;340;p13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" name="Google Shape;346;p13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 flipH="1">
            <a:off x="713095" y="4820913"/>
            <a:ext cx="525630" cy="280648"/>
            <a:chOff x="2026995" y="4170588"/>
            <a:chExt cx="525630" cy="280648"/>
          </a:xfrm>
        </p:grpSpPr>
        <p:grpSp>
          <p:nvGrpSpPr>
            <p:cNvPr id="348" name="Google Shape;348;p13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349" name="Google Shape;349;p13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5" name="Google Shape;355;p13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71" r:id="rId17"/>
    <p:sldLayoutId id="2147483672" r:id="rId18"/>
    <p:sldLayoutId id="2147483675" r:id="rId19"/>
    <p:sldLayoutId id="2147483676" r:id="rId20"/>
    <p:sldLayoutId id="2147483677" r:id="rId21"/>
    <p:sldLayoutId id="2147483678" r:id="rId22"/>
    <p:sldLayoutId id="2147483680" r:id="rId23"/>
    <p:sldLayoutId id="2147483681" r:id="rId24"/>
    <p:sldLayoutId id="2147483682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5"/>
          <p:cNvSpPr txBox="1">
            <a:spLocks noGrp="1"/>
          </p:cNvSpPr>
          <p:nvPr>
            <p:ph type="subTitle" idx="1"/>
          </p:nvPr>
        </p:nvSpPr>
        <p:spPr>
          <a:xfrm>
            <a:off x="878504" y="971774"/>
            <a:ext cx="7643973" cy="15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CHÀO MỪNG CÁC EM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ĐẾN VỚI BÀI HỌC HÔM NAY!</a:t>
            </a:r>
            <a:endParaRPr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47" name="Google Shape;847;p45"/>
          <p:cNvSpPr/>
          <p:nvPr/>
        </p:nvSpPr>
        <p:spPr>
          <a:xfrm>
            <a:off x="0" y="4123200"/>
            <a:ext cx="9144000" cy="3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5"/>
          <p:cNvSpPr/>
          <p:nvPr/>
        </p:nvSpPr>
        <p:spPr>
          <a:xfrm>
            <a:off x="76200" y="971775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5"/>
          <p:cNvSpPr/>
          <p:nvPr/>
        </p:nvSpPr>
        <p:spPr>
          <a:xfrm>
            <a:off x="2210050" y="3248100"/>
            <a:ext cx="300778" cy="353699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5"/>
          <p:cNvSpPr/>
          <p:nvPr/>
        </p:nvSpPr>
        <p:spPr>
          <a:xfrm>
            <a:off x="878504" y="1620331"/>
            <a:ext cx="309743" cy="175635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45"/>
          <p:cNvSpPr/>
          <p:nvPr/>
        </p:nvSpPr>
        <p:spPr>
          <a:xfrm>
            <a:off x="7753600" y="618075"/>
            <a:ext cx="300778" cy="353699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45"/>
          <p:cNvSpPr/>
          <p:nvPr/>
        </p:nvSpPr>
        <p:spPr>
          <a:xfrm flipH="1">
            <a:off x="144712" y="3867724"/>
            <a:ext cx="1978063" cy="429094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45"/>
          <p:cNvSpPr/>
          <p:nvPr/>
        </p:nvSpPr>
        <p:spPr>
          <a:xfrm>
            <a:off x="6908500" y="3729073"/>
            <a:ext cx="1835411" cy="493747"/>
          </a:xfrm>
          <a:custGeom>
            <a:avLst/>
            <a:gdLst/>
            <a:ahLst/>
            <a:cxnLst/>
            <a:rect l="l" t="t" r="r" b="b"/>
            <a:pathLst>
              <a:path w="98904" h="23417" extrusionOk="0">
                <a:moveTo>
                  <a:pt x="0" y="22331"/>
                </a:moveTo>
                <a:cubicBezTo>
                  <a:pt x="0" y="22331"/>
                  <a:pt x="1" y="22331"/>
                  <a:pt x="1" y="22331"/>
                </a:cubicBezTo>
                <a:lnTo>
                  <a:pt x="1" y="22331"/>
                </a:lnTo>
                <a:cubicBezTo>
                  <a:pt x="1" y="22331"/>
                  <a:pt x="0" y="22331"/>
                  <a:pt x="0" y="22331"/>
                </a:cubicBezTo>
                <a:close/>
                <a:moveTo>
                  <a:pt x="50153" y="1"/>
                </a:moveTo>
                <a:cubicBezTo>
                  <a:pt x="48093" y="1"/>
                  <a:pt x="46026" y="442"/>
                  <a:pt x="44180" y="1307"/>
                </a:cubicBezTo>
                <a:cubicBezTo>
                  <a:pt x="42385" y="2142"/>
                  <a:pt x="41424" y="3582"/>
                  <a:pt x="39899" y="4647"/>
                </a:cubicBezTo>
                <a:cubicBezTo>
                  <a:pt x="38312" y="5753"/>
                  <a:pt x="37666" y="5023"/>
                  <a:pt x="35745" y="5586"/>
                </a:cubicBezTo>
                <a:cubicBezTo>
                  <a:pt x="34492" y="5962"/>
                  <a:pt x="33427" y="6986"/>
                  <a:pt x="33156" y="8258"/>
                </a:cubicBezTo>
                <a:cubicBezTo>
                  <a:pt x="31882" y="6886"/>
                  <a:pt x="29992" y="6194"/>
                  <a:pt x="28100" y="6194"/>
                </a:cubicBezTo>
                <a:cubicBezTo>
                  <a:pt x="27603" y="6194"/>
                  <a:pt x="27106" y="6242"/>
                  <a:pt x="26620" y="6338"/>
                </a:cubicBezTo>
                <a:cubicBezTo>
                  <a:pt x="24282" y="6797"/>
                  <a:pt x="22236" y="8238"/>
                  <a:pt x="20691" y="10034"/>
                </a:cubicBezTo>
                <a:cubicBezTo>
                  <a:pt x="18750" y="12289"/>
                  <a:pt x="19334" y="14313"/>
                  <a:pt x="18352" y="16652"/>
                </a:cubicBezTo>
                <a:cubicBezTo>
                  <a:pt x="17664" y="18260"/>
                  <a:pt x="16620" y="18302"/>
                  <a:pt x="14803" y="18887"/>
                </a:cubicBezTo>
                <a:cubicBezTo>
                  <a:pt x="10073" y="20415"/>
                  <a:pt x="5199" y="22331"/>
                  <a:pt x="162" y="22331"/>
                </a:cubicBezTo>
                <a:cubicBezTo>
                  <a:pt x="108" y="22331"/>
                  <a:pt x="55" y="22331"/>
                  <a:pt x="1" y="22331"/>
                </a:cubicBezTo>
                <a:lnTo>
                  <a:pt x="1" y="22331"/>
                </a:lnTo>
                <a:cubicBezTo>
                  <a:pt x="286" y="22333"/>
                  <a:pt x="98903" y="23416"/>
                  <a:pt x="98903" y="23416"/>
                </a:cubicBezTo>
                <a:cubicBezTo>
                  <a:pt x="90259" y="21537"/>
                  <a:pt x="81574" y="19074"/>
                  <a:pt x="72910" y="17612"/>
                </a:cubicBezTo>
                <a:cubicBezTo>
                  <a:pt x="74475" y="14564"/>
                  <a:pt x="73369" y="10388"/>
                  <a:pt x="70488" y="8509"/>
                </a:cubicBezTo>
                <a:cubicBezTo>
                  <a:pt x="69382" y="7787"/>
                  <a:pt x="68069" y="7442"/>
                  <a:pt x="66750" y="7442"/>
                </a:cubicBezTo>
                <a:cubicBezTo>
                  <a:pt x="64633" y="7442"/>
                  <a:pt x="62500" y="8332"/>
                  <a:pt x="61176" y="9992"/>
                </a:cubicBezTo>
                <a:cubicBezTo>
                  <a:pt x="60215" y="8280"/>
                  <a:pt x="60758" y="6610"/>
                  <a:pt x="59860" y="4856"/>
                </a:cubicBezTo>
                <a:cubicBezTo>
                  <a:pt x="58879" y="2913"/>
                  <a:pt x="56791" y="1494"/>
                  <a:pt x="54765" y="784"/>
                </a:cubicBezTo>
                <a:cubicBezTo>
                  <a:pt x="53299" y="259"/>
                  <a:pt x="51728" y="1"/>
                  <a:pt x="501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253446" y="503434"/>
            <a:ext cx="1695236" cy="53425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KẾT LUẬN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2795" y="291232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C00000"/>
                </a:solidFill>
              </a:rPr>
              <a:t>Có thể biểu diễn một cách sắp xếp, phân loại cụ thể bằng sơ đồ hình cây.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53446" y="1458931"/>
            <a:ext cx="6421349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04124" y="1777429"/>
            <a:ext cx="698643" cy="565079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?1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3663" y="1552136"/>
            <a:ext cx="631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hãy biểu diễn cách sắp xếp giá sách thành sơ đồ hình cây theo thông tin gợi ý trong bảng sau: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45777"/>
              </p:ext>
            </p:extLst>
          </p:nvPr>
        </p:nvGraphicFramePr>
        <p:xfrm>
          <a:off x="1191799" y="2661003"/>
          <a:ext cx="6957320" cy="1933767"/>
        </p:xfrm>
        <a:graphic>
          <a:graphicData uri="http://schemas.openxmlformats.org/drawingml/2006/table">
            <a:tbl>
              <a:tblPr firstRow="1" bandRow="1">
                <a:tableStyleId>{66480874-5106-4BBF-B5F5-BB2F459B41FF}</a:tableStyleId>
              </a:tblPr>
              <a:tblGrid>
                <a:gridCol w="1273999"/>
                <a:gridCol w="1508929"/>
                <a:gridCol w="1391464"/>
                <a:gridCol w="1391464"/>
                <a:gridCol w="1391464"/>
              </a:tblGrid>
              <a:tr h="45206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Giá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sách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của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em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61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Truyện</a:t>
                      </a:r>
                      <a:r>
                        <a:rPr lang="en-US" sz="2000" b="1" dirty="0" smtClean="0"/>
                        <a:t>,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thơ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Sách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vở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2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Thơ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học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trò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Truyện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cổ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tích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Truyện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tranh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Sách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giáo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khoa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Vở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viết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54"/>
          <p:cNvSpPr/>
          <p:nvPr/>
        </p:nvSpPr>
        <p:spPr>
          <a:xfrm rot="-528689">
            <a:off x="8348242" y="3557288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4"/>
          <p:cNvSpPr/>
          <p:nvPr/>
        </p:nvSpPr>
        <p:spPr>
          <a:xfrm>
            <a:off x="0" y="4123200"/>
            <a:ext cx="9144000" cy="3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54"/>
          <p:cNvSpPr/>
          <p:nvPr/>
        </p:nvSpPr>
        <p:spPr>
          <a:xfrm rot="-486776">
            <a:off x="218429" y="36886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54"/>
          <p:cNvSpPr/>
          <p:nvPr/>
        </p:nvSpPr>
        <p:spPr>
          <a:xfrm>
            <a:off x="8304750" y="4016800"/>
            <a:ext cx="383400" cy="198900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rgbClr val="4598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54"/>
          <p:cNvSpPr/>
          <p:nvPr/>
        </p:nvSpPr>
        <p:spPr>
          <a:xfrm>
            <a:off x="7292083" y="116182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54"/>
          <p:cNvSpPr/>
          <p:nvPr/>
        </p:nvSpPr>
        <p:spPr>
          <a:xfrm>
            <a:off x="851075" y="2613154"/>
            <a:ext cx="531046" cy="306124"/>
          </a:xfrm>
          <a:custGeom>
            <a:avLst/>
            <a:gdLst/>
            <a:ahLst/>
            <a:cxnLst/>
            <a:rect l="l" t="t" r="r" b="b"/>
            <a:pathLst>
              <a:path w="80553" h="57273" extrusionOk="0">
                <a:moveTo>
                  <a:pt x="36179" y="1"/>
                </a:moveTo>
                <a:cubicBezTo>
                  <a:pt x="30951" y="1"/>
                  <a:pt x="24794" y="2043"/>
                  <a:pt x="21465" y="5400"/>
                </a:cubicBezTo>
                <a:cubicBezTo>
                  <a:pt x="16413" y="10494"/>
                  <a:pt x="14116" y="19764"/>
                  <a:pt x="14116" y="19764"/>
                </a:cubicBezTo>
                <a:cubicBezTo>
                  <a:pt x="14116" y="19764"/>
                  <a:pt x="13623" y="19694"/>
                  <a:pt x="12818" y="19694"/>
                </a:cubicBezTo>
                <a:cubicBezTo>
                  <a:pt x="10786" y="19694"/>
                  <a:pt x="6765" y="20144"/>
                  <a:pt x="3655" y="23314"/>
                </a:cubicBezTo>
                <a:cubicBezTo>
                  <a:pt x="251" y="26800"/>
                  <a:pt x="0" y="34024"/>
                  <a:pt x="2694" y="37072"/>
                </a:cubicBezTo>
                <a:cubicBezTo>
                  <a:pt x="4497" y="39085"/>
                  <a:pt x="6727" y="39420"/>
                  <a:pt x="8033" y="39420"/>
                </a:cubicBezTo>
                <a:cubicBezTo>
                  <a:pt x="8407" y="39420"/>
                  <a:pt x="8705" y="39392"/>
                  <a:pt x="8896" y="39369"/>
                </a:cubicBezTo>
                <a:cubicBezTo>
                  <a:pt x="9042" y="39349"/>
                  <a:pt x="9125" y="39327"/>
                  <a:pt x="9125" y="39327"/>
                </a:cubicBezTo>
                <a:cubicBezTo>
                  <a:pt x="9125" y="39327"/>
                  <a:pt x="9147" y="39641"/>
                  <a:pt x="9189" y="40162"/>
                </a:cubicBezTo>
                <a:cubicBezTo>
                  <a:pt x="9314" y="41665"/>
                  <a:pt x="9710" y="44819"/>
                  <a:pt x="10837" y="46573"/>
                </a:cubicBezTo>
                <a:cubicBezTo>
                  <a:pt x="12242" y="48727"/>
                  <a:pt x="15896" y="50260"/>
                  <a:pt x="19025" y="50260"/>
                </a:cubicBezTo>
                <a:cubicBezTo>
                  <a:pt x="19293" y="50260"/>
                  <a:pt x="19557" y="50249"/>
                  <a:pt x="19815" y="50226"/>
                </a:cubicBezTo>
                <a:cubicBezTo>
                  <a:pt x="22259" y="49997"/>
                  <a:pt x="25077" y="48160"/>
                  <a:pt x="26329" y="47219"/>
                </a:cubicBezTo>
                <a:cubicBezTo>
                  <a:pt x="26769" y="46907"/>
                  <a:pt x="27019" y="46698"/>
                  <a:pt x="27019" y="46698"/>
                </a:cubicBezTo>
                <a:cubicBezTo>
                  <a:pt x="27019" y="46698"/>
                  <a:pt x="27061" y="46782"/>
                  <a:pt x="27123" y="46927"/>
                </a:cubicBezTo>
                <a:cubicBezTo>
                  <a:pt x="27666" y="47887"/>
                  <a:pt x="29901" y="51918"/>
                  <a:pt x="31905" y="53733"/>
                </a:cubicBezTo>
                <a:cubicBezTo>
                  <a:pt x="33612" y="55301"/>
                  <a:pt x="37926" y="57273"/>
                  <a:pt x="43046" y="57273"/>
                </a:cubicBezTo>
                <a:cubicBezTo>
                  <a:pt x="44815" y="57273"/>
                  <a:pt x="46680" y="57038"/>
                  <a:pt x="48566" y="56469"/>
                </a:cubicBezTo>
                <a:cubicBezTo>
                  <a:pt x="50654" y="55843"/>
                  <a:pt x="52450" y="54549"/>
                  <a:pt x="53911" y="53024"/>
                </a:cubicBezTo>
                <a:cubicBezTo>
                  <a:pt x="54663" y="52272"/>
                  <a:pt x="55309" y="51479"/>
                  <a:pt x="55894" y="50665"/>
                </a:cubicBezTo>
                <a:cubicBezTo>
                  <a:pt x="58316" y="47324"/>
                  <a:pt x="59507" y="43879"/>
                  <a:pt x="59507" y="43879"/>
                </a:cubicBezTo>
                <a:cubicBezTo>
                  <a:pt x="59507" y="43879"/>
                  <a:pt x="62305" y="47283"/>
                  <a:pt x="63390" y="47804"/>
                </a:cubicBezTo>
                <a:cubicBezTo>
                  <a:pt x="63881" y="48040"/>
                  <a:pt x="64831" y="48340"/>
                  <a:pt x="66028" y="48340"/>
                </a:cubicBezTo>
                <a:cubicBezTo>
                  <a:pt x="67481" y="48340"/>
                  <a:pt x="69297" y="47898"/>
                  <a:pt x="71094" y="46364"/>
                </a:cubicBezTo>
                <a:cubicBezTo>
                  <a:pt x="74351" y="43566"/>
                  <a:pt x="74059" y="36070"/>
                  <a:pt x="74059" y="36070"/>
                </a:cubicBezTo>
                <a:cubicBezTo>
                  <a:pt x="74059" y="36070"/>
                  <a:pt x="77296" y="35340"/>
                  <a:pt x="78485" y="33169"/>
                </a:cubicBezTo>
                <a:cubicBezTo>
                  <a:pt x="79676" y="30975"/>
                  <a:pt x="80553" y="24419"/>
                  <a:pt x="76377" y="23584"/>
                </a:cubicBezTo>
                <a:cubicBezTo>
                  <a:pt x="75551" y="23419"/>
                  <a:pt x="74697" y="23353"/>
                  <a:pt x="73859" y="23353"/>
                </a:cubicBezTo>
                <a:cubicBezTo>
                  <a:pt x="70466" y="23353"/>
                  <a:pt x="67336" y="24441"/>
                  <a:pt x="67336" y="24441"/>
                </a:cubicBezTo>
                <a:cubicBezTo>
                  <a:pt x="67336" y="24441"/>
                  <a:pt x="67859" y="12059"/>
                  <a:pt x="60133" y="10347"/>
                </a:cubicBezTo>
                <a:cubicBezTo>
                  <a:pt x="59414" y="10189"/>
                  <a:pt x="58696" y="10118"/>
                  <a:pt x="57986" y="10118"/>
                </a:cubicBezTo>
                <a:cubicBezTo>
                  <a:pt x="51176" y="10118"/>
                  <a:pt x="45081" y="16696"/>
                  <a:pt x="44892" y="16903"/>
                </a:cubicBezTo>
                <a:cubicBezTo>
                  <a:pt x="44975" y="16632"/>
                  <a:pt x="47542" y="6631"/>
                  <a:pt x="43889" y="2518"/>
                </a:cubicBezTo>
                <a:cubicBezTo>
                  <a:pt x="43639" y="2226"/>
                  <a:pt x="43347" y="1975"/>
                  <a:pt x="43033" y="1745"/>
                </a:cubicBezTo>
                <a:cubicBezTo>
                  <a:pt x="41345" y="548"/>
                  <a:pt x="38886" y="1"/>
                  <a:pt x="361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3274887" y="508836"/>
            <a:ext cx="2594225" cy="57576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Giá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sách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của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em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1513726" y="1693943"/>
            <a:ext cx="1897295" cy="57576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Truyện</a:t>
            </a:r>
            <a:r>
              <a:rPr lang="en-US" sz="2000" b="1" dirty="0" smtClean="0">
                <a:solidFill>
                  <a:schemeClr val="accent4"/>
                </a:solidFill>
              </a:rPr>
              <a:t>, </a:t>
            </a:r>
            <a:r>
              <a:rPr lang="en-US" sz="2000" b="1" dirty="0" err="1" smtClean="0">
                <a:solidFill>
                  <a:schemeClr val="accent4"/>
                </a:solidFill>
              </a:rPr>
              <a:t>thơ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869112" y="1693943"/>
            <a:ext cx="1897295" cy="57576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Sách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vở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77974" y="2946074"/>
            <a:ext cx="1202781" cy="8838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chemeClr val="accent4"/>
                </a:solidFill>
              </a:rPr>
              <a:t>Thơ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học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trò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1841822" y="2969759"/>
            <a:ext cx="1241102" cy="8838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chemeClr val="accent4"/>
                </a:solidFill>
              </a:rPr>
              <a:t>Truyện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cổ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tích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3411021" y="2969759"/>
            <a:ext cx="1160979" cy="86690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chemeClr val="accent4"/>
                </a:solidFill>
              </a:rPr>
              <a:t>Truyện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tranh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203088" y="2946074"/>
            <a:ext cx="1378144" cy="86690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chemeClr val="accent4"/>
                </a:solidFill>
              </a:rPr>
              <a:t>Sách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giáo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khoa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7077335" y="2946074"/>
            <a:ext cx="1378144" cy="86690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4"/>
                </a:solidFill>
              </a:rPr>
              <a:t>Vở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viết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3" name="Elbow Connector 12"/>
          <p:cNvCxnSpPr>
            <a:stCxn id="11" idx="2"/>
            <a:endCxn id="129" idx="0"/>
          </p:cNvCxnSpPr>
          <p:nvPr/>
        </p:nvCxnSpPr>
        <p:spPr>
          <a:xfrm rot="5400000">
            <a:off x="3212515" y="334457"/>
            <a:ext cx="609345" cy="2109626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2"/>
            <a:endCxn id="130" idx="0"/>
          </p:cNvCxnSpPr>
          <p:nvPr/>
        </p:nvCxnSpPr>
        <p:spPr>
          <a:xfrm rot="16200000" flipH="1">
            <a:off x="5390208" y="266390"/>
            <a:ext cx="609345" cy="2245760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29" idx="2"/>
            <a:endCxn id="131" idx="0"/>
          </p:cNvCxnSpPr>
          <p:nvPr/>
        </p:nvCxnSpPr>
        <p:spPr>
          <a:xfrm rot="5400000">
            <a:off x="1382686" y="1866385"/>
            <a:ext cx="676369" cy="1483009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9" idx="2"/>
            <a:endCxn id="132" idx="0"/>
          </p:cNvCxnSpPr>
          <p:nvPr/>
        </p:nvCxnSpPr>
        <p:spPr>
          <a:xfrm flipH="1">
            <a:off x="2462373" y="2269705"/>
            <a:ext cx="1" cy="70005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29" idx="2"/>
            <a:endCxn id="133" idx="0"/>
          </p:cNvCxnSpPr>
          <p:nvPr/>
        </p:nvCxnSpPr>
        <p:spPr>
          <a:xfrm rot="16200000" flipH="1">
            <a:off x="2876915" y="1855163"/>
            <a:ext cx="700054" cy="1529137"/>
          </a:xfrm>
          <a:prstGeom prst="bentConnector3">
            <a:avLst>
              <a:gd name="adj1" fmla="val 48532"/>
            </a:avLst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0" idx="2"/>
            <a:endCxn id="134" idx="0"/>
          </p:cNvCxnSpPr>
          <p:nvPr/>
        </p:nvCxnSpPr>
        <p:spPr>
          <a:xfrm rot="5400000">
            <a:off x="6016776" y="2145089"/>
            <a:ext cx="676369" cy="925600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0" idx="2"/>
            <a:endCxn id="135" idx="0"/>
          </p:cNvCxnSpPr>
          <p:nvPr/>
        </p:nvCxnSpPr>
        <p:spPr>
          <a:xfrm rot="16200000" flipH="1">
            <a:off x="6953899" y="2133565"/>
            <a:ext cx="676369" cy="948647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6" y="716610"/>
            <a:ext cx="1144996" cy="7519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71" y="3829874"/>
            <a:ext cx="1193070" cy="115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4257">
            <a:off x="3461826" y="4079359"/>
            <a:ext cx="893075" cy="90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921">
            <a:off x="7123714" y="743529"/>
            <a:ext cx="923132" cy="79517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46932"/>
            <a:ext cx="7704000" cy="477742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TỆP, THƯ MỤC, Ổ ĐĨA TRONG MÁY TÍNH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2481" y="1164855"/>
            <a:ext cx="1746606" cy="4463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Hoạt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động</a:t>
            </a:r>
            <a:r>
              <a:rPr lang="en-US" sz="2000" b="1" dirty="0" smtClean="0">
                <a:solidFill>
                  <a:schemeClr val="accent4"/>
                </a:solidFill>
              </a:rPr>
              <a:t> 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926" y="1187987"/>
            <a:ext cx="327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Nhận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biết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biểu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tượng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78" y="159249"/>
            <a:ext cx="1658671" cy="1658671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842481" y="2094708"/>
            <a:ext cx="1047964" cy="441789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Tệp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4730" y="1962315"/>
            <a:ext cx="52038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Thông </a:t>
            </a:r>
            <a:r>
              <a:rPr lang="vi-VN" sz="2000" dirty="0"/>
              <a:t>tin trong máy tính được lưu trữ thành các tệp (tệp văn bản, tệp hình ảnh, tệp video,…).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Mỗi </a:t>
            </a:r>
            <a:r>
              <a:rPr lang="vi-VN" sz="2000" dirty="0"/>
              <a:t>tệp đều có tên và biểu tượng.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05" y="2996096"/>
            <a:ext cx="980033" cy="980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13" y="3004180"/>
            <a:ext cx="984276" cy="984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46" y="3996540"/>
            <a:ext cx="341503" cy="443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05" y="3012264"/>
            <a:ext cx="976192" cy="97619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entagon 81"/>
          <p:cNvSpPr/>
          <p:nvPr/>
        </p:nvSpPr>
        <p:spPr>
          <a:xfrm>
            <a:off x="636996" y="555283"/>
            <a:ext cx="1500027" cy="48240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Thư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mục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3" y="1159248"/>
            <a:ext cx="856484" cy="8564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45532" y="1248519"/>
            <a:ext cx="2924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Các </a:t>
            </a:r>
            <a:r>
              <a:rPr lang="vi-VN" sz="2000" dirty="0"/>
              <a:t>tệp được sắp xếp trong các thư mục để dễ quản lí và tìm kiếm.</a:t>
            </a:r>
            <a:endParaRPr lang="en-US" sz="20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6" y="1159248"/>
            <a:ext cx="856484" cy="8564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96429" y="1277068"/>
            <a:ext cx="3010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Biểu </a:t>
            </a:r>
            <a:r>
              <a:rPr lang="vi-VN" sz="2000" dirty="0"/>
              <a:t>tượng </a:t>
            </a:r>
            <a:r>
              <a:rPr lang="vi-VN" sz="2000" dirty="0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vi-VN" sz="2000" dirty="0" smtClean="0"/>
              <a:t> là </a:t>
            </a:r>
            <a:r>
              <a:rPr lang="vi-VN" sz="2000" dirty="0"/>
              <a:t>hình kẹp giấy.</a:t>
            </a:r>
            <a:endParaRPr lang="en-US" sz="2000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3" y="3054390"/>
            <a:ext cx="856484" cy="8564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45532" y="3175948"/>
            <a:ext cx="2452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Mỗi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vi-VN" sz="2000" dirty="0" smtClean="0"/>
              <a:t>đều </a:t>
            </a:r>
            <a:r>
              <a:rPr lang="vi-VN" sz="2000" dirty="0"/>
              <a:t>có tên riêng.</a:t>
            </a:r>
            <a:endParaRPr lang="en-US" sz="2000" dirty="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6" y="3071464"/>
            <a:ext cx="856484" cy="85648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96430" y="3230264"/>
            <a:ext cx="3457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Mỗi </a:t>
            </a:r>
            <a:r>
              <a:rPr lang="vi-VN" sz="2000" dirty="0"/>
              <a:t>thư mục đều có thể chứa các thư mục con khác.</a:t>
            </a: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48" y="2264337"/>
            <a:ext cx="2182368" cy="78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760286" y="616928"/>
            <a:ext cx="1304819" cy="48240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Ổ </a:t>
            </a:r>
            <a:r>
              <a:rPr lang="en-US" sz="2000" b="1" dirty="0" err="1" smtClean="0">
                <a:solidFill>
                  <a:schemeClr val="accent4"/>
                </a:solidFill>
              </a:rPr>
              <a:t>đĩa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5306" y="1017142"/>
            <a:ext cx="5902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</a:t>
            </a:r>
            <a:r>
              <a:rPr lang="vi-VN" sz="2000" dirty="0" smtClean="0"/>
              <a:t>ác </a:t>
            </a:r>
            <a:r>
              <a:rPr lang="vi-VN" sz="2000" dirty="0"/>
              <a:t>thư mục và tệp được lưu trữ trong các ổ đĩa. Ổ đĩa thường được đặt tên là </a:t>
            </a:r>
            <a:r>
              <a:rPr lang="vi-VN" sz="2000" dirty="0">
                <a:solidFill>
                  <a:srgbClr val="002060"/>
                </a:solidFill>
              </a:rPr>
              <a:t>C:</a:t>
            </a:r>
            <a:r>
              <a:rPr lang="vi-VN" sz="2000" dirty="0"/>
              <a:t>, </a:t>
            </a:r>
            <a:r>
              <a:rPr lang="vi-VN" sz="2000" dirty="0">
                <a:solidFill>
                  <a:srgbClr val="C00000"/>
                </a:solidFill>
              </a:rPr>
              <a:t>D:</a:t>
            </a:r>
            <a:r>
              <a:rPr lang="vi-VN" sz="2000" dirty="0"/>
              <a:t>,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E:</a:t>
            </a:r>
            <a:r>
              <a:rPr lang="vi-VN" sz="2000" dirty="0"/>
              <a:t>,… Ổ đĩa còn gọi là thư mục gốc.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05" y="2566389"/>
            <a:ext cx="5360917" cy="19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9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8"/>
          <p:cNvSpPr/>
          <p:nvPr/>
        </p:nvSpPr>
        <p:spPr>
          <a:xfrm>
            <a:off x="0" y="4295775"/>
            <a:ext cx="9144000" cy="40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5" name="Google Shape;1475;p58"/>
          <p:cNvGrpSpPr/>
          <p:nvPr/>
        </p:nvGrpSpPr>
        <p:grpSpPr>
          <a:xfrm flipH="1">
            <a:off x="7490035" y="4436742"/>
            <a:ext cx="315366" cy="121582"/>
            <a:chOff x="-48825" y="1665900"/>
            <a:chExt cx="1067950" cy="411725"/>
          </a:xfrm>
        </p:grpSpPr>
        <p:sp>
          <p:nvSpPr>
            <p:cNvPr id="1476" name="Google Shape;1476;p58"/>
            <p:cNvSpPr/>
            <p:nvPr/>
          </p:nvSpPr>
          <p:spPr>
            <a:xfrm>
              <a:off x="721550" y="1823775"/>
              <a:ext cx="25175" cy="25175"/>
            </a:xfrm>
            <a:custGeom>
              <a:avLst/>
              <a:gdLst/>
              <a:ahLst/>
              <a:cxnLst/>
              <a:rect l="l" t="t" r="r" b="b"/>
              <a:pathLst>
                <a:path w="1007" h="1007" extrusionOk="0">
                  <a:moveTo>
                    <a:pt x="497" y="1"/>
                  </a:moveTo>
                  <a:cubicBezTo>
                    <a:pt x="223" y="1"/>
                    <a:pt x="1" y="223"/>
                    <a:pt x="1" y="497"/>
                  </a:cubicBezTo>
                  <a:cubicBezTo>
                    <a:pt x="1" y="784"/>
                    <a:pt x="223" y="1006"/>
                    <a:pt x="497" y="1006"/>
                  </a:cubicBezTo>
                  <a:cubicBezTo>
                    <a:pt x="771" y="1006"/>
                    <a:pt x="1006" y="784"/>
                    <a:pt x="1006" y="497"/>
                  </a:cubicBezTo>
                  <a:cubicBezTo>
                    <a:pt x="1006" y="223"/>
                    <a:pt x="771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8"/>
            <p:cNvSpPr/>
            <p:nvPr/>
          </p:nvSpPr>
          <p:spPr>
            <a:xfrm>
              <a:off x="708825" y="1788875"/>
              <a:ext cx="23850" cy="14050"/>
            </a:xfrm>
            <a:custGeom>
              <a:avLst/>
              <a:gdLst/>
              <a:ahLst/>
              <a:cxnLst/>
              <a:rect l="l" t="t" r="r" b="b"/>
              <a:pathLst>
                <a:path w="954" h="562" extrusionOk="0">
                  <a:moveTo>
                    <a:pt x="471" y="0"/>
                  </a:moveTo>
                  <a:cubicBezTo>
                    <a:pt x="301" y="0"/>
                    <a:pt x="144" y="79"/>
                    <a:pt x="66" y="183"/>
                  </a:cubicBezTo>
                  <a:cubicBezTo>
                    <a:pt x="53" y="196"/>
                    <a:pt x="40" y="209"/>
                    <a:pt x="40" y="222"/>
                  </a:cubicBezTo>
                  <a:cubicBezTo>
                    <a:pt x="27" y="235"/>
                    <a:pt x="13" y="248"/>
                    <a:pt x="1" y="274"/>
                  </a:cubicBezTo>
                  <a:cubicBezTo>
                    <a:pt x="66" y="444"/>
                    <a:pt x="248" y="561"/>
                    <a:pt x="471" y="561"/>
                  </a:cubicBezTo>
                  <a:cubicBezTo>
                    <a:pt x="706" y="561"/>
                    <a:pt x="901" y="444"/>
                    <a:pt x="953" y="274"/>
                  </a:cubicBezTo>
                  <a:cubicBezTo>
                    <a:pt x="941" y="235"/>
                    <a:pt x="915" y="196"/>
                    <a:pt x="875" y="157"/>
                  </a:cubicBezTo>
                  <a:cubicBezTo>
                    <a:pt x="797" y="52"/>
                    <a:pt x="654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8"/>
            <p:cNvSpPr/>
            <p:nvPr/>
          </p:nvSpPr>
          <p:spPr>
            <a:xfrm>
              <a:off x="186650" y="1801925"/>
              <a:ext cx="532000" cy="111725"/>
            </a:xfrm>
            <a:custGeom>
              <a:avLst/>
              <a:gdLst/>
              <a:ahLst/>
              <a:cxnLst/>
              <a:rect l="l" t="t" r="r" b="b"/>
              <a:pathLst>
                <a:path w="21280" h="4469" extrusionOk="0">
                  <a:moveTo>
                    <a:pt x="14921" y="0"/>
                  </a:moveTo>
                  <a:lnTo>
                    <a:pt x="14921" y="0"/>
                  </a:lnTo>
                  <a:cubicBezTo>
                    <a:pt x="13955" y="53"/>
                    <a:pt x="12937" y="131"/>
                    <a:pt x="11906" y="248"/>
                  </a:cubicBezTo>
                  <a:cubicBezTo>
                    <a:pt x="11814" y="261"/>
                    <a:pt x="11736" y="261"/>
                    <a:pt x="11645" y="274"/>
                  </a:cubicBezTo>
                  <a:cubicBezTo>
                    <a:pt x="10914" y="352"/>
                    <a:pt x="10195" y="444"/>
                    <a:pt x="9517" y="535"/>
                  </a:cubicBezTo>
                  <a:lnTo>
                    <a:pt x="8968" y="613"/>
                  </a:lnTo>
                  <a:cubicBezTo>
                    <a:pt x="8681" y="666"/>
                    <a:pt x="8407" y="705"/>
                    <a:pt x="8133" y="744"/>
                  </a:cubicBezTo>
                  <a:lnTo>
                    <a:pt x="8107" y="744"/>
                  </a:lnTo>
                  <a:cubicBezTo>
                    <a:pt x="3355" y="1501"/>
                    <a:pt x="0" y="2585"/>
                    <a:pt x="78" y="3433"/>
                  </a:cubicBezTo>
                  <a:cubicBezTo>
                    <a:pt x="152" y="4103"/>
                    <a:pt x="2369" y="4468"/>
                    <a:pt x="5670" y="4468"/>
                  </a:cubicBezTo>
                  <a:cubicBezTo>
                    <a:pt x="7587" y="4468"/>
                    <a:pt x="9869" y="4345"/>
                    <a:pt x="12310" y="4086"/>
                  </a:cubicBezTo>
                  <a:cubicBezTo>
                    <a:pt x="13015" y="4008"/>
                    <a:pt x="13720" y="3929"/>
                    <a:pt x="14399" y="3839"/>
                  </a:cubicBezTo>
                  <a:cubicBezTo>
                    <a:pt x="14569" y="3825"/>
                    <a:pt x="14726" y="3799"/>
                    <a:pt x="14895" y="3773"/>
                  </a:cubicBezTo>
                  <a:cubicBezTo>
                    <a:pt x="14987" y="3760"/>
                    <a:pt x="15078" y="3747"/>
                    <a:pt x="15182" y="3734"/>
                  </a:cubicBezTo>
                  <a:cubicBezTo>
                    <a:pt x="15431" y="3694"/>
                    <a:pt x="15692" y="3656"/>
                    <a:pt x="15940" y="3616"/>
                  </a:cubicBezTo>
                  <a:cubicBezTo>
                    <a:pt x="16122" y="3590"/>
                    <a:pt x="16319" y="3564"/>
                    <a:pt x="16501" y="3538"/>
                  </a:cubicBezTo>
                  <a:cubicBezTo>
                    <a:pt x="16554" y="3512"/>
                    <a:pt x="16618" y="3512"/>
                    <a:pt x="16671" y="3499"/>
                  </a:cubicBezTo>
                  <a:cubicBezTo>
                    <a:pt x="16697" y="3499"/>
                    <a:pt x="16723" y="3499"/>
                    <a:pt x="16736" y="3486"/>
                  </a:cubicBezTo>
                  <a:cubicBezTo>
                    <a:pt x="16775" y="3486"/>
                    <a:pt x="16815" y="3486"/>
                    <a:pt x="16853" y="3473"/>
                  </a:cubicBezTo>
                  <a:cubicBezTo>
                    <a:pt x="17193" y="3407"/>
                    <a:pt x="17532" y="3355"/>
                    <a:pt x="17859" y="3277"/>
                  </a:cubicBezTo>
                  <a:lnTo>
                    <a:pt x="17911" y="3277"/>
                  </a:lnTo>
                  <a:cubicBezTo>
                    <a:pt x="19191" y="3029"/>
                    <a:pt x="20340" y="2768"/>
                    <a:pt x="21280" y="2481"/>
                  </a:cubicBezTo>
                  <a:cubicBezTo>
                    <a:pt x="21253" y="2481"/>
                    <a:pt x="21214" y="2467"/>
                    <a:pt x="21188" y="2455"/>
                  </a:cubicBezTo>
                  <a:cubicBezTo>
                    <a:pt x="21031" y="2376"/>
                    <a:pt x="20888" y="2272"/>
                    <a:pt x="20770" y="2168"/>
                  </a:cubicBezTo>
                  <a:cubicBezTo>
                    <a:pt x="20026" y="2216"/>
                    <a:pt x="15953" y="2458"/>
                    <a:pt x="14890" y="2458"/>
                  </a:cubicBezTo>
                  <a:cubicBezTo>
                    <a:pt x="14815" y="2458"/>
                    <a:pt x="14755" y="2457"/>
                    <a:pt x="14712" y="2455"/>
                  </a:cubicBezTo>
                  <a:cubicBezTo>
                    <a:pt x="13995" y="2403"/>
                    <a:pt x="12624" y="1306"/>
                    <a:pt x="12624" y="1306"/>
                  </a:cubicBezTo>
                  <a:cubicBezTo>
                    <a:pt x="12624" y="1306"/>
                    <a:pt x="14073" y="183"/>
                    <a:pt x="14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8"/>
            <p:cNvSpPr/>
            <p:nvPr/>
          </p:nvSpPr>
          <p:spPr>
            <a:xfrm>
              <a:off x="573375" y="1799975"/>
              <a:ext cx="22550" cy="975"/>
            </a:xfrm>
            <a:custGeom>
              <a:avLst/>
              <a:gdLst/>
              <a:ahLst/>
              <a:cxnLst/>
              <a:rect l="l" t="t" r="r" b="b"/>
              <a:pathLst>
                <a:path w="902" h="39" extrusionOk="0">
                  <a:moveTo>
                    <a:pt x="902" y="0"/>
                  </a:moveTo>
                  <a:cubicBezTo>
                    <a:pt x="601" y="13"/>
                    <a:pt x="301" y="13"/>
                    <a:pt x="1" y="39"/>
                  </a:cubicBezTo>
                  <a:cubicBezTo>
                    <a:pt x="314" y="26"/>
                    <a:pt x="601" y="13"/>
                    <a:pt x="902" y="0"/>
                  </a:cubicBezTo>
                  <a:close/>
                </a:path>
              </a:pathLst>
            </a:custGeom>
            <a:solidFill>
              <a:srgbClr val="41B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8"/>
            <p:cNvSpPr/>
            <p:nvPr/>
          </p:nvSpPr>
          <p:spPr>
            <a:xfrm>
              <a:off x="566200" y="1892325"/>
              <a:ext cx="18950" cy="2975"/>
            </a:xfrm>
            <a:custGeom>
              <a:avLst/>
              <a:gdLst/>
              <a:ahLst/>
              <a:cxnLst/>
              <a:rect l="l" t="t" r="r" b="b"/>
              <a:pathLst>
                <a:path w="758" h="119" extrusionOk="0">
                  <a:moveTo>
                    <a:pt x="758" y="0"/>
                  </a:moveTo>
                  <a:cubicBezTo>
                    <a:pt x="510" y="40"/>
                    <a:pt x="249" y="78"/>
                    <a:pt x="0" y="118"/>
                  </a:cubicBezTo>
                  <a:cubicBezTo>
                    <a:pt x="249" y="78"/>
                    <a:pt x="510" y="40"/>
                    <a:pt x="758" y="0"/>
                  </a:cubicBezTo>
                  <a:close/>
                </a:path>
              </a:pathLst>
            </a:custGeom>
            <a:solidFill>
              <a:srgbClr val="41B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8"/>
            <p:cNvSpPr/>
            <p:nvPr/>
          </p:nvSpPr>
          <p:spPr>
            <a:xfrm>
              <a:off x="559025" y="1895275"/>
              <a:ext cx="7200" cy="975"/>
            </a:xfrm>
            <a:custGeom>
              <a:avLst/>
              <a:gdLst/>
              <a:ahLst/>
              <a:cxnLst/>
              <a:rect l="l" t="t" r="r" b="b"/>
              <a:pathLst>
                <a:path w="288" h="39" extrusionOk="0">
                  <a:moveTo>
                    <a:pt x="0" y="39"/>
                  </a:moveTo>
                  <a:cubicBezTo>
                    <a:pt x="92" y="26"/>
                    <a:pt x="183" y="13"/>
                    <a:pt x="287" y="0"/>
                  </a:cubicBezTo>
                  <a:cubicBezTo>
                    <a:pt x="183" y="13"/>
                    <a:pt x="92" y="26"/>
                    <a:pt x="0" y="39"/>
                  </a:cubicBezTo>
                  <a:close/>
                </a:path>
              </a:pathLst>
            </a:custGeom>
            <a:solidFill>
              <a:srgbClr val="41B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8"/>
            <p:cNvSpPr/>
            <p:nvPr/>
          </p:nvSpPr>
          <p:spPr>
            <a:xfrm>
              <a:off x="410850" y="1815300"/>
              <a:ext cx="13725" cy="1975"/>
            </a:xfrm>
            <a:custGeom>
              <a:avLst/>
              <a:gdLst/>
              <a:ahLst/>
              <a:cxnLst/>
              <a:rect l="l" t="t" r="r" b="b"/>
              <a:pathLst>
                <a:path w="549" h="79" extrusionOk="0">
                  <a:moveTo>
                    <a:pt x="549" y="0"/>
                  </a:moveTo>
                  <a:cubicBezTo>
                    <a:pt x="353" y="26"/>
                    <a:pt x="183" y="52"/>
                    <a:pt x="0" y="78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41B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8"/>
            <p:cNvSpPr/>
            <p:nvPr/>
          </p:nvSpPr>
          <p:spPr>
            <a:xfrm>
              <a:off x="389300" y="1817250"/>
              <a:ext cx="21550" cy="3275"/>
            </a:xfrm>
            <a:custGeom>
              <a:avLst/>
              <a:gdLst/>
              <a:ahLst/>
              <a:cxnLst/>
              <a:rect l="l" t="t" r="r" b="b"/>
              <a:pathLst>
                <a:path w="862" h="131" extrusionOk="0">
                  <a:moveTo>
                    <a:pt x="862" y="1"/>
                  </a:moveTo>
                  <a:cubicBezTo>
                    <a:pt x="575" y="53"/>
                    <a:pt x="275" y="92"/>
                    <a:pt x="1" y="131"/>
                  </a:cubicBezTo>
                  <a:lnTo>
                    <a:pt x="27" y="131"/>
                  </a:lnTo>
                  <a:cubicBezTo>
                    <a:pt x="301" y="92"/>
                    <a:pt x="575" y="53"/>
                    <a:pt x="862" y="1"/>
                  </a:cubicBezTo>
                  <a:close/>
                </a:path>
              </a:pathLst>
            </a:custGeom>
            <a:solidFill>
              <a:srgbClr val="41B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8"/>
            <p:cNvSpPr/>
            <p:nvPr/>
          </p:nvSpPr>
          <p:spPr>
            <a:xfrm>
              <a:off x="502225" y="1665900"/>
              <a:ext cx="516900" cy="198325"/>
            </a:xfrm>
            <a:custGeom>
              <a:avLst/>
              <a:gdLst/>
              <a:ahLst/>
              <a:cxnLst/>
              <a:rect l="l" t="t" r="r" b="b"/>
              <a:pathLst>
                <a:path w="20676" h="7933" extrusionOk="0">
                  <a:moveTo>
                    <a:pt x="3748" y="5363"/>
                  </a:moveTo>
                  <a:lnTo>
                    <a:pt x="3748" y="5363"/>
                  </a:lnTo>
                  <a:cubicBezTo>
                    <a:pt x="3447" y="5376"/>
                    <a:pt x="3160" y="5389"/>
                    <a:pt x="2847" y="5402"/>
                  </a:cubicBezTo>
                  <a:cubicBezTo>
                    <a:pt x="3147" y="5376"/>
                    <a:pt x="3447" y="5376"/>
                    <a:pt x="3748" y="5363"/>
                  </a:cubicBezTo>
                  <a:close/>
                  <a:moveTo>
                    <a:pt x="9270" y="6316"/>
                  </a:moveTo>
                  <a:cubicBezTo>
                    <a:pt x="9544" y="6316"/>
                    <a:pt x="9779" y="6538"/>
                    <a:pt x="9779" y="6812"/>
                  </a:cubicBezTo>
                  <a:cubicBezTo>
                    <a:pt x="9779" y="7099"/>
                    <a:pt x="9544" y="7321"/>
                    <a:pt x="9270" y="7321"/>
                  </a:cubicBezTo>
                  <a:cubicBezTo>
                    <a:pt x="8996" y="7321"/>
                    <a:pt x="8774" y="7099"/>
                    <a:pt x="8774" y="6812"/>
                  </a:cubicBezTo>
                  <a:cubicBezTo>
                    <a:pt x="8774" y="6538"/>
                    <a:pt x="8996" y="6316"/>
                    <a:pt x="9270" y="6316"/>
                  </a:cubicBezTo>
                  <a:close/>
                  <a:moveTo>
                    <a:pt x="16449" y="1"/>
                  </a:moveTo>
                  <a:cubicBezTo>
                    <a:pt x="16430" y="1"/>
                    <a:pt x="16411" y="11"/>
                    <a:pt x="16398" y="37"/>
                  </a:cubicBezTo>
                  <a:cubicBezTo>
                    <a:pt x="15640" y="1224"/>
                    <a:pt x="14375" y="2099"/>
                    <a:pt x="13291" y="2974"/>
                  </a:cubicBezTo>
                  <a:cubicBezTo>
                    <a:pt x="12207" y="3849"/>
                    <a:pt x="11071" y="4592"/>
                    <a:pt x="9896" y="5297"/>
                  </a:cubicBezTo>
                  <a:cubicBezTo>
                    <a:pt x="9701" y="5193"/>
                    <a:pt x="9440" y="5115"/>
                    <a:pt x="9139" y="5076"/>
                  </a:cubicBezTo>
                  <a:lnTo>
                    <a:pt x="9139" y="5076"/>
                  </a:lnTo>
                  <a:cubicBezTo>
                    <a:pt x="9179" y="5115"/>
                    <a:pt x="9205" y="5154"/>
                    <a:pt x="9217" y="5193"/>
                  </a:cubicBezTo>
                  <a:cubicBezTo>
                    <a:pt x="9165" y="5363"/>
                    <a:pt x="8970" y="5480"/>
                    <a:pt x="8735" y="5480"/>
                  </a:cubicBezTo>
                  <a:cubicBezTo>
                    <a:pt x="8512" y="5480"/>
                    <a:pt x="8330" y="5363"/>
                    <a:pt x="8265" y="5193"/>
                  </a:cubicBezTo>
                  <a:cubicBezTo>
                    <a:pt x="8277" y="5167"/>
                    <a:pt x="8291" y="5154"/>
                    <a:pt x="8304" y="5141"/>
                  </a:cubicBezTo>
                  <a:cubicBezTo>
                    <a:pt x="8304" y="5115"/>
                    <a:pt x="8304" y="5115"/>
                    <a:pt x="8317" y="5102"/>
                  </a:cubicBezTo>
                  <a:lnTo>
                    <a:pt x="8317" y="5102"/>
                  </a:lnTo>
                  <a:cubicBezTo>
                    <a:pt x="8004" y="5141"/>
                    <a:pt x="7690" y="5219"/>
                    <a:pt x="7311" y="5337"/>
                  </a:cubicBezTo>
                  <a:cubicBezTo>
                    <a:pt x="7090" y="5323"/>
                    <a:pt x="6867" y="5323"/>
                    <a:pt x="6620" y="5323"/>
                  </a:cubicBezTo>
                  <a:cubicBezTo>
                    <a:pt x="7024" y="4789"/>
                    <a:pt x="7455" y="4371"/>
                    <a:pt x="8173" y="4136"/>
                  </a:cubicBezTo>
                  <a:cubicBezTo>
                    <a:pt x="8735" y="3953"/>
                    <a:pt x="9322" y="3823"/>
                    <a:pt x="9884" y="3588"/>
                  </a:cubicBezTo>
                  <a:cubicBezTo>
                    <a:pt x="10627" y="3261"/>
                    <a:pt x="11254" y="2791"/>
                    <a:pt x="11646" y="2073"/>
                  </a:cubicBezTo>
                  <a:cubicBezTo>
                    <a:pt x="11719" y="1936"/>
                    <a:pt x="11607" y="1818"/>
                    <a:pt x="11492" y="1818"/>
                  </a:cubicBezTo>
                  <a:cubicBezTo>
                    <a:pt x="11443" y="1818"/>
                    <a:pt x="11394" y="1839"/>
                    <a:pt x="11358" y="1890"/>
                  </a:cubicBezTo>
                  <a:cubicBezTo>
                    <a:pt x="10523" y="3235"/>
                    <a:pt x="9113" y="3353"/>
                    <a:pt x="7795" y="3940"/>
                  </a:cubicBezTo>
                  <a:cubicBezTo>
                    <a:pt x="7116" y="4240"/>
                    <a:pt x="6685" y="4710"/>
                    <a:pt x="6319" y="5323"/>
                  </a:cubicBezTo>
                  <a:cubicBezTo>
                    <a:pt x="6122" y="5320"/>
                    <a:pt x="5921" y="5319"/>
                    <a:pt x="5717" y="5319"/>
                  </a:cubicBezTo>
                  <a:cubicBezTo>
                    <a:pt x="5094" y="5319"/>
                    <a:pt x="4436" y="5333"/>
                    <a:pt x="3748" y="5363"/>
                  </a:cubicBezTo>
                  <a:cubicBezTo>
                    <a:pt x="3421" y="5076"/>
                    <a:pt x="3017" y="4893"/>
                    <a:pt x="2599" y="4736"/>
                  </a:cubicBezTo>
                  <a:cubicBezTo>
                    <a:pt x="3317" y="4214"/>
                    <a:pt x="4022" y="3652"/>
                    <a:pt x="4636" y="3026"/>
                  </a:cubicBezTo>
                  <a:cubicBezTo>
                    <a:pt x="5132" y="2530"/>
                    <a:pt x="5301" y="1943"/>
                    <a:pt x="5106" y="1264"/>
                  </a:cubicBezTo>
                  <a:cubicBezTo>
                    <a:pt x="5094" y="1223"/>
                    <a:pt x="5064" y="1205"/>
                    <a:pt x="5035" y="1205"/>
                  </a:cubicBezTo>
                  <a:cubicBezTo>
                    <a:pt x="4998" y="1205"/>
                    <a:pt x="4961" y="1233"/>
                    <a:pt x="4961" y="1276"/>
                  </a:cubicBezTo>
                  <a:cubicBezTo>
                    <a:pt x="4909" y="1772"/>
                    <a:pt x="4975" y="2164"/>
                    <a:pt x="4622" y="2582"/>
                  </a:cubicBezTo>
                  <a:cubicBezTo>
                    <a:pt x="4439" y="2830"/>
                    <a:pt x="4166" y="3013"/>
                    <a:pt x="3943" y="3208"/>
                  </a:cubicBezTo>
                  <a:cubicBezTo>
                    <a:pt x="3356" y="3705"/>
                    <a:pt x="2742" y="4162"/>
                    <a:pt x="2103" y="4592"/>
                  </a:cubicBezTo>
                  <a:cubicBezTo>
                    <a:pt x="2051" y="4632"/>
                    <a:pt x="2025" y="4697"/>
                    <a:pt x="2025" y="4749"/>
                  </a:cubicBezTo>
                  <a:cubicBezTo>
                    <a:pt x="1959" y="4880"/>
                    <a:pt x="1985" y="5062"/>
                    <a:pt x="2155" y="5115"/>
                  </a:cubicBezTo>
                  <a:cubicBezTo>
                    <a:pt x="2403" y="5193"/>
                    <a:pt x="2612" y="5297"/>
                    <a:pt x="2834" y="5402"/>
                  </a:cubicBezTo>
                  <a:cubicBezTo>
                    <a:pt x="2664" y="5415"/>
                    <a:pt x="2481" y="5428"/>
                    <a:pt x="2298" y="5441"/>
                  </a:cubicBezTo>
                  <a:cubicBezTo>
                    <a:pt x="1450" y="5624"/>
                    <a:pt x="1" y="6747"/>
                    <a:pt x="1" y="6747"/>
                  </a:cubicBezTo>
                  <a:cubicBezTo>
                    <a:pt x="1" y="6747"/>
                    <a:pt x="1372" y="7844"/>
                    <a:pt x="2089" y="7896"/>
                  </a:cubicBezTo>
                  <a:cubicBezTo>
                    <a:pt x="2132" y="7898"/>
                    <a:pt x="2192" y="7899"/>
                    <a:pt x="2267" y="7899"/>
                  </a:cubicBezTo>
                  <a:cubicBezTo>
                    <a:pt x="3330" y="7899"/>
                    <a:pt x="7403" y="7657"/>
                    <a:pt x="8147" y="7609"/>
                  </a:cubicBezTo>
                  <a:cubicBezTo>
                    <a:pt x="8265" y="7713"/>
                    <a:pt x="8408" y="7817"/>
                    <a:pt x="8565" y="7896"/>
                  </a:cubicBezTo>
                  <a:cubicBezTo>
                    <a:pt x="8591" y="7908"/>
                    <a:pt x="8630" y="7922"/>
                    <a:pt x="8657" y="7922"/>
                  </a:cubicBezTo>
                  <a:cubicBezTo>
                    <a:pt x="8694" y="7929"/>
                    <a:pt x="8735" y="7933"/>
                    <a:pt x="8779" y="7933"/>
                  </a:cubicBezTo>
                  <a:cubicBezTo>
                    <a:pt x="9431" y="7933"/>
                    <a:pt x="10690" y="7143"/>
                    <a:pt x="10641" y="6434"/>
                  </a:cubicBezTo>
                  <a:cubicBezTo>
                    <a:pt x="10627" y="6329"/>
                    <a:pt x="10615" y="6211"/>
                    <a:pt x="10575" y="6107"/>
                  </a:cubicBezTo>
                  <a:cubicBezTo>
                    <a:pt x="12063" y="5807"/>
                    <a:pt x="13722" y="5859"/>
                    <a:pt x="15197" y="5663"/>
                  </a:cubicBezTo>
                  <a:cubicBezTo>
                    <a:pt x="15965" y="5567"/>
                    <a:pt x="16707" y="5497"/>
                    <a:pt x="17439" y="5497"/>
                  </a:cubicBezTo>
                  <a:cubicBezTo>
                    <a:pt x="18498" y="5497"/>
                    <a:pt x="19536" y="5643"/>
                    <a:pt x="20601" y="6068"/>
                  </a:cubicBezTo>
                  <a:cubicBezTo>
                    <a:pt x="20606" y="6069"/>
                    <a:pt x="20610" y="6070"/>
                    <a:pt x="20614" y="6070"/>
                  </a:cubicBezTo>
                  <a:cubicBezTo>
                    <a:pt x="20657" y="6070"/>
                    <a:pt x="20675" y="6014"/>
                    <a:pt x="20627" y="5990"/>
                  </a:cubicBezTo>
                  <a:cubicBezTo>
                    <a:pt x="19605" y="5341"/>
                    <a:pt x="18513" y="5140"/>
                    <a:pt x="17369" y="5140"/>
                  </a:cubicBezTo>
                  <a:cubicBezTo>
                    <a:pt x="16876" y="5140"/>
                    <a:pt x="16374" y="5178"/>
                    <a:pt x="15863" y="5233"/>
                  </a:cubicBezTo>
                  <a:cubicBezTo>
                    <a:pt x="14126" y="5428"/>
                    <a:pt x="12155" y="5389"/>
                    <a:pt x="10418" y="5781"/>
                  </a:cubicBezTo>
                  <a:cubicBezTo>
                    <a:pt x="10354" y="5663"/>
                    <a:pt x="10249" y="5546"/>
                    <a:pt x="10131" y="5441"/>
                  </a:cubicBezTo>
                  <a:cubicBezTo>
                    <a:pt x="11320" y="4815"/>
                    <a:pt x="12390" y="3979"/>
                    <a:pt x="13447" y="3130"/>
                  </a:cubicBezTo>
                  <a:cubicBezTo>
                    <a:pt x="14557" y="2230"/>
                    <a:pt x="15785" y="1342"/>
                    <a:pt x="16489" y="89"/>
                  </a:cubicBezTo>
                  <a:cubicBezTo>
                    <a:pt x="16525" y="45"/>
                    <a:pt x="16489" y="1"/>
                    <a:pt x="16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8"/>
            <p:cNvSpPr/>
            <p:nvPr/>
          </p:nvSpPr>
          <p:spPr>
            <a:xfrm>
              <a:off x="-34575" y="1877000"/>
              <a:ext cx="1000625" cy="200625"/>
            </a:xfrm>
            <a:custGeom>
              <a:avLst/>
              <a:gdLst/>
              <a:ahLst/>
              <a:cxnLst/>
              <a:rect l="l" t="t" r="r" b="b"/>
              <a:pathLst>
                <a:path w="40025" h="8025" extrusionOk="0">
                  <a:moveTo>
                    <a:pt x="29880" y="0"/>
                  </a:moveTo>
                  <a:cubicBezTo>
                    <a:pt x="29671" y="39"/>
                    <a:pt x="29462" y="78"/>
                    <a:pt x="29253" y="104"/>
                  </a:cubicBezTo>
                  <a:cubicBezTo>
                    <a:pt x="28503" y="211"/>
                    <a:pt x="27730" y="275"/>
                    <a:pt x="26975" y="275"/>
                  </a:cubicBezTo>
                  <a:cubicBezTo>
                    <a:pt x="26903" y="275"/>
                    <a:pt x="26832" y="275"/>
                    <a:pt x="26760" y="274"/>
                  </a:cubicBezTo>
                  <a:lnTo>
                    <a:pt x="26708" y="274"/>
                  </a:lnTo>
                  <a:cubicBezTo>
                    <a:pt x="26381" y="352"/>
                    <a:pt x="26042" y="404"/>
                    <a:pt x="25702" y="470"/>
                  </a:cubicBezTo>
                  <a:cubicBezTo>
                    <a:pt x="25664" y="483"/>
                    <a:pt x="25624" y="483"/>
                    <a:pt x="25585" y="483"/>
                  </a:cubicBezTo>
                  <a:cubicBezTo>
                    <a:pt x="25572" y="496"/>
                    <a:pt x="25546" y="496"/>
                    <a:pt x="25520" y="496"/>
                  </a:cubicBezTo>
                  <a:cubicBezTo>
                    <a:pt x="25467" y="509"/>
                    <a:pt x="25403" y="522"/>
                    <a:pt x="25350" y="535"/>
                  </a:cubicBezTo>
                  <a:cubicBezTo>
                    <a:pt x="25168" y="561"/>
                    <a:pt x="24971" y="587"/>
                    <a:pt x="24789" y="613"/>
                  </a:cubicBezTo>
                  <a:cubicBezTo>
                    <a:pt x="24541" y="653"/>
                    <a:pt x="24280" y="691"/>
                    <a:pt x="24031" y="731"/>
                  </a:cubicBezTo>
                  <a:cubicBezTo>
                    <a:pt x="23927" y="744"/>
                    <a:pt x="23836" y="757"/>
                    <a:pt x="23744" y="770"/>
                  </a:cubicBezTo>
                  <a:cubicBezTo>
                    <a:pt x="23575" y="796"/>
                    <a:pt x="23418" y="822"/>
                    <a:pt x="23248" y="836"/>
                  </a:cubicBezTo>
                  <a:cubicBezTo>
                    <a:pt x="22752" y="926"/>
                    <a:pt x="22269" y="1005"/>
                    <a:pt x="21786" y="1109"/>
                  </a:cubicBezTo>
                  <a:cubicBezTo>
                    <a:pt x="21016" y="1240"/>
                    <a:pt x="20233" y="1384"/>
                    <a:pt x="19450" y="1527"/>
                  </a:cubicBezTo>
                  <a:cubicBezTo>
                    <a:pt x="18940" y="1619"/>
                    <a:pt x="18431" y="1697"/>
                    <a:pt x="17922" y="1788"/>
                  </a:cubicBezTo>
                  <a:cubicBezTo>
                    <a:pt x="17739" y="1866"/>
                    <a:pt x="17530" y="1958"/>
                    <a:pt x="17347" y="2049"/>
                  </a:cubicBezTo>
                  <a:cubicBezTo>
                    <a:pt x="15820" y="2794"/>
                    <a:pt x="14397" y="3734"/>
                    <a:pt x="13079" y="4804"/>
                  </a:cubicBezTo>
                  <a:cubicBezTo>
                    <a:pt x="12724" y="4789"/>
                    <a:pt x="12365" y="4782"/>
                    <a:pt x="12003" y="4782"/>
                  </a:cubicBezTo>
                  <a:cubicBezTo>
                    <a:pt x="7941" y="4782"/>
                    <a:pt x="3543" y="5732"/>
                    <a:pt x="115" y="7807"/>
                  </a:cubicBezTo>
                  <a:cubicBezTo>
                    <a:pt x="0" y="7876"/>
                    <a:pt x="77" y="8025"/>
                    <a:pt x="186" y="8025"/>
                  </a:cubicBezTo>
                  <a:cubicBezTo>
                    <a:pt x="201" y="8025"/>
                    <a:pt x="217" y="8022"/>
                    <a:pt x="233" y="8016"/>
                  </a:cubicBezTo>
                  <a:cubicBezTo>
                    <a:pt x="4280" y="6253"/>
                    <a:pt x="8118" y="5379"/>
                    <a:pt x="12452" y="5313"/>
                  </a:cubicBezTo>
                  <a:lnTo>
                    <a:pt x="12844" y="5313"/>
                  </a:lnTo>
                  <a:cubicBezTo>
                    <a:pt x="13079" y="5144"/>
                    <a:pt x="13300" y="4987"/>
                    <a:pt x="13523" y="4830"/>
                  </a:cubicBezTo>
                  <a:cubicBezTo>
                    <a:pt x="15180" y="3708"/>
                    <a:pt x="16903" y="2794"/>
                    <a:pt x="18771" y="1997"/>
                  </a:cubicBezTo>
                  <a:cubicBezTo>
                    <a:pt x="20010" y="1958"/>
                    <a:pt x="21342" y="1880"/>
                    <a:pt x="22595" y="1657"/>
                  </a:cubicBezTo>
                  <a:lnTo>
                    <a:pt x="22595" y="1657"/>
                  </a:lnTo>
                  <a:cubicBezTo>
                    <a:pt x="21864" y="1971"/>
                    <a:pt x="21133" y="2258"/>
                    <a:pt x="20402" y="2545"/>
                  </a:cubicBezTo>
                  <a:cubicBezTo>
                    <a:pt x="20298" y="2597"/>
                    <a:pt x="20181" y="2650"/>
                    <a:pt x="20050" y="2689"/>
                  </a:cubicBezTo>
                  <a:cubicBezTo>
                    <a:pt x="20324" y="2780"/>
                    <a:pt x="20585" y="2872"/>
                    <a:pt x="20846" y="2937"/>
                  </a:cubicBezTo>
                  <a:cubicBezTo>
                    <a:pt x="22728" y="3477"/>
                    <a:pt x="24706" y="3630"/>
                    <a:pt x="26665" y="3630"/>
                  </a:cubicBezTo>
                  <a:cubicBezTo>
                    <a:pt x="26745" y="3630"/>
                    <a:pt x="26824" y="3630"/>
                    <a:pt x="26903" y="3629"/>
                  </a:cubicBezTo>
                  <a:cubicBezTo>
                    <a:pt x="28631" y="4699"/>
                    <a:pt x="30662" y="5331"/>
                    <a:pt x="32681" y="5331"/>
                  </a:cubicBezTo>
                  <a:cubicBezTo>
                    <a:pt x="33027" y="5331"/>
                    <a:pt x="33374" y="5312"/>
                    <a:pt x="33718" y="5274"/>
                  </a:cubicBezTo>
                  <a:cubicBezTo>
                    <a:pt x="33796" y="5261"/>
                    <a:pt x="33810" y="5156"/>
                    <a:pt x="33718" y="5144"/>
                  </a:cubicBezTo>
                  <a:cubicBezTo>
                    <a:pt x="31382" y="4987"/>
                    <a:pt x="29371" y="4477"/>
                    <a:pt x="27426" y="3407"/>
                  </a:cubicBezTo>
                  <a:cubicBezTo>
                    <a:pt x="27283" y="3329"/>
                    <a:pt x="27138" y="3250"/>
                    <a:pt x="26982" y="3146"/>
                  </a:cubicBezTo>
                  <a:lnTo>
                    <a:pt x="26160" y="3146"/>
                  </a:lnTo>
                  <a:cubicBezTo>
                    <a:pt x="24567" y="3094"/>
                    <a:pt x="23013" y="2898"/>
                    <a:pt x="21434" y="2689"/>
                  </a:cubicBezTo>
                  <a:cubicBezTo>
                    <a:pt x="22269" y="2310"/>
                    <a:pt x="23079" y="1828"/>
                    <a:pt x="23836" y="1384"/>
                  </a:cubicBezTo>
                  <a:cubicBezTo>
                    <a:pt x="24541" y="1214"/>
                    <a:pt x="25206" y="953"/>
                    <a:pt x="25807" y="627"/>
                  </a:cubicBezTo>
                  <a:cubicBezTo>
                    <a:pt x="26463" y="754"/>
                    <a:pt x="27167" y="819"/>
                    <a:pt x="27871" y="819"/>
                  </a:cubicBezTo>
                  <a:cubicBezTo>
                    <a:pt x="28609" y="819"/>
                    <a:pt x="29349" y="748"/>
                    <a:pt x="30037" y="601"/>
                  </a:cubicBezTo>
                  <a:cubicBezTo>
                    <a:pt x="31538" y="1449"/>
                    <a:pt x="33079" y="2402"/>
                    <a:pt x="34736" y="2846"/>
                  </a:cubicBezTo>
                  <a:cubicBezTo>
                    <a:pt x="35518" y="3058"/>
                    <a:pt x="36324" y="3138"/>
                    <a:pt x="37135" y="3138"/>
                  </a:cubicBezTo>
                  <a:cubicBezTo>
                    <a:pt x="38073" y="3138"/>
                    <a:pt x="39016" y="3031"/>
                    <a:pt x="39932" y="2898"/>
                  </a:cubicBezTo>
                  <a:cubicBezTo>
                    <a:pt x="40024" y="2872"/>
                    <a:pt x="39998" y="2728"/>
                    <a:pt x="39906" y="2728"/>
                  </a:cubicBezTo>
                  <a:cubicBezTo>
                    <a:pt x="39236" y="2733"/>
                    <a:pt x="38568" y="2758"/>
                    <a:pt x="37902" y="2758"/>
                  </a:cubicBezTo>
                  <a:cubicBezTo>
                    <a:pt x="36766" y="2758"/>
                    <a:pt x="35639" y="2686"/>
                    <a:pt x="34528" y="2324"/>
                  </a:cubicBezTo>
                  <a:cubicBezTo>
                    <a:pt x="33183" y="1892"/>
                    <a:pt x="31904" y="1149"/>
                    <a:pt x="30651" y="430"/>
                  </a:cubicBezTo>
                  <a:cubicBezTo>
                    <a:pt x="30390" y="287"/>
                    <a:pt x="30129" y="157"/>
                    <a:pt x="29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8"/>
            <p:cNvSpPr/>
            <p:nvPr/>
          </p:nvSpPr>
          <p:spPr>
            <a:xfrm>
              <a:off x="-48825" y="1791600"/>
              <a:ext cx="526625" cy="52725"/>
            </a:xfrm>
            <a:custGeom>
              <a:avLst/>
              <a:gdLst/>
              <a:ahLst/>
              <a:cxnLst/>
              <a:rect l="l" t="t" r="r" b="b"/>
              <a:pathLst>
                <a:path w="21065" h="2109" extrusionOk="0">
                  <a:moveTo>
                    <a:pt x="10980" y="1"/>
                  </a:moveTo>
                  <a:cubicBezTo>
                    <a:pt x="10793" y="1"/>
                    <a:pt x="10607" y="7"/>
                    <a:pt x="10424" y="22"/>
                  </a:cubicBezTo>
                  <a:cubicBezTo>
                    <a:pt x="7664" y="251"/>
                    <a:pt x="5036" y="1718"/>
                    <a:pt x="2269" y="1718"/>
                  </a:cubicBezTo>
                  <a:cubicBezTo>
                    <a:pt x="1569" y="1718"/>
                    <a:pt x="859" y="1624"/>
                    <a:pt x="136" y="1392"/>
                  </a:cubicBezTo>
                  <a:cubicBezTo>
                    <a:pt x="128" y="1390"/>
                    <a:pt x="120" y="1389"/>
                    <a:pt x="113" y="1389"/>
                  </a:cubicBezTo>
                  <a:cubicBezTo>
                    <a:pt x="37" y="1389"/>
                    <a:pt x="0" y="1499"/>
                    <a:pt x="72" y="1523"/>
                  </a:cubicBezTo>
                  <a:cubicBezTo>
                    <a:pt x="950" y="1945"/>
                    <a:pt x="1928" y="2108"/>
                    <a:pt x="2938" y="2108"/>
                  </a:cubicBezTo>
                  <a:cubicBezTo>
                    <a:pt x="5022" y="2108"/>
                    <a:pt x="7247" y="1415"/>
                    <a:pt x="9040" y="870"/>
                  </a:cubicBezTo>
                  <a:cubicBezTo>
                    <a:pt x="9673" y="682"/>
                    <a:pt x="10307" y="614"/>
                    <a:pt x="10942" y="614"/>
                  </a:cubicBezTo>
                  <a:cubicBezTo>
                    <a:pt x="12246" y="614"/>
                    <a:pt x="13555" y="899"/>
                    <a:pt x="14862" y="1014"/>
                  </a:cubicBezTo>
                  <a:cubicBezTo>
                    <a:pt x="15750" y="1079"/>
                    <a:pt x="16638" y="1131"/>
                    <a:pt x="17526" y="1157"/>
                  </a:cubicBezTo>
                  <a:cubicBezTo>
                    <a:pt x="17800" y="1118"/>
                    <a:pt x="18100" y="1079"/>
                    <a:pt x="18387" y="1026"/>
                  </a:cubicBezTo>
                  <a:cubicBezTo>
                    <a:pt x="18570" y="1000"/>
                    <a:pt x="18740" y="974"/>
                    <a:pt x="18936" y="948"/>
                  </a:cubicBezTo>
                  <a:cubicBezTo>
                    <a:pt x="19614" y="857"/>
                    <a:pt x="20333" y="765"/>
                    <a:pt x="21064" y="687"/>
                  </a:cubicBezTo>
                  <a:cubicBezTo>
                    <a:pt x="21024" y="622"/>
                    <a:pt x="20946" y="570"/>
                    <a:pt x="20842" y="570"/>
                  </a:cubicBezTo>
                  <a:cubicBezTo>
                    <a:pt x="20117" y="592"/>
                    <a:pt x="19395" y="604"/>
                    <a:pt x="18673" y="604"/>
                  </a:cubicBezTo>
                  <a:cubicBezTo>
                    <a:pt x="17652" y="604"/>
                    <a:pt x="16632" y="579"/>
                    <a:pt x="15607" y="518"/>
                  </a:cubicBezTo>
                  <a:cubicBezTo>
                    <a:pt x="14120" y="425"/>
                    <a:pt x="12497" y="1"/>
                    <a:pt x="10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58"/>
          <p:cNvSpPr/>
          <p:nvPr/>
        </p:nvSpPr>
        <p:spPr>
          <a:xfrm>
            <a:off x="1007973" y="2850110"/>
            <a:ext cx="1345034" cy="568721"/>
          </a:xfrm>
          <a:custGeom>
            <a:avLst/>
            <a:gdLst/>
            <a:ahLst/>
            <a:cxnLst/>
            <a:rect l="l" t="t" r="r" b="b"/>
            <a:pathLst>
              <a:path w="80553" h="57273" extrusionOk="0">
                <a:moveTo>
                  <a:pt x="36179" y="1"/>
                </a:moveTo>
                <a:cubicBezTo>
                  <a:pt x="30951" y="1"/>
                  <a:pt x="24794" y="2043"/>
                  <a:pt x="21465" y="5400"/>
                </a:cubicBezTo>
                <a:cubicBezTo>
                  <a:pt x="16413" y="10494"/>
                  <a:pt x="14116" y="19764"/>
                  <a:pt x="14116" y="19764"/>
                </a:cubicBezTo>
                <a:cubicBezTo>
                  <a:pt x="14116" y="19764"/>
                  <a:pt x="13623" y="19694"/>
                  <a:pt x="12818" y="19694"/>
                </a:cubicBezTo>
                <a:cubicBezTo>
                  <a:pt x="10786" y="19694"/>
                  <a:pt x="6765" y="20144"/>
                  <a:pt x="3655" y="23314"/>
                </a:cubicBezTo>
                <a:cubicBezTo>
                  <a:pt x="251" y="26800"/>
                  <a:pt x="0" y="34024"/>
                  <a:pt x="2694" y="37072"/>
                </a:cubicBezTo>
                <a:cubicBezTo>
                  <a:pt x="4497" y="39085"/>
                  <a:pt x="6727" y="39420"/>
                  <a:pt x="8033" y="39420"/>
                </a:cubicBezTo>
                <a:cubicBezTo>
                  <a:pt x="8407" y="39420"/>
                  <a:pt x="8705" y="39392"/>
                  <a:pt x="8896" y="39369"/>
                </a:cubicBezTo>
                <a:cubicBezTo>
                  <a:pt x="9042" y="39349"/>
                  <a:pt x="9125" y="39327"/>
                  <a:pt x="9125" y="39327"/>
                </a:cubicBezTo>
                <a:cubicBezTo>
                  <a:pt x="9125" y="39327"/>
                  <a:pt x="9147" y="39641"/>
                  <a:pt x="9189" y="40162"/>
                </a:cubicBezTo>
                <a:cubicBezTo>
                  <a:pt x="9314" y="41665"/>
                  <a:pt x="9710" y="44819"/>
                  <a:pt x="10837" y="46573"/>
                </a:cubicBezTo>
                <a:cubicBezTo>
                  <a:pt x="12242" y="48727"/>
                  <a:pt x="15896" y="50260"/>
                  <a:pt x="19025" y="50260"/>
                </a:cubicBezTo>
                <a:cubicBezTo>
                  <a:pt x="19293" y="50260"/>
                  <a:pt x="19557" y="50249"/>
                  <a:pt x="19815" y="50226"/>
                </a:cubicBezTo>
                <a:cubicBezTo>
                  <a:pt x="22259" y="49997"/>
                  <a:pt x="25077" y="48160"/>
                  <a:pt x="26329" y="47219"/>
                </a:cubicBezTo>
                <a:cubicBezTo>
                  <a:pt x="26769" y="46907"/>
                  <a:pt x="27019" y="46698"/>
                  <a:pt x="27019" y="46698"/>
                </a:cubicBezTo>
                <a:cubicBezTo>
                  <a:pt x="27019" y="46698"/>
                  <a:pt x="27061" y="46782"/>
                  <a:pt x="27123" y="46927"/>
                </a:cubicBezTo>
                <a:cubicBezTo>
                  <a:pt x="27666" y="47887"/>
                  <a:pt x="29901" y="51918"/>
                  <a:pt x="31905" y="53733"/>
                </a:cubicBezTo>
                <a:cubicBezTo>
                  <a:pt x="33612" y="55301"/>
                  <a:pt x="37926" y="57273"/>
                  <a:pt x="43046" y="57273"/>
                </a:cubicBezTo>
                <a:cubicBezTo>
                  <a:pt x="44815" y="57273"/>
                  <a:pt x="46680" y="57038"/>
                  <a:pt x="48566" y="56469"/>
                </a:cubicBezTo>
                <a:cubicBezTo>
                  <a:pt x="50654" y="55843"/>
                  <a:pt x="52450" y="54549"/>
                  <a:pt x="53911" y="53024"/>
                </a:cubicBezTo>
                <a:cubicBezTo>
                  <a:pt x="54663" y="52272"/>
                  <a:pt x="55309" y="51479"/>
                  <a:pt x="55894" y="50665"/>
                </a:cubicBezTo>
                <a:cubicBezTo>
                  <a:pt x="58316" y="47324"/>
                  <a:pt x="59507" y="43879"/>
                  <a:pt x="59507" y="43879"/>
                </a:cubicBezTo>
                <a:cubicBezTo>
                  <a:pt x="59507" y="43879"/>
                  <a:pt x="62305" y="47283"/>
                  <a:pt x="63390" y="47804"/>
                </a:cubicBezTo>
                <a:cubicBezTo>
                  <a:pt x="63881" y="48040"/>
                  <a:pt x="64831" y="48340"/>
                  <a:pt x="66028" y="48340"/>
                </a:cubicBezTo>
                <a:cubicBezTo>
                  <a:pt x="67481" y="48340"/>
                  <a:pt x="69297" y="47898"/>
                  <a:pt x="71094" y="46364"/>
                </a:cubicBezTo>
                <a:cubicBezTo>
                  <a:pt x="74351" y="43566"/>
                  <a:pt x="74059" y="36070"/>
                  <a:pt x="74059" y="36070"/>
                </a:cubicBezTo>
                <a:cubicBezTo>
                  <a:pt x="74059" y="36070"/>
                  <a:pt x="77296" y="35340"/>
                  <a:pt x="78485" y="33169"/>
                </a:cubicBezTo>
                <a:cubicBezTo>
                  <a:pt x="79676" y="30975"/>
                  <a:pt x="80553" y="24419"/>
                  <a:pt x="76377" y="23584"/>
                </a:cubicBezTo>
                <a:cubicBezTo>
                  <a:pt x="75551" y="23419"/>
                  <a:pt x="74697" y="23353"/>
                  <a:pt x="73859" y="23353"/>
                </a:cubicBezTo>
                <a:cubicBezTo>
                  <a:pt x="70466" y="23353"/>
                  <a:pt x="67336" y="24441"/>
                  <a:pt x="67336" y="24441"/>
                </a:cubicBezTo>
                <a:cubicBezTo>
                  <a:pt x="67336" y="24441"/>
                  <a:pt x="67859" y="12059"/>
                  <a:pt x="60133" y="10347"/>
                </a:cubicBezTo>
                <a:cubicBezTo>
                  <a:pt x="59414" y="10189"/>
                  <a:pt x="58696" y="10118"/>
                  <a:pt x="57986" y="10118"/>
                </a:cubicBezTo>
                <a:cubicBezTo>
                  <a:pt x="51176" y="10118"/>
                  <a:pt x="45081" y="16696"/>
                  <a:pt x="44892" y="16903"/>
                </a:cubicBezTo>
                <a:cubicBezTo>
                  <a:pt x="44975" y="16632"/>
                  <a:pt x="47542" y="6631"/>
                  <a:pt x="43889" y="2518"/>
                </a:cubicBezTo>
                <a:cubicBezTo>
                  <a:pt x="43639" y="2226"/>
                  <a:pt x="43347" y="1975"/>
                  <a:pt x="43033" y="1745"/>
                </a:cubicBezTo>
                <a:cubicBezTo>
                  <a:pt x="41345" y="548"/>
                  <a:pt x="38886" y="1"/>
                  <a:pt x="361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58"/>
          <p:cNvSpPr/>
          <p:nvPr/>
        </p:nvSpPr>
        <p:spPr>
          <a:xfrm>
            <a:off x="941225" y="4225432"/>
            <a:ext cx="1077613" cy="290905"/>
          </a:xfrm>
          <a:custGeom>
            <a:avLst/>
            <a:gdLst/>
            <a:ahLst/>
            <a:cxnLst/>
            <a:rect l="l" t="t" r="r" b="b"/>
            <a:pathLst>
              <a:path w="25197" h="6802" extrusionOk="0">
                <a:moveTo>
                  <a:pt x="6747" y="0"/>
                </a:moveTo>
                <a:cubicBezTo>
                  <a:pt x="6663" y="0"/>
                  <a:pt x="6576" y="12"/>
                  <a:pt x="6486" y="36"/>
                </a:cubicBezTo>
                <a:cubicBezTo>
                  <a:pt x="4247" y="650"/>
                  <a:pt x="7240" y="6188"/>
                  <a:pt x="7240" y="6188"/>
                </a:cubicBezTo>
                <a:cubicBezTo>
                  <a:pt x="7240" y="6188"/>
                  <a:pt x="4627" y="1899"/>
                  <a:pt x="2649" y="1899"/>
                </a:cubicBezTo>
                <a:cubicBezTo>
                  <a:pt x="2421" y="1899"/>
                  <a:pt x="2202" y="1956"/>
                  <a:pt x="1996" y="2083"/>
                </a:cubicBezTo>
                <a:cubicBezTo>
                  <a:pt x="1" y="3323"/>
                  <a:pt x="4247" y="6597"/>
                  <a:pt x="4247" y="6597"/>
                </a:cubicBezTo>
                <a:lnTo>
                  <a:pt x="9219" y="6597"/>
                </a:lnTo>
                <a:cubicBezTo>
                  <a:pt x="9123" y="5463"/>
                  <a:pt x="8565" y="0"/>
                  <a:pt x="6747" y="0"/>
                </a:cubicBezTo>
                <a:close/>
                <a:moveTo>
                  <a:pt x="12677" y="0"/>
                </a:moveTo>
                <a:cubicBezTo>
                  <a:pt x="10618" y="0"/>
                  <a:pt x="9485" y="5463"/>
                  <a:pt x="9272" y="6597"/>
                </a:cubicBezTo>
                <a:lnTo>
                  <a:pt x="19711" y="6597"/>
                </a:lnTo>
                <a:cubicBezTo>
                  <a:pt x="19711" y="6597"/>
                  <a:pt x="25197" y="3106"/>
                  <a:pt x="23202" y="2083"/>
                </a:cubicBezTo>
                <a:cubicBezTo>
                  <a:pt x="23027" y="1993"/>
                  <a:pt x="22824" y="1952"/>
                  <a:pt x="22598" y="1952"/>
                </a:cubicBezTo>
                <a:cubicBezTo>
                  <a:pt x="20328" y="1952"/>
                  <a:pt x="15799" y="6084"/>
                  <a:pt x="15482" y="6376"/>
                </a:cubicBezTo>
                <a:lnTo>
                  <a:pt x="15482" y="6376"/>
                </a:lnTo>
                <a:cubicBezTo>
                  <a:pt x="15785" y="6095"/>
                  <a:pt x="19861" y="2257"/>
                  <a:pt x="17460" y="1469"/>
                </a:cubicBezTo>
                <a:cubicBezTo>
                  <a:pt x="17294" y="1414"/>
                  <a:pt x="17124" y="1389"/>
                  <a:pt x="16953" y="1389"/>
                </a:cubicBezTo>
                <a:cubicBezTo>
                  <a:pt x="15114" y="1389"/>
                  <a:pt x="13033" y="4315"/>
                  <a:pt x="12156" y="5692"/>
                </a:cubicBezTo>
                <a:lnTo>
                  <a:pt x="12156" y="5692"/>
                </a:lnTo>
                <a:cubicBezTo>
                  <a:pt x="13058" y="4141"/>
                  <a:pt x="14923" y="517"/>
                  <a:pt x="12970" y="36"/>
                </a:cubicBezTo>
                <a:cubicBezTo>
                  <a:pt x="12870" y="12"/>
                  <a:pt x="12773" y="0"/>
                  <a:pt x="12677" y="0"/>
                </a:cubicBezTo>
                <a:close/>
                <a:moveTo>
                  <a:pt x="9219" y="6597"/>
                </a:moveTo>
                <a:cubicBezTo>
                  <a:pt x="9230" y="6728"/>
                  <a:pt x="9235" y="6802"/>
                  <a:pt x="9235" y="6802"/>
                </a:cubicBezTo>
                <a:cubicBezTo>
                  <a:pt x="9235" y="6802"/>
                  <a:pt x="9247" y="6728"/>
                  <a:pt x="9272" y="65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58"/>
          <p:cNvSpPr/>
          <p:nvPr/>
        </p:nvSpPr>
        <p:spPr>
          <a:xfrm>
            <a:off x="6576252" y="3877224"/>
            <a:ext cx="115939" cy="112199"/>
          </a:xfrm>
          <a:custGeom>
            <a:avLst/>
            <a:gdLst/>
            <a:ahLst/>
            <a:cxnLst/>
            <a:rect l="l" t="t" r="r" b="b"/>
            <a:pathLst>
              <a:path w="74559" h="72154" extrusionOk="0">
                <a:moveTo>
                  <a:pt x="18050" y="0"/>
                </a:moveTo>
                <a:cubicBezTo>
                  <a:pt x="16036" y="0"/>
                  <a:pt x="14865" y="841"/>
                  <a:pt x="15609" y="3074"/>
                </a:cubicBezTo>
                <a:cubicBezTo>
                  <a:pt x="16707" y="6305"/>
                  <a:pt x="18396" y="6156"/>
                  <a:pt x="19621" y="9703"/>
                </a:cubicBezTo>
                <a:cubicBezTo>
                  <a:pt x="20846" y="13208"/>
                  <a:pt x="23568" y="16397"/>
                  <a:pt x="28953" y="20029"/>
                </a:cubicBezTo>
                <a:cubicBezTo>
                  <a:pt x="24247" y="17928"/>
                  <a:pt x="17108" y="15113"/>
                  <a:pt x="14149" y="15113"/>
                </a:cubicBezTo>
                <a:cubicBezTo>
                  <a:pt x="14014" y="15113"/>
                  <a:pt x="13888" y="15118"/>
                  <a:pt x="13772" y="15130"/>
                </a:cubicBezTo>
                <a:cubicBezTo>
                  <a:pt x="9971" y="15510"/>
                  <a:pt x="7311" y="16797"/>
                  <a:pt x="9444" y="19480"/>
                </a:cubicBezTo>
                <a:cubicBezTo>
                  <a:pt x="11556" y="22160"/>
                  <a:pt x="13096" y="21442"/>
                  <a:pt x="15461" y="24356"/>
                </a:cubicBezTo>
                <a:cubicBezTo>
                  <a:pt x="17825" y="27270"/>
                  <a:pt x="21541" y="29361"/>
                  <a:pt x="28024" y="30966"/>
                </a:cubicBezTo>
                <a:cubicBezTo>
                  <a:pt x="33359" y="32280"/>
                  <a:pt x="38676" y="34161"/>
                  <a:pt x="42825" y="34161"/>
                </a:cubicBezTo>
                <a:cubicBezTo>
                  <a:pt x="43208" y="34161"/>
                  <a:pt x="43582" y="34145"/>
                  <a:pt x="43944" y="34111"/>
                </a:cubicBezTo>
                <a:lnTo>
                  <a:pt x="43944" y="34111"/>
                </a:lnTo>
                <a:cubicBezTo>
                  <a:pt x="43817" y="34322"/>
                  <a:pt x="43668" y="34555"/>
                  <a:pt x="43564" y="34786"/>
                </a:cubicBezTo>
                <a:lnTo>
                  <a:pt x="42128" y="37742"/>
                </a:lnTo>
                <a:cubicBezTo>
                  <a:pt x="42128" y="37742"/>
                  <a:pt x="38370" y="41500"/>
                  <a:pt x="36850" y="44098"/>
                </a:cubicBezTo>
                <a:cubicBezTo>
                  <a:pt x="35329" y="46694"/>
                  <a:pt x="8451" y="64874"/>
                  <a:pt x="5221" y="66774"/>
                </a:cubicBezTo>
                <a:cubicBezTo>
                  <a:pt x="2267" y="68492"/>
                  <a:pt x="1" y="72153"/>
                  <a:pt x="3333" y="72153"/>
                </a:cubicBezTo>
                <a:cubicBezTo>
                  <a:pt x="3645" y="72153"/>
                  <a:pt x="4006" y="72121"/>
                  <a:pt x="4419" y="72053"/>
                </a:cubicBezTo>
                <a:cubicBezTo>
                  <a:pt x="9253" y="71250"/>
                  <a:pt x="17488" y="63712"/>
                  <a:pt x="19917" y="61389"/>
                </a:cubicBezTo>
                <a:cubicBezTo>
                  <a:pt x="22323" y="59067"/>
                  <a:pt x="30473" y="52881"/>
                  <a:pt x="35054" y="50453"/>
                </a:cubicBezTo>
                <a:cubicBezTo>
                  <a:pt x="39615" y="48046"/>
                  <a:pt x="45168" y="44732"/>
                  <a:pt x="46075" y="42049"/>
                </a:cubicBezTo>
                <a:cubicBezTo>
                  <a:pt x="46075" y="42049"/>
                  <a:pt x="49116" y="40255"/>
                  <a:pt x="50827" y="38544"/>
                </a:cubicBezTo>
                <a:cubicBezTo>
                  <a:pt x="50827" y="38544"/>
                  <a:pt x="52616" y="38858"/>
                  <a:pt x="54702" y="38858"/>
                </a:cubicBezTo>
                <a:cubicBezTo>
                  <a:pt x="55099" y="38858"/>
                  <a:pt x="55506" y="38847"/>
                  <a:pt x="55914" y="38820"/>
                </a:cubicBezTo>
                <a:lnTo>
                  <a:pt x="55914" y="38820"/>
                </a:lnTo>
                <a:cubicBezTo>
                  <a:pt x="54289" y="40509"/>
                  <a:pt x="51460" y="43485"/>
                  <a:pt x="50467" y="44732"/>
                </a:cubicBezTo>
                <a:cubicBezTo>
                  <a:pt x="49031" y="46525"/>
                  <a:pt x="50551" y="53599"/>
                  <a:pt x="51354" y="56195"/>
                </a:cubicBezTo>
                <a:cubicBezTo>
                  <a:pt x="52156" y="58793"/>
                  <a:pt x="51987" y="60503"/>
                  <a:pt x="50720" y="61665"/>
                </a:cubicBezTo>
                <a:cubicBezTo>
                  <a:pt x="50049" y="62291"/>
                  <a:pt x="50311" y="62708"/>
                  <a:pt x="50794" y="62708"/>
                </a:cubicBezTo>
                <a:cubicBezTo>
                  <a:pt x="51206" y="62708"/>
                  <a:pt x="51780" y="62404"/>
                  <a:pt x="52072" y="61665"/>
                </a:cubicBezTo>
                <a:cubicBezTo>
                  <a:pt x="52705" y="60038"/>
                  <a:pt x="52705" y="57800"/>
                  <a:pt x="52241" y="55562"/>
                </a:cubicBezTo>
                <a:cubicBezTo>
                  <a:pt x="51798" y="53324"/>
                  <a:pt x="50551" y="47243"/>
                  <a:pt x="51438" y="45808"/>
                </a:cubicBezTo>
                <a:cubicBezTo>
                  <a:pt x="52347" y="44372"/>
                  <a:pt x="55112" y="41500"/>
                  <a:pt x="56548" y="40782"/>
                </a:cubicBezTo>
                <a:cubicBezTo>
                  <a:pt x="57583" y="40276"/>
                  <a:pt x="58955" y="39115"/>
                  <a:pt x="59399" y="38017"/>
                </a:cubicBezTo>
                <a:cubicBezTo>
                  <a:pt x="59884" y="37764"/>
                  <a:pt x="60306" y="37447"/>
                  <a:pt x="60581" y="37024"/>
                </a:cubicBezTo>
                <a:cubicBezTo>
                  <a:pt x="60623" y="36982"/>
                  <a:pt x="60644" y="36940"/>
                  <a:pt x="60686" y="36877"/>
                </a:cubicBezTo>
                <a:cubicBezTo>
                  <a:pt x="61150" y="37320"/>
                  <a:pt x="61721" y="37911"/>
                  <a:pt x="61826" y="38271"/>
                </a:cubicBezTo>
                <a:cubicBezTo>
                  <a:pt x="62017" y="38904"/>
                  <a:pt x="60581" y="44816"/>
                  <a:pt x="60939" y="45723"/>
                </a:cubicBezTo>
                <a:cubicBezTo>
                  <a:pt x="61169" y="46289"/>
                  <a:pt x="62490" y="46459"/>
                  <a:pt x="63998" y="46459"/>
                </a:cubicBezTo>
                <a:cubicBezTo>
                  <a:pt x="64853" y="46459"/>
                  <a:pt x="65768" y="46405"/>
                  <a:pt x="66578" y="46336"/>
                </a:cubicBezTo>
                <a:cubicBezTo>
                  <a:pt x="68816" y="46167"/>
                  <a:pt x="71856" y="45976"/>
                  <a:pt x="73207" y="45892"/>
                </a:cubicBezTo>
                <a:cubicBezTo>
                  <a:pt x="74558" y="45808"/>
                  <a:pt x="74368" y="45090"/>
                  <a:pt x="73756" y="45090"/>
                </a:cubicBezTo>
                <a:cubicBezTo>
                  <a:pt x="73123" y="45090"/>
                  <a:pt x="67738" y="45618"/>
                  <a:pt x="66493" y="45618"/>
                </a:cubicBezTo>
                <a:cubicBezTo>
                  <a:pt x="65247" y="45618"/>
                  <a:pt x="62375" y="45259"/>
                  <a:pt x="62375" y="45005"/>
                </a:cubicBezTo>
                <a:cubicBezTo>
                  <a:pt x="62375" y="44732"/>
                  <a:pt x="62988" y="41691"/>
                  <a:pt x="63177" y="40698"/>
                </a:cubicBezTo>
                <a:cubicBezTo>
                  <a:pt x="63326" y="39833"/>
                  <a:pt x="63220" y="36539"/>
                  <a:pt x="61721" y="35208"/>
                </a:cubicBezTo>
                <a:lnTo>
                  <a:pt x="61721" y="35208"/>
                </a:lnTo>
                <a:cubicBezTo>
                  <a:pt x="62321" y="35532"/>
                  <a:pt x="63202" y="35923"/>
                  <a:pt x="63978" y="35923"/>
                </a:cubicBezTo>
                <a:cubicBezTo>
                  <a:pt x="64267" y="35923"/>
                  <a:pt x="64542" y="35869"/>
                  <a:pt x="64782" y="35737"/>
                </a:cubicBezTo>
                <a:cubicBezTo>
                  <a:pt x="64782" y="35737"/>
                  <a:pt x="69781" y="36886"/>
                  <a:pt x="71023" y="36886"/>
                </a:cubicBezTo>
                <a:cubicBezTo>
                  <a:pt x="71085" y="36886"/>
                  <a:pt x="71138" y="36883"/>
                  <a:pt x="71180" y="36877"/>
                </a:cubicBezTo>
                <a:cubicBezTo>
                  <a:pt x="72045" y="36729"/>
                  <a:pt x="73988" y="34575"/>
                  <a:pt x="74221" y="34111"/>
                </a:cubicBezTo>
                <a:cubicBezTo>
                  <a:pt x="74312" y="33943"/>
                  <a:pt x="74255" y="33861"/>
                  <a:pt x="74113" y="33861"/>
                </a:cubicBezTo>
                <a:cubicBezTo>
                  <a:pt x="73861" y="33861"/>
                  <a:pt x="73343" y="34119"/>
                  <a:pt x="72912" y="34617"/>
                </a:cubicBezTo>
                <a:cubicBezTo>
                  <a:pt x="72328" y="35314"/>
                  <a:pt x="71443" y="36379"/>
                  <a:pt x="70973" y="36379"/>
                </a:cubicBezTo>
                <a:cubicBezTo>
                  <a:pt x="70916" y="36379"/>
                  <a:pt x="70864" y="36363"/>
                  <a:pt x="70821" y="36328"/>
                </a:cubicBezTo>
                <a:cubicBezTo>
                  <a:pt x="70440" y="35991"/>
                  <a:pt x="65522" y="35377"/>
                  <a:pt x="65522" y="35377"/>
                </a:cubicBezTo>
                <a:cubicBezTo>
                  <a:pt x="65522" y="35377"/>
                  <a:pt x="64044" y="33753"/>
                  <a:pt x="62797" y="33013"/>
                </a:cubicBezTo>
                <a:cubicBezTo>
                  <a:pt x="62946" y="32655"/>
                  <a:pt x="62988" y="32464"/>
                  <a:pt x="62988" y="32464"/>
                </a:cubicBezTo>
                <a:cubicBezTo>
                  <a:pt x="62988" y="32464"/>
                  <a:pt x="64809" y="33727"/>
                  <a:pt x="65993" y="33727"/>
                </a:cubicBezTo>
                <a:cubicBezTo>
                  <a:pt x="66071" y="33727"/>
                  <a:pt x="66146" y="33722"/>
                  <a:pt x="66218" y="33710"/>
                </a:cubicBezTo>
                <a:cubicBezTo>
                  <a:pt x="67380" y="33541"/>
                  <a:pt x="69976" y="32824"/>
                  <a:pt x="70251" y="29592"/>
                </a:cubicBezTo>
                <a:cubicBezTo>
                  <a:pt x="70251" y="29592"/>
                  <a:pt x="71792" y="27123"/>
                  <a:pt x="69807" y="25201"/>
                </a:cubicBezTo>
                <a:cubicBezTo>
                  <a:pt x="69807" y="25201"/>
                  <a:pt x="68864" y="23270"/>
                  <a:pt x="67661" y="23270"/>
                </a:cubicBezTo>
                <a:cubicBezTo>
                  <a:pt x="67205" y="23270"/>
                  <a:pt x="66712" y="23547"/>
                  <a:pt x="66218" y="24314"/>
                </a:cubicBezTo>
                <a:cubicBezTo>
                  <a:pt x="66218" y="24314"/>
                  <a:pt x="65209" y="22532"/>
                  <a:pt x="63724" y="22532"/>
                </a:cubicBezTo>
                <a:cubicBezTo>
                  <a:pt x="63230" y="22532"/>
                  <a:pt x="62682" y="22730"/>
                  <a:pt x="62101" y="23258"/>
                </a:cubicBezTo>
                <a:cubicBezTo>
                  <a:pt x="59779" y="25392"/>
                  <a:pt x="59863" y="27798"/>
                  <a:pt x="59863" y="27798"/>
                </a:cubicBezTo>
                <a:cubicBezTo>
                  <a:pt x="59863" y="27798"/>
                  <a:pt x="57653" y="27468"/>
                  <a:pt x="55350" y="27468"/>
                </a:cubicBezTo>
                <a:cubicBezTo>
                  <a:pt x="54625" y="27468"/>
                  <a:pt x="53890" y="27501"/>
                  <a:pt x="53212" y="27587"/>
                </a:cubicBezTo>
                <a:cubicBezTo>
                  <a:pt x="52325" y="25983"/>
                  <a:pt x="50616" y="23216"/>
                  <a:pt x="48609" y="21738"/>
                </a:cubicBezTo>
                <a:cubicBezTo>
                  <a:pt x="45695" y="19584"/>
                  <a:pt x="38601" y="15404"/>
                  <a:pt x="37061" y="13568"/>
                </a:cubicBezTo>
                <a:cubicBezTo>
                  <a:pt x="35519" y="11710"/>
                  <a:pt x="24877" y="1384"/>
                  <a:pt x="21161" y="455"/>
                </a:cubicBezTo>
                <a:cubicBezTo>
                  <a:pt x="20020" y="168"/>
                  <a:pt x="18951" y="0"/>
                  <a:pt x="180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480031" y="368322"/>
            <a:ext cx="6701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smtClean="0"/>
              <a:t>Q</a:t>
            </a:r>
            <a:r>
              <a:rPr lang="vi-VN" sz="2000" b="1" i="1" dirty="0" smtClean="0"/>
              <a:t>uan </a:t>
            </a:r>
            <a:r>
              <a:rPr lang="vi-VN" sz="2000" b="1" i="1" dirty="0"/>
              <a:t>sát Hình 48, thảo luận nhóm và trả lời câu hỏi: </a:t>
            </a:r>
            <a:endParaRPr lang="en-US" sz="2000" b="1" i="1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Em </a:t>
            </a:r>
            <a:r>
              <a:rPr lang="vi-VN" sz="2000" dirty="0"/>
              <a:t>hãy tìm biểu tượng tệp và thư mục trong Hình 48?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3" y="513992"/>
            <a:ext cx="382976" cy="72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82" y="1475728"/>
            <a:ext cx="2563436" cy="2588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112" y="1786848"/>
            <a:ext cx="3306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Biểu tượng tệp là: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Bai </a:t>
            </a:r>
            <a:r>
              <a:rPr lang="vi-VN" sz="2000" dirty="0"/>
              <a:t>tap du </a:t>
            </a:r>
            <a:r>
              <a:rPr lang="vi-VN" sz="2000" dirty="0" smtClean="0"/>
              <a:t>an.ppt 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Ke </a:t>
            </a:r>
            <a:r>
              <a:rPr lang="vi-VN" sz="2000" dirty="0"/>
              <a:t>hoach hoc </a:t>
            </a:r>
            <a:r>
              <a:rPr lang="vi-VN" sz="2000" dirty="0" smtClean="0"/>
              <a:t>tap.docx 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Thoi </a:t>
            </a:r>
            <a:r>
              <a:rPr lang="vi-VN" sz="2000" dirty="0"/>
              <a:t>khoa bieu.pdf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932557" y="1814998"/>
            <a:ext cx="311495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C00000"/>
                </a:solidFill>
              </a:rPr>
              <a:t>Biểu tượng thư mục là: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Khoa hoc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Tieng Viet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Toan</a:t>
            </a:r>
            <a:endParaRPr lang="en-US" sz="2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61" y="739738"/>
            <a:ext cx="5835639" cy="3482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9299" y="1130156"/>
            <a:ext cx="259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KẾT LUẬN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6501" y="1845419"/>
            <a:ext cx="5244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Ổ đĩa, thư mục và tệp trong máy tính được tổ chức, sắp xếp dưới dạng sơ đồ hình cây.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18" y="2947349"/>
            <a:ext cx="968981" cy="968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2895679"/>
            <a:ext cx="1090308" cy="1090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4" b="13878"/>
          <a:stretch/>
        </p:blipFill>
        <p:spPr>
          <a:xfrm>
            <a:off x="5678869" y="2924944"/>
            <a:ext cx="1325367" cy="101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2" y="916725"/>
            <a:ext cx="1129244" cy="1165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7186" y="2281665"/>
            <a:ext cx="708631" cy="1331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0" y="3795921"/>
            <a:ext cx="69500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5631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8"/>
          <p:cNvSpPr/>
          <p:nvPr/>
        </p:nvSpPr>
        <p:spPr>
          <a:xfrm>
            <a:off x="8380086" y="1938941"/>
            <a:ext cx="300778" cy="353699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1052850" y="406806"/>
            <a:ext cx="309743" cy="175635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8229697" y="317773"/>
            <a:ext cx="300778" cy="353699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05074" y="582441"/>
            <a:ext cx="55519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Câu nào sau đây là sai?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A. Một ổ đĩa có thể chứa nhiều thư mục.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B. Một thư mục có thể chứa nhiều tệp và thư mục con.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C. Thư mục có thể chứa nhiều thư mục con cùng tên.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D. Có thể có hai tệp cùng tên nằm ở hai thư mục khác nhau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07721" y="770562"/>
            <a:ext cx="698643" cy="565079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?1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27" y="1797977"/>
            <a:ext cx="2482493" cy="248249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7143" y="385646"/>
            <a:ext cx="5007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Trong Hình 50, ổ đĩa tên là gì? Thư mục </a:t>
            </a:r>
            <a:r>
              <a:rPr lang="vi-VN" sz="2000" b="1" dirty="0">
                <a:solidFill>
                  <a:srgbClr val="0070C0"/>
                </a:solidFill>
              </a:rPr>
              <a:t>Truyen tranh </a:t>
            </a:r>
            <a:r>
              <a:rPr lang="vi-VN" sz="2000" dirty="0"/>
              <a:t>chứa tệp và thư mục nào?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1292782" y="610937"/>
            <a:ext cx="698643" cy="565079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?2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82" y="1580227"/>
            <a:ext cx="2284653" cy="2998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0372" y="1883441"/>
            <a:ext cx="432745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Ổ</a:t>
            </a:r>
            <a:r>
              <a:rPr lang="vi-VN" sz="2000" dirty="0" smtClean="0"/>
              <a:t> </a:t>
            </a:r>
            <a:r>
              <a:rPr lang="vi-VN" sz="2000" dirty="0"/>
              <a:t>đĩa là D. 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Thư </a:t>
            </a:r>
            <a:r>
              <a:rPr lang="vi-VN" sz="2000" dirty="0"/>
              <a:t>mục </a:t>
            </a:r>
            <a:r>
              <a:rPr lang="vi-VN" sz="2000" b="1" dirty="0">
                <a:solidFill>
                  <a:srgbClr val="0070C0"/>
                </a:solidFill>
              </a:rPr>
              <a:t>Truyen tranh </a:t>
            </a:r>
            <a:r>
              <a:rPr lang="vi-VN" sz="2000" dirty="0"/>
              <a:t>chứa tệp Anh.jpg và thư mục Do-re-mon, Co-nan, Trang Quynh.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5"/>
          <p:cNvSpPr/>
          <p:nvPr/>
        </p:nvSpPr>
        <p:spPr>
          <a:xfrm>
            <a:off x="7688960" y="2294592"/>
            <a:ext cx="763352" cy="2311530"/>
          </a:xfrm>
          <a:custGeom>
            <a:avLst/>
            <a:gdLst/>
            <a:ahLst/>
            <a:cxnLst/>
            <a:rect l="l" t="t" r="r" b="b"/>
            <a:pathLst>
              <a:path w="7765" h="23514" extrusionOk="0">
                <a:moveTo>
                  <a:pt x="4937" y="2404"/>
                </a:moveTo>
                <a:lnTo>
                  <a:pt x="4937" y="2404"/>
                </a:lnTo>
                <a:cubicBezTo>
                  <a:pt x="4939" y="2405"/>
                  <a:pt x="4940" y="2405"/>
                  <a:pt x="4941" y="2406"/>
                </a:cubicBezTo>
                <a:lnTo>
                  <a:pt x="4941" y="2406"/>
                </a:lnTo>
                <a:cubicBezTo>
                  <a:pt x="4940" y="2405"/>
                  <a:pt x="4939" y="2405"/>
                  <a:pt x="4937" y="2404"/>
                </a:cubicBezTo>
                <a:close/>
                <a:moveTo>
                  <a:pt x="5181" y="2557"/>
                </a:moveTo>
                <a:cubicBezTo>
                  <a:pt x="5189" y="2573"/>
                  <a:pt x="5198" y="2589"/>
                  <a:pt x="5206" y="2605"/>
                </a:cubicBezTo>
                <a:lnTo>
                  <a:pt x="5206" y="2605"/>
                </a:lnTo>
                <a:cubicBezTo>
                  <a:pt x="5197" y="2589"/>
                  <a:pt x="5189" y="2573"/>
                  <a:pt x="5181" y="2557"/>
                </a:cubicBezTo>
                <a:close/>
                <a:moveTo>
                  <a:pt x="5431" y="3979"/>
                </a:moveTo>
                <a:cubicBezTo>
                  <a:pt x="5428" y="3996"/>
                  <a:pt x="5426" y="4012"/>
                  <a:pt x="5423" y="4029"/>
                </a:cubicBezTo>
                <a:cubicBezTo>
                  <a:pt x="5426" y="4012"/>
                  <a:pt x="5428" y="3996"/>
                  <a:pt x="5431" y="3979"/>
                </a:cubicBezTo>
                <a:close/>
                <a:moveTo>
                  <a:pt x="5289" y="4389"/>
                </a:moveTo>
                <a:cubicBezTo>
                  <a:pt x="5283" y="4405"/>
                  <a:pt x="5276" y="4422"/>
                  <a:pt x="5270" y="4438"/>
                </a:cubicBezTo>
                <a:cubicBezTo>
                  <a:pt x="5276" y="4421"/>
                  <a:pt x="5283" y="4405"/>
                  <a:pt x="5289" y="4389"/>
                </a:cubicBezTo>
                <a:close/>
                <a:moveTo>
                  <a:pt x="3817" y="6007"/>
                </a:moveTo>
                <a:cubicBezTo>
                  <a:pt x="3778" y="6039"/>
                  <a:pt x="3738" y="6070"/>
                  <a:pt x="3697" y="6101"/>
                </a:cubicBezTo>
                <a:cubicBezTo>
                  <a:pt x="3737" y="6067"/>
                  <a:pt x="3777" y="6037"/>
                  <a:pt x="3817" y="6007"/>
                </a:cubicBezTo>
                <a:close/>
                <a:moveTo>
                  <a:pt x="2444" y="10603"/>
                </a:moveTo>
                <a:cubicBezTo>
                  <a:pt x="2434" y="10625"/>
                  <a:pt x="2425" y="10648"/>
                  <a:pt x="2415" y="10672"/>
                </a:cubicBezTo>
                <a:lnTo>
                  <a:pt x="2415" y="10672"/>
                </a:lnTo>
                <a:cubicBezTo>
                  <a:pt x="2424" y="10649"/>
                  <a:pt x="2434" y="10626"/>
                  <a:pt x="2444" y="10603"/>
                </a:cubicBezTo>
                <a:close/>
                <a:moveTo>
                  <a:pt x="2390" y="10731"/>
                </a:moveTo>
                <a:cubicBezTo>
                  <a:pt x="2368" y="10785"/>
                  <a:pt x="2344" y="10841"/>
                  <a:pt x="2316" y="10896"/>
                </a:cubicBezTo>
                <a:cubicBezTo>
                  <a:pt x="2339" y="10840"/>
                  <a:pt x="2364" y="10785"/>
                  <a:pt x="2390" y="10731"/>
                </a:cubicBezTo>
                <a:close/>
                <a:moveTo>
                  <a:pt x="2303" y="10922"/>
                </a:moveTo>
                <a:cubicBezTo>
                  <a:pt x="2301" y="10938"/>
                  <a:pt x="2299" y="10953"/>
                  <a:pt x="2297" y="10969"/>
                </a:cubicBezTo>
                <a:lnTo>
                  <a:pt x="2297" y="10969"/>
                </a:lnTo>
                <a:cubicBezTo>
                  <a:pt x="2299" y="10954"/>
                  <a:pt x="2301" y="10938"/>
                  <a:pt x="2303" y="10922"/>
                </a:cubicBezTo>
                <a:close/>
                <a:moveTo>
                  <a:pt x="2277" y="11116"/>
                </a:moveTo>
                <a:lnTo>
                  <a:pt x="2277" y="11116"/>
                </a:lnTo>
                <a:cubicBezTo>
                  <a:pt x="2273" y="11138"/>
                  <a:pt x="2269" y="11160"/>
                  <a:pt x="2265" y="11182"/>
                </a:cubicBezTo>
                <a:lnTo>
                  <a:pt x="2265" y="11182"/>
                </a:lnTo>
                <a:cubicBezTo>
                  <a:pt x="2265" y="11180"/>
                  <a:pt x="2265" y="11179"/>
                  <a:pt x="2265" y="11178"/>
                </a:cubicBezTo>
                <a:lnTo>
                  <a:pt x="2265" y="11178"/>
                </a:lnTo>
                <a:cubicBezTo>
                  <a:pt x="2265" y="11179"/>
                  <a:pt x="2265" y="11181"/>
                  <a:pt x="2265" y="11183"/>
                </a:cubicBezTo>
                <a:lnTo>
                  <a:pt x="2265" y="11183"/>
                </a:lnTo>
                <a:cubicBezTo>
                  <a:pt x="2261" y="11203"/>
                  <a:pt x="2256" y="11223"/>
                  <a:pt x="2252" y="11242"/>
                </a:cubicBezTo>
                <a:cubicBezTo>
                  <a:pt x="2259" y="11200"/>
                  <a:pt x="2268" y="11158"/>
                  <a:pt x="2277" y="11116"/>
                </a:cubicBezTo>
                <a:close/>
                <a:moveTo>
                  <a:pt x="2286" y="11484"/>
                </a:moveTo>
                <a:cubicBezTo>
                  <a:pt x="2287" y="11497"/>
                  <a:pt x="2289" y="11511"/>
                  <a:pt x="2290" y="11524"/>
                </a:cubicBezTo>
                <a:cubicBezTo>
                  <a:pt x="2289" y="11510"/>
                  <a:pt x="2287" y="11497"/>
                  <a:pt x="2286" y="11484"/>
                </a:cubicBezTo>
                <a:close/>
                <a:moveTo>
                  <a:pt x="2377" y="11747"/>
                </a:moveTo>
                <a:cubicBezTo>
                  <a:pt x="2378" y="11749"/>
                  <a:pt x="2379" y="11752"/>
                  <a:pt x="2379" y="11754"/>
                </a:cubicBezTo>
                <a:cubicBezTo>
                  <a:pt x="2379" y="11752"/>
                  <a:pt x="2378" y="11749"/>
                  <a:pt x="2377" y="11747"/>
                </a:cubicBezTo>
                <a:close/>
                <a:moveTo>
                  <a:pt x="2431" y="11868"/>
                </a:moveTo>
                <a:lnTo>
                  <a:pt x="2431" y="11868"/>
                </a:lnTo>
                <a:cubicBezTo>
                  <a:pt x="2440" y="11883"/>
                  <a:pt x="2448" y="11897"/>
                  <a:pt x="2457" y="11911"/>
                </a:cubicBezTo>
                <a:lnTo>
                  <a:pt x="2457" y="11911"/>
                </a:lnTo>
                <a:cubicBezTo>
                  <a:pt x="2448" y="11897"/>
                  <a:pt x="2439" y="11883"/>
                  <a:pt x="2431" y="11868"/>
                </a:cubicBezTo>
                <a:close/>
                <a:moveTo>
                  <a:pt x="3539" y="16106"/>
                </a:moveTo>
                <a:cubicBezTo>
                  <a:pt x="3547" y="16115"/>
                  <a:pt x="3556" y="16124"/>
                  <a:pt x="3564" y="16133"/>
                </a:cubicBezTo>
                <a:lnTo>
                  <a:pt x="3564" y="16133"/>
                </a:lnTo>
                <a:cubicBezTo>
                  <a:pt x="3559" y="16127"/>
                  <a:pt x="3554" y="16122"/>
                  <a:pt x="3549" y="16116"/>
                </a:cubicBezTo>
                <a:lnTo>
                  <a:pt x="3549" y="16116"/>
                </a:lnTo>
                <a:cubicBezTo>
                  <a:pt x="3546" y="16113"/>
                  <a:pt x="3542" y="16110"/>
                  <a:pt x="3539" y="16106"/>
                </a:cubicBezTo>
                <a:close/>
                <a:moveTo>
                  <a:pt x="3735" y="16294"/>
                </a:moveTo>
                <a:cubicBezTo>
                  <a:pt x="3741" y="16304"/>
                  <a:pt x="3747" y="16314"/>
                  <a:pt x="3753" y="16324"/>
                </a:cubicBezTo>
                <a:lnTo>
                  <a:pt x="3753" y="16324"/>
                </a:lnTo>
                <a:cubicBezTo>
                  <a:pt x="3747" y="16314"/>
                  <a:pt x="3741" y="16304"/>
                  <a:pt x="3735" y="16294"/>
                </a:cubicBezTo>
                <a:close/>
                <a:moveTo>
                  <a:pt x="3922" y="16836"/>
                </a:moveTo>
                <a:lnTo>
                  <a:pt x="3922" y="16836"/>
                </a:lnTo>
                <a:cubicBezTo>
                  <a:pt x="3924" y="16856"/>
                  <a:pt x="3926" y="16875"/>
                  <a:pt x="3928" y="16895"/>
                </a:cubicBezTo>
                <a:cubicBezTo>
                  <a:pt x="3925" y="16875"/>
                  <a:pt x="3923" y="16855"/>
                  <a:pt x="3922" y="16836"/>
                </a:cubicBezTo>
                <a:close/>
                <a:moveTo>
                  <a:pt x="5820" y="19005"/>
                </a:moveTo>
                <a:cubicBezTo>
                  <a:pt x="5817" y="19033"/>
                  <a:pt x="5812" y="19061"/>
                  <a:pt x="5808" y="19090"/>
                </a:cubicBezTo>
                <a:lnTo>
                  <a:pt x="5808" y="19090"/>
                </a:lnTo>
                <a:cubicBezTo>
                  <a:pt x="5812" y="19062"/>
                  <a:pt x="5816" y="19034"/>
                  <a:pt x="5820" y="19005"/>
                </a:cubicBezTo>
                <a:close/>
                <a:moveTo>
                  <a:pt x="5684" y="22007"/>
                </a:moveTo>
                <a:cubicBezTo>
                  <a:pt x="5684" y="22014"/>
                  <a:pt x="5685" y="22020"/>
                  <a:pt x="5685" y="22026"/>
                </a:cubicBezTo>
                <a:lnTo>
                  <a:pt x="5685" y="22026"/>
                </a:lnTo>
                <a:cubicBezTo>
                  <a:pt x="5685" y="22027"/>
                  <a:pt x="5686" y="22028"/>
                  <a:pt x="5686" y="22030"/>
                </a:cubicBezTo>
                <a:lnTo>
                  <a:pt x="5686" y="22030"/>
                </a:lnTo>
                <a:cubicBezTo>
                  <a:pt x="5685" y="22022"/>
                  <a:pt x="5685" y="22015"/>
                  <a:pt x="5684" y="22007"/>
                </a:cubicBezTo>
                <a:close/>
                <a:moveTo>
                  <a:pt x="5371" y="1"/>
                </a:moveTo>
                <a:cubicBezTo>
                  <a:pt x="5199" y="1"/>
                  <a:pt x="5024" y="48"/>
                  <a:pt x="4886" y="127"/>
                </a:cubicBezTo>
                <a:cubicBezTo>
                  <a:pt x="4644" y="255"/>
                  <a:pt x="4426" y="537"/>
                  <a:pt x="4349" y="831"/>
                </a:cubicBezTo>
                <a:cubicBezTo>
                  <a:pt x="4272" y="1151"/>
                  <a:pt x="4272" y="1534"/>
                  <a:pt x="4439" y="1841"/>
                </a:cubicBezTo>
                <a:cubicBezTo>
                  <a:pt x="4593" y="2148"/>
                  <a:pt x="4797" y="2353"/>
                  <a:pt x="5079" y="2506"/>
                </a:cubicBezTo>
                <a:cubicBezTo>
                  <a:pt x="5079" y="2506"/>
                  <a:pt x="5079" y="2506"/>
                  <a:pt x="5079" y="2506"/>
                </a:cubicBezTo>
                <a:lnTo>
                  <a:pt x="5079" y="2506"/>
                </a:lnTo>
                <a:cubicBezTo>
                  <a:pt x="5107" y="2529"/>
                  <a:pt x="5134" y="2552"/>
                  <a:pt x="5161" y="2576"/>
                </a:cubicBezTo>
                <a:lnTo>
                  <a:pt x="5161" y="2576"/>
                </a:lnTo>
                <a:cubicBezTo>
                  <a:pt x="5193" y="2616"/>
                  <a:pt x="5224" y="2656"/>
                  <a:pt x="5253" y="2698"/>
                </a:cubicBezTo>
                <a:lnTo>
                  <a:pt x="5253" y="2698"/>
                </a:lnTo>
                <a:cubicBezTo>
                  <a:pt x="5304" y="2801"/>
                  <a:pt x="5350" y="2905"/>
                  <a:pt x="5390" y="3011"/>
                </a:cubicBezTo>
                <a:lnTo>
                  <a:pt x="5390" y="3011"/>
                </a:lnTo>
                <a:cubicBezTo>
                  <a:pt x="5422" y="3137"/>
                  <a:pt x="5445" y="3264"/>
                  <a:pt x="5460" y="3393"/>
                </a:cubicBezTo>
                <a:lnTo>
                  <a:pt x="5460" y="3393"/>
                </a:lnTo>
                <a:cubicBezTo>
                  <a:pt x="5466" y="3558"/>
                  <a:pt x="5460" y="3725"/>
                  <a:pt x="5442" y="3885"/>
                </a:cubicBezTo>
                <a:lnTo>
                  <a:pt x="5442" y="3885"/>
                </a:lnTo>
                <a:cubicBezTo>
                  <a:pt x="5414" y="4016"/>
                  <a:pt x="5376" y="4143"/>
                  <a:pt x="5333" y="4267"/>
                </a:cubicBezTo>
                <a:lnTo>
                  <a:pt x="5333" y="4267"/>
                </a:lnTo>
                <a:cubicBezTo>
                  <a:pt x="5238" y="4479"/>
                  <a:pt x="5122" y="4679"/>
                  <a:pt x="4996" y="4868"/>
                </a:cubicBezTo>
                <a:lnTo>
                  <a:pt x="4996" y="4868"/>
                </a:lnTo>
                <a:cubicBezTo>
                  <a:pt x="5019" y="4839"/>
                  <a:pt x="5042" y="4811"/>
                  <a:pt x="5065" y="4783"/>
                </a:cubicBezTo>
                <a:lnTo>
                  <a:pt x="5065" y="4783"/>
                </a:lnTo>
                <a:cubicBezTo>
                  <a:pt x="5039" y="4817"/>
                  <a:pt x="5012" y="4851"/>
                  <a:pt x="4985" y="4884"/>
                </a:cubicBezTo>
                <a:lnTo>
                  <a:pt x="4985" y="4884"/>
                </a:lnTo>
                <a:cubicBezTo>
                  <a:pt x="4988" y="4879"/>
                  <a:pt x="4992" y="4874"/>
                  <a:pt x="4996" y="4868"/>
                </a:cubicBezTo>
                <a:lnTo>
                  <a:pt x="4996" y="4868"/>
                </a:lnTo>
                <a:cubicBezTo>
                  <a:pt x="4983" y="4884"/>
                  <a:pt x="4971" y="4900"/>
                  <a:pt x="4959" y="4916"/>
                </a:cubicBezTo>
                <a:lnTo>
                  <a:pt x="4959" y="4916"/>
                </a:lnTo>
                <a:cubicBezTo>
                  <a:pt x="4967" y="4906"/>
                  <a:pt x="4976" y="4895"/>
                  <a:pt x="4985" y="4884"/>
                </a:cubicBezTo>
                <a:lnTo>
                  <a:pt x="4985" y="4884"/>
                </a:lnTo>
                <a:cubicBezTo>
                  <a:pt x="4952" y="4932"/>
                  <a:pt x="4920" y="4980"/>
                  <a:pt x="4886" y="5026"/>
                </a:cubicBezTo>
                <a:cubicBezTo>
                  <a:pt x="4908" y="4988"/>
                  <a:pt x="4933" y="4951"/>
                  <a:pt x="4959" y="4916"/>
                </a:cubicBezTo>
                <a:lnTo>
                  <a:pt x="4959" y="4916"/>
                </a:lnTo>
                <a:cubicBezTo>
                  <a:pt x="4635" y="5308"/>
                  <a:pt x="4266" y="5648"/>
                  <a:pt x="3878" y="5959"/>
                </a:cubicBezTo>
                <a:lnTo>
                  <a:pt x="3878" y="5959"/>
                </a:lnTo>
                <a:cubicBezTo>
                  <a:pt x="3266" y="6417"/>
                  <a:pt x="2633" y="6843"/>
                  <a:pt x="2047" y="7341"/>
                </a:cubicBezTo>
                <a:cubicBezTo>
                  <a:pt x="1766" y="7559"/>
                  <a:pt x="1510" y="7815"/>
                  <a:pt x="1280" y="8083"/>
                </a:cubicBezTo>
                <a:cubicBezTo>
                  <a:pt x="998" y="8415"/>
                  <a:pt x="730" y="8773"/>
                  <a:pt x="525" y="9183"/>
                </a:cubicBezTo>
                <a:cubicBezTo>
                  <a:pt x="270" y="9682"/>
                  <a:pt x="116" y="10193"/>
                  <a:pt x="52" y="10782"/>
                </a:cubicBezTo>
                <a:cubicBezTo>
                  <a:pt x="1" y="11306"/>
                  <a:pt x="91" y="11843"/>
                  <a:pt x="256" y="12354"/>
                </a:cubicBezTo>
                <a:cubicBezTo>
                  <a:pt x="563" y="13340"/>
                  <a:pt x="1177" y="14133"/>
                  <a:pt x="1881" y="14798"/>
                </a:cubicBezTo>
                <a:cubicBezTo>
                  <a:pt x="2407" y="15277"/>
                  <a:pt x="3009" y="15629"/>
                  <a:pt x="3539" y="16106"/>
                </a:cubicBezTo>
                <a:lnTo>
                  <a:pt x="3539" y="16106"/>
                </a:lnTo>
                <a:cubicBezTo>
                  <a:pt x="3514" y="16080"/>
                  <a:pt x="3490" y="16053"/>
                  <a:pt x="3467" y="16026"/>
                </a:cubicBezTo>
                <a:lnTo>
                  <a:pt x="3467" y="16026"/>
                </a:lnTo>
                <a:cubicBezTo>
                  <a:pt x="3495" y="16055"/>
                  <a:pt x="3522" y="16085"/>
                  <a:pt x="3549" y="16116"/>
                </a:cubicBezTo>
                <a:lnTo>
                  <a:pt x="3549" y="16116"/>
                </a:lnTo>
                <a:cubicBezTo>
                  <a:pt x="3595" y="16157"/>
                  <a:pt x="3640" y="16199"/>
                  <a:pt x="3684" y="16243"/>
                </a:cubicBezTo>
                <a:cubicBezTo>
                  <a:pt x="3643" y="16209"/>
                  <a:pt x="3603" y="16172"/>
                  <a:pt x="3564" y="16133"/>
                </a:cubicBezTo>
                <a:lnTo>
                  <a:pt x="3564" y="16133"/>
                </a:lnTo>
                <a:cubicBezTo>
                  <a:pt x="3652" y="16232"/>
                  <a:pt x="3739" y="16337"/>
                  <a:pt x="3818" y="16449"/>
                </a:cubicBezTo>
                <a:lnTo>
                  <a:pt x="3818" y="16449"/>
                </a:lnTo>
                <a:cubicBezTo>
                  <a:pt x="3840" y="16494"/>
                  <a:pt x="3860" y="16540"/>
                  <a:pt x="3880" y="16586"/>
                </a:cubicBezTo>
                <a:lnTo>
                  <a:pt x="3880" y="16586"/>
                </a:lnTo>
                <a:cubicBezTo>
                  <a:pt x="3891" y="16631"/>
                  <a:pt x="3899" y="16676"/>
                  <a:pt x="3907" y="16722"/>
                </a:cubicBezTo>
                <a:lnTo>
                  <a:pt x="3907" y="16722"/>
                </a:lnTo>
                <a:cubicBezTo>
                  <a:pt x="3907" y="16897"/>
                  <a:pt x="3893" y="17063"/>
                  <a:pt x="3864" y="17236"/>
                </a:cubicBezTo>
                <a:lnTo>
                  <a:pt x="3864" y="17236"/>
                </a:lnTo>
                <a:cubicBezTo>
                  <a:pt x="3810" y="17523"/>
                  <a:pt x="3740" y="17806"/>
                  <a:pt x="3684" y="18098"/>
                </a:cubicBezTo>
                <a:cubicBezTo>
                  <a:pt x="3607" y="18596"/>
                  <a:pt x="3531" y="19107"/>
                  <a:pt x="3479" y="19607"/>
                </a:cubicBezTo>
                <a:cubicBezTo>
                  <a:pt x="3403" y="20553"/>
                  <a:pt x="3428" y="21486"/>
                  <a:pt x="3505" y="22433"/>
                </a:cubicBezTo>
                <a:cubicBezTo>
                  <a:pt x="3531" y="22740"/>
                  <a:pt x="3786" y="23098"/>
                  <a:pt x="4004" y="23265"/>
                </a:cubicBezTo>
                <a:cubicBezTo>
                  <a:pt x="4188" y="23418"/>
                  <a:pt x="4446" y="23514"/>
                  <a:pt x="4679" y="23514"/>
                </a:cubicBezTo>
                <a:cubicBezTo>
                  <a:pt x="4737" y="23514"/>
                  <a:pt x="4794" y="23508"/>
                  <a:pt x="4848" y="23495"/>
                </a:cubicBezTo>
                <a:cubicBezTo>
                  <a:pt x="5116" y="23418"/>
                  <a:pt x="5398" y="23251"/>
                  <a:pt x="5539" y="22970"/>
                </a:cubicBezTo>
                <a:cubicBezTo>
                  <a:pt x="5577" y="22868"/>
                  <a:pt x="5616" y="22779"/>
                  <a:pt x="5654" y="22676"/>
                </a:cubicBezTo>
                <a:cubicBezTo>
                  <a:pt x="5715" y="22468"/>
                  <a:pt x="5729" y="22249"/>
                  <a:pt x="5686" y="22030"/>
                </a:cubicBezTo>
                <a:lnTo>
                  <a:pt x="5686" y="22030"/>
                </a:lnTo>
                <a:cubicBezTo>
                  <a:pt x="5689" y="22073"/>
                  <a:pt x="5692" y="22117"/>
                  <a:pt x="5694" y="22160"/>
                </a:cubicBezTo>
                <a:lnTo>
                  <a:pt x="5694" y="22160"/>
                </a:lnTo>
                <a:cubicBezTo>
                  <a:pt x="5691" y="22116"/>
                  <a:pt x="5688" y="22071"/>
                  <a:pt x="5685" y="22026"/>
                </a:cubicBezTo>
                <a:lnTo>
                  <a:pt x="5685" y="22026"/>
                </a:lnTo>
                <a:cubicBezTo>
                  <a:pt x="5683" y="22017"/>
                  <a:pt x="5681" y="22007"/>
                  <a:pt x="5679" y="21998"/>
                </a:cubicBezTo>
                <a:lnTo>
                  <a:pt x="5679" y="21960"/>
                </a:lnTo>
                <a:cubicBezTo>
                  <a:pt x="5681" y="21976"/>
                  <a:pt x="5683" y="21992"/>
                  <a:pt x="5684" y="22007"/>
                </a:cubicBezTo>
                <a:lnTo>
                  <a:pt x="5684" y="22007"/>
                </a:lnTo>
                <a:cubicBezTo>
                  <a:pt x="5627" y="21047"/>
                  <a:pt x="5664" y="20088"/>
                  <a:pt x="5798" y="19157"/>
                </a:cubicBezTo>
                <a:lnTo>
                  <a:pt x="5798" y="19157"/>
                </a:lnTo>
                <a:cubicBezTo>
                  <a:pt x="5875" y="18727"/>
                  <a:pt x="5983" y="18296"/>
                  <a:pt x="6051" y="17854"/>
                </a:cubicBezTo>
                <a:cubicBezTo>
                  <a:pt x="6102" y="17535"/>
                  <a:pt x="6153" y="17202"/>
                  <a:pt x="6140" y="16870"/>
                </a:cubicBezTo>
                <a:cubicBezTo>
                  <a:pt x="6127" y="16652"/>
                  <a:pt x="6114" y="16435"/>
                  <a:pt x="6076" y="16217"/>
                </a:cubicBezTo>
                <a:cubicBezTo>
                  <a:pt x="6025" y="16012"/>
                  <a:pt x="5961" y="15808"/>
                  <a:pt x="5884" y="15603"/>
                </a:cubicBezTo>
                <a:cubicBezTo>
                  <a:pt x="5730" y="15156"/>
                  <a:pt x="5437" y="14721"/>
                  <a:pt x="5116" y="14389"/>
                </a:cubicBezTo>
                <a:cubicBezTo>
                  <a:pt x="4758" y="14030"/>
                  <a:pt x="4400" y="13710"/>
                  <a:pt x="4004" y="13429"/>
                </a:cubicBezTo>
                <a:cubicBezTo>
                  <a:pt x="3641" y="13163"/>
                  <a:pt x="3290" y="12897"/>
                  <a:pt x="2961" y="12577"/>
                </a:cubicBezTo>
                <a:lnTo>
                  <a:pt x="2961" y="12577"/>
                </a:lnTo>
                <a:cubicBezTo>
                  <a:pt x="2804" y="12400"/>
                  <a:pt x="2658" y="12215"/>
                  <a:pt x="2523" y="12012"/>
                </a:cubicBezTo>
                <a:lnTo>
                  <a:pt x="2523" y="12012"/>
                </a:lnTo>
                <a:cubicBezTo>
                  <a:pt x="2457" y="11888"/>
                  <a:pt x="2396" y="11763"/>
                  <a:pt x="2342" y="11629"/>
                </a:cubicBezTo>
                <a:lnTo>
                  <a:pt x="2342" y="11629"/>
                </a:lnTo>
                <a:cubicBezTo>
                  <a:pt x="2312" y="11520"/>
                  <a:pt x="2290" y="11410"/>
                  <a:pt x="2276" y="11301"/>
                </a:cubicBezTo>
                <a:lnTo>
                  <a:pt x="2276" y="11301"/>
                </a:lnTo>
                <a:cubicBezTo>
                  <a:pt x="2276" y="11226"/>
                  <a:pt x="2280" y="11151"/>
                  <a:pt x="2286" y="11075"/>
                </a:cubicBezTo>
                <a:lnTo>
                  <a:pt x="2286" y="11075"/>
                </a:lnTo>
                <a:cubicBezTo>
                  <a:pt x="2315" y="10955"/>
                  <a:pt x="2352" y="10835"/>
                  <a:pt x="2396" y="10719"/>
                </a:cubicBezTo>
                <a:lnTo>
                  <a:pt x="2396" y="10719"/>
                </a:lnTo>
                <a:cubicBezTo>
                  <a:pt x="2500" y="10505"/>
                  <a:pt x="2624" y="10308"/>
                  <a:pt x="2762" y="10120"/>
                </a:cubicBezTo>
                <a:lnTo>
                  <a:pt x="2762" y="10120"/>
                </a:lnTo>
                <a:cubicBezTo>
                  <a:pt x="2711" y="10187"/>
                  <a:pt x="2661" y="10247"/>
                  <a:pt x="2610" y="10308"/>
                </a:cubicBezTo>
                <a:cubicBezTo>
                  <a:pt x="2665" y="10234"/>
                  <a:pt x="2722" y="10163"/>
                  <a:pt x="2781" y="10094"/>
                </a:cubicBezTo>
                <a:lnTo>
                  <a:pt x="2781" y="10094"/>
                </a:lnTo>
                <a:cubicBezTo>
                  <a:pt x="2775" y="10102"/>
                  <a:pt x="2768" y="10111"/>
                  <a:pt x="2762" y="10120"/>
                </a:cubicBezTo>
                <a:lnTo>
                  <a:pt x="2762" y="10120"/>
                </a:lnTo>
                <a:cubicBezTo>
                  <a:pt x="2769" y="10110"/>
                  <a:pt x="2777" y="10100"/>
                  <a:pt x="2784" y="10090"/>
                </a:cubicBezTo>
                <a:lnTo>
                  <a:pt x="2784" y="10090"/>
                </a:lnTo>
                <a:cubicBezTo>
                  <a:pt x="2783" y="10091"/>
                  <a:pt x="2782" y="10093"/>
                  <a:pt x="2781" y="10094"/>
                </a:cubicBezTo>
                <a:lnTo>
                  <a:pt x="2781" y="10094"/>
                </a:lnTo>
                <a:cubicBezTo>
                  <a:pt x="2788" y="10084"/>
                  <a:pt x="2795" y="10075"/>
                  <a:pt x="2802" y="10066"/>
                </a:cubicBezTo>
                <a:lnTo>
                  <a:pt x="2802" y="10066"/>
                </a:lnTo>
                <a:cubicBezTo>
                  <a:pt x="2796" y="10074"/>
                  <a:pt x="2790" y="10082"/>
                  <a:pt x="2784" y="10090"/>
                </a:cubicBezTo>
                <a:lnTo>
                  <a:pt x="2784" y="10090"/>
                </a:lnTo>
                <a:cubicBezTo>
                  <a:pt x="3132" y="9681"/>
                  <a:pt x="3538" y="9346"/>
                  <a:pt x="3953" y="9029"/>
                </a:cubicBezTo>
                <a:lnTo>
                  <a:pt x="3953" y="9029"/>
                </a:lnTo>
                <a:cubicBezTo>
                  <a:pt x="3876" y="9080"/>
                  <a:pt x="3800" y="9145"/>
                  <a:pt x="3710" y="9208"/>
                </a:cubicBezTo>
                <a:cubicBezTo>
                  <a:pt x="4286" y="8773"/>
                  <a:pt x="4874" y="8377"/>
                  <a:pt x="5437" y="7929"/>
                </a:cubicBezTo>
                <a:cubicBezTo>
                  <a:pt x="5974" y="7494"/>
                  <a:pt x="6434" y="7008"/>
                  <a:pt x="6844" y="6433"/>
                </a:cubicBezTo>
                <a:cubicBezTo>
                  <a:pt x="7074" y="6101"/>
                  <a:pt x="7240" y="5743"/>
                  <a:pt x="7393" y="5359"/>
                </a:cubicBezTo>
                <a:cubicBezTo>
                  <a:pt x="7534" y="5001"/>
                  <a:pt x="7611" y="4655"/>
                  <a:pt x="7662" y="4259"/>
                </a:cubicBezTo>
                <a:cubicBezTo>
                  <a:pt x="7764" y="3504"/>
                  <a:pt x="7637" y="2724"/>
                  <a:pt x="7381" y="1995"/>
                </a:cubicBezTo>
                <a:cubicBezTo>
                  <a:pt x="7253" y="1624"/>
                  <a:pt x="7061" y="1266"/>
                  <a:pt x="6830" y="971"/>
                </a:cubicBezTo>
                <a:cubicBezTo>
                  <a:pt x="6523" y="575"/>
                  <a:pt x="6165" y="294"/>
                  <a:pt x="5744" y="89"/>
                </a:cubicBezTo>
                <a:cubicBezTo>
                  <a:pt x="5633" y="28"/>
                  <a:pt x="5503" y="1"/>
                  <a:pt x="53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55"/>
          <p:cNvSpPr/>
          <p:nvPr/>
        </p:nvSpPr>
        <p:spPr>
          <a:xfrm>
            <a:off x="7081536" y="1312429"/>
            <a:ext cx="2254664" cy="1242469"/>
          </a:xfrm>
          <a:custGeom>
            <a:avLst/>
            <a:gdLst/>
            <a:ahLst/>
            <a:cxnLst/>
            <a:rect l="l" t="t" r="r" b="b"/>
            <a:pathLst>
              <a:path w="22935" h="12639" extrusionOk="0">
                <a:moveTo>
                  <a:pt x="11043" y="1"/>
                </a:moveTo>
                <a:cubicBezTo>
                  <a:pt x="10820" y="1"/>
                  <a:pt x="10580" y="21"/>
                  <a:pt x="10323" y="65"/>
                </a:cubicBezTo>
                <a:cubicBezTo>
                  <a:pt x="9812" y="156"/>
                  <a:pt x="9518" y="833"/>
                  <a:pt x="9646" y="1332"/>
                </a:cubicBezTo>
                <a:cubicBezTo>
                  <a:pt x="9024" y="942"/>
                  <a:pt x="8325" y="544"/>
                  <a:pt x="7612" y="544"/>
                </a:cubicBezTo>
                <a:cubicBezTo>
                  <a:pt x="7459" y="544"/>
                  <a:pt x="7305" y="562"/>
                  <a:pt x="7152" y="603"/>
                </a:cubicBezTo>
                <a:cubicBezTo>
                  <a:pt x="6295" y="833"/>
                  <a:pt x="5873" y="2240"/>
                  <a:pt x="6691" y="2598"/>
                </a:cubicBezTo>
                <a:cubicBezTo>
                  <a:pt x="6235" y="2436"/>
                  <a:pt x="5748" y="2356"/>
                  <a:pt x="5261" y="2356"/>
                </a:cubicBezTo>
                <a:cubicBezTo>
                  <a:pt x="4709" y="2356"/>
                  <a:pt x="4157" y="2459"/>
                  <a:pt x="3647" y="2662"/>
                </a:cubicBezTo>
                <a:cubicBezTo>
                  <a:pt x="3136" y="2867"/>
                  <a:pt x="2612" y="3237"/>
                  <a:pt x="2535" y="3788"/>
                </a:cubicBezTo>
                <a:cubicBezTo>
                  <a:pt x="2491" y="4101"/>
                  <a:pt x="2692" y="4419"/>
                  <a:pt x="2954" y="4570"/>
                </a:cubicBezTo>
                <a:lnTo>
                  <a:pt x="2954" y="4570"/>
                </a:lnTo>
                <a:cubicBezTo>
                  <a:pt x="1965" y="4669"/>
                  <a:pt x="1018" y="5130"/>
                  <a:pt x="361" y="5872"/>
                </a:cubicBezTo>
                <a:cubicBezTo>
                  <a:pt x="220" y="6026"/>
                  <a:pt x="117" y="6218"/>
                  <a:pt x="92" y="6423"/>
                </a:cubicBezTo>
                <a:cubicBezTo>
                  <a:pt x="0" y="7137"/>
                  <a:pt x="788" y="7452"/>
                  <a:pt x="1559" y="7505"/>
                </a:cubicBezTo>
                <a:lnTo>
                  <a:pt x="1559" y="7505"/>
                </a:lnTo>
                <a:cubicBezTo>
                  <a:pt x="692" y="7754"/>
                  <a:pt x="123" y="9044"/>
                  <a:pt x="706" y="9850"/>
                </a:cubicBezTo>
                <a:cubicBezTo>
                  <a:pt x="1031" y="10299"/>
                  <a:pt x="1561" y="10508"/>
                  <a:pt x="2108" y="10508"/>
                </a:cubicBezTo>
                <a:cubicBezTo>
                  <a:pt x="2582" y="10508"/>
                  <a:pt x="3070" y="10351"/>
                  <a:pt x="3447" y="10057"/>
                </a:cubicBezTo>
                <a:lnTo>
                  <a:pt x="3447" y="10057"/>
                </a:lnTo>
                <a:cubicBezTo>
                  <a:pt x="3295" y="10398"/>
                  <a:pt x="3373" y="10871"/>
                  <a:pt x="3647" y="11155"/>
                </a:cubicBezTo>
                <a:cubicBezTo>
                  <a:pt x="3991" y="11487"/>
                  <a:pt x="4489" y="11586"/>
                  <a:pt x="4973" y="11586"/>
                </a:cubicBezTo>
                <a:cubicBezTo>
                  <a:pt x="5065" y="11586"/>
                  <a:pt x="5156" y="11583"/>
                  <a:pt x="5246" y="11576"/>
                </a:cubicBezTo>
                <a:cubicBezTo>
                  <a:pt x="6142" y="11500"/>
                  <a:pt x="7024" y="11180"/>
                  <a:pt x="7766" y="10669"/>
                </a:cubicBezTo>
                <a:lnTo>
                  <a:pt x="7766" y="10669"/>
                </a:lnTo>
                <a:cubicBezTo>
                  <a:pt x="7510" y="11513"/>
                  <a:pt x="8316" y="12420"/>
                  <a:pt x="9198" y="12472"/>
                </a:cubicBezTo>
                <a:cubicBezTo>
                  <a:pt x="9233" y="12474"/>
                  <a:pt x="9268" y="12475"/>
                  <a:pt x="9303" y="12475"/>
                </a:cubicBezTo>
                <a:cubicBezTo>
                  <a:pt x="10146" y="12475"/>
                  <a:pt x="10918" y="11892"/>
                  <a:pt x="11360" y="11167"/>
                </a:cubicBezTo>
                <a:cubicBezTo>
                  <a:pt x="11795" y="11973"/>
                  <a:pt x="12600" y="12638"/>
                  <a:pt x="13521" y="12638"/>
                </a:cubicBezTo>
                <a:cubicBezTo>
                  <a:pt x="13527" y="12639"/>
                  <a:pt x="13534" y="12639"/>
                  <a:pt x="13540" y="12639"/>
                </a:cubicBezTo>
                <a:cubicBezTo>
                  <a:pt x="14442" y="12639"/>
                  <a:pt x="15336" y="11775"/>
                  <a:pt x="15146" y="10886"/>
                </a:cubicBezTo>
                <a:lnTo>
                  <a:pt x="15146" y="10886"/>
                </a:lnTo>
                <a:cubicBezTo>
                  <a:pt x="15995" y="11281"/>
                  <a:pt x="16927" y="11493"/>
                  <a:pt x="17861" y="11493"/>
                </a:cubicBezTo>
                <a:cubicBezTo>
                  <a:pt x="18137" y="11493"/>
                  <a:pt x="18414" y="11474"/>
                  <a:pt x="18688" y="11436"/>
                </a:cubicBezTo>
                <a:cubicBezTo>
                  <a:pt x="18841" y="11423"/>
                  <a:pt x="18969" y="11372"/>
                  <a:pt x="19097" y="11295"/>
                </a:cubicBezTo>
                <a:cubicBezTo>
                  <a:pt x="19801" y="10783"/>
                  <a:pt x="19072" y="9799"/>
                  <a:pt x="18381" y="9339"/>
                </a:cubicBezTo>
                <a:lnTo>
                  <a:pt x="18381" y="9339"/>
                </a:lnTo>
                <a:cubicBezTo>
                  <a:pt x="19040" y="9544"/>
                  <a:pt x="19723" y="9643"/>
                  <a:pt x="20405" y="9643"/>
                </a:cubicBezTo>
                <a:cubicBezTo>
                  <a:pt x="20954" y="9643"/>
                  <a:pt x="21503" y="9579"/>
                  <a:pt x="22039" y="9453"/>
                </a:cubicBezTo>
                <a:cubicBezTo>
                  <a:pt x="22755" y="9287"/>
                  <a:pt x="22934" y="8341"/>
                  <a:pt x="22334" y="7932"/>
                </a:cubicBezTo>
                <a:cubicBezTo>
                  <a:pt x="21612" y="7424"/>
                  <a:pt x="20770" y="7095"/>
                  <a:pt x="19897" y="6998"/>
                </a:cubicBezTo>
                <a:lnTo>
                  <a:pt x="19897" y="6998"/>
                </a:lnTo>
                <a:cubicBezTo>
                  <a:pt x="19936" y="7000"/>
                  <a:pt x="19975" y="7000"/>
                  <a:pt x="20015" y="7000"/>
                </a:cubicBezTo>
                <a:cubicBezTo>
                  <a:pt x="20609" y="7000"/>
                  <a:pt x="21209" y="6867"/>
                  <a:pt x="21745" y="6614"/>
                </a:cubicBezTo>
                <a:cubicBezTo>
                  <a:pt x="22448" y="6295"/>
                  <a:pt x="22525" y="5323"/>
                  <a:pt x="21885" y="4888"/>
                </a:cubicBezTo>
                <a:cubicBezTo>
                  <a:pt x="21055" y="4321"/>
                  <a:pt x="20057" y="4002"/>
                  <a:pt x="19055" y="4002"/>
                </a:cubicBezTo>
                <a:cubicBezTo>
                  <a:pt x="18791" y="4002"/>
                  <a:pt x="18527" y="4024"/>
                  <a:pt x="18266" y="4069"/>
                </a:cubicBezTo>
                <a:cubicBezTo>
                  <a:pt x="18790" y="3954"/>
                  <a:pt x="19302" y="3800"/>
                  <a:pt x="19788" y="3583"/>
                </a:cubicBezTo>
                <a:cubicBezTo>
                  <a:pt x="20338" y="3353"/>
                  <a:pt x="20313" y="2572"/>
                  <a:pt x="19750" y="2368"/>
                </a:cubicBezTo>
                <a:cubicBezTo>
                  <a:pt x="19213" y="2171"/>
                  <a:pt x="18638" y="2068"/>
                  <a:pt x="18065" y="2068"/>
                </a:cubicBezTo>
                <a:cubicBezTo>
                  <a:pt x="17819" y="2068"/>
                  <a:pt x="17574" y="2087"/>
                  <a:pt x="17332" y="2125"/>
                </a:cubicBezTo>
                <a:cubicBezTo>
                  <a:pt x="17665" y="2048"/>
                  <a:pt x="17985" y="1869"/>
                  <a:pt x="18228" y="1639"/>
                </a:cubicBezTo>
                <a:cubicBezTo>
                  <a:pt x="18548" y="1344"/>
                  <a:pt x="18432" y="821"/>
                  <a:pt x="18036" y="654"/>
                </a:cubicBezTo>
                <a:cubicBezTo>
                  <a:pt x="17668" y="506"/>
                  <a:pt x="17263" y="448"/>
                  <a:pt x="16853" y="448"/>
                </a:cubicBezTo>
                <a:cubicBezTo>
                  <a:pt x="15272" y="448"/>
                  <a:pt x="13611" y="1319"/>
                  <a:pt x="13611" y="1319"/>
                </a:cubicBezTo>
                <a:cubicBezTo>
                  <a:pt x="13611" y="1319"/>
                  <a:pt x="12861" y="1"/>
                  <a:pt x="110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55"/>
          <p:cNvSpPr/>
          <p:nvPr/>
        </p:nvSpPr>
        <p:spPr>
          <a:xfrm>
            <a:off x="7653767" y="4066044"/>
            <a:ext cx="1039987" cy="540772"/>
          </a:xfrm>
          <a:custGeom>
            <a:avLst/>
            <a:gdLst/>
            <a:ahLst/>
            <a:cxnLst/>
            <a:rect l="l" t="t" r="r" b="b"/>
            <a:pathLst>
              <a:path w="10579" h="5501" extrusionOk="0">
                <a:moveTo>
                  <a:pt x="7853" y="1"/>
                </a:moveTo>
                <a:cubicBezTo>
                  <a:pt x="5423" y="1753"/>
                  <a:pt x="5244" y="4669"/>
                  <a:pt x="5244" y="4669"/>
                </a:cubicBezTo>
                <a:cubicBezTo>
                  <a:pt x="4055" y="2009"/>
                  <a:pt x="1293" y="525"/>
                  <a:pt x="1293" y="525"/>
                </a:cubicBezTo>
                <a:lnTo>
                  <a:pt x="1293" y="525"/>
                </a:lnTo>
                <a:cubicBezTo>
                  <a:pt x="2763" y="1804"/>
                  <a:pt x="4055" y="4771"/>
                  <a:pt x="4055" y="4771"/>
                </a:cubicBezTo>
                <a:cubicBezTo>
                  <a:pt x="3015" y="3611"/>
                  <a:pt x="1804" y="3371"/>
                  <a:pt x="978" y="3371"/>
                </a:cubicBezTo>
                <a:cubicBezTo>
                  <a:pt x="393" y="3371"/>
                  <a:pt x="0" y="3492"/>
                  <a:pt x="0" y="3492"/>
                </a:cubicBezTo>
                <a:cubicBezTo>
                  <a:pt x="2072" y="3582"/>
                  <a:pt x="3556" y="5500"/>
                  <a:pt x="3556" y="5500"/>
                </a:cubicBezTo>
                <a:lnTo>
                  <a:pt x="7419" y="5462"/>
                </a:lnTo>
                <a:cubicBezTo>
                  <a:pt x="7816" y="4375"/>
                  <a:pt x="10578" y="2303"/>
                  <a:pt x="10578" y="2303"/>
                </a:cubicBezTo>
                <a:lnTo>
                  <a:pt x="10578" y="2303"/>
                </a:lnTo>
                <a:cubicBezTo>
                  <a:pt x="7316" y="3185"/>
                  <a:pt x="6523" y="4669"/>
                  <a:pt x="6523" y="4669"/>
                </a:cubicBezTo>
                <a:cubicBezTo>
                  <a:pt x="6728" y="3096"/>
                  <a:pt x="7853" y="1"/>
                  <a:pt x="78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55"/>
          <p:cNvSpPr/>
          <p:nvPr/>
        </p:nvSpPr>
        <p:spPr>
          <a:xfrm>
            <a:off x="7486003" y="3357128"/>
            <a:ext cx="205740" cy="121081"/>
          </a:xfrm>
          <a:custGeom>
            <a:avLst/>
            <a:gdLst/>
            <a:ahLst/>
            <a:cxnLst/>
            <a:rect l="l" t="t" r="r" b="b"/>
            <a:pathLst>
              <a:path w="2751" h="1619" extrusionOk="0">
                <a:moveTo>
                  <a:pt x="2541" y="0"/>
                </a:moveTo>
                <a:cubicBezTo>
                  <a:pt x="2526" y="0"/>
                  <a:pt x="2510" y="2"/>
                  <a:pt x="2495" y="7"/>
                </a:cubicBezTo>
                <a:cubicBezTo>
                  <a:pt x="2456" y="20"/>
                  <a:pt x="1663" y="237"/>
                  <a:pt x="1305" y="864"/>
                </a:cubicBezTo>
                <a:cubicBezTo>
                  <a:pt x="1104" y="1210"/>
                  <a:pt x="593" y="1253"/>
                  <a:pt x="350" y="1253"/>
                </a:cubicBezTo>
                <a:cubicBezTo>
                  <a:pt x="269" y="1253"/>
                  <a:pt x="218" y="1248"/>
                  <a:pt x="218" y="1248"/>
                </a:cubicBezTo>
                <a:cubicBezTo>
                  <a:pt x="116" y="1248"/>
                  <a:pt x="26" y="1311"/>
                  <a:pt x="14" y="1414"/>
                </a:cubicBezTo>
                <a:cubicBezTo>
                  <a:pt x="0" y="1516"/>
                  <a:pt x="77" y="1606"/>
                  <a:pt x="179" y="1618"/>
                </a:cubicBezTo>
                <a:lnTo>
                  <a:pt x="346" y="1618"/>
                </a:lnTo>
                <a:cubicBezTo>
                  <a:pt x="653" y="1618"/>
                  <a:pt x="1330" y="1567"/>
                  <a:pt x="1625" y="1056"/>
                </a:cubicBezTo>
                <a:cubicBezTo>
                  <a:pt x="1906" y="557"/>
                  <a:pt x="2584" y="365"/>
                  <a:pt x="2584" y="365"/>
                </a:cubicBezTo>
                <a:cubicBezTo>
                  <a:pt x="2686" y="339"/>
                  <a:pt x="2751" y="237"/>
                  <a:pt x="2712" y="135"/>
                </a:cubicBezTo>
                <a:cubicBezTo>
                  <a:pt x="2690" y="50"/>
                  <a:pt x="2617" y="0"/>
                  <a:pt x="25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55"/>
          <p:cNvSpPr/>
          <p:nvPr/>
        </p:nvSpPr>
        <p:spPr>
          <a:xfrm>
            <a:off x="7608369" y="3111684"/>
            <a:ext cx="646688" cy="1086737"/>
          </a:xfrm>
          <a:custGeom>
            <a:avLst/>
            <a:gdLst/>
            <a:ahLst/>
            <a:cxnLst/>
            <a:rect l="l" t="t" r="r" b="b"/>
            <a:pathLst>
              <a:path w="8647" h="14531" extrusionOk="0">
                <a:moveTo>
                  <a:pt x="3416" y="1"/>
                </a:moveTo>
                <a:cubicBezTo>
                  <a:pt x="2910" y="1"/>
                  <a:pt x="2415" y="141"/>
                  <a:pt x="1958" y="436"/>
                </a:cubicBezTo>
                <a:cubicBezTo>
                  <a:pt x="1" y="1729"/>
                  <a:pt x="921" y="3468"/>
                  <a:pt x="921" y="3468"/>
                </a:cubicBezTo>
                <a:cubicBezTo>
                  <a:pt x="921" y="3468"/>
                  <a:pt x="1440" y="4157"/>
                  <a:pt x="2516" y="4157"/>
                </a:cubicBezTo>
                <a:cubicBezTo>
                  <a:pt x="3157" y="4157"/>
                  <a:pt x="3995" y="3913"/>
                  <a:pt x="5040" y="3135"/>
                </a:cubicBezTo>
                <a:cubicBezTo>
                  <a:pt x="5040" y="3135"/>
                  <a:pt x="6447" y="3890"/>
                  <a:pt x="6370" y="5463"/>
                </a:cubicBezTo>
                <a:cubicBezTo>
                  <a:pt x="6293" y="7036"/>
                  <a:pt x="4286" y="7573"/>
                  <a:pt x="3748" y="9901"/>
                </a:cubicBezTo>
                <a:cubicBezTo>
                  <a:pt x="3211" y="12229"/>
                  <a:pt x="5693" y="14531"/>
                  <a:pt x="5693" y="14531"/>
                </a:cubicBezTo>
                <a:lnTo>
                  <a:pt x="6191" y="11833"/>
                </a:lnTo>
                <a:cubicBezTo>
                  <a:pt x="6191" y="11833"/>
                  <a:pt x="4861" y="10298"/>
                  <a:pt x="6153" y="8878"/>
                </a:cubicBezTo>
                <a:cubicBezTo>
                  <a:pt x="7560" y="7331"/>
                  <a:pt x="8646" y="4887"/>
                  <a:pt x="6728" y="2087"/>
                </a:cubicBezTo>
                <a:cubicBezTo>
                  <a:pt x="5824" y="762"/>
                  <a:pt x="4594" y="1"/>
                  <a:pt x="3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55"/>
          <p:cNvSpPr/>
          <p:nvPr/>
        </p:nvSpPr>
        <p:spPr>
          <a:xfrm>
            <a:off x="7656215" y="3327587"/>
            <a:ext cx="181808" cy="59755"/>
          </a:xfrm>
          <a:custGeom>
            <a:avLst/>
            <a:gdLst/>
            <a:ahLst/>
            <a:cxnLst/>
            <a:rect l="l" t="t" r="r" b="b"/>
            <a:pathLst>
              <a:path w="2431" h="799" extrusionOk="0">
                <a:moveTo>
                  <a:pt x="2227" y="1"/>
                </a:moveTo>
                <a:cubicBezTo>
                  <a:pt x="2187" y="1"/>
                  <a:pt x="2147" y="11"/>
                  <a:pt x="2112" y="31"/>
                </a:cubicBezTo>
                <a:cubicBezTo>
                  <a:pt x="2112" y="41"/>
                  <a:pt x="1580" y="429"/>
                  <a:pt x="798" y="429"/>
                </a:cubicBezTo>
                <a:cubicBezTo>
                  <a:pt x="625" y="429"/>
                  <a:pt x="439" y="410"/>
                  <a:pt x="244" y="364"/>
                </a:cubicBezTo>
                <a:cubicBezTo>
                  <a:pt x="229" y="360"/>
                  <a:pt x="214" y="358"/>
                  <a:pt x="199" y="358"/>
                </a:cubicBezTo>
                <a:cubicBezTo>
                  <a:pt x="113" y="358"/>
                  <a:pt x="38" y="417"/>
                  <a:pt x="26" y="504"/>
                </a:cubicBezTo>
                <a:cubicBezTo>
                  <a:pt x="1" y="606"/>
                  <a:pt x="65" y="696"/>
                  <a:pt x="154" y="722"/>
                </a:cubicBezTo>
                <a:cubicBezTo>
                  <a:pt x="384" y="773"/>
                  <a:pt x="589" y="799"/>
                  <a:pt x="794" y="799"/>
                </a:cubicBezTo>
                <a:cubicBezTo>
                  <a:pt x="1702" y="799"/>
                  <a:pt x="2303" y="351"/>
                  <a:pt x="2342" y="338"/>
                </a:cubicBezTo>
                <a:cubicBezTo>
                  <a:pt x="2419" y="274"/>
                  <a:pt x="2431" y="159"/>
                  <a:pt x="2380" y="69"/>
                </a:cubicBezTo>
                <a:cubicBezTo>
                  <a:pt x="2342" y="23"/>
                  <a:pt x="2285" y="1"/>
                  <a:pt x="22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55"/>
          <p:cNvSpPr/>
          <p:nvPr/>
        </p:nvSpPr>
        <p:spPr>
          <a:xfrm>
            <a:off x="7763383" y="3227147"/>
            <a:ext cx="41208" cy="49285"/>
          </a:xfrm>
          <a:custGeom>
            <a:avLst/>
            <a:gdLst/>
            <a:ahLst/>
            <a:cxnLst/>
            <a:rect l="l" t="t" r="r" b="b"/>
            <a:pathLst>
              <a:path w="551" h="659" extrusionOk="0">
                <a:moveTo>
                  <a:pt x="249" y="1"/>
                </a:moveTo>
                <a:cubicBezTo>
                  <a:pt x="234" y="1"/>
                  <a:pt x="220" y="2"/>
                  <a:pt x="205" y="5"/>
                </a:cubicBezTo>
                <a:cubicBezTo>
                  <a:pt x="116" y="31"/>
                  <a:pt x="39" y="108"/>
                  <a:pt x="26" y="223"/>
                </a:cubicBezTo>
                <a:cubicBezTo>
                  <a:pt x="0" y="363"/>
                  <a:pt x="51" y="543"/>
                  <a:pt x="154" y="619"/>
                </a:cubicBezTo>
                <a:cubicBezTo>
                  <a:pt x="193" y="645"/>
                  <a:pt x="230" y="658"/>
                  <a:pt x="269" y="658"/>
                </a:cubicBezTo>
                <a:cubicBezTo>
                  <a:pt x="307" y="658"/>
                  <a:pt x="346" y="645"/>
                  <a:pt x="372" y="619"/>
                </a:cubicBezTo>
                <a:cubicBezTo>
                  <a:pt x="537" y="530"/>
                  <a:pt x="551" y="351"/>
                  <a:pt x="500" y="210"/>
                </a:cubicBezTo>
                <a:cubicBezTo>
                  <a:pt x="443" y="76"/>
                  <a:pt x="349" y="1"/>
                  <a:pt x="2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55"/>
          <p:cNvSpPr/>
          <p:nvPr/>
        </p:nvSpPr>
        <p:spPr>
          <a:xfrm rot="1388306">
            <a:off x="7605206" y="729108"/>
            <a:ext cx="465636" cy="320417"/>
          </a:xfrm>
          <a:custGeom>
            <a:avLst/>
            <a:gdLst/>
            <a:ahLst/>
            <a:cxnLst/>
            <a:rect l="l" t="t" r="r" b="b"/>
            <a:pathLst>
              <a:path w="70920" h="48802" extrusionOk="0">
                <a:moveTo>
                  <a:pt x="22001" y="1"/>
                </a:moveTo>
                <a:lnTo>
                  <a:pt x="21936" y="423"/>
                </a:lnTo>
                <a:cubicBezTo>
                  <a:pt x="21979" y="423"/>
                  <a:pt x="25886" y="1057"/>
                  <a:pt x="27068" y="3526"/>
                </a:cubicBezTo>
                <a:cubicBezTo>
                  <a:pt x="28081" y="5617"/>
                  <a:pt x="31755" y="9522"/>
                  <a:pt x="33233" y="11043"/>
                </a:cubicBezTo>
                <a:cubicBezTo>
                  <a:pt x="33211" y="11085"/>
                  <a:pt x="33211" y="11127"/>
                  <a:pt x="33211" y="11127"/>
                </a:cubicBezTo>
                <a:cubicBezTo>
                  <a:pt x="32895" y="11211"/>
                  <a:pt x="32515" y="11656"/>
                  <a:pt x="32220" y="12098"/>
                </a:cubicBezTo>
                <a:cubicBezTo>
                  <a:pt x="28029" y="10840"/>
                  <a:pt x="20696" y="8878"/>
                  <a:pt x="15620" y="8878"/>
                </a:cubicBezTo>
                <a:cubicBezTo>
                  <a:pt x="14993" y="8878"/>
                  <a:pt x="14399" y="8908"/>
                  <a:pt x="13851" y="8973"/>
                </a:cubicBezTo>
                <a:cubicBezTo>
                  <a:pt x="6799" y="9798"/>
                  <a:pt x="0" y="18263"/>
                  <a:pt x="2639" y="21579"/>
                </a:cubicBezTo>
                <a:cubicBezTo>
                  <a:pt x="5279" y="24915"/>
                  <a:pt x="6439" y="24619"/>
                  <a:pt x="8001" y="26920"/>
                </a:cubicBezTo>
                <a:cubicBezTo>
                  <a:pt x="9564" y="29200"/>
                  <a:pt x="11022" y="28378"/>
                  <a:pt x="12880" y="29918"/>
                </a:cubicBezTo>
                <a:cubicBezTo>
                  <a:pt x="14758" y="31480"/>
                  <a:pt x="17249" y="31080"/>
                  <a:pt x="17671" y="32431"/>
                </a:cubicBezTo>
                <a:cubicBezTo>
                  <a:pt x="18073" y="33761"/>
                  <a:pt x="16109" y="36992"/>
                  <a:pt x="17671" y="38766"/>
                </a:cubicBezTo>
                <a:cubicBezTo>
                  <a:pt x="19234" y="40517"/>
                  <a:pt x="18389" y="41868"/>
                  <a:pt x="20163" y="43009"/>
                </a:cubicBezTo>
                <a:cubicBezTo>
                  <a:pt x="21936" y="44171"/>
                  <a:pt x="22338" y="45817"/>
                  <a:pt x="23794" y="46240"/>
                </a:cubicBezTo>
                <a:cubicBezTo>
                  <a:pt x="25119" y="46623"/>
                  <a:pt x="26355" y="48801"/>
                  <a:pt x="27346" y="48801"/>
                </a:cubicBezTo>
                <a:cubicBezTo>
                  <a:pt x="27445" y="48801"/>
                  <a:pt x="27543" y="48779"/>
                  <a:pt x="27637" y="48731"/>
                </a:cubicBezTo>
                <a:cubicBezTo>
                  <a:pt x="28643" y="48218"/>
                  <a:pt x="29946" y="46551"/>
                  <a:pt x="31258" y="46551"/>
                </a:cubicBezTo>
                <a:cubicBezTo>
                  <a:pt x="31297" y="46551"/>
                  <a:pt x="31336" y="46553"/>
                  <a:pt x="31375" y="46556"/>
                </a:cubicBezTo>
                <a:cubicBezTo>
                  <a:pt x="31396" y="46557"/>
                  <a:pt x="31416" y="46558"/>
                  <a:pt x="31437" y="46558"/>
                </a:cubicBezTo>
                <a:cubicBezTo>
                  <a:pt x="32760" y="46558"/>
                  <a:pt x="33869" y="43216"/>
                  <a:pt x="35471" y="43009"/>
                </a:cubicBezTo>
                <a:cubicBezTo>
                  <a:pt x="37071" y="43216"/>
                  <a:pt x="38160" y="46558"/>
                  <a:pt x="39484" y="46558"/>
                </a:cubicBezTo>
                <a:cubicBezTo>
                  <a:pt x="39504" y="46558"/>
                  <a:pt x="39525" y="46557"/>
                  <a:pt x="39545" y="46556"/>
                </a:cubicBezTo>
                <a:cubicBezTo>
                  <a:pt x="39584" y="46553"/>
                  <a:pt x="39623" y="46551"/>
                  <a:pt x="39662" y="46551"/>
                </a:cubicBezTo>
                <a:cubicBezTo>
                  <a:pt x="40974" y="46551"/>
                  <a:pt x="42278" y="48218"/>
                  <a:pt x="43283" y="48731"/>
                </a:cubicBezTo>
                <a:cubicBezTo>
                  <a:pt x="43380" y="48779"/>
                  <a:pt x="43479" y="48801"/>
                  <a:pt x="43580" y="48801"/>
                </a:cubicBezTo>
                <a:cubicBezTo>
                  <a:pt x="44587" y="48801"/>
                  <a:pt x="45823" y="46623"/>
                  <a:pt x="47146" y="46240"/>
                </a:cubicBezTo>
                <a:cubicBezTo>
                  <a:pt x="48582" y="45817"/>
                  <a:pt x="49004" y="44171"/>
                  <a:pt x="50778" y="43009"/>
                </a:cubicBezTo>
                <a:cubicBezTo>
                  <a:pt x="52531" y="41868"/>
                  <a:pt x="51707" y="40517"/>
                  <a:pt x="53269" y="38766"/>
                </a:cubicBezTo>
                <a:cubicBezTo>
                  <a:pt x="54831" y="36992"/>
                  <a:pt x="52847" y="33761"/>
                  <a:pt x="53269" y="32431"/>
                </a:cubicBezTo>
                <a:cubicBezTo>
                  <a:pt x="53691" y="31080"/>
                  <a:pt x="56183" y="31480"/>
                  <a:pt x="58041" y="29918"/>
                </a:cubicBezTo>
                <a:cubicBezTo>
                  <a:pt x="59921" y="28378"/>
                  <a:pt x="61377" y="29200"/>
                  <a:pt x="62919" y="26920"/>
                </a:cubicBezTo>
                <a:cubicBezTo>
                  <a:pt x="64481" y="24619"/>
                  <a:pt x="65663" y="24915"/>
                  <a:pt x="68302" y="21579"/>
                </a:cubicBezTo>
                <a:cubicBezTo>
                  <a:pt x="70920" y="18263"/>
                  <a:pt x="64143" y="9798"/>
                  <a:pt x="57069" y="8973"/>
                </a:cubicBezTo>
                <a:cubicBezTo>
                  <a:pt x="56523" y="8908"/>
                  <a:pt x="55932" y="8878"/>
                  <a:pt x="55306" y="8878"/>
                </a:cubicBezTo>
                <a:cubicBezTo>
                  <a:pt x="50242" y="8878"/>
                  <a:pt x="42894" y="10840"/>
                  <a:pt x="38723" y="12098"/>
                </a:cubicBezTo>
                <a:cubicBezTo>
                  <a:pt x="38405" y="11656"/>
                  <a:pt x="38047" y="11211"/>
                  <a:pt x="37729" y="11127"/>
                </a:cubicBezTo>
                <a:lnTo>
                  <a:pt x="37687" y="11043"/>
                </a:lnTo>
                <a:cubicBezTo>
                  <a:pt x="39187" y="9522"/>
                  <a:pt x="42839" y="5617"/>
                  <a:pt x="43852" y="3526"/>
                </a:cubicBezTo>
                <a:cubicBezTo>
                  <a:pt x="45035" y="1057"/>
                  <a:pt x="48962" y="423"/>
                  <a:pt x="49004" y="423"/>
                </a:cubicBezTo>
                <a:lnTo>
                  <a:pt x="48942" y="1"/>
                </a:lnTo>
                <a:cubicBezTo>
                  <a:pt x="48773" y="43"/>
                  <a:pt x="44761" y="677"/>
                  <a:pt x="43472" y="3337"/>
                </a:cubicBezTo>
                <a:cubicBezTo>
                  <a:pt x="42543" y="5322"/>
                  <a:pt x="39018" y="9058"/>
                  <a:pt x="37498" y="10662"/>
                </a:cubicBezTo>
                <a:cubicBezTo>
                  <a:pt x="37265" y="10240"/>
                  <a:pt x="36907" y="9713"/>
                  <a:pt x="36527" y="9565"/>
                </a:cubicBezTo>
                <a:cubicBezTo>
                  <a:pt x="36527" y="9565"/>
                  <a:pt x="36358" y="8742"/>
                  <a:pt x="35471" y="8573"/>
                </a:cubicBezTo>
                <a:cubicBezTo>
                  <a:pt x="34584" y="8742"/>
                  <a:pt x="34393" y="9565"/>
                  <a:pt x="34393" y="9565"/>
                </a:cubicBezTo>
                <a:cubicBezTo>
                  <a:pt x="34013" y="9713"/>
                  <a:pt x="33676" y="10240"/>
                  <a:pt x="33444" y="10662"/>
                </a:cubicBezTo>
                <a:cubicBezTo>
                  <a:pt x="31902" y="9058"/>
                  <a:pt x="28397" y="5322"/>
                  <a:pt x="27448" y="3337"/>
                </a:cubicBezTo>
                <a:cubicBezTo>
                  <a:pt x="26181" y="677"/>
                  <a:pt x="22170" y="43"/>
                  <a:pt x="220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LUYỆN TẬP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414" y="1063931"/>
            <a:ext cx="66880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Câu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vi-VN" sz="2000" b="1" dirty="0" smtClean="0">
                <a:solidFill>
                  <a:srgbClr val="C00000"/>
                </a:solidFill>
              </a:rPr>
              <a:t>1</a:t>
            </a:r>
            <a:r>
              <a:rPr lang="vi-VN" sz="2000" b="1" dirty="0">
                <a:solidFill>
                  <a:srgbClr val="C00000"/>
                </a:solidFill>
              </a:rPr>
              <a:t>. </a:t>
            </a:r>
            <a:r>
              <a:rPr lang="vi-VN" sz="2000" dirty="0"/>
              <a:t>Sơ đồ nào sau đây không phải là sơ đồ hình cây?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9" y="1796771"/>
            <a:ext cx="3373230" cy="31547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801438" y="2676841"/>
            <a:ext cx="688369" cy="4348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86067" y="2747817"/>
            <a:ext cx="225822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Không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phải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sơ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đồ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cây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3"/>
          <p:cNvSpPr/>
          <p:nvPr/>
        </p:nvSpPr>
        <p:spPr>
          <a:xfrm rot="351442">
            <a:off x="494926" y="444830"/>
            <a:ext cx="1522867" cy="1070797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3"/>
          <p:cNvSpPr/>
          <p:nvPr/>
        </p:nvSpPr>
        <p:spPr>
          <a:xfrm>
            <a:off x="3646200" y="763363"/>
            <a:ext cx="3189538" cy="827175"/>
          </a:xfrm>
          <a:custGeom>
            <a:avLst/>
            <a:gdLst/>
            <a:ahLst/>
            <a:cxnLst/>
            <a:rect l="l" t="t" r="r" b="b"/>
            <a:pathLst>
              <a:path w="179895" h="46654" extrusionOk="0">
                <a:moveTo>
                  <a:pt x="65482" y="0"/>
                </a:moveTo>
                <a:cubicBezTo>
                  <a:pt x="65167" y="0"/>
                  <a:pt x="64852" y="23"/>
                  <a:pt x="64539" y="70"/>
                </a:cubicBezTo>
                <a:cubicBezTo>
                  <a:pt x="61719" y="487"/>
                  <a:pt x="59506" y="2742"/>
                  <a:pt x="58066" y="5206"/>
                </a:cubicBezTo>
                <a:cubicBezTo>
                  <a:pt x="55121" y="10258"/>
                  <a:pt x="54642" y="16647"/>
                  <a:pt x="56772" y="22054"/>
                </a:cubicBezTo>
                <a:cubicBezTo>
                  <a:pt x="55444" y="22154"/>
                  <a:pt x="54682" y="24000"/>
                  <a:pt x="55443" y="25045"/>
                </a:cubicBezTo>
                <a:lnTo>
                  <a:pt x="55443" y="25045"/>
                </a:lnTo>
                <a:cubicBezTo>
                  <a:pt x="54902" y="24460"/>
                  <a:pt x="54109" y="24179"/>
                  <a:pt x="53308" y="24179"/>
                </a:cubicBezTo>
                <a:cubicBezTo>
                  <a:pt x="52217" y="24179"/>
                  <a:pt x="51111" y="24701"/>
                  <a:pt x="50612" y="25687"/>
                </a:cubicBezTo>
                <a:cubicBezTo>
                  <a:pt x="49427" y="23604"/>
                  <a:pt x="47363" y="21781"/>
                  <a:pt x="44988" y="21781"/>
                </a:cubicBezTo>
                <a:cubicBezTo>
                  <a:pt x="44935" y="21781"/>
                  <a:pt x="44882" y="21782"/>
                  <a:pt x="44829" y="21784"/>
                </a:cubicBezTo>
                <a:cubicBezTo>
                  <a:pt x="42464" y="21884"/>
                  <a:pt x="40374" y="24645"/>
                  <a:pt x="41454" y="26696"/>
                </a:cubicBezTo>
                <a:lnTo>
                  <a:pt x="41454" y="26696"/>
                </a:lnTo>
                <a:cubicBezTo>
                  <a:pt x="41016" y="26039"/>
                  <a:pt x="40253" y="25741"/>
                  <a:pt x="39466" y="25741"/>
                </a:cubicBezTo>
                <a:cubicBezTo>
                  <a:pt x="38206" y="25741"/>
                  <a:pt x="36885" y="26508"/>
                  <a:pt x="36748" y="27797"/>
                </a:cubicBezTo>
                <a:lnTo>
                  <a:pt x="36748" y="27797"/>
                </a:lnTo>
                <a:cubicBezTo>
                  <a:pt x="36873" y="24832"/>
                  <a:pt x="33387" y="23015"/>
                  <a:pt x="30422" y="22828"/>
                </a:cubicBezTo>
                <a:cubicBezTo>
                  <a:pt x="30151" y="22810"/>
                  <a:pt x="29877" y="22801"/>
                  <a:pt x="29602" y="22801"/>
                </a:cubicBezTo>
                <a:cubicBezTo>
                  <a:pt x="27522" y="22801"/>
                  <a:pt x="25376" y="23325"/>
                  <a:pt x="24012" y="24874"/>
                </a:cubicBezTo>
                <a:cubicBezTo>
                  <a:pt x="22647" y="26404"/>
                  <a:pt x="22635" y="29142"/>
                  <a:pt x="24119" y="30392"/>
                </a:cubicBezTo>
                <a:lnTo>
                  <a:pt x="24119" y="30392"/>
                </a:lnTo>
                <a:cubicBezTo>
                  <a:pt x="23724" y="30219"/>
                  <a:pt x="23289" y="30132"/>
                  <a:pt x="22852" y="30132"/>
                </a:cubicBezTo>
                <a:cubicBezTo>
                  <a:pt x="22175" y="30132"/>
                  <a:pt x="21496" y="30341"/>
                  <a:pt x="20963" y="30762"/>
                </a:cubicBezTo>
                <a:cubicBezTo>
                  <a:pt x="19899" y="31597"/>
                  <a:pt x="19524" y="33245"/>
                  <a:pt x="20128" y="34478"/>
                </a:cubicBezTo>
                <a:cubicBezTo>
                  <a:pt x="19447" y="33725"/>
                  <a:pt x="18418" y="33194"/>
                  <a:pt x="17435" y="33194"/>
                </a:cubicBezTo>
                <a:cubicBezTo>
                  <a:pt x="16973" y="33194"/>
                  <a:pt x="16520" y="33312"/>
                  <a:pt x="16119" y="33579"/>
                </a:cubicBezTo>
                <a:cubicBezTo>
                  <a:pt x="14893" y="34391"/>
                  <a:pt x="15261" y="36858"/>
                  <a:pt x="16728" y="36858"/>
                </a:cubicBezTo>
                <a:cubicBezTo>
                  <a:pt x="16731" y="36858"/>
                  <a:pt x="16733" y="36858"/>
                  <a:pt x="16736" y="36858"/>
                </a:cubicBezTo>
                <a:lnTo>
                  <a:pt x="16736" y="36858"/>
                </a:lnTo>
                <a:cubicBezTo>
                  <a:pt x="14614" y="36880"/>
                  <a:pt x="13904" y="37297"/>
                  <a:pt x="12174" y="38236"/>
                </a:cubicBezTo>
                <a:cubicBezTo>
                  <a:pt x="11182" y="38785"/>
                  <a:pt x="10052" y="39077"/>
                  <a:pt x="8923" y="39077"/>
                </a:cubicBezTo>
                <a:cubicBezTo>
                  <a:pt x="8293" y="39077"/>
                  <a:pt x="7664" y="38986"/>
                  <a:pt x="7058" y="38799"/>
                </a:cubicBezTo>
                <a:cubicBezTo>
                  <a:pt x="6488" y="38614"/>
                  <a:pt x="5872" y="38350"/>
                  <a:pt x="5286" y="38350"/>
                </a:cubicBezTo>
                <a:cubicBezTo>
                  <a:pt x="5079" y="38350"/>
                  <a:pt x="4875" y="38383"/>
                  <a:pt x="4678" y="38465"/>
                </a:cubicBezTo>
                <a:cubicBezTo>
                  <a:pt x="4616" y="38779"/>
                  <a:pt x="4532" y="39091"/>
                  <a:pt x="4469" y="39405"/>
                </a:cubicBezTo>
                <a:cubicBezTo>
                  <a:pt x="3489" y="39425"/>
                  <a:pt x="2506" y="39425"/>
                  <a:pt x="1526" y="39447"/>
                </a:cubicBezTo>
                <a:cubicBezTo>
                  <a:pt x="1192" y="39447"/>
                  <a:pt x="836" y="39467"/>
                  <a:pt x="544" y="39614"/>
                </a:cubicBezTo>
                <a:cubicBezTo>
                  <a:pt x="231" y="39760"/>
                  <a:pt x="1" y="40094"/>
                  <a:pt x="84" y="40408"/>
                </a:cubicBezTo>
                <a:cubicBezTo>
                  <a:pt x="190" y="40909"/>
                  <a:pt x="816" y="41012"/>
                  <a:pt x="1317" y="41012"/>
                </a:cubicBezTo>
                <a:cubicBezTo>
                  <a:pt x="5275" y="41107"/>
                  <a:pt x="8966" y="41589"/>
                  <a:pt x="12733" y="41589"/>
                </a:cubicBezTo>
                <a:cubicBezTo>
                  <a:pt x="14828" y="41589"/>
                  <a:pt x="16947" y="41440"/>
                  <a:pt x="19148" y="40992"/>
                </a:cubicBezTo>
                <a:cubicBezTo>
                  <a:pt x="21383" y="44282"/>
                  <a:pt x="25117" y="45967"/>
                  <a:pt x="28856" y="45967"/>
                </a:cubicBezTo>
                <a:cubicBezTo>
                  <a:pt x="31926" y="45967"/>
                  <a:pt x="35000" y="44831"/>
                  <a:pt x="37249" y="42516"/>
                </a:cubicBezTo>
                <a:cubicBezTo>
                  <a:pt x="37500" y="42265"/>
                  <a:pt x="37772" y="41994"/>
                  <a:pt x="38126" y="41994"/>
                </a:cubicBezTo>
                <a:cubicBezTo>
                  <a:pt x="38143" y="41992"/>
                  <a:pt x="38160" y="41991"/>
                  <a:pt x="38177" y="41991"/>
                </a:cubicBezTo>
                <a:cubicBezTo>
                  <a:pt x="38349" y="41991"/>
                  <a:pt x="38519" y="42084"/>
                  <a:pt x="38691" y="42140"/>
                </a:cubicBezTo>
                <a:cubicBezTo>
                  <a:pt x="39095" y="42302"/>
                  <a:pt x="39526" y="42378"/>
                  <a:pt x="39959" y="42378"/>
                </a:cubicBezTo>
                <a:cubicBezTo>
                  <a:pt x="41423" y="42378"/>
                  <a:pt x="42908" y="41506"/>
                  <a:pt x="43471" y="40135"/>
                </a:cubicBezTo>
                <a:cubicBezTo>
                  <a:pt x="43655" y="41339"/>
                  <a:pt x="44894" y="42183"/>
                  <a:pt x="46099" y="42183"/>
                </a:cubicBezTo>
                <a:cubicBezTo>
                  <a:pt x="46128" y="42183"/>
                  <a:pt x="46156" y="42182"/>
                  <a:pt x="46185" y="42181"/>
                </a:cubicBezTo>
                <a:cubicBezTo>
                  <a:pt x="47418" y="42140"/>
                  <a:pt x="48545" y="41346"/>
                  <a:pt x="49255" y="40344"/>
                </a:cubicBezTo>
                <a:cubicBezTo>
                  <a:pt x="51468" y="42413"/>
                  <a:pt x="54504" y="43602"/>
                  <a:pt x="57525" y="43602"/>
                </a:cubicBezTo>
                <a:cubicBezTo>
                  <a:pt x="57552" y="43602"/>
                  <a:pt x="57580" y="43601"/>
                  <a:pt x="57607" y="43601"/>
                </a:cubicBezTo>
                <a:cubicBezTo>
                  <a:pt x="59757" y="43601"/>
                  <a:pt x="61886" y="42997"/>
                  <a:pt x="63724" y="41911"/>
                </a:cubicBezTo>
                <a:cubicBezTo>
                  <a:pt x="64079" y="41722"/>
                  <a:pt x="67796" y="38883"/>
                  <a:pt x="67649" y="38737"/>
                </a:cubicBezTo>
                <a:lnTo>
                  <a:pt x="67649" y="38737"/>
                </a:lnTo>
                <a:cubicBezTo>
                  <a:pt x="68194" y="39256"/>
                  <a:pt x="68935" y="39502"/>
                  <a:pt x="69683" y="39502"/>
                </a:cubicBezTo>
                <a:cubicBezTo>
                  <a:pt x="70743" y="39502"/>
                  <a:pt x="71817" y="39008"/>
                  <a:pt x="72368" y="38089"/>
                </a:cubicBezTo>
                <a:cubicBezTo>
                  <a:pt x="73328" y="39551"/>
                  <a:pt x="74978" y="40491"/>
                  <a:pt x="76710" y="40658"/>
                </a:cubicBezTo>
                <a:cubicBezTo>
                  <a:pt x="76763" y="40663"/>
                  <a:pt x="76878" y="40667"/>
                  <a:pt x="77038" y="40667"/>
                </a:cubicBezTo>
                <a:cubicBezTo>
                  <a:pt x="78151" y="40667"/>
                  <a:pt x="81443" y="40494"/>
                  <a:pt x="80974" y="39498"/>
                </a:cubicBezTo>
                <a:lnTo>
                  <a:pt x="80974" y="39498"/>
                </a:lnTo>
                <a:cubicBezTo>
                  <a:pt x="82226" y="42093"/>
                  <a:pt x="85137" y="43666"/>
                  <a:pt x="88003" y="43666"/>
                </a:cubicBezTo>
                <a:cubicBezTo>
                  <a:pt x="89210" y="43666"/>
                  <a:pt x="90409" y="43387"/>
                  <a:pt x="91473" y="42788"/>
                </a:cubicBezTo>
                <a:cubicBezTo>
                  <a:pt x="93138" y="45186"/>
                  <a:pt x="96042" y="46654"/>
                  <a:pt x="98971" y="46654"/>
                </a:cubicBezTo>
                <a:cubicBezTo>
                  <a:pt x="99381" y="46654"/>
                  <a:pt x="99792" y="46625"/>
                  <a:pt x="100200" y="46566"/>
                </a:cubicBezTo>
                <a:cubicBezTo>
                  <a:pt x="103499" y="46107"/>
                  <a:pt x="106442" y="43623"/>
                  <a:pt x="107486" y="40469"/>
                </a:cubicBezTo>
                <a:cubicBezTo>
                  <a:pt x="109305" y="41535"/>
                  <a:pt x="111412" y="42074"/>
                  <a:pt x="113519" y="42074"/>
                </a:cubicBezTo>
                <a:cubicBezTo>
                  <a:pt x="115500" y="42074"/>
                  <a:pt x="117480" y="41598"/>
                  <a:pt x="119220" y="40636"/>
                </a:cubicBezTo>
                <a:lnTo>
                  <a:pt x="119220" y="40636"/>
                </a:lnTo>
                <a:cubicBezTo>
                  <a:pt x="118976" y="42220"/>
                  <a:pt x="120567" y="43623"/>
                  <a:pt x="122091" y="43623"/>
                </a:cubicBezTo>
                <a:cubicBezTo>
                  <a:pt x="122517" y="43623"/>
                  <a:pt x="122938" y="43514"/>
                  <a:pt x="123312" y="43267"/>
                </a:cubicBezTo>
                <a:cubicBezTo>
                  <a:pt x="123782" y="44087"/>
                  <a:pt x="124664" y="44452"/>
                  <a:pt x="125582" y="44452"/>
                </a:cubicBezTo>
                <a:cubicBezTo>
                  <a:pt x="127072" y="44452"/>
                  <a:pt x="128656" y="43490"/>
                  <a:pt x="128721" y="41953"/>
                </a:cubicBezTo>
                <a:cubicBezTo>
                  <a:pt x="129256" y="42641"/>
                  <a:pt x="130093" y="42955"/>
                  <a:pt x="130950" y="42955"/>
                </a:cubicBezTo>
                <a:cubicBezTo>
                  <a:pt x="132330" y="42955"/>
                  <a:pt x="133764" y="42140"/>
                  <a:pt x="134086" y="40762"/>
                </a:cubicBezTo>
                <a:cubicBezTo>
                  <a:pt x="134538" y="41758"/>
                  <a:pt x="135640" y="42174"/>
                  <a:pt x="136760" y="42174"/>
                </a:cubicBezTo>
                <a:cubicBezTo>
                  <a:pt x="137142" y="42174"/>
                  <a:pt x="137525" y="42126"/>
                  <a:pt x="137886" y="42036"/>
                </a:cubicBezTo>
                <a:cubicBezTo>
                  <a:pt x="139306" y="41702"/>
                  <a:pt x="140600" y="40909"/>
                  <a:pt x="142042" y="40720"/>
                </a:cubicBezTo>
                <a:cubicBezTo>
                  <a:pt x="142310" y="40685"/>
                  <a:pt x="142583" y="40670"/>
                  <a:pt x="142859" y="40670"/>
                </a:cubicBezTo>
                <a:cubicBezTo>
                  <a:pt x="144658" y="40670"/>
                  <a:pt x="146583" y="41316"/>
                  <a:pt x="148280" y="41316"/>
                </a:cubicBezTo>
                <a:cubicBezTo>
                  <a:pt x="149257" y="41316"/>
                  <a:pt x="150157" y="41102"/>
                  <a:pt x="150914" y="40428"/>
                </a:cubicBezTo>
                <a:cubicBezTo>
                  <a:pt x="154026" y="40553"/>
                  <a:pt x="157116" y="40678"/>
                  <a:pt x="160206" y="40825"/>
                </a:cubicBezTo>
                <a:cubicBezTo>
                  <a:pt x="164945" y="41012"/>
                  <a:pt x="169705" y="41221"/>
                  <a:pt x="174446" y="41410"/>
                </a:cubicBezTo>
                <a:cubicBezTo>
                  <a:pt x="174919" y="41427"/>
                  <a:pt x="175386" y="41435"/>
                  <a:pt x="175852" y="41435"/>
                </a:cubicBezTo>
                <a:cubicBezTo>
                  <a:pt x="177031" y="41435"/>
                  <a:pt x="178196" y="41386"/>
                  <a:pt x="179393" y="41326"/>
                </a:cubicBezTo>
                <a:cubicBezTo>
                  <a:pt x="179477" y="41326"/>
                  <a:pt x="179582" y="41326"/>
                  <a:pt x="179666" y="41263"/>
                </a:cubicBezTo>
                <a:cubicBezTo>
                  <a:pt x="179894" y="41159"/>
                  <a:pt x="179894" y="40825"/>
                  <a:pt x="179749" y="40616"/>
                </a:cubicBezTo>
                <a:cubicBezTo>
                  <a:pt x="179582" y="40428"/>
                  <a:pt x="179331" y="40344"/>
                  <a:pt x="179101" y="40282"/>
                </a:cubicBezTo>
                <a:cubicBezTo>
                  <a:pt x="178638" y="40174"/>
                  <a:pt x="178164" y="40112"/>
                  <a:pt x="177686" y="40112"/>
                </a:cubicBezTo>
                <a:cubicBezTo>
                  <a:pt x="177518" y="40112"/>
                  <a:pt x="177349" y="40119"/>
                  <a:pt x="177180" y="40135"/>
                </a:cubicBezTo>
                <a:cubicBezTo>
                  <a:pt x="177031" y="40143"/>
                  <a:pt x="176874" y="40156"/>
                  <a:pt x="176720" y="40156"/>
                </a:cubicBezTo>
                <a:cubicBezTo>
                  <a:pt x="176444" y="40156"/>
                  <a:pt x="176179" y="40114"/>
                  <a:pt x="175991" y="39927"/>
                </a:cubicBezTo>
                <a:cubicBezTo>
                  <a:pt x="175677" y="39614"/>
                  <a:pt x="175719" y="39091"/>
                  <a:pt x="175426" y="38757"/>
                </a:cubicBezTo>
                <a:cubicBezTo>
                  <a:pt x="175231" y="38535"/>
                  <a:pt x="174935" y="38479"/>
                  <a:pt x="174623" y="38479"/>
                </a:cubicBezTo>
                <a:cubicBezTo>
                  <a:pt x="174467" y="38479"/>
                  <a:pt x="174307" y="38493"/>
                  <a:pt x="174153" y="38507"/>
                </a:cubicBezTo>
                <a:cubicBezTo>
                  <a:pt x="173026" y="38654"/>
                  <a:pt x="171877" y="38779"/>
                  <a:pt x="170749" y="38924"/>
                </a:cubicBezTo>
                <a:cubicBezTo>
                  <a:pt x="170656" y="38934"/>
                  <a:pt x="170559" y="38943"/>
                  <a:pt x="170464" y="38943"/>
                </a:cubicBezTo>
                <a:cubicBezTo>
                  <a:pt x="170345" y="38943"/>
                  <a:pt x="170228" y="38929"/>
                  <a:pt x="170123" y="38883"/>
                </a:cubicBezTo>
                <a:cubicBezTo>
                  <a:pt x="169914" y="38799"/>
                  <a:pt x="169789" y="38590"/>
                  <a:pt x="169664" y="38423"/>
                </a:cubicBezTo>
                <a:cubicBezTo>
                  <a:pt x="168620" y="37087"/>
                  <a:pt x="167222" y="37338"/>
                  <a:pt x="165760" y="37003"/>
                </a:cubicBezTo>
                <a:cubicBezTo>
                  <a:pt x="163674" y="36583"/>
                  <a:pt x="161545" y="36153"/>
                  <a:pt x="159427" y="36153"/>
                </a:cubicBezTo>
                <a:cubicBezTo>
                  <a:pt x="158599" y="36153"/>
                  <a:pt x="157771" y="36219"/>
                  <a:pt x="156949" y="36377"/>
                </a:cubicBezTo>
                <a:cubicBezTo>
                  <a:pt x="156130" y="36529"/>
                  <a:pt x="155299" y="36769"/>
                  <a:pt x="154490" y="36769"/>
                </a:cubicBezTo>
                <a:cubicBezTo>
                  <a:pt x="154185" y="36769"/>
                  <a:pt x="153884" y="36735"/>
                  <a:pt x="153587" y="36649"/>
                </a:cubicBezTo>
                <a:cubicBezTo>
                  <a:pt x="152626" y="36377"/>
                  <a:pt x="151917" y="35647"/>
                  <a:pt x="151081" y="35104"/>
                </a:cubicBezTo>
                <a:cubicBezTo>
                  <a:pt x="149501" y="34112"/>
                  <a:pt x="147584" y="33933"/>
                  <a:pt x="145698" y="33933"/>
                </a:cubicBezTo>
                <a:cubicBezTo>
                  <a:pt x="145241" y="33933"/>
                  <a:pt x="144786" y="33943"/>
                  <a:pt x="144338" y="33955"/>
                </a:cubicBezTo>
                <a:cubicBezTo>
                  <a:pt x="141728" y="33997"/>
                  <a:pt x="138596" y="34415"/>
                  <a:pt x="137594" y="36816"/>
                </a:cubicBezTo>
                <a:cubicBezTo>
                  <a:pt x="136698" y="36228"/>
                  <a:pt x="135635" y="35945"/>
                  <a:pt x="134569" y="35945"/>
                </a:cubicBezTo>
                <a:cubicBezTo>
                  <a:pt x="132950" y="35945"/>
                  <a:pt x="131323" y="36597"/>
                  <a:pt x="130266" y="37819"/>
                </a:cubicBezTo>
                <a:cubicBezTo>
                  <a:pt x="129729" y="35792"/>
                  <a:pt x="127699" y="34257"/>
                  <a:pt x="125596" y="34257"/>
                </a:cubicBezTo>
                <a:cubicBezTo>
                  <a:pt x="125489" y="34257"/>
                  <a:pt x="125382" y="34261"/>
                  <a:pt x="125275" y="34269"/>
                </a:cubicBezTo>
                <a:cubicBezTo>
                  <a:pt x="125651" y="32160"/>
                  <a:pt x="123418" y="30322"/>
                  <a:pt x="121288" y="30280"/>
                </a:cubicBezTo>
                <a:cubicBezTo>
                  <a:pt x="121233" y="30279"/>
                  <a:pt x="121178" y="30278"/>
                  <a:pt x="121123" y="30278"/>
                </a:cubicBezTo>
                <a:cubicBezTo>
                  <a:pt x="119166" y="30278"/>
                  <a:pt x="117350" y="31280"/>
                  <a:pt x="115643" y="32302"/>
                </a:cubicBezTo>
                <a:lnTo>
                  <a:pt x="115643" y="32302"/>
                </a:lnTo>
                <a:cubicBezTo>
                  <a:pt x="116291" y="31751"/>
                  <a:pt x="116073" y="30487"/>
                  <a:pt x="115442" y="29801"/>
                </a:cubicBezTo>
                <a:cubicBezTo>
                  <a:pt x="114732" y="29028"/>
                  <a:pt x="113708" y="28527"/>
                  <a:pt x="113229" y="27608"/>
                </a:cubicBezTo>
                <a:cubicBezTo>
                  <a:pt x="112894" y="26982"/>
                  <a:pt x="112873" y="26230"/>
                  <a:pt x="112686" y="25542"/>
                </a:cubicBezTo>
                <a:cubicBezTo>
                  <a:pt x="112172" y="23658"/>
                  <a:pt x="110180" y="22531"/>
                  <a:pt x="108256" y="22531"/>
                </a:cubicBezTo>
                <a:cubicBezTo>
                  <a:pt x="107128" y="22531"/>
                  <a:pt x="106024" y="22918"/>
                  <a:pt x="105253" y="23766"/>
                </a:cubicBezTo>
                <a:cubicBezTo>
                  <a:pt x="105796" y="21199"/>
                  <a:pt x="105169" y="18212"/>
                  <a:pt x="103081" y="16647"/>
                </a:cubicBezTo>
                <a:cubicBezTo>
                  <a:pt x="102321" y="16083"/>
                  <a:pt x="101365" y="15811"/>
                  <a:pt x="100416" y="15811"/>
                </a:cubicBezTo>
                <a:cubicBezTo>
                  <a:pt x="98732" y="15811"/>
                  <a:pt x="97067" y="16666"/>
                  <a:pt x="96545" y="18254"/>
                </a:cubicBezTo>
                <a:cubicBezTo>
                  <a:pt x="95819" y="17441"/>
                  <a:pt x="94748" y="17056"/>
                  <a:pt x="93664" y="17056"/>
                </a:cubicBezTo>
                <a:cubicBezTo>
                  <a:pt x="92162" y="17056"/>
                  <a:pt x="90636" y="17795"/>
                  <a:pt x="89969" y="19153"/>
                </a:cubicBezTo>
                <a:cubicBezTo>
                  <a:pt x="89385" y="16751"/>
                  <a:pt x="87567" y="14768"/>
                  <a:pt x="85376" y="13683"/>
                </a:cubicBezTo>
                <a:cubicBezTo>
                  <a:pt x="84310" y="13160"/>
                  <a:pt x="83038" y="12764"/>
                  <a:pt x="81827" y="12764"/>
                </a:cubicBezTo>
                <a:cubicBezTo>
                  <a:pt x="81409" y="12764"/>
                  <a:pt x="78402" y="13410"/>
                  <a:pt x="78464" y="13536"/>
                </a:cubicBezTo>
                <a:cubicBezTo>
                  <a:pt x="77108" y="11052"/>
                  <a:pt x="77108" y="8421"/>
                  <a:pt x="75416" y="6019"/>
                </a:cubicBezTo>
                <a:cubicBezTo>
                  <a:pt x="73976" y="4015"/>
                  <a:pt x="72075" y="2324"/>
                  <a:pt x="69862" y="1197"/>
                </a:cubicBezTo>
                <a:cubicBezTo>
                  <a:pt x="68498" y="506"/>
                  <a:pt x="66990" y="0"/>
                  <a:pt x="654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43"/>
          <p:cNvGrpSpPr/>
          <p:nvPr/>
        </p:nvGrpSpPr>
        <p:grpSpPr>
          <a:xfrm>
            <a:off x="6162993" y="1163872"/>
            <a:ext cx="2886375" cy="3243567"/>
            <a:chOff x="6162993" y="1163872"/>
            <a:chExt cx="2886375" cy="3243567"/>
          </a:xfrm>
        </p:grpSpPr>
        <p:sp>
          <p:nvSpPr>
            <p:cNvPr id="763" name="Google Shape;763;p43"/>
            <p:cNvSpPr/>
            <p:nvPr/>
          </p:nvSpPr>
          <p:spPr>
            <a:xfrm rot="2498877" flipH="1">
              <a:off x="6645218" y="2371354"/>
              <a:ext cx="1924030" cy="1598835"/>
            </a:xfrm>
            <a:custGeom>
              <a:avLst/>
              <a:gdLst/>
              <a:ahLst/>
              <a:cxnLst/>
              <a:rect l="l" t="t" r="r" b="b"/>
              <a:pathLst>
                <a:path w="21199" h="17616" extrusionOk="0">
                  <a:moveTo>
                    <a:pt x="21026" y="0"/>
                  </a:moveTo>
                  <a:cubicBezTo>
                    <a:pt x="20997" y="0"/>
                    <a:pt x="20966" y="13"/>
                    <a:pt x="20941" y="42"/>
                  </a:cubicBezTo>
                  <a:cubicBezTo>
                    <a:pt x="20209" y="838"/>
                    <a:pt x="19570" y="1699"/>
                    <a:pt x="18813" y="2457"/>
                  </a:cubicBezTo>
                  <a:cubicBezTo>
                    <a:pt x="18016" y="3240"/>
                    <a:pt x="17207" y="3985"/>
                    <a:pt x="16397" y="4742"/>
                  </a:cubicBezTo>
                  <a:cubicBezTo>
                    <a:pt x="15353" y="5720"/>
                    <a:pt x="14296" y="6700"/>
                    <a:pt x="13212" y="7652"/>
                  </a:cubicBezTo>
                  <a:cubicBezTo>
                    <a:pt x="13369" y="6660"/>
                    <a:pt x="13682" y="5682"/>
                    <a:pt x="13917" y="4716"/>
                  </a:cubicBezTo>
                  <a:cubicBezTo>
                    <a:pt x="14166" y="3645"/>
                    <a:pt x="14387" y="2718"/>
                    <a:pt x="15001" y="1791"/>
                  </a:cubicBezTo>
                  <a:cubicBezTo>
                    <a:pt x="15040" y="1733"/>
                    <a:pt x="14993" y="1675"/>
                    <a:pt x="14939" y="1675"/>
                  </a:cubicBezTo>
                  <a:cubicBezTo>
                    <a:pt x="14920" y="1675"/>
                    <a:pt x="14900" y="1683"/>
                    <a:pt x="14883" y="1699"/>
                  </a:cubicBezTo>
                  <a:lnTo>
                    <a:pt x="14752" y="1830"/>
                  </a:lnTo>
                  <a:lnTo>
                    <a:pt x="14752" y="1582"/>
                  </a:lnTo>
                  <a:cubicBezTo>
                    <a:pt x="14739" y="1503"/>
                    <a:pt x="14671" y="1460"/>
                    <a:pt x="14608" y="1460"/>
                  </a:cubicBezTo>
                  <a:cubicBezTo>
                    <a:pt x="14548" y="1460"/>
                    <a:pt x="14491" y="1499"/>
                    <a:pt x="14491" y="1582"/>
                  </a:cubicBezTo>
                  <a:cubicBezTo>
                    <a:pt x="14517" y="2261"/>
                    <a:pt x="14021" y="2796"/>
                    <a:pt x="13760" y="3384"/>
                  </a:cubicBezTo>
                  <a:cubicBezTo>
                    <a:pt x="13525" y="3945"/>
                    <a:pt x="13382" y="4545"/>
                    <a:pt x="13212" y="5133"/>
                  </a:cubicBezTo>
                  <a:cubicBezTo>
                    <a:pt x="12899" y="6216"/>
                    <a:pt x="12703" y="7444"/>
                    <a:pt x="12233" y="8502"/>
                  </a:cubicBezTo>
                  <a:cubicBezTo>
                    <a:pt x="11933" y="8749"/>
                    <a:pt x="11645" y="8998"/>
                    <a:pt x="11346" y="9245"/>
                  </a:cubicBezTo>
                  <a:cubicBezTo>
                    <a:pt x="11019" y="9520"/>
                    <a:pt x="10693" y="9781"/>
                    <a:pt x="10366" y="10042"/>
                  </a:cubicBezTo>
                  <a:cubicBezTo>
                    <a:pt x="9974" y="9245"/>
                    <a:pt x="9152" y="8580"/>
                    <a:pt x="8669" y="7887"/>
                  </a:cubicBezTo>
                  <a:cubicBezTo>
                    <a:pt x="7821" y="6700"/>
                    <a:pt x="7586" y="5355"/>
                    <a:pt x="7207" y="3985"/>
                  </a:cubicBezTo>
                  <a:cubicBezTo>
                    <a:pt x="7195" y="3943"/>
                    <a:pt x="7157" y="3923"/>
                    <a:pt x="7120" y="3923"/>
                  </a:cubicBezTo>
                  <a:cubicBezTo>
                    <a:pt x="7074" y="3923"/>
                    <a:pt x="7030" y="3953"/>
                    <a:pt x="7038" y="4011"/>
                  </a:cubicBezTo>
                  <a:cubicBezTo>
                    <a:pt x="7090" y="4859"/>
                    <a:pt x="7233" y="5734"/>
                    <a:pt x="7494" y="6543"/>
                  </a:cubicBezTo>
                  <a:cubicBezTo>
                    <a:pt x="7259" y="6347"/>
                    <a:pt x="7038" y="6126"/>
                    <a:pt x="6815" y="5891"/>
                  </a:cubicBezTo>
                  <a:cubicBezTo>
                    <a:pt x="6254" y="5264"/>
                    <a:pt x="5745" y="4716"/>
                    <a:pt x="4909" y="4481"/>
                  </a:cubicBezTo>
                  <a:cubicBezTo>
                    <a:pt x="4904" y="4480"/>
                    <a:pt x="4900" y="4479"/>
                    <a:pt x="4895" y="4479"/>
                  </a:cubicBezTo>
                  <a:cubicBezTo>
                    <a:pt x="4826" y="4479"/>
                    <a:pt x="4796" y="4574"/>
                    <a:pt x="4857" y="4611"/>
                  </a:cubicBezTo>
                  <a:cubicBezTo>
                    <a:pt x="5523" y="5029"/>
                    <a:pt x="6045" y="5551"/>
                    <a:pt x="6568" y="6152"/>
                  </a:cubicBezTo>
                  <a:cubicBezTo>
                    <a:pt x="6763" y="6387"/>
                    <a:pt x="6959" y="6622"/>
                    <a:pt x="7181" y="6831"/>
                  </a:cubicBezTo>
                  <a:cubicBezTo>
                    <a:pt x="7416" y="7052"/>
                    <a:pt x="7664" y="7209"/>
                    <a:pt x="7859" y="7444"/>
                  </a:cubicBezTo>
                  <a:cubicBezTo>
                    <a:pt x="7873" y="7496"/>
                    <a:pt x="7886" y="7535"/>
                    <a:pt x="7912" y="7574"/>
                  </a:cubicBezTo>
                  <a:cubicBezTo>
                    <a:pt x="8434" y="8619"/>
                    <a:pt x="9374" y="9376"/>
                    <a:pt x="9922" y="10381"/>
                  </a:cubicBezTo>
                  <a:cubicBezTo>
                    <a:pt x="8564" y="11438"/>
                    <a:pt x="7168" y="12457"/>
                    <a:pt x="5758" y="13436"/>
                  </a:cubicBezTo>
                  <a:cubicBezTo>
                    <a:pt x="3904" y="14742"/>
                    <a:pt x="2051" y="16164"/>
                    <a:pt x="79" y="17287"/>
                  </a:cubicBezTo>
                  <a:cubicBezTo>
                    <a:pt x="0" y="17327"/>
                    <a:pt x="14" y="17418"/>
                    <a:pt x="66" y="17457"/>
                  </a:cubicBezTo>
                  <a:cubicBezTo>
                    <a:pt x="79" y="17470"/>
                    <a:pt x="92" y="17483"/>
                    <a:pt x="105" y="17483"/>
                  </a:cubicBezTo>
                  <a:cubicBezTo>
                    <a:pt x="432" y="17574"/>
                    <a:pt x="749" y="17615"/>
                    <a:pt x="1056" y="17615"/>
                  </a:cubicBezTo>
                  <a:cubicBezTo>
                    <a:pt x="2651" y="17615"/>
                    <a:pt x="3990" y="16506"/>
                    <a:pt x="5184" y="15433"/>
                  </a:cubicBezTo>
                  <a:cubicBezTo>
                    <a:pt x="7011" y="13776"/>
                    <a:pt x="9074" y="12444"/>
                    <a:pt x="11006" y="10942"/>
                  </a:cubicBezTo>
                  <a:cubicBezTo>
                    <a:pt x="12834" y="9520"/>
                    <a:pt x="14544" y="7966"/>
                    <a:pt x="16162" y="6308"/>
                  </a:cubicBezTo>
                  <a:cubicBezTo>
                    <a:pt x="16985" y="5473"/>
                    <a:pt x="17781" y="4611"/>
                    <a:pt x="18538" y="3723"/>
                  </a:cubicBezTo>
                  <a:cubicBezTo>
                    <a:pt x="19074" y="3097"/>
                    <a:pt x="19609" y="2470"/>
                    <a:pt x="20053" y="1765"/>
                  </a:cubicBezTo>
                  <a:cubicBezTo>
                    <a:pt x="20484" y="1282"/>
                    <a:pt x="20876" y="773"/>
                    <a:pt x="21149" y="211"/>
                  </a:cubicBezTo>
                  <a:cubicBezTo>
                    <a:pt x="21199" y="113"/>
                    <a:pt x="21115" y="0"/>
                    <a:pt x="21026" y="0"/>
                  </a:cubicBezTo>
                  <a:close/>
                </a:path>
              </a:pathLst>
            </a:custGeom>
            <a:solidFill>
              <a:srgbClr val="8C6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7731920" y="2466622"/>
              <a:ext cx="1317449" cy="967125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6162993" y="1163872"/>
              <a:ext cx="2522683" cy="1383410"/>
            </a:xfrm>
            <a:custGeom>
              <a:avLst/>
              <a:gdLst/>
              <a:ahLst/>
              <a:cxnLst/>
              <a:rect l="l" t="t" r="r" b="b"/>
              <a:pathLst>
                <a:path w="23146" h="12693" extrusionOk="0">
                  <a:moveTo>
                    <a:pt x="7299" y="1"/>
                  </a:moveTo>
                  <a:cubicBezTo>
                    <a:pt x="6951" y="1"/>
                    <a:pt x="6607" y="39"/>
                    <a:pt x="6293" y="174"/>
                  </a:cubicBezTo>
                  <a:cubicBezTo>
                    <a:pt x="5692" y="421"/>
                    <a:pt x="5274" y="1022"/>
                    <a:pt x="5248" y="1649"/>
                  </a:cubicBezTo>
                  <a:cubicBezTo>
                    <a:pt x="4932" y="1382"/>
                    <a:pt x="4512" y="1225"/>
                    <a:pt x="4101" y="1225"/>
                  </a:cubicBezTo>
                  <a:cubicBezTo>
                    <a:pt x="3848" y="1225"/>
                    <a:pt x="3599" y="1284"/>
                    <a:pt x="3381" y="1414"/>
                  </a:cubicBezTo>
                  <a:cubicBezTo>
                    <a:pt x="2794" y="1753"/>
                    <a:pt x="2585" y="2615"/>
                    <a:pt x="3015" y="3111"/>
                  </a:cubicBezTo>
                  <a:cubicBezTo>
                    <a:pt x="2892" y="3012"/>
                    <a:pt x="2727" y="2967"/>
                    <a:pt x="2554" y="2967"/>
                  </a:cubicBezTo>
                  <a:cubicBezTo>
                    <a:pt x="2273" y="2967"/>
                    <a:pt x="1972" y="3086"/>
                    <a:pt x="1802" y="3281"/>
                  </a:cubicBezTo>
                  <a:cubicBezTo>
                    <a:pt x="1527" y="3594"/>
                    <a:pt x="1567" y="4129"/>
                    <a:pt x="1880" y="4404"/>
                  </a:cubicBezTo>
                  <a:cubicBezTo>
                    <a:pt x="1766" y="4364"/>
                    <a:pt x="1648" y="4345"/>
                    <a:pt x="1531" y="4345"/>
                  </a:cubicBezTo>
                  <a:cubicBezTo>
                    <a:pt x="766" y="4345"/>
                    <a:pt x="0" y="5135"/>
                    <a:pt x="0" y="5904"/>
                  </a:cubicBezTo>
                  <a:cubicBezTo>
                    <a:pt x="0" y="6792"/>
                    <a:pt x="796" y="7549"/>
                    <a:pt x="1684" y="7746"/>
                  </a:cubicBezTo>
                  <a:cubicBezTo>
                    <a:pt x="1475" y="8242"/>
                    <a:pt x="1658" y="8855"/>
                    <a:pt x="1997" y="9273"/>
                  </a:cubicBezTo>
                  <a:cubicBezTo>
                    <a:pt x="2583" y="10002"/>
                    <a:pt x="3528" y="10421"/>
                    <a:pt x="4475" y="10421"/>
                  </a:cubicBezTo>
                  <a:cubicBezTo>
                    <a:pt x="4816" y="10421"/>
                    <a:pt x="5158" y="10366"/>
                    <a:pt x="5483" y="10252"/>
                  </a:cubicBezTo>
                  <a:cubicBezTo>
                    <a:pt x="5588" y="10944"/>
                    <a:pt x="6084" y="11440"/>
                    <a:pt x="6697" y="11805"/>
                  </a:cubicBezTo>
                  <a:cubicBezTo>
                    <a:pt x="7323" y="12158"/>
                    <a:pt x="8028" y="12341"/>
                    <a:pt x="8733" y="12498"/>
                  </a:cubicBezTo>
                  <a:cubicBezTo>
                    <a:pt x="9210" y="12599"/>
                    <a:pt x="9686" y="12692"/>
                    <a:pt x="10168" y="12692"/>
                  </a:cubicBezTo>
                  <a:cubicBezTo>
                    <a:pt x="10307" y="12692"/>
                    <a:pt x="10447" y="12684"/>
                    <a:pt x="10587" y="12667"/>
                  </a:cubicBezTo>
                  <a:cubicBezTo>
                    <a:pt x="11201" y="12602"/>
                    <a:pt x="11828" y="12289"/>
                    <a:pt x="12115" y="11767"/>
                  </a:cubicBezTo>
                  <a:cubicBezTo>
                    <a:pt x="12728" y="12263"/>
                    <a:pt x="13473" y="12576"/>
                    <a:pt x="14269" y="12589"/>
                  </a:cubicBezTo>
                  <a:cubicBezTo>
                    <a:pt x="14543" y="12589"/>
                    <a:pt x="14830" y="12562"/>
                    <a:pt x="15065" y="12432"/>
                  </a:cubicBezTo>
                  <a:cubicBezTo>
                    <a:pt x="15327" y="12289"/>
                    <a:pt x="15509" y="12054"/>
                    <a:pt x="15666" y="11819"/>
                  </a:cubicBezTo>
                  <a:cubicBezTo>
                    <a:pt x="15979" y="11361"/>
                    <a:pt x="16227" y="10879"/>
                    <a:pt x="16436" y="10369"/>
                  </a:cubicBezTo>
                  <a:cubicBezTo>
                    <a:pt x="17010" y="10644"/>
                    <a:pt x="17585" y="10891"/>
                    <a:pt x="18225" y="10944"/>
                  </a:cubicBezTo>
                  <a:cubicBezTo>
                    <a:pt x="18308" y="10952"/>
                    <a:pt x="18393" y="10957"/>
                    <a:pt x="18478" y="10957"/>
                  </a:cubicBezTo>
                  <a:cubicBezTo>
                    <a:pt x="19043" y="10957"/>
                    <a:pt x="19620" y="10764"/>
                    <a:pt x="19961" y="10343"/>
                  </a:cubicBezTo>
                  <a:cubicBezTo>
                    <a:pt x="20274" y="9939"/>
                    <a:pt x="20340" y="9391"/>
                    <a:pt x="20392" y="8881"/>
                  </a:cubicBezTo>
                  <a:cubicBezTo>
                    <a:pt x="20642" y="9053"/>
                    <a:pt x="20941" y="9133"/>
                    <a:pt x="21244" y="9133"/>
                  </a:cubicBezTo>
                  <a:cubicBezTo>
                    <a:pt x="21653" y="9133"/>
                    <a:pt x="22068" y="8987"/>
                    <a:pt x="22376" y="8724"/>
                  </a:cubicBezTo>
                  <a:cubicBezTo>
                    <a:pt x="22925" y="8254"/>
                    <a:pt x="23146" y="7497"/>
                    <a:pt x="23003" y="6806"/>
                  </a:cubicBezTo>
                  <a:cubicBezTo>
                    <a:pt x="22859" y="6113"/>
                    <a:pt x="21971" y="5513"/>
                    <a:pt x="21384" y="5095"/>
                  </a:cubicBezTo>
                  <a:cubicBezTo>
                    <a:pt x="21135" y="3424"/>
                    <a:pt x="19635" y="2002"/>
                    <a:pt x="17898" y="1779"/>
                  </a:cubicBezTo>
                  <a:cubicBezTo>
                    <a:pt x="17780" y="1762"/>
                    <a:pt x="17659" y="1754"/>
                    <a:pt x="17536" y="1754"/>
                  </a:cubicBezTo>
                  <a:cubicBezTo>
                    <a:pt x="16898" y="1754"/>
                    <a:pt x="16237" y="1991"/>
                    <a:pt x="16018" y="2550"/>
                  </a:cubicBezTo>
                  <a:cubicBezTo>
                    <a:pt x="15757" y="1596"/>
                    <a:pt x="15026" y="722"/>
                    <a:pt x="14047" y="409"/>
                  </a:cubicBezTo>
                  <a:cubicBezTo>
                    <a:pt x="13817" y="334"/>
                    <a:pt x="13574" y="298"/>
                    <a:pt x="13331" y="298"/>
                  </a:cubicBezTo>
                  <a:cubicBezTo>
                    <a:pt x="12551" y="298"/>
                    <a:pt x="11768" y="669"/>
                    <a:pt x="11410" y="1335"/>
                  </a:cubicBezTo>
                  <a:cubicBezTo>
                    <a:pt x="11370" y="1036"/>
                    <a:pt x="11031" y="801"/>
                    <a:pt x="10718" y="774"/>
                  </a:cubicBezTo>
                  <a:cubicBezTo>
                    <a:pt x="10700" y="773"/>
                    <a:pt x="10682" y="772"/>
                    <a:pt x="10664" y="772"/>
                  </a:cubicBezTo>
                  <a:cubicBezTo>
                    <a:pt x="10381" y="772"/>
                    <a:pt x="10099" y="961"/>
                    <a:pt x="10013" y="1231"/>
                  </a:cubicBezTo>
                  <a:cubicBezTo>
                    <a:pt x="9908" y="774"/>
                    <a:pt x="9347" y="500"/>
                    <a:pt x="8904" y="291"/>
                  </a:cubicBezTo>
                  <a:cubicBezTo>
                    <a:pt x="8460" y="69"/>
                    <a:pt x="7950" y="4"/>
                    <a:pt x="7467" y="4"/>
                  </a:cubicBezTo>
                  <a:cubicBezTo>
                    <a:pt x="7411" y="2"/>
                    <a:pt x="7355" y="1"/>
                    <a:pt x="7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43"/>
          <p:cNvSpPr/>
          <p:nvPr/>
        </p:nvSpPr>
        <p:spPr>
          <a:xfrm>
            <a:off x="0" y="4201092"/>
            <a:ext cx="9144000" cy="16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3"/>
          <p:cNvSpPr/>
          <p:nvPr/>
        </p:nvSpPr>
        <p:spPr>
          <a:xfrm>
            <a:off x="6517275" y="394275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ounded Rectangular Callout 4"/>
          <p:cNvSpPr/>
          <p:nvPr/>
        </p:nvSpPr>
        <p:spPr>
          <a:xfrm>
            <a:off x="1256359" y="537484"/>
            <a:ext cx="4417888" cy="1594520"/>
          </a:xfrm>
          <a:prstGeom prst="wedgeRoundRectCallout">
            <a:avLst>
              <a:gd name="adj1" fmla="val -60054"/>
              <a:gd name="adj2" fmla="val 376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Theo </a:t>
            </a:r>
            <a:r>
              <a:rPr lang="en-US" sz="2000" dirty="0" err="1">
                <a:solidFill>
                  <a:srgbClr val="000000"/>
                </a:solidFill>
              </a:rPr>
              <a:t>em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để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sắp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xếp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và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tìm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kiếm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dễ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dàng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chúng</a:t>
            </a:r>
            <a:r>
              <a:rPr lang="en-US" sz="2000" dirty="0">
                <a:solidFill>
                  <a:srgbClr val="000000"/>
                </a:solidFill>
              </a:rPr>
              <a:t> ta </a:t>
            </a:r>
            <a:r>
              <a:rPr lang="en-US" sz="2000" dirty="0" err="1">
                <a:solidFill>
                  <a:srgbClr val="000000"/>
                </a:solidFill>
              </a:rPr>
              <a:t>có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biểu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diễn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dữ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liệu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bằng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những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cách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nào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68457" y="2482814"/>
            <a:ext cx="4191600" cy="1375913"/>
          </a:xfrm>
          <a:prstGeom prst="wedgeRoundRectCallout">
            <a:avLst>
              <a:gd name="adj1" fmla="val 56204"/>
              <a:gd name="adj2" fmla="val 3412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</a:rPr>
              <a:t>Chúng ta có thể biểu diễn bằng sơ đồ hình cây, sơ đồ tư duy,…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57"/>
          <p:cNvSpPr/>
          <p:nvPr/>
        </p:nvSpPr>
        <p:spPr>
          <a:xfrm>
            <a:off x="6976790" y="2592957"/>
            <a:ext cx="1267904" cy="901477"/>
          </a:xfrm>
          <a:custGeom>
            <a:avLst/>
            <a:gdLst/>
            <a:ahLst/>
            <a:cxnLst/>
            <a:rect l="l" t="t" r="r" b="b"/>
            <a:pathLst>
              <a:path w="80553" h="57273" extrusionOk="0">
                <a:moveTo>
                  <a:pt x="36179" y="1"/>
                </a:moveTo>
                <a:cubicBezTo>
                  <a:pt x="30951" y="1"/>
                  <a:pt x="24794" y="2043"/>
                  <a:pt x="21465" y="5400"/>
                </a:cubicBezTo>
                <a:cubicBezTo>
                  <a:pt x="16413" y="10494"/>
                  <a:pt x="14116" y="19764"/>
                  <a:pt x="14116" y="19764"/>
                </a:cubicBezTo>
                <a:cubicBezTo>
                  <a:pt x="14116" y="19764"/>
                  <a:pt x="13623" y="19694"/>
                  <a:pt x="12818" y="19694"/>
                </a:cubicBezTo>
                <a:cubicBezTo>
                  <a:pt x="10786" y="19694"/>
                  <a:pt x="6765" y="20144"/>
                  <a:pt x="3655" y="23314"/>
                </a:cubicBezTo>
                <a:cubicBezTo>
                  <a:pt x="251" y="26800"/>
                  <a:pt x="0" y="34024"/>
                  <a:pt x="2694" y="37072"/>
                </a:cubicBezTo>
                <a:cubicBezTo>
                  <a:pt x="4497" y="39085"/>
                  <a:pt x="6727" y="39420"/>
                  <a:pt x="8033" y="39420"/>
                </a:cubicBezTo>
                <a:cubicBezTo>
                  <a:pt x="8407" y="39420"/>
                  <a:pt x="8705" y="39392"/>
                  <a:pt x="8896" y="39369"/>
                </a:cubicBezTo>
                <a:cubicBezTo>
                  <a:pt x="9042" y="39349"/>
                  <a:pt x="9125" y="39327"/>
                  <a:pt x="9125" y="39327"/>
                </a:cubicBezTo>
                <a:cubicBezTo>
                  <a:pt x="9125" y="39327"/>
                  <a:pt x="9147" y="39641"/>
                  <a:pt x="9189" y="40162"/>
                </a:cubicBezTo>
                <a:cubicBezTo>
                  <a:pt x="9314" y="41665"/>
                  <a:pt x="9710" y="44819"/>
                  <a:pt x="10837" y="46573"/>
                </a:cubicBezTo>
                <a:cubicBezTo>
                  <a:pt x="12242" y="48727"/>
                  <a:pt x="15896" y="50260"/>
                  <a:pt x="19025" y="50260"/>
                </a:cubicBezTo>
                <a:cubicBezTo>
                  <a:pt x="19293" y="50260"/>
                  <a:pt x="19557" y="50249"/>
                  <a:pt x="19815" y="50226"/>
                </a:cubicBezTo>
                <a:cubicBezTo>
                  <a:pt x="22259" y="49997"/>
                  <a:pt x="25077" y="48160"/>
                  <a:pt x="26329" y="47219"/>
                </a:cubicBezTo>
                <a:cubicBezTo>
                  <a:pt x="26769" y="46907"/>
                  <a:pt x="27019" y="46698"/>
                  <a:pt x="27019" y="46698"/>
                </a:cubicBezTo>
                <a:cubicBezTo>
                  <a:pt x="27019" y="46698"/>
                  <a:pt x="27061" y="46782"/>
                  <a:pt x="27123" y="46927"/>
                </a:cubicBezTo>
                <a:cubicBezTo>
                  <a:pt x="27666" y="47887"/>
                  <a:pt x="29901" y="51918"/>
                  <a:pt x="31905" y="53733"/>
                </a:cubicBezTo>
                <a:cubicBezTo>
                  <a:pt x="33612" y="55301"/>
                  <a:pt x="37926" y="57273"/>
                  <a:pt x="43046" y="57273"/>
                </a:cubicBezTo>
                <a:cubicBezTo>
                  <a:pt x="44815" y="57273"/>
                  <a:pt x="46680" y="57038"/>
                  <a:pt x="48566" y="56469"/>
                </a:cubicBezTo>
                <a:cubicBezTo>
                  <a:pt x="50654" y="55843"/>
                  <a:pt x="52450" y="54549"/>
                  <a:pt x="53911" y="53024"/>
                </a:cubicBezTo>
                <a:cubicBezTo>
                  <a:pt x="54663" y="52272"/>
                  <a:pt x="55309" y="51479"/>
                  <a:pt x="55894" y="50665"/>
                </a:cubicBezTo>
                <a:cubicBezTo>
                  <a:pt x="58316" y="47324"/>
                  <a:pt x="59507" y="43879"/>
                  <a:pt x="59507" y="43879"/>
                </a:cubicBezTo>
                <a:cubicBezTo>
                  <a:pt x="59507" y="43879"/>
                  <a:pt x="62305" y="47283"/>
                  <a:pt x="63390" y="47804"/>
                </a:cubicBezTo>
                <a:cubicBezTo>
                  <a:pt x="63881" y="48040"/>
                  <a:pt x="64831" y="48340"/>
                  <a:pt x="66028" y="48340"/>
                </a:cubicBezTo>
                <a:cubicBezTo>
                  <a:pt x="67481" y="48340"/>
                  <a:pt x="69297" y="47898"/>
                  <a:pt x="71094" y="46364"/>
                </a:cubicBezTo>
                <a:cubicBezTo>
                  <a:pt x="74351" y="43566"/>
                  <a:pt x="74059" y="36070"/>
                  <a:pt x="74059" y="36070"/>
                </a:cubicBezTo>
                <a:cubicBezTo>
                  <a:pt x="74059" y="36070"/>
                  <a:pt x="77296" y="35340"/>
                  <a:pt x="78485" y="33169"/>
                </a:cubicBezTo>
                <a:cubicBezTo>
                  <a:pt x="79676" y="30975"/>
                  <a:pt x="80553" y="24419"/>
                  <a:pt x="76377" y="23584"/>
                </a:cubicBezTo>
                <a:cubicBezTo>
                  <a:pt x="75551" y="23419"/>
                  <a:pt x="74697" y="23353"/>
                  <a:pt x="73859" y="23353"/>
                </a:cubicBezTo>
                <a:cubicBezTo>
                  <a:pt x="70466" y="23353"/>
                  <a:pt x="67336" y="24441"/>
                  <a:pt x="67336" y="24441"/>
                </a:cubicBezTo>
                <a:cubicBezTo>
                  <a:pt x="67336" y="24441"/>
                  <a:pt x="67859" y="12059"/>
                  <a:pt x="60133" y="10347"/>
                </a:cubicBezTo>
                <a:cubicBezTo>
                  <a:pt x="59414" y="10189"/>
                  <a:pt x="58696" y="10118"/>
                  <a:pt x="57986" y="10118"/>
                </a:cubicBezTo>
                <a:cubicBezTo>
                  <a:pt x="51176" y="10118"/>
                  <a:pt x="45081" y="16696"/>
                  <a:pt x="44892" y="16903"/>
                </a:cubicBezTo>
                <a:cubicBezTo>
                  <a:pt x="44975" y="16632"/>
                  <a:pt x="47542" y="6631"/>
                  <a:pt x="43889" y="2518"/>
                </a:cubicBezTo>
                <a:cubicBezTo>
                  <a:pt x="43639" y="2226"/>
                  <a:pt x="43347" y="1975"/>
                  <a:pt x="43033" y="1745"/>
                </a:cubicBezTo>
                <a:cubicBezTo>
                  <a:pt x="41345" y="548"/>
                  <a:pt x="38886" y="1"/>
                  <a:pt x="361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7"/>
          <p:cNvSpPr/>
          <p:nvPr/>
        </p:nvSpPr>
        <p:spPr>
          <a:xfrm>
            <a:off x="608062" y="345246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053915" y="490374"/>
            <a:ext cx="5112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Câu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vi-VN" sz="2000" b="1" dirty="0" smtClean="0">
                <a:solidFill>
                  <a:srgbClr val="C00000"/>
                </a:solidFill>
              </a:rPr>
              <a:t>2</a:t>
            </a:r>
            <a:r>
              <a:rPr lang="vi-VN" sz="2000" b="1" dirty="0">
                <a:solidFill>
                  <a:srgbClr val="C00000"/>
                </a:solidFill>
              </a:rPr>
              <a:t>. </a:t>
            </a:r>
            <a:r>
              <a:rPr lang="vi-VN" sz="2000" dirty="0"/>
              <a:t>Trong Hình 50, thư mục </a:t>
            </a:r>
            <a:r>
              <a:rPr lang="vi-VN" sz="2000" b="1" dirty="0">
                <a:solidFill>
                  <a:srgbClr val="0070C0"/>
                </a:solidFill>
              </a:rPr>
              <a:t>Co-nan</a:t>
            </a:r>
            <a:r>
              <a:rPr lang="vi-VN" sz="2000" dirty="0"/>
              <a:t> nằm trong thư mục nào?</a:t>
            </a:r>
            <a:endParaRPr lang="en-US" sz="2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15" y="1659600"/>
            <a:ext cx="2284653" cy="2998157"/>
          </a:xfrm>
          <a:prstGeom prst="rect">
            <a:avLst/>
          </a:prstGeom>
        </p:spPr>
      </p:pic>
      <p:sp>
        <p:nvSpPr>
          <p:cNvPr id="4" name="Curved Left Arrow 3"/>
          <p:cNvSpPr/>
          <p:nvPr/>
        </p:nvSpPr>
        <p:spPr>
          <a:xfrm flipV="1">
            <a:off x="3944679" y="2009553"/>
            <a:ext cx="520996" cy="1052624"/>
          </a:xfrm>
          <a:prstGeom prst="curvedLeftArrow">
            <a:avLst>
              <a:gd name="adj1" fmla="val 8410"/>
              <a:gd name="adj2" fmla="val 37601"/>
              <a:gd name="adj3" fmla="val 31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3834" y="2028033"/>
            <a:ext cx="3585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Thư mục </a:t>
            </a:r>
            <a:r>
              <a:rPr lang="vi-VN" sz="2000" b="1" dirty="0">
                <a:solidFill>
                  <a:srgbClr val="0070C0"/>
                </a:solidFill>
              </a:rPr>
              <a:t>Co-nan</a:t>
            </a:r>
            <a:r>
              <a:rPr lang="vi-VN" sz="2000" dirty="0"/>
              <a:t> nằm trong thư mục </a:t>
            </a:r>
            <a:r>
              <a:rPr lang="vi-VN" sz="2000" b="1" dirty="0">
                <a:solidFill>
                  <a:srgbClr val="FF0000"/>
                </a:solidFill>
              </a:rPr>
              <a:t>Truyen tranh</a:t>
            </a:r>
            <a:r>
              <a:rPr lang="vi-VN" sz="2000" dirty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3"/>
          <p:cNvSpPr/>
          <p:nvPr/>
        </p:nvSpPr>
        <p:spPr>
          <a:xfrm>
            <a:off x="7420125" y="1147757"/>
            <a:ext cx="1240689" cy="439718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53"/>
          <p:cNvSpPr/>
          <p:nvPr/>
        </p:nvSpPr>
        <p:spPr>
          <a:xfrm>
            <a:off x="294350" y="674297"/>
            <a:ext cx="2420037" cy="627613"/>
          </a:xfrm>
          <a:custGeom>
            <a:avLst/>
            <a:gdLst/>
            <a:ahLst/>
            <a:cxnLst/>
            <a:rect l="l" t="t" r="r" b="b"/>
            <a:pathLst>
              <a:path w="179895" h="46654" extrusionOk="0">
                <a:moveTo>
                  <a:pt x="65482" y="0"/>
                </a:moveTo>
                <a:cubicBezTo>
                  <a:pt x="65167" y="0"/>
                  <a:pt x="64852" y="23"/>
                  <a:pt x="64539" y="70"/>
                </a:cubicBezTo>
                <a:cubicBezTo>
                  <a:pt x="61719" y="487"/>
                  <a:pt x="59506" y="2742"/>
                  <a:pt x="58066" y="5206"/>
                </a:cubicBezTo>
                <a:cubicBezTo>
                  <a:pt x="55121" y="10258"/>
                  <a:pt x="54642" y="16647"/>
                  <a:pt x="56772" y="22054"/>
                </a:cubicBezTo>
                <a:cubicBezTo>
                  <a:pt x="55444" y="22154"/>
                  <a:pt x="54682" y="24000"/>
                  <a:pt x="55443" y="25045"/>
                </a:cubicBezTo>
                <a:lnTo>
                  <a:pt x="55443" y="25045"/>
                </a:lnTo>
                <a:cubicBezTo>
                  <a:pt x="54902" y="24460"/>
                  <a:pt x="54109" y="24179"/>
                  <a:pt x="53308" y="24179"/>
                </a:cubicBezTo>
                <a:cubicBezTo>
                  <a:pt x="52217" y="24179"/>
                  <a:pt x="51111" y="24701"/>
                  <a:pt x="50612" y="25687"/>
                </a:cubicBezTo>
                <a:cubicBezTo>
                  <a:pt x="49427" y="23604"/>
                  <a:pt x="47363" y="21781"/>
                  <a:pt x="44988" y="21781"/>
                </a:cubicBezTo>
                <a:cubicBezTo>
                  <a:pt x="44935" y="21781"/>
                  <a:pt x="44882" y="21782"/>
                  <a:pt x="44829" y="21784"/>
                </a:cubicBezTo>
                <a:cubicBezTo>
                  <a:pt x="42464" y="21884"/>
                  <a:pt x="40374" y="24645"/>
                  <a:pt x="41454" y="26696"/>
                </a:cubicBezTo>
                <a:lnTo>
                  <a:pt x="41454" y="26696"/>
                </a:lnTo>
                <a:cubicBezTo>
                  <a:pt x="41016" y="26039"/>
                  <a:pt x="40253" y="25741"/>
                  <a:pt x="39466" y="25741"/>
                </a:cubicBezTo>
                <a:cubicBezTo>
                  <a:pt x="38206" y="25741"/>
                  <a:pt x="36885" y="26508"/>
                  <a:pt x="36748" y="27797"/>
                </a:cubicBezTo>
                <a:lnTo>
                  <a:pt x="36748" y="27797"/>
                </a:lnTo>
                <a:cubicBezTo>
                  <a:pt x="36873" y="24832"/>
                  <a:pt x="33387" y="23015"/>
                  <a:pt x="30422" y="22828"/>
                </a:cubicBezTo>
                <a:cubicBezTo>
                  <a:pt x="30151" y="22810"/>
                  <a:pt x="29877" y="22801"/>
                  <a:pt x="29602" y="22801"/>
                </a:cubicBezTo>
                <a:cubicBezTo>
                  <a:pt x="27522" y="22801"/>
                  <a:pt x="25376" y="23325"/>
                  <a:pt x="24012" y="24874"/>
                </a:cubicBezTo>
                <a:cubicBezTo>
                  <a:pt x="22647" y="26404"/>
                  <a:pt x="22635" y="29142"/>
                  <a:pt x="24119" y="30392"/>
                </a:cubicBezTo>
                <a:lnTo>
                  <a:pt x="24119" y="30392"/>
                </a:lnTo>
                <a:cubicBezTo>
                  <a:pt x="23724" y="30219"/>
                  <a:pt x="23289" y="30132"/>
                  <a:pt x="22852" y="30132"/>
                </a:cubicBezTo>
                <a:cubicBezTo>
                  <a:pt x="22175" y="30132"/>
                  <a:pt x="21496" y="30341"/>
                  <a:pt x="20963" y="30762"/>
                </a:cubicBezTo>
                <a:cubicBezTo>
                  <a:pt x="19899" y="31597"/>
                  <a:pt x="19524" y="33245"/>
                  <a:pt x="20128" y="34478"/>
                </a:cubicBezTo>
                <a:cubicBezTo>
                  <a:pt x="19447" y="33725"/>
                  <a:pt x="18418" y="33194"/>
                  <a:pt x="17435" y="33194"/>
                </a:cubicBezTo>
                <a:cubicBezTo>
                  <a:pt x="16973" y="33194"/>
                  <a:pt x="16520" y="33312"/>
                  <a:pt x="16119" y="33579"/>
                </a:cubicBezTo>
                <a:cubicBezTo>
                  <a:pt x="14893" y="34391"/>
                  <a:pt x="15261" y="36858"/>
                  <a:pt x="16728" y="36858"/>
                </a:cubicBezTo>
                <a:cubicBezTo>
                  <a:pt x="16731" y="36858"/>
                  <a:pt x="16733" y="36858"/>
                  <a:pt x="16736" y="36858"/>
                </a:cubicBezTo>
                <a:lnTo>
                  <a:pt x="16736" y="36858"/>
                </a:lnTo>
                <a:cubicBezTo>
                  <a:pt x="14614" y="36880"/>
                  <a:pt x="13904" y="37297"/>
                  <a:pt x="12174" y="38236"/>
                </a:cubicBezTo>
                <a:cubicBezTo>
                  <a:pt x="11182" y="38785"/>
                  <a:pt x="10052" y="39077"/>
                  <a:pt x="8923" y="39077"/>
                </a:cubicBezTo>
                <a:cubicBezTo>
                  <a:pt x="8293" y="39077"/>
                  <a:pt x="7664" y="38986"/>
                  <a:pt x="7058" y="38799"/>
                </a:cubicBezTo>
                <a:cubicBezTo>
                  <a:pt x="6488" y="38614"/>
                  <a:pt x="5872" y="38350"/>
                  <a:pt x="5286" y="38350"/>
                </a:cubicBezTo>
                <a:cubicBezTo>
                  <a:pt x="5079" y="38350"/>
                  <a:pt x="4875" y="38383"/>
                  <a:pt x="4678" y="38465"/>
                </a:cubicBezTo>
                <a:cubicBezTo>
                  <a:pt x="4616" y="38779"/>
                  <a:pt x="4532" y="39091"/>
                  <a:pt x="4469" y="39405"/>
                </a:cubicBezTo>
                <a:cubicBezTo>
                  <a:pt x="3489" y="39425"/>
                  <a:pt x="2506" y="39425"/>
                  <a:pt x="1526" y="39447"/>
                </a:cubicBezTo>
                <a:cubicBezTo>
                  <a:pt x="1192" y="39447"/>
                  <a:pt x="836" y="39467"/>
                  <a:pt x="544" y="39614"/>
                </a:cubicBezTo>
                <a:cubicBezTo>
                  <a:pt x="231" y="39760"/>
                  <a:pt x="1" y="40094"/>
                  <a:pt x="84" y="40408"/>
                </a:cubicBezTo>
                <a:cubicBezTo>
                  <a:pt x="190" y="40909"/>
                  <a:pt x="816" y="41012"/>
                  <a:pt x="1317" y="41012"/>
                </a:cubicBezTo>
                <a:cubicBezTo>
                  <a:pt x="5275" y="41107"/>
                  <a:pt x="8966" y="41589"/>
                  <a:pt x="12733" y="41589"/>
                </a:cubicBezTo>
                <a:cubicBezTo>
                  <a:pt x="14828" y="41589"/>
                  <a:pt x="16947" y="41440"/>
                  <a:pt x="19148" y="40992"/>
                </a:cubicBezTo>
                <a:cubicBezTo>
                  <a:pt x="21383" y="44282"/>
                  <a:pt x="25117" y="45967"/>
                  <a:pt x="28856" y="45967"/>
                </a:cubicBezTo>
                <a:cubicBezTo>
                  <a:pt x="31926" y="45967"/>
                  <a:pt x="35000" y="44831"/>
                  <a:pt x="37249" y="42516"/>
                </a:cubicBezTo>
                <a:cubicBezTo>
                  <a:pt x="37500" y="42265"/>
                  <a:pt x="37772" y="41994"/>
                  <a:pt x="38126" y="41994"/>
                </a:cubicBezTo>
                <a:cubicBezTo>
                  <a:pt x="38143" y="41992"/>
                  <a:pt x="38160" y="41991"/>
                  <a:pt x="38177" y="41991"/>
                </a:cubicBezTo>
                <a:cubicBezTo>
                  <a:pt x="38349" y="41991"/>
                  <a:pt x="38519" y="42084"/>
                  <a:pt x="38691" y="42140"/>
                </a:cubicBezTo>
                <a:cubicBezTo>
                  <a:pt x="39095" y="42302"/>
                  <a:pt x="39526" y="42378"/>
                  <a:pt x="39959" y="42378"/>
                </a:cubicBezTo>
                <a:cubicBezTo>
                  <a:pt x="41423" y="42378"/>
                  <a:pt x="42908" y="41506"/>
                  <a:pt x="43471" y="40135"/>
                </a:cubicBezTo>
                <a:cubicBezTo>
                  <a:pt x="43655" y="41339"/>
                  <a:pt x="44894" y="42183"/>
                  <a:pt x="46099" y="42183"/>
                </a:cubicBezTo>
                <a:cubicBezTo>
                  <a:pt x="46128" y="42183"/>
                  <a:pt x="46156" y="42182"/>
                  <a:pt x="46185" y="42181"/>
                </a:cubicBezTo>
                <a:cubicBezTo>
                  <a:pt x="47418" y="42140"/>
                  <a:pt x="48545" y="41346"/>
                  <a:pt x="49255" y="40344"/>
                </a:cubicBezTo>
                <a:cubicBezTo>
                  <a:pt x="51468" y="42413"/>
                  <a:pt x="54504" y="43602"/>
                  <a:pt x="57525" y="43602"/>
                </a:cubicBezTo>
                <a:cubicBezTo>
                  <a:pt x="57552" y="43602"/>
                  <a:pt x="57580" y="43601"/>
                  <a:pt x="57607" y="43601"/>
                </a:cubicBezTo>
                <a:cubicBezTo>
                  <a:pt x="59757" y="43601"/>
                  <a:pt x="61886" y="42997"/>
                  <a:pt x="63724" y="41911"/>
                </a:cubicBezTo>
                <a:cubicBezTo>
                  <a:pt x="64079" y="41722"/>
                  <a:pt x="67796" y="38883"/>
                  <a:pt x="67649" y="38737"/>
                </a:cubicBezTo>
                <a:lnTo>
                  <a:pt x="67649" y="38737"/>
                </a:lnTo>
                <a:cubicBezTo>
                  <a:pt x="68194" y="39256"/>
                  <a:pt x="68935" y="39502"/>
                  <a:pt x="69683" y="39502"/>
                </a:cubicBezTo>
                <a:cubicBezTo>
                  <a:pt x="70743" y="39502"/>
                  <a:pt x="71817" y="39008"/>
                  <a:pt x="72368" y="38089"/>
                </a:cubicBezTo>
                <a:cubicBezTo>
                  <a:pt x="73328" y="39551"/>
                  <a:pt x="74978" y="40491"/>
                  <a:pt x="76710" y="40658"/>
                </a:cubicBezTo>
                <a:cubicBezTo>
                  <a:pt x="76763" y="40663"/>
                  <a:pt x="76878" y="40667"/>
                  <a:pt x="77038" y="40667"/>
                </a:cubicBezTo>
                <a:cubicBezTo>
                  <a:pt x="78151" y="40667"/>
                  <a:pt x="81443" y="40494"/>
                  <a:pt x="80974" y="39498"/>
                </a:cubicBezTo>
                <a:lnTo>
                  <a:pt x="80974" y="39498"/>
                </a:lnTo>
                <a:cubicBezTo>
                  <a:pt x="82226" y="42093"/>
                  <a:pt x="85137" y="43666"/>
                  <a:pt x="88003" y="43666"/>
                </a:cubicBezTo>
                <a:cubicBezTo>
                  <a:pt x="89210" y="43666"/>
                  <a:pt x="90409" y="43387"/>
                  <a:pt x="91473" y="42788"/>
                </a:cubicBezTo>
                <a:cubicBezTo>
                  <a:pt x="93138" y="45186"/>
                  <a:pt x="96042" y="46654"/>
                  <a:pt x="98971" y="46654"/>
                </a:cubicBezTo>
                <a:cubicBezTo>
                  <a:pt x="99381" y="46654"/>
                  <a:pt x="99792" y="46625"/>
                  <a:pt x="100200" y="46566"/>
                </a:cubicBezTo>
                <a:cubicBezTo>
                  <a:pt x="103499" y="46107"/>
                  <a:pt x="106442" y="43623"/>
                  <a:pt x="107486" y="40469"/>
                </a:cubicBezTo>
                <a:cubicBezTo>
                  <a:pt x="109305" y="41535"/>
                  <a:pt x="111412" y="42074"/>
                  <a:pt x="113519" y="42074"/>
                </a:cubicBezTo>
                <a:cubicBezTo>
                  <a:pt x="115500" y="42074"/>
                  <a:pt x="117480" y="41598"/>
                  <a:pt x="119220" y="40636"/>
                </a:cubicBezTo>
                <a:lnTo>
                  <a:pt x="119220" y="40636"/>
                </a:lnTo>
                <a:cubicBezTo>
                  <a:pt x="118976" y="42220"/>
                  <a:pt x="120567" y="43623"/>
                  <a:pt x="122091" y="43623"/>
                </a:cubicBezTo>
                <a:cubicBezTo>
                  <a:pt x="122517" y="43623"/>
                  <a:pt x="122938" y="43514"/>
                  <a:pt x="123312" y="43267"/>
                </a:cubicBezTo>
                <a:cubicBezTo>
                  <a:pt x="123782" y="44087"/>
                  <a:pt x="124664" y="44452"/>
                  <a:pt x="125582" y="44452"/>
                </a:cubicBezTo>
                <a:cubicBezTo>
                  <a:pt x="127072" y="44452"/>
                  <a:pt x="128656" y="43490"/>
                  <a:pt x="128721" y="41953"/>
                </a:cubicBezTo>
                <a:cubicBezTo>
                  <a:pt x="129256" y="42641"/>
                  <a:pt x="130093" y="42955"/>
                  <a:pt x="130950" y="42955"/>
                </a:cubicBezTo>
                <a:cubicBezTo>
                  <a:pt x="132330" y="42955"/>
                  <a:pt x="133764" y="42140"/>
                  <a:pt x="134086" y="40762"/>
                </a:cubicBezTo>
                <a:cubicBezTo>
                  <a:pt x="134538" y="41758"/>
                  <a:pt x="135640" y="42174"/>
                  <a:pt x="136760" y="42174"/>
                </a:cubicBezTo>
                <a:cubicBezTo>
                  <a:pt x="137142" y="42174"/>
                  <a:pt x="137525" y="42126"/>
                  <a:pt x="137886" y="42036"/>
                </a:cubicBezTo>
                <a:cubicBezTo>
                  <a:pt x="139306" y="41702"/>
                  <a:pt x="140600" y="40909"/>
                  <a:pt x="142042" y="40720"/>
                </a:cubicBezTo>
                <a:cubicBezTo>
                  <a:pt x="142310" y="40685"/>
                  <a:pt x="142583" y="40670"/>
                  <a:pt x="142859" y="40670"/>
                </a:cubicBezTo>
                <a:cubicBezTo>
                  <a:pt x="144658" y="40670"/>
                  <a:pt x="146583" y="41316"/>
                  <a:pt x="148280" y="41316"/>
                </a:cubicBezTo>
                <a:cubicBezTo>
                  <a:pt x="149257" y="41316"/>
                  <a:pt x="150157" y="41102"/>
                  <a:pt x="150914" y="40428"/>
                </a:cubicBezTo>
                <a:cubicBezTo>
                  <a:pt x="154026" y="40553"/>
                  <a:pt x="157116" y="40678"/>
                  <a:pt x="160206" y="40825"/>
                </a:cubicBezTo>
                <a:cubicBezTo>
                  <a:pt x="164945" y="41012"/>
                  <a:pt x="169705" y="41221"/>
                  <a:pt x="174446" y="41410"/>
                </a:cubicBezTo>
                <a:cubicBezTo>
                  <a:pt x="174919" y="41427"/>
                  <a:pt x="175386" y="41435"/>
                  <a:pt x="175852" y="41435"/>
                </a:cubicBezTo>
                <a:cubicBezTo>
                  <a:pt x="177031" y="41435"/>
                  <a:pt x="178196" y="41386"/>
                  <a:pt x="179393" y="41326"/>
                </a:cubicBezTo>
                <a:cubicBezTo>
                  <a:pt x="179477" y="41326"/>
                  <a:pt x="179582" y="41326"/>
                  <a:pt x="179666" y="41263"/>
                </a:cubicBezTo>
                <a:cubicBezTo>
                  <a:pt x="179894" y="41159"/>
                  <a:pt x="179894" y="40825"/>
                  <a:pt x="179749" y="40616"/>
                </a:cubicBezTo>
                <a:cubicBezTo>
                  <a:pt x="179582" y="40428"/>
                  <a:pt x="179331" y="40344"/>
                  <a:pt x="179101" y="40282"/>
                </a:cubicBezTo>
                <a:cubicBezTo>
                  <a:pt x="178638" y="40174"/>
                  <a:pt x="178164" y="40112"/>
                  <a:pt x="177686" y="40112"/>
                </a:cubicBezTo>
                <a:cubicBezTo>
                  <a:pt x="177518" y="40112"/>
                  <a:pt x="177349" y="40119"/>
                  <a:pt x="177180" y="40135"/>
                </a:cubicBezTo>
                <a:cubicBezTo>
                  <a:pt x="177031" y="40143"/>
                  <a:pt x="176874" y="40156"/>
                  <a:pt x="176720" y="40156"/>
                </a:cubicBezTo>
                <a:cubicBezTo>
                  <a:pt x="176444" y="40156"/>
                  <a:pt x="176179" y="40114"/>
                  <a:pt x="175991" y="39927"/>
                </a:cubicBezTo>
                <a:cubicBezTo>
                  <a:pt x="175677" y="39614"/>
                  <a:pt x="175719" y="39091"/>
                  <a:pt x="175426" y="38757"/>
                </a:cubicBezTo>
                <a:cubicBezTo>
                  <a:pt x="175231" y="38535"/>
                  <a:pt x="174935" y="38479"/>
                  <a:pt x="174623" y="38479"/>
                </a:cubicBezTo>
                <a:cubicBezTo>
                  <a:pt x="174467" y="38479"/>
                  <a:pt x="174307" y="38493"/>
                  <a:pt x="174153" y="38507"/>
                </a:cubicBezTo>
                <a:cubicBezTo>
                  <a:pt x="173026" y="38654"/>
                  <a:pt x="171877" y="38779"/>
                  <a:pt x="170749" y="38924"/>
                </a:cubicBezTo>
                <a:cubicBezTo>
                  <a:pt x="170656" y="38934"/>
                  <a:pt x="170559" y="38943"/>
                  <a:pt x="170464" y="38943"/>
                </a:cubicBezTo>
                <a:cubicBezTo>
                  <a:pt x="170345" y="38943"/>
                  <a:pt x="170228" y="38929"/>
                  <a:pt x="170123" y="38883"/>
                </a:cubicBezTo>
                <a:cubicBezTo>
                  <a:pt x="169914" y="38799"/>
                  <a:pt x="169789" y="38590"/>
                  <a:pt x="169664" y="38423"/>
                </a:cubicBezTo>
                <a:cubicBezTo>
                  <a:pt x="168620" y="37087"/>
                  <a:pt x="167222" y="37338"/>
                  <a:pt x="165760" y="37003"/>
                </a:cubicBezTo>
                <a:cubicBezTo>
                  <a:pt x="163674" y="36583"/>
                  <a:pt x="161545" y="36153"/>
                  <a:pt x="159427" y="36153"/>
                </a:cubicBezTo>
                <a:cubicBezTo>
                  <a:pt x="158599" y="36153"/>
                  <a:pt x="157771" y="36219"/>
                  <a:pt x="156949" y="36377"/>
                </a:cubicBezTo>
                <a:cubicBezTo>
                  <a:pt x="156130" y="36529"/>
                  <a:pt x="155299" y="36769"/>
                  <a:pt x="154490" y="36769"/>
                </a:cubicBezTo>
                <a:cubicBezTo>
                  <a:pt x="154185" y="36769"/>
                  <a:pt x="153884" y="36735"/>
                  <a:pt x="153587" y="36649"/>
                </a:cubicBezTo>
                <a:cubicBezTo>
                  <a:pt x="152626" y="36377"/>
                  <a:pt x="151917" y="35647"/>
                  <a:pt x="151081" y="35104"/>
                </a:cubicBezTo>
                <a:cubicBezTo>
                  <a:pt x="149501" y="34112"/>
                  <a:pt x="147584" y="33933"/>
                  <a:pt x="145698" y="33933"/>
                </a:cubicBezTo>
                <a:cubicBezTo>
                  <a:pt x="145241" y="33933"/>
                  <a:pt x="144786" y="33943"/>
                  <a:pt x="144338" y="33955"/>
                </a:cubicBezTo>
                <a:cubicBezTo>
                  <a:pt x="141728" y="33997"/>
                  <a:pt x="138596" y="34415"/>
                  <a:pt x="137594" y="36816"/>
                </a:cubicBezTo>
                <a:cubicBezTo>
                  <a:pt x="136698" y="36228"/>
                  <a:pt x="135635" y="35945"/>
                  <a:pt x="134569" y="35945"/>
                </a:cubicBezTo>
                <a:cubicBezTo>
                  <a:pt x="132950" y="35945"/>
                  <a:pt x="131323" y="36597"/>
                  <a:pt x="130266" y="37819"/>
                </a:cubicBezTo>
                <a:cubicBezTo>
                  <a:pt x="129729" y="35792"/>
                  <a:pt x="127699" y="34257"/>
                  <a:pt x="125596" y="34257"/>
                </a:cubicBezTo>
                <a:cubicBezTo>
                  <a:pt x="125489" y="34257"/>
                  <a:pt x="125382" y="34261"/>
                  <a:pt x="125275" y="34269"/>
                </a:cubicBezTo>
                <a:cubicBezTo>
                  <a:pt x="125651" y="32160"/>
                  <a:pt x="123418" y="30322"/>
                  <a:pt x="121288" y="30280"/>
                </a:cubicBezTo>
                <a:cubicBezTo>
                  <a:pt x="121233" y="30279"/>
                  <a:pt x="121178" y="30278"/>
                  <a:pt x="121123" y="30278"/>
                </a:cubicBezTo>
                <a:cubicBezTo>
                  <a:pt x="119166" y="30278"/>
                  <a:pt x="117350" y="31280"/>
                  <a:pt x="115643" y="32302"/>
                </a:cubicBezTo>
                <a:lnTo>
                  <a:pt x="115643" y="32302"/>
                </a:lnTo>
                <a:cubicBezTo>
                  <a:pt x="116291" y="31751"/>
                  <a:pt x="116073" y="30487"/>
                  <a:pt x="115442" y="29801"/>
                </a:cubicBezTo>
                <a:cubicBezTo>
                  <a:pt x="114732" y="29028"/>
                  <a:pt x="113708" y="28527"/>
                  <a:pt x="113229" y="27608"/>
                </a:cubicBezTo>
                <a:cubicBezTo>
                  <a:pt x="112894" y="26982"/>
                  <a:pt x="112873" y="26230"/>
                  <a:pt x="112686" y="25542"/>
                </a:cubicBezTo>
                <a:cubicBezTo>
                  <a:pt x="112172" y="23658"/>
                  <a:pt x="110180" y="22531"/>
                  <a:pt x="108256" y="22531"/>
                </a:cubicBezTo>
                <a:cubicBezTo>
                  <a:pt x="107128" y="22531"/>
                  <a:pt x="106024" y="22918"/>
                  <a:pt x="105253" y="23766"/>
                </a:cubicBezTo>
                <a:cubicBezTo>
                  <a:pt x="105796" y="21199"/>
                  <a:pt x="105169" y="18212"/>
                  <a:pt x="103081" y="16647"/>
                </a:cubicBezTo>
                <a:cubicBezTo>
                  <a:pt x="102321" y="16083"/>
                  <a:pt x="101365" y="15811"/>
                  <a:pt x="100416" y="15811"/>
                </a:cubicBezTo>
                <a:cubicBezTo>
                  <a:pt x="98732" y="15811"/>
                  <a:pt x="97067" y="16666"/>
                  <a:pt x="96545" y="18254"/>
                </a:cubicBezTo>
                <a:cubicBezTo>
                  <a:pt x="95819" y="17441"/>
                  <a:pt x="94748" y="17056"/>
                  <a:pt x="93664" y="17056"/>
                </a:cubicBezTo>
                <a:cubicBezTo>
                  <a:pt x="92162" y="17056"/>
                  <a:pt x="90636" y="17795"/>
                  <a:pt x="89969" y="19153"/>
                </a:cubicBezTo>
                <a:cubicBezTo>
                  <a:pt x="89385" y="16751"/>
                  <a:pt x="87567" y="14768"/>
                  <a:pt x="85376" y="13683"/>
                </a:cubicBezTo>
                <a:cubicBezTo>
                  <a:pt x="84310" y="13160"/>
                  <a:pt x="83038" y="12764"/>
                  <a:pt x="81827" y="12764"/>
                </a:cubicBezTo>
                <a:cubicBezTo>
                  <a:pt x="81409" y="12764"/>
                  <a:pt x="78402" y="13410"/>
                  <a:pt x="78464" y="13536"/>
                </a:cubicBezTo>
                <a:cubicBezTo>
                  <a:pt x="77108" y="11052"/>
                  <a:pt x="77108" y="8421"/>
                  <a:pt x="75416" y="6019"/>
                </a:cubicBezTo>
                <a:cubicBezTo>
                  <a:pt x="73976" y="4015"/>
                  <a:pt x="72075" y="2324"/>
                  <a:pt x="69862" y="1197"/>
                </a:cubicBezTo>
                <a:cubicBezTo>
                  <a:pt x="68498" y="506"/>
                  <a:pt x="66990" y="0"/>
                  <a:pt x="654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53"/>
          <p:cNvSpPr/>
          <p:nvPr/>
        </p:nvSpPr>
        <p:spPr>
          <a:xfrm>
            <a:off x="5844998" y="436937"/>
            <a:ext cx="600300" cy="204925"/>
          </a:xfrm>
          <a:custGeom>
            <a:avLst/>
            <a:gdLst/>
            <a:ahLst/>
            <a:cxnLst/>
            <a:rect l="l" t="t" r="r" b="b"/>
            <a:pathLst>
              <a:path w="24012" h="8197" extrusionOk="0">
                <a:moveTo>
                  <a:pt x="476" y="0"/>
                </a:moveTo>
                <a:cubicBezTo>
                  <a:pt x="363" y="0"/>
                  <a:pt x="257" y="50"/>
                  <a:pt x="169" y="173"/>
                </a:cubicBezTo>
                <a:cubicBezTo>
                  <a:pt x="0" y="425"/>
                  <a:pt x="0" y="627"/>
                  <a:pt x="236" y="862"/>
                </a:cubicBezTo>
                <a:cubicBezTo>
                  <a:pt x="488" y="1115"/>
                  <a:pt x="824" y="1232"/>
                  <a:pt x="1093" y="1434"/>
                </a:cubicBezTo>
                <a:cubicBezTo>
                  <a:pt x="3348" y="3016"/>
                  <a:pt x="5890" y="3908"/>
                  <a:pt x="8515" y="4682"/>
                </a:cubicBezTo>
                <a:cubicBezTo>
                  <a:pt x="9053" y="4833"/>
                  <a:pt x="9928" y="4934"/>
                  <a:pt x="10012" y="5574"/>
                </a:cubicBezTo>
                <a:cubicBezTo>
                  <a:pt x="10113" y="6348"/>
                  <a:pt x="10449" y="6937"/>
                  <a:pt x="10769" y="7593"/>
                </a:cubicBezTo>
                <a:cubicBezTo>
                  <a:pt x="10920" y="7895"/>
                  <a:pt x="11456" y="8196"/>
                  <a:pt x="11802" y="8196"/>
                </a:cubicBezTo>
                <a:cubicBezTo>
                  <a:pt x="11919" y="8196"/>
                  <a:pt x="12013" y="8162"/>
                  <a:pt x="12064" y="8081"/>
                </a:cubicBezTo>
                <a:cubicBezTo>
                  <a:pt x="12284" y="7727"/>
                  <a:pt x="12738" y="7476"/>
                  <a:pt x="12688" y="6987"/>
                </a:cubicBezTo>
                <a:cubicBezTo>
                  <a:pt x="12662" y="6620"/>
                  <a:pt x="12771" y="6443"/>
                  <a:pt x="13056" y="6443"/>
                </a:cubicBezTo>
                <a:cubicBezTo>
                  <a:pt x="13149" y="6443"/>
                  <a:pt x="13262" y="6462"/>
                  <a:pt x="13394" y="6500"/>
                </a:cubicBezTo>
                <a:cubicBezTo>
                  <a:pt x="14790" y="6298"/>
                  <a:pt x="16255" y="6062"/>
                  <a:pt x="17736" y="5910"/>
                </a:cubicBezTo>
                <a:cubicBezTo>
                  <a:pt x="19048" y="5759"/>
                  <a:pt x="20293" y="5203"/>
                  <a:pt x="21622" y="5136"/>
                </a:cubicBezTo>
                <a:cubicBezTo>
                  <a:pt x="22396" y="5086"/>
                  <a:pt x="23002" y="4649"/>
                  <a:pt x="23659" y="4362"/>
                </a:cubicBezTo>
                <a:cubicBezTo>
                  <a:pt x="23894" y="4279"/>
                  <a:pt x="24011" y="4059"/>
                  <a:pt x="23928" y="3807"/>
                </a:cubicBezTo>
                <a:cubicBezTo>
                  <a:pt x="23886" y="3648"/>
                  <a:pt x="23763" y="3596"/>
                  <a:pt x="23645" y="3596"/>
                </a:cubicBezTo>
                <a:cubicBezTo>
                  <a:pt x="23575" y="3596"/>
                  <a:pt x="23507" y="3614"/>
                  <a:pt x="23457" y="3639"/>
                </a:cubicBezTo>
                <a:cubicBezTo>
                  <a:pt x="22060" y="4328"/>
                  <a:pt x="20529" y="4126"/>
                  <a:pt x="19048" y="4227"/>
                </a:cubicBezTo>
                <a:cubicBezTo>
                  <a:pt x="17399" y="4328"/>
                  <a:pt x="15717" y="4194"/>
                  <a:pt x="14084" y="4564"/>
                </a:cubicBezTo>
                <a:cubicBezTo>
                  <a:pt x="13708" y="4647"/>
                  <a:pt x="13341" y="4753"/>
                  <a:pt x="12982" y="4753"/>
                </a:cubicBezTo>
                <a:cubicBezTo>
                  <a:pt x="12826" y="4753"/>
                  <a:pt x="12672" y="4733"/>
                  <a:pt x="12519" y="4682"/>
                </a:cubicBezTo>
                <a:cubicBezTo>
                  <a:pt x="11880" y="4481"/>
                  <a:pt x="11189" y="4750"/>
                  <a:pt x="10550" y="4295"/>
                </a:cubicBezTo>
                <a:cubicBezTo>
                  <a:pt x="8986" y="3202"/>
                  <a:pt x="7202" y="2630"/>
                  <a:pt x="5367" y="2125"/>
                </a:cubicBezTo>
                <a:cubicBezTo>
                  <a:pt x="4122" y="1771"/>
                  <a:pt x="2794" y="1569"/>
                  <a:pt x="1717" y="727"/>
                </a:cubicBezTo>
                <a:cubicBezTo>
                  <a:pt x="1414" y="509"/>
                  <a:pt x="1093" y="307"/>
                  <a:pt x="791" y="106"/>
                </a:cubicBezTo>
                <a:cubicBezTo>
                  <a:pt x="687" y="41"/>
                  <a:pt x="579" y="0"/>
                  <a:pt x="4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53"/>
          <p:cNvSpPr/>
          <p:nvPr/>
        </p:nvSpPr>
        <p:spPr>
          <a:xfrm>
            <a:off x="1801494" y="814428"/>
            <a:ext cx="486750" cy="173675"/>
          </a:xfrm>
          <a:custGeom>
            <a:avLst/>
            <a:gdLst/>
            <a:ahLst/>
            <a:cxnLst/>
            <a:rect l="l" t="t" r="r" b="b"/>
            <a:pathLst>
              <a:path w="19470" h="6947" extrusionOk="0">
                <a:moveTo>
                  <a:pt x="13695" y="0"/>
                </a:moveTo>
                <a:cubicBezTo>
                  <a:pt x="13514" y="0"/>
                  <a:pt x="13323" y="36"/>
                  <a:pt x="13125" y="119"/>
                </a:cubicBezTo>
                <a:cubicBezTo>
                  <a:pt x="12604" y="355"/>
                  <a:pt x="12015" y="406"/>
                  <a:pt x="11510" y="742"/>
                </a:cubicBezTo>
                <a:cubicBezTo>
                  <a:pt x="11318" y="867"/>
                  <a:pt x="11104" y="959"/>
                  <a:pt x="10878" y="959"/>
                </a:cubicBezTo>
                <a:cubicBezTo>
                  <a:pt x="10708" y="959"/>
                  <a:pt x="10530" y="906"/>
                  <a:pt x="10350" y="776"/>
                </a:cubicBezTo>
                <a:cubicBezTo>
                  <a:pt x="10131" y="624"/>
                  <a:pt x="9871" y="526"/>
                  <a:pt x="9622" y="526"/>
                </a:cubicBezTo>
                <a:cubicBezTo>
                  <a:pt x="9428" y="526"/>
                  <a:pt x="9242" y="585"/>
                  <a:pt x="9087" y="725"/>
                </a:cubicBezTo>
                <a:cubicBezTo>
                  <a:pt x="8818" y="952"/>
                  <a:pt x="8553" y="1020"/>
                  <a:pt x="8286" y="1020"/>
                </a:cubicBezTo>
                <a:cubicBezTo>
                  <a:pt x="8019" y="1020"/>
                  <a:pt x="7750" y="952"/>
                  <a:pt x="7472" y="911"/>
                </a:cubicBezTo>
                <a:cubicBezTo>
                  <a:pt x="7201" y="867"/>
                  <a:pt x="6932" y="841"/>
                  <a:pt x="6669" y="841"/>
                </a:cubicBezTo>
                <a:cubicBezTo>
                  <a:pt x="6012" y="841"/>
                  <a:pt x="5387" y="1000"/>
                  <a:pt x="4847" y="1432"/>
                </a:cubicBezTo>
                <a:cubicBezTo>
                  <a:pt x="3181" y="2778"/>
                  <a:pt x="2172" y="4763"/>
                  <a:pt x="438" y="6060"/>
                </a:cubicBezTo>
                <a:cubicBezTo>
                  <a:pt x="371" y="6093"/>
                  <a:pt x="337" y="6161"/>
                  <a:pt x="321" y="6228"/>
                </a:cubicBezTo>
                <a:cubicBezTo>
                  <a:pt x="236" y="6412"/>
                  <a:pt x="0" y="6581"/>
                  <a:pt x="202" y="6800"/>
                </a:cubicBezTo>
                <a:cubicBezTo>
                  <a:pt x="289" y="6908"/>
                  <a:pt x="418" y="6947"/>
                  <a:pt x="557" y="6947"/>
                </a:cubicBezTo>
                <a:cubicBezTo>
                  <a:pt x="634" y="6947"/>
                  <a:pt x="714" y="6935"/>
                  <a:pt x="792" y="6917"/>
                </a:cubicBezTo>
                <a:cubicBezTo>
                  <a:pt x="943" y="6883"/>
                  <a:pt x="1111" y="6834"/>
                  <a:pt x="1246" y="6733"/>
                </a:cubicBezTo>
                <a:cubicBezTo>
                  <a:pt x="1869" y="6278"/>
                  <a:pt x="2475" y="5807"/>
                  <a:pt x="3097" y="5369"/>
                </a:cubicBezTo>
                <a:cubicBezTo>
                  <a:pt x="3938" y="4781"/>
                  <a:pt x="4561" y="3939"/>
                  <a:pt x="5250" y="3215"/>
                </a:cubicBezTo>
                <a:cubicBezTo>
                  <a:pt x="5846" y="2592"/>
                  <a:pt x="6528" y="2393"/>
                  <a:pt x="7254" y="2393"/>
                </a:cubicBezTo>
                <a:cubicBezTo>
                  <a:pt x="7370" y="2393"/>
                  <a:pt x="7488" y="2398"/>
                  <a:pt x="7606" y="2408"/>
                </a:cubicBezTo>
                <a:cubicBezTo>
                  <a:pt x="8229" y="2459"/>
                  <a:pt x="8952" y="2560"/>
                  <a:pt x="9154" y="3417"/>
                </a:cubicBezTo>
                <a:cubicBezTo>
                  <a:pt x="9205" y="3585"/>
                  <a:pt x="9457" y="3686"/>
                  <a:pt x="9794" y="3704"/>
                </a:cubicBezTo>
                <a:cubicBezTo>
                  <a:pt x="9813" y="3705"/>
                  <a:pt x="9832" y="3705"/>
                  <a:pt x="9851" y="3705"/>
                </a:cubicBezTo>
                <a:cubicBezTo>
                  <a:pt x="10387" y="3705"/>
                  <a:pt x="10825" y="3329"/>
                  <a:pt x="11337" y="3329"/>
                </a:cubicBezTo>
                <a:cubicBezTo>
                  <a:pt x="11426" y="3329"/>
                  <a:pt x="11517" y="3341"/>
                  <a:pt x="11611" y="3367"/>
                </a:cubicBezTo>
                <a:cubicBezTo>
                  <a:pt x="11668" y="3381"/>
                  <a:pt x="11731" y="3390"/>
                  <a:pt x="11793" y="3390"/>
                </a:cubicBezTo>
                <a:cubicBezTo>
                  <a:pt x="11951" y="3390"/>
                  <a:pt x="12106" y="3334"/>
                  <a:pt x="12167" y="3165"/>
                </a:cubicBezTo>
                <a:cubicBezTo>
                  <a:pt x="12250" y="2896"/>
                  <a:pt x="12015" y="2744"/>
                  <a:pt x="11797" y="2643"/>
                </a:cubicBezTo>
                <a:cubicBezTo>
                  <a:pt x="11678" y="2593"/>
                  <a:pt x="11544" y="2560"/>
                  <a:pt x="11359" y="2492"/>
                </a:cubicBezTo>
                <a:cubicBezTo>
                  <a:pt x="11869" y="2095"/>
                  <a:pt x="12547" y="1888"/>
                  <a:pt x="13173" y="1888"/>
                </a:cubicBezTo>
                <a:cubicBezTo>
                  <a:pt x="13766" y="1888"/>
                  <a:pt x="14313" y="2074"/>
                  <a:pt x="14624" y="2459"/>
                </a:cubicBezTo>
                <a:cubicBezTo>
                  <a:pt x="15414" y="3417"/>
                  <a:pt x="16340" y="4258"/>
                  <a:pt x="17114" y="5252"/>
                </a:cubicBezTo>
                <a:cubicBezTo>
                  <a:pt x="17551" y="5807"/>
                  <a:pt x="18106" y="6278"/>
                  <a:pt x="18880" y="6345"/>
                </a:cubicBezTo>
                <a:cubicBezTo>
                  <a:pt x="18914" y="6348"/>
                  <a:pt x="18948" y="6350"/>
                  <a:pt x="18983" y="6350"/>
                </a:cubicBezTo>
                <a:cubicBezTo>
                  <a:pt x="19140" y="6350"/>
                  <a:pt x="19299" y="6309"/>
                  <a:pt x="19369" y="6143"/>
                </a:cubicBezTo>
                <a:cubicBezTo>
                  <a:pt x="19470" y="5925"/>
                  <a:pt x="19301" y="5824"/>
                  <a:pt x="19167" y="5672"/>
                </a:cubicBezTo>
                <a:cubicBezTo>
                  <a:pt x="18494" y="4915"/>
                  <a:pt x="17720" y="4209"/>
                  <a:pt x="17181" y="3350"/>
                </a:cubicBezTo>
                <a:cubicBezTo>
                  <a:pt x="16542" y="2324"/>
                  <a:pt x="15734" y="1432"/>
                  <a:pt x="14909" y="574"/>
                </a:cubicBezTo>
                <a:cubicBezTo>
                  <a:pt x="14591" y="256"/>
                  <a:pt x="14176" y="0"/>
                  <a:pt x="136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12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VẬN DỤNG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5" y="1408394"/>
            <a:ext cx="4807644" cy="269250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1416466">
            <a:off x="747446" y="2015980"/>
            <a:ext cx="43408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tập</a:t>
            </a:r>
            <a:r>
              <a:rPr lang="en-US" sz="2000" b="1" dirty="0" smtClean="0">
                <a:solidFill>
                  <a:srgbClr val="C00000"/>
                </a:solidFill>
              </a:rPr>
              <a:t> 1. </a:t>
            </a:r>
            <a:r>
              <a:rPr lang="vi-VN" sz="2000" dirty="0" smtClean="0"/>
              <a:t>Hãy </a:t>
            </a:r>
            <a:r>
              <a:rPr lang="vi-VN" sz="2000" dirty="0"/>
              <a:t>vẽ sơ đồ hình cây biểu diễn sở thích của các thành viên trong gia đình em.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24" y="1774610"/>
            <a:ext cx="3280590" cy="288973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59"/>
          <p:cNvSpPr/>
          <p:nvPr/>
        </p:nvSpPr>
        <p:spPr>
          <a:xfrm>
            <a:off x="7037203" y="360830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59"/>
          <p:cNvSpPr/>
          <p:nvPr/>
        </p:nvSpPr>
        <p:spPr>
          <a:xfrm>
            <a:off x="465562" y="348375"/>
            <a:ext cx="2021631" cy="901477"/>
          </a:xfrm>
          <a:custGeom>
            <a:avLst/>
            <a:gdLst/>
            <a:ahLst/>
            <a:cxnLst/>
            <a:rect l="l" t="t" r="r" b="b"/>
            <a:pathLst>
              <a:path w="80553" h="57273" extrusionOk="0">
                <a:moveTo>
                  <a:pt x="36179" y="1"/>
                </a:moveTo>
                <a:cubicBezTo>
                  <a:pt x="30951" y="1"/>
                  <a:pt x="24794" y="2043"/>
                  <a:pt x="21465" y="5400"/>
                </a:cubicBezTo>
                <a:cubicBezTo>
                  <a:pt x="16413" y="10494"/>
                  <a:pt x="14116" y="19764"/>
                  <a:pt x="14116" y="19764"/>
                </a:cubicBezTo>
                <a:cubicBezTo>
                  <a:pt x="14116" y="19764"/>
                  <a:pt x="13623" y="19694"/>
                  <a:pt x="12818" y="19694"/>
                </a:cubicBezTo>
                <a:cubicBezTo>
                  <a:pt x="10786" y="19694"/>
                  <a:pt x="6765" y="20144"/>
                  <a:pt x="3655" y="23314"/>
                </a:cubicBezTo>
                <a:cubicBezTo>
                  <a:pt x="251" y="26800"/>
                  <a:pt x="0" y="34024"/>
                  <a:pt x="2694" y="37072"/>
                </a:cubicBezTo>
                <a:cubicBezTo>
                  <a:pt x="4497" y="39085"/>
                  <a:pt x="6727" y="39420"/>
                  <a:pt x="8033" y="39420"/>
                </a:cubicBezTo>
                <a:cubicBezTo>
                  <a:pt x="8407" y="39420"/>
                  <a:pt x="8705" y="39392"/>
                  <a:pt x="8896" y="39369"/>
                </a:cubicBezTo>
                <a:cubicBezTo>
                  <a:pt x="9042" y="39349"/>
                  <a:pt x="9125" y="39327"/>
                  <a:pt x="9125" y="39327"/>
                </a:cubicBezTo>
                <a:cubicBezTo>
                  <a:pt x="9125" y="39327"/>
                  <a:pt x="9147" y="39641"/>
                  <a:pt x="9189" y="40162"/>
                </a:cubicBezTo>
                <a:cubicBezTo>
                  <a:pt x="9314" y="41665"/>
                  <a:pt x="9710" y="44819"/>
                  <a:pt x="10837" y="46573"/>
                </a:cubicBezTo>
                <a:cubicBezTo>
                  <a:pt x="12242" y="48727"/>
                  <a:pt x="15896" y="50260"/>
                  <a:pt x="19025" y="50260"/>
                </a:cubicBezTo>
                <a:cubicBezTo>
                  <a:pt x="19293" y="50260"/>
                  <a:pt x="19557" y="50249"/>
                  <a:pt x="19815" y="50226"/>
                </a:cubicBezTo>
                <a:cubicBezTo>
                  <a:pt x="22259" y="49997"/>
                  <a:pt x="25077" y="48160"/>
                  <a:pt x="26329" y="47219"/>
                </a:cubicBezTo>
                <a:cubicBezTo>
                  <a:pt x="26769" y="46907"/>
                  <a:pt x="27019" y="46698"/>
                  <a:pt x="27019" y="46698"/>
                </a:cubicBezTo>
                <a:cubicBezTo>
                  <a:pt x="27019" y="46698"/>
                  <a:pt x="27061" y="46782"/>
                  <a:pt x="27123" y="46927"/>
                </a:cubicBezTo>
                <a:cubicBezTo>
                  <a:pt x="27666" y="47887"/>
                  <a:pt x="29901" y="51918"/>
                  <a:pt x="31905" y="53733"/>
                </a:cubicBezTo>
                <a:cubicBezTo>
                  <a:pt x="33612" y="55301"/>
                  <a:pt x="37926" y="57273"/>
                  <a:pt x="43046" y="57273"/>
                </a:cubicBezTo>
                <a:cubicBezTo>
                  <a:pt x="44815" y="57273"/>
                  <a:pt x="46680" y="57038"/>
                  <a:pt x="48566" y="56469"/>
                </a:cubicBezTo>
                <a:cubicBezTo>
                  <a:pt x="50654" y="55843"/>
                  <a:pt x="52450" y="54549"/>
                  <a:pt x="53911" y="53024"/>
                </a:cubicBezTo>
                <a:cubicBezTo>
                  <a:pt x="54663" y="52272"/>
                  <a:pt x="55309" y="51479"/>
                  <a:pt x="55894" y="50665"/>
                </a:cubicBezTo>
                <a:cubicBezTo>
                  <a:pt x="58316" y="47324"/>
                  <a:pt x="59507" y="43879"/>
                  <a:pt x="59507" y="43879"/>
                </a:cubicBezTo>
                <a:cubicBezTo>
                  <a:pt x="59507" y="43879"/>
                  <a:pt x="62305" y="47283"/>
                  <a:pt x="63390" y="47804"/>
                </a:cubicBezTo>
                <a:cubicBezTo>
                  <a:pt x="63881" y="48040"/>
                  <a:pt x="64831" y="48340"/>
                  <a:pt x="66028" y="48340"/>
                </a:cubicBezTo>
                <a:cubicBezTo>
                  <a:pt x="67481" y="48340"/>
                  <a:pt x="69297" y="47898"/>
                  <a:pt x="71094" y="46364"/>
                </a:cubicBezTo>
                <a:cubicBezTo>
                  <a:pt x="74351" y="43566"/>
                  <a:pt x="74059" y="36070"/>
                  <a:pt x="74059" y="36070"/>
                </a:cubicBezTo>
                <a:cubicBezTo>
                  <a:pt x="74059" y="36070"/>
                  <a:pt x="77296" y="35340"/>
                  <a:pt x="78485" y="33169"/>
                </a:cubicBezTo>
                <a:cubicBezTo>
                  <a:pt x="79676" y="30975"/>
                  <a:pt x="80553" y="24419"/>
                  <a:pt x="76377" y="23584"/>
                </a:cubicBezTo>
                <a:cubicBezTo>
                  <a:pt x="75551" y="23419"/>
                  <a:pt x="74697" y="23353"/>
                  <a:pt x="73859" y="23353"/>
                </a:cubicBezTo>
                <a:cubicBezTo>
                  <a:pt x="70466" y="23353"/>
                  <a:pt x="67336" y="24441"/>
                  <a:pt x="67336" y="24441"/>
                </a:cubicBezTo>
                <a:cubicBezTo>
                  <a:pt x="67336" y="24441"/>
                  <a:pt x="67859" y="12059"/>
                  <a:pt x="60133" y="10347"/>
                </a:cubicBezTo>
                <a:cubicBezTo>
                  <a:pt x="59414" y="10189"/>
                  <a:pt x="58696" y="10118"/>
                  <a:pt x="57986" y="10118"/>
                </a:cubicBezTo>
                <a:cubicBezTo>
                  <a:pt x="51176" y="10118"/>
                  <a:pt x="45081" y="16696"/>
                  <a:pt x="44892" y="16903"/>
                </a:cubicBezTo>
                <a:cubicBezTo>
                  <a:pt x="44975" y="16632"/>
                  <a:pt x="47542" y="6631"/>
                  <a:pt x="43889" y="2518"/>
                </a:cubicBezTo>
                <a:cubicBezTo>
                  <a:pt x="43639" y="2226"/>
                  <a:pt x="43347" y="1975"/>
                  <a:pt x="43033" y="1745"/>
                </a:cubicBezTo>
                <a:cubicBezTo>
                  <a:pt x="41345" y="548"/>
                  <a:pt x="38886" y="1"/>
                  <a:pt x="361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59"/>
          <p:cNvSpPr/>
          <p:nvPr/>
        </p:nvSpPr>
        <p:spPr>
          <a:xfrm>
            <a:off x="709288" y="1602484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59"/>
          <p:cNvSpPr/>
          <p:nvPr/>
        </p:nvSpPr>
        <p:spPr>
          <a:xfrm>
            <a:off x="8253353" y="1215504"/>
            <a:ext cx="444045" cy="251789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69914" y="586613"/>
            <a:ext cx="121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Gợi</a:t>
            </a:r>
            <a:r>
              <a:rPr lang="en-US" sz="2400" b="1" dirty="0" smtClean="0">
                <a:solidFill>
                  <a:srgbClr val="C00000"/>
                </a:solidFill>
              </a:rPr>
              <a:t> ý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78116" y="647151"/>
            <a:ext cx="1511011" cy="5647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Sở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thích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63661" y="1789729"/>
            <a:ext cx="804163" cy="5647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Bố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33010" y="1789729"/>
            <a:ext cx="804163" cy="5647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Mẹ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002359" y="1789729"/>
            <a:ext cx="1151859" cy="5647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Chị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gái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49011" y="1789729"/>
            <a:ext cx="1151859" cy="5647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Em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gái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8646" y="3141305"/>
            <a:ext cx="1234191" cy="8417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Xem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bóng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đá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76343" y="3146279"/>
            <a:ext cx="769081" cy="8417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Mua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sắm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10574" y="3146279"/>
            <a:ext cx="786637" cy="8417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Nấu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ăn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37126" y="3146278"/>
            <a:ext cx="840580" cy="8417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Đọc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sách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98219" y="3141305"/>
            <a:ext cx="866654" cy="8417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Chạy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bộ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82292" y="3141305"/>
            <a:ext cx="1285295" cy="8417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Vẽ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tranh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9" name="Elbow Connector 8"/>
          <p:cNvCxnSpPr>
            <a:stCxn id="4" idx="2"/>
            <a:endCxn id="28" idx="0"/>
          </p:cNvCxnSpPr>
          <p:nvPr/>
        </p:nvCxnSpPr>
        <p:spPr>
          <a:xfrm rot="5400000">
            <a:off x="2860788" y="16895"/>
            <a:ext cx="577790" cy="2967879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2"/>
            <a:endCxn id="29" idx="0"/>
          </p:cNvCxnSpPr>
          <p:nvPr/>
        </p:nvCxnSpPr>
        <p:spPr>
          <a:xfrm rot="5400000">
            <a:off x="3795462" y="951569"/>
            <a:ext cx="577790" cy="1098530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2"/>
            <a:endCxn id="30" idx="0"/>
          </p:cNvCxnSpPr>
          <p:nvPr/>
        </p:nvCxnSpPr>
        <p:spPr>
          <a:xfrm rot="16200000" flipH="1">
            <a:off x="4817060" y="1028500"/>
            <a:ext cx="577790" cy="944667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" idx="2"/>
            <a:endCxn id="31" idx="0"/>
          </p:cNvCxnSpPr>
          <p:nvPr/>
        </p:nvCxnSpPr>
        <p:spPr>
          <a:xfrm rot="16200000" flipH="1">
            <a:off x="5840386" y="5174"/>
            <a:ext cx="577790" cy="2991319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" idx="2"/>
            <a:endCxn id="5" idx="0"/>
          </p:cNvCxnSpPr>
          <p:nvPr/>
        </p:nvCxnSpPr>
        <p:spPr>
          <a:xfrm flipH="1">
            <a:off x="1665742" y="2354517"/>
            <a:ext cx="1" cy="78678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9" idx="2"/>
            <a:endCxn id="33" idx="0"/>
          </p:cNvCxnSpPr>
          <p:nvPr/>
        </p:nvCxnSpPr>
        <p:spPr>
          <a:xfrm rot="5400000">
            <a:off x="2902107" y="2513294"/>
            <a:ext cx="791762" cy="474208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9" idx="2"/>
            <a:endCxn id="34" idx="0"/>
          </p:cNvCxnSpPr>
          <p:nvPr/>
        </p:nvCxnSpPr>
        <p:spPr>
          <a:xfrm rot="16200000" flipH="1">
            <a:off x="3373611" y="2515997"/>
            <a:ext cx="791762" cy="468801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2"/>
            <a:endCxn id="35" idx="0"/>
          </p:cNvCxnSpPr>
          <p:nvPr/>
        </p:nvCxnSpPr>
        <p:spPr>
          <a:xfrm rot="5400000">
            <a:off x="4921973" y="2489961"/>
            <a:ext cx="791761" cy="520873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0" idx="2"/>
            <a:endCxn id="36" idx="0"/>
          </p:cNvCxnSpPr>
          <p:nvPr/>
        </p:nvCxnSpPr>
        <p:spPr>
          <a:xfrm rot="16200000" flipH="1">
            <a:off x="5461523" y="2471282"/>
            <a:ext cx="786788" cy="553257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2"/>
            <a:endCxn id="37" idx="0"/>
          </p:cNvCxnSpPr>
          <p:nvPr/>
        </p:nvCxnSpPr>
        <p:spPr>
          <a:xfrm flipH="1">
            <a:off x="7624940" y="2354517"/>
            <a:ext cx="1" cy="78678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" grpId="0" animBg="1"/>
      <p:bldP spid="3" grpId="0"/>
      <p:bldP spid="4" grpId="0" animBg="1"/>
      <p:bldP spid="28" grpId="0" animBg="1"/>
      <p:bldP spid="29" grpId="0" animBg="1"/>
      <p:bldP spid="30" grpId="0" animBg="1"/>
      <p:bldP spid="31" grpId="0" animBg="1"/>
      <p:bldP spid="5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3472" y="618537"/>
            <a:ext cx="5433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5">
                    <a:lumMod val="75000"/>
                  </a:schemeClr>
                </a:solidFill>
              </a:rPr>
              <a:t>Bài tập </a:t>
            </a:r>
            <a:r>
              <a:rPr lang="vi-VN" sz="20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vi-V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Gia </a:t>
            </a:r>
            <a:r>
              <a:rPr lang="vi-VN" sz="2000" dirty="0"/>
              <a:t>đình em có nhiều tệp ảnh chụp khi du lịch. Em hãy vẽ sơ đồ hình cây biểu diễn tên các thư mục để sắp xếp ảnh hợp lí.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2"/>
          <a:stretch/>
        </p:blipFill>
        <p:spPr>
          <a:xfrm>
            <a:off x="6108538" y="1423987"/>
            <a:ext cx="2785733" cy="2402643"/>
          </a:xfrm>
          <a:prstGeom prst="rect">
            <a:avLst/>
          </a:prstGeom>
        </p:spPr>
      </p:pic>
      <p:grpSp>
        <p:nvGrpSpPr>
          <p:cNvPr id="10" name="Google Shape;935;p47"/>
          <p:cNvGrpSpPr/>
          <p:nvPr/>
        </p:nvGrpSpPr>
        <p:grpSpPr>
          <a:xfrm>
            <a:off x="2129736" y="4283603"/>
            <a:ext cx="525630" cy="280648"/>
            <a:chOff x="2026995" y="4170588"/>
            <a:chExt cx="525630" cy="280648"/>
          </a:xfrm>
        </p:grpSpPr>
        <p:grpSp>
          <p:nvGrpSpPr>
            <p:cNvPr id="11" name="Google Shape;936;p47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3" name="Google Shape;937;p47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38;p47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39;p47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40;p47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41;p47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42;p47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943;p47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944;p47"/>
          <p:cNvGrpSpPr/>
          <p:nvPr/>
        </p:nvGrpSpPr>
        <p:grpSpPr>
          <a:xfrm flipH="1">
            <a:off x="1083070" y="3765763"/>
            <a:ext cx="525630" cy="280648"/>
            <a:chOff x="2026995" y="4170588"/>
            <a:chExt cx="525630" cy="280648"/>
          </a:xfrm>
        </p:grpSpPr>
        <p:grpSp>
          <p:nvGrpSpPr>
            <p:cNvPr id="20" name="Google Shape;945;p47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22" name="Google Shape;946;p47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47;p47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48;p47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49;p47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50;p47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51;p47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952;p47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935;p47"/>
          <p:cNvGrpSpPr/>
          <p:nvPr/>
        </p:nvGrpSpPr>
        <p:grpSpPr>
          <a:xfrm>
            <a:off x="3864357" y="3768844"/>
            <a:ext cx="525630" cy="280648"/>
            <a:chOff x="2026995" y="4170588"/>
            <a:chExt cx="525630" cy="280648"/>
          </a:xfrm>
        </p:grpSpPr>
        <p:grpSp>
          <p:nvGrpSpPr>
            <p:cNvPr id="29" name="Google Shape;936;p47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31" name="Google Shape;937;p47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38;p47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39;p47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40;p47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41;p47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42;p47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943;p47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8982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5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31" name="Google Shape;1431;p56"/>
          <p:cNvSpPr/>
          <p:nvPr/>
        </p:nvSpPr>
        <p:spPr>
          <a:xfrm rot="-263">
            <a:off x="2044764" y="2422504"/>
            <a:ext cx="1412424" cy="945972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C00000"/>
                </a:solidFill>
                <a:latin typeface="+mn-lt"/>
                <a:ea typeface="Fredoka One"/>
                <a:cs typeface="Fredoka One"/>
                <a:sym typeface="Fredoka One"/>
              </a:rPr>
              <a:t>01</a:t>
            </a:r>
            <a:endParaRPr sz="2500" b="1" dirty="0">
              <a:solidFill>
                <a:srgbClr val="C00000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432" name="Google Shape;1432;p56"/>
          <p:cNvSpPr/>
          <p:nvPr/>
        </p:nvSpPr>
        <p:spPr>
          <a:xfrm rot="-263">
            <a:off x="3889652" y="1889104"/>
            <a:ext cx="1412424" cy="945972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C00000"/>
                </a:solidFill>
                <a:latin typeface="+mn-lt"/>
                <a:ea typeface="Fredoka One"/>
                <a:cs typeface="Fredoka One"/>
                <a:sym typeface="Fredoka One"/>
              </a:rPr>
              <a:t>02</a:t>
            </a:r>
            <a:endParaRPr sz="2500" b="1" dirty="0">
              <a:solidFill>
                <a:srgbClr val="C00000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433" name="Google Shape;1433;p56"/>
          <p:cNvSpPr/>
          <p:nvPr/>
        </p:nvSpPr>
        <p:spPr>
          <a:xfrm rot="-263">
            <a:off x="5734514" y="2422504"/>
            <a:ext cx="1412424" cy="945972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C00000"/>
                </a:solidFill>
                <a:latin typeface="+mn-lt"/>
                <a:ea typeface="Fredoka One"/>
                <a:cs typeface="Fredoka One"/>
                <a:sym typeface="Fredoka One"/>
              </a:rPr>
              <a:t>03</a:t>
            </a:r>
            <a:endParaRPr sz="2500" b="1" dirty="0">
              <a:solidFill>
                <a:srgbClr val="C00000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1435" name="Google Shape;1435;p56"/>
          <p:cNvCxnSpPr>
            <a:stCxn id="1432" idx="2"/>
            <a:endCxn id="1431" idx="0"/>
          </p:cNvCxnSpPr>
          <p:nvPr/>
        </p:nvCxnSpPr>
        <p:spPr>
          <a:xfrm flipH="1">
            <a:off x="3456033" y="2362143"/>
            <a:ext cx="438000" cy="533400"/>
          </a:xfrm>
          <a:prstGeom prst="curvedConnector3">
            <a:avLst>
              <a:gd name="adj1" fmla="val 5042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6" name="Google Shape;1436;p56"/>
          <p:cNvCxnSpPr>
            <a:stCxn id="1433" idx="2"/>
            <a:endCxn id="1432" idx="0"/>
          </p:cNvCxnSpPr>
          <p:nvPr/>
        </p:nvCxnSpPr>
        <p:spPr>
          <a:xfrm rot="10800000">
            <a:off x="5300895" y="2362143"/>
            <a:ext cx="438000" cy="533400"/>
          </a:xfrm>
          <a:prstGeom prst="curvedConnector3">
            <a:avLst>
              <a:gd name="adj1" fmla="val 5042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620922" y="1463789"/>
            <a:ext cx="229708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38510" y="2847709"/>
            <a:ext cx="2466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2336" y="1394208"/>
            <a:ext cx="2466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endParaRPr lang="en-US" sz="20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1" grpId="0" animBg="1"/>
      <p:bldP spid="1432" grpId="0" animBg="1"/>
      <p:bldP spid="1433" grpId="0" animBg="1"/>
      <p:bldP spid="2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4" name="Google Shape;1854;p74"/>
          <p:cNvGrpSpPr/>
          <p:nvPr/>
        </p:nvGrpSpPr>
        <p:grpSpPr>
          <a:xfrm>
            <a:off x="6952567" y="1913786"/>
            <a:ext cx="2605990" cy="2824264"/>
            <a:chOff x="2411484" y="3083246"/>
            <a:chExt cx="958293" cy="1048933"/>
          </a:xfrm>
        </p:grpSpPr>
        <p:sp>
          <p:nvSpPr>
            <p:cNvPr id="1855" name="Google Shape;1855;p74"/>
            <p:cNvSpPr/>
            <p:nvPr/>
          </p:nvSpPr>
          <p:spPr>
            <a:xfrm>
              <a:off x="2770220" y="3407323"/>
              <a:ext cx="149322" cy="724856"/>
            </a:xfrm>
            <a:custGeom>
              <a:avLst/>
              <a:gdLst/>
              <a:ahLst/>
              <a:cxnLst/>
              <a:rect l="l" t="t" r="r" b="b"/>
              <a:pathLst>
                <a:path w="5134" h="24922" extrusionOk="0">
                  <a:moveTo>
                    <a:pt x="3131" y="1"/>
                  </a:moveTo>
                  <a:lnTo>
                    <a:pt x="3131" y="7725"/>
                  </a:lnTo>
                  <a:cubicBezTo>
                    <a:pt x="3131" y="9794"/>
                    <a:pt x="1" y="10316"/>
                    <a:pt x="1" y="12924"/>
                  </a:cubicBezTo>
                  <a:lnTo>
                    <a:pt x="1" y="21624"/>
                  </a:lnTo>
                  <a:lnTo>
                    <a:pt x="1" y="21775"/>
                  </a:lnTo>
                  <a:cubicBezTo>
                    <a:pt x="86" y="23206"/>
                    <a:pt x="1044" y="22701"/>
                    <a:pt x="1044" y="23643"/>
                  </a:cubicBezTo>
                  <a:cubicBezTo>
                    <a:pt x="1044" y="24619"/>
                    <a:pt x="1" y="24922"/>
                    <a:pt x="1" y="24922"/>
                  </a:cubicBezTo>
                  <a:lnTo>
                    <a:pt x="4746" y="24922"/>
                  </a:lnTo>
                  <a:lnTo>
                    <a:pt x="3400" y="24433"/>
                  </a:lnTo>
                  <a:lnTo>
                    <a:pt x="3400" y="23374"/>
                  </a:lnTo>
                  <a:cubicBezTo>
                    <a:pt x="3400" y="21775"/>
                    <a:pt x="1869" y="22566"/>
                    <a:pt x="1836" y="20076"/>
                  </a:cubicBezTo>
                  <a:lnTo>
                    <a:pt x="1836" y="13597"/>
                  </a:lnTo>
                  <a:cubicBezTo>
                    <a:pt x="1836" y="12352"/>
                    <a:pt x="5134" y="10905"/>
                    <a:pt x="5134" y="7506"/>
                  </a:cubicBezTo>
                  <a:lnTo>
                    <a:pt x="5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4"/>
            <p:cNvSpPr/>
            <p:nvPr/>
          </p:nvSpPr>
          <p:spPr>
            <a:xfrm>
              <a:off x="2890631" y="3414187"/>
              <a:ext cx="177186" cy="145861"/>
            </a:xfrm>
            <a:custGeom>
              <a:avLst/>
              <a:gdLst/>
              <a:ahLst/>
              <a:cxnLst/>
              <a:rect l="l" t="t" r="r" b="b"/>
              <a:pathLst>
                <a:path w="6092" h="5015" extrusionOk="0">
                  <a:moveTo>
                    <a:pt x="5133" y="0"/>
                  </a:moveTo>
                  <a:cubicBezTo>
                    <a:pt x="5066" y="0"/>
                    <a:pt x="5014" y="18"/>
                    <a:pt x="4965" y="34"/>
                  </a:cubicBezTo>
                  <a:cubicBezTo>
                    <a:pt x="4662" y="186"/>
                    <a:pt x="4476" y="691"/>
                    <a:pt x="4476" y="691"/>
                  </a:cubicBezTo>
                  <a:cubicBezTo>
                    <a:pt x="4308" y="2996"/>
                    <a:pt x="1346" y="4577"/>
                    <a:pt x="0" y="4712"/>
                  </a:cubicBezTo>
                  <a:lnTo>
                    <a:pt x="337" y="5015"/>
                  </a:lnTo>
                  <a:cubicBezTo>
                    <a:pt x="337" y="5015"/>
                    <a:pt x="556" y="5015"/>
                    <a:pt x="926" y="4965"/>
                  </a:cubicBezTo>
                  <a:cubicBezTo>
                    <a:pt x="1633" y="4846"/>
                    <a:pt x="2894" y="4544"/>
                    <a:pt x="4005" y="3652"/>
                  </a:cubicBezTo>
                  <a:cubicBezTo>
                    <a:pt x="5654" y="2322"/>
                    <a:pt x="6091" y="337"/>
                    <a:pt x="6091" y="337"/>
                  </a:cubicBezTo>
                  <a:cubicBezTo>
                    <a:pt x="6091" y="337"/>
                    <a:pt x="5519" y="0"/>
                    <a:pt x="5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4"/>
            <p:cNvSpPr/>
            <p:nvPr/>
          </p:nvSpPr>
          <p:spPr>
            <a:xfrm>
              <a:off x="2687997" y="3361340"/>
              <a:ext cx="192397" cy="146036"/>
            </a:xfrm>
            <a:custGeom>
              <a:avLst/>
              <a:gdLst/>
              <a:ahLst/>
              <a:cxnLst/>
              <a:rect l="l" t="t" r="r" b="b"/>
              <a:pathLst>
                <a:path w="6615" h="5021" extrusionOk="0">
                  <a:moveTo>
                    <a:pt x="1" y="0"/>
                  </a:moveTo>
                  <a:cubicBezTo>
                    <a:pt x="1" y="0"/>
                    <a:pt x="1616" y="3450"/>
                    <a:pt x="3485" y="4409"/>
                  </a:cubicBezTo>
                  <a:cubicBezTo>
                    <a:pt x="4416" y="4897"/>
                    <a:pt x="5192" y="5021"/>
                    <a:pt x="5742" y="5021"/>
                  </a:cubicBezTo>
                  <a:cubicBezTo>
                    <a:pt x="5818" y="5021"/>
                    <a:pt x="5890" y="5019"/>
                    <a:pt x="5958" y="5014"/>
                  </a:cubicBezTo>
                  <a:cubicBezTo>
                    <a:pt x="6379" y="4981"/>
                    <a:pt x="6614" y="4897"/>
                    <a:pt x="6614" y="4897"/>
                  </a:cubicBezTo>
                  <a:lnTo>
                    <a:pt x="6614" y="4409"/>
                  </a:lnTo>
                  <a:cubicBezTo>
                    <a:pt x="6614" y="4409"/>
                    <a:pt x="6516" y="4537"/>
                    <a:pt x="6190" y="4537"/>
                  </a:cubicBezTo>
                  <a:cubicBezTo>
                    <a:pt x="6090" y="4537"/>
                    <a:pt x="5969" y="4525"/>
                    <a:pt x="5823" y="4493"/>
                  </a:cubicBezTo>
                  <a:cubicBezTo>
                    <a:pt x="5437" y="4409"/>
                    <a:pt x="4847" y="4173"/>
                    <a:pt x="4006" y="3668"/>
                  </a:cubicBezTo>
                  <a:cubicBezTo>
                    <a:pt x="1836" y="2340"/>
                    <a:pt x="2172" y="0"/>
                    <a:pt x="2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4"/>
            <p:cNvSpPr/>
            <p:nvPr/>
          </p:nvSpPr>
          <p:spPr>
            <a:xfrm>
              <a:off x="2411484" y="3083246"/>
              <a:ext cx="958293" cy="347042"/>
            </a:xfrm>
            <a:custGeom>
              <a:avLst/>
              <a:gdLst/>
              <a:ahLst/>
              <a:cxnLst/>
              <a:rect l="l" t="t" r="r" b="b"/>
              <a:pathLst>
                <a:path w="32948" h="11932" extrusionOk="0">
                  <a:moveTo>
                    <a:pt x="4392" y="1"/>
                  </a:moveTo>
                  <a:cubicBezTo>
                    <a:pt x="2794" y="1"/>
                    <a:pt x="421" y="808"/>
                    <a:pt x="51" y="4005"/>
                  </a:cubicBezTo>
                  <a:cubicBezTo>
                    <a:pt x="17" y="4275"/>
                    <a:pt x="1" y="4561"/>
                    <a:pt x="1" y="4880"/>
                  </a:cubicBezTo>
                  <a:cubicBezTo>
                    <a:pt x="1" y="8061"/>
                    <a:pt x="2525" y="8667"/>
                    <a:pt x="2525" y="8667"/>
                  </a:cubicBezTo>
                  <a:cubicBezTo>
                    <a:pt x="2525" y="8667"/>
                    <a:pt x="2676" y="11106"/>
                    <a:pt x="6395" y="11106"/>
                  </a:cubicBezTo>
                  <a:cubicBezTo>
                    <a:pt x="10131" y="11106"/>
                    <a:pt x="10534" y="10130"/>
                    <a:pt x="10534" y="10130"/>
                  </a:cubicBezTo>
                  <a:cubicBezTo>
                    <a:pt x="10534" y="10130"/>
                    <a:pt x="11493" y="11932"/>
                    <a:pt x="14926" y="11932"/>
                  </a:cubicBezTo>
                  <a:lnTo>
                    <a:pt x="21623" y="11932"/>
                  </a:lnTo>
                  <a:cubicBezTo>
                    <a:pt x="23103" y="11932"/>
                    <a:pt x="24248" y="11308"/>
                    <a:pt x="24248" y="11308"/>
                  </a:cubicBezTo>
                  <a:lnTo>
                    <a:pt x="31079" y="11308"/>
                  </a:lnTo>
                  <a:cubicBezTo>
                    <a:pt x="32122" y="11308"/>
                    <a:pt x="32948" y="10736"/>
                    <a:pt x="32863" y="9289"/>
                  </a:cubicBezTo>
                  <a:cubicBezTo>
                    <a:pt x="32779" y="7826"/>
                    <a:pt x="31299" y="7438"/>
                    <a:pt x="31299" y="7438"/>
                  </a:cubicBezTo>
                  <a:cubicBezTo>
                    <a:pt x="31299" y="7438"/>
                    <a:pt x="30675" y="4578"/>
                    <a:pt x="28925" y="4393"/>
                  </a:cubicBezTo>
                  <a:lnTo>
                    <a:pt x="24719" y="4393"/>
                  </a:lnTo>
                  <a:cubicBezTo>
                    <a:pt x="24719" y="4393"/>
                    <a:pt x="24416" y="2105"/>
                    <a:pt x="22464" y="2105"/>
                  </a:cubicBezTo>
                  <a:lnTo>
                    <a:pt x="18106" y="2105"/>
                  </a:lnTo>
                  <a:cubicBezTo>
                    <a:pt x="18106" y="2105"/>
                    <a:pt x="18190" y="1"/>
                    <a:pt x="14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9" name="Google Shape;1859;p74"/>
          <p:cNvSpPr/>
          <p:nvPr/>
        </p:nvSpPr>
        <p:spPr>
          <a:xfrm>
            <a:off x="286058" y="3252801"/>
            <a:ext cx="309743" cy="175635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74"/>
          <p:cNvSpPr/>
          <p:nvPr/>
        </p:nvSpPr>
        <p:spPr>
          <a:xfrm>
            <a:off x="795486" y="395185"/>
            <a:ext cx="300778" cy="353699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74"/>
          <p:cNvSpPr/>
          <p:nvPr/>
        </p:nvSpPr>
        <p:spPr>
          <a:xfrm>
            <a:off x="286058" y="572034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595801" y="3689498"/>
            <a:ext cx="4624785" cy="4359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233" y="1231209"/>
            <a:ext cx="7284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ĐÃ LẮNG NGHE BÀI GIẢNG!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0"/>
          <p:cNvSpPr/>
          <p:nvPr/>
        </p:nvSpPr>
        <p:spPr>
          <a:xfrm>
            <a:off x="6885326" y="319325"/>
            <a:ext cx="1739721" cy="596606"/>
          </a:xfrm>
          <a:custGeom>
            <a:avLst/>
            <a:gdLst/>
            <a:ahLst/>
            <a:cxnLst/>
            <a:rect l="l" t="t" r="r" b="b"/>
            <a:pathLst>
              <a:path w="16828" h="5771" extrusionOk="0">
                <a:moveTo>
                  <a:pt x="14739" y="3957"/>
                </a:moveTo>
                <a:cubicBezTo>
                  <a:pt x="14805" y="3800"/>
                  <a:pt x="14843" y="3630"/>
                  <a:pt x="14843" y="3447"/>
                </a:cubicBezTo>
                <a:cubicBezTo>
                  <a:pt x="14843" y="2742"/>
                  <a:pt x="14269" y="2181"/>
                  <a:pt x="13564" y="2181"/>
                </a:cubicBezTo>
                <a:cubicBezTo>
                  <a:pt x="13381" y="2181"/>
                  <a:pt x="13212" y="2220"/>
                  <a:pt x="13055" y="2286"/>
                </a:cubicBezTo>
                <a:cubicBezTo>
                  <a:pt x="12742" y="1607"/>
                  <a:pt x="12050" y="1137"/>
                  <a:pt x="11254" y="1137"/>
                </a:cubicBezTo>
                <a:cubicBezTo>
                  <a:pt x="11084" y="1137"/>
                  <a:pt x="10914" y="1163"/>
                  <a:pt x="10758" y="1202"/>
                </a:cubicBezTo>
                <a:cubicBezTo>
                  <a:pt x="10248" y="471"/>
                  <a:pt x="9413" y="1"/>
                  <a:pt x="8460" y="1"/>
                </a:cubicBezTo>
                <a:cubicBezTo>
                  <a:pt x="7207" y="1"/>
                  <a:pt x="6136" y="836"/>
                  <a:pt x="5797" y="1985"/>
                </a:cubicBezTo>
                <a:cubicBezTo>
                  <a:pt x="5470" y="1750"/>
                  <a:pt x="5066" y="1607"/>
                  <a:pt x="4634" y="1607"/>
                </a:cubicBezTo>
                <a:cubicBezTo>
                  <a:pt x="3538" y="1607"/>
                  <a:pt x="2650" y="2495"/>
                  <a:pt x="2650" y="3591"/>
                </a:cubicBezTo>
                <a:cubicBezTo>
                  <a:pt x="2650" y="3696"/>
                  <a:pt x="2664" y="3787"/>
                  <a:pt x="2676" y="3891"/>
                </a:cubicBezTo>
                <a:cubicBezTo>
                  <a:pt x="1031" y="4087"/>
                  <a:pt x="0" y="4361"/>
                  <a:pt x="0" y="4674"/>
                </a:cubicBezTo>
                <a:cubicBezTo>
                  <a:pt x="0" y="5275"/>
                  <a:pt x="3773" y="5771"/>
                  <a:pt x="8420" y="5771"/>
                </a:cubicBezTo>
                <a:cubicBezTo>
                  <a:pt x="13068" y="5771"/>
                  <a:pt x="16828" y="5275"/>
                  <a:pt x="16828" y="4674"/>
                </a:cubicBezTo>
                <a:cubicBezTo>
                  <a:pt x="16828" y="4401"/>
                  <a:pt x="16044" y="4152"/>
                  <a:pt x="14739" y="39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0"/>
          <p:cNvSpPr/>
          <p:nvPr/>
        </p:nvSpPr>
        <p:spPr>
          <a:xfrm>
            <a:off x="6586225" y="144000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0"/>
          <p:cNvSpPr txBox="1"/>
          <p:nvPr/>
        </p:nvSpPr>
        <p:spPr>
          <a:xfrm>
            <a:off x="7049886" y="539400"/>
            <a:ext cx="1410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dirty="0" smtClean="0">
                <a:solidFill>
                  <a:schemeClr val="lt2"/>
                </a:solidFill>
                <a:latin typeface="+mn-lt"/>
                <a:ea typeface="Fredoka One"/>
                <a:cs typeface="Fredoka One"/>
                <a:sym typeface="Fredoka One"/>
              </a:rPr>
              <a:t>Tin </a:t>
            </a:r>
            <a:r>
              <a:rPr lang="en-US" sz="1600" b="1" dirty="0" err="1" smtClean="0">
                <a:solidFill>
                  <a:schemeClr val="lt2"/>
                </a:solidFill>
                <a:latin typeface="+mn-lt"/>
                <a:ea typeface="Fredoka One"/>
                <a:cs typeface="Fredoka One"/>
                <a:sym typeface="Fredoka One"/>
              </a:rPr>
              <a:t>học</a:t>
            </a:r>
            <a:r>
              <a:rPr lang="en-US" sz="1600" b="1" dirty="0" smtClean="0">
                <a:solidFill>
                  <a:schemeClr val="lt2"/>
                </a:solidFill>
                <a:latin typeface="+mn-lt"/>
                <a:ea typeface="Fredoka One"/>
                <a:cs typeface="Fredoka One"/>
                <a:sym typeface="Fredoka One"/>
              </a:rPr>
              <a:t> 3</a:t>
            </a:r>
            <a:endParaRPr sz="1600" b="1" dirty="0">
              <a:solidFill>
                <a:schemeClr val="lt2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699" name="Google Shape;699;p40"/>
          <p:cNvGrpSpPr/>
          <p:nvPr/>
        </p:nvGrpSpPr>
        <p:grpSpPr>
          <a:xfrm>
            <a:off x="8136700" y="3465911"/>
            <a:ext cx="976694" cy="724789"/>
            <a:chOff x="4831787" y="3456835"/>
            <a:chExt cx="976694" cy="724789"/>
          </a:xfrm>
        </p:grpSpPr>
        <p:grpSp>
          <p:nvGrpSpPr>
            <p:cNvPr id="700" name="Google Shape;700;p40"/>
            <p:cNvGrpSpPr/>
            <p:nvPr/>
          </p:nvGrpSpPr>
          <p:grpSpPr>
            <a:xfrm>
              <a:off x="4831787" y="3456835"/>
              <a:ext cx="976694" cy="724789"/>
              <a:chOff x="4235900" y="5326275"/>
              <a:chExt cx="1403700" cy="1041663"/>
            </a:xfrm>
          </p:grpSpPr>
          <p:sp>
            <p:nvSpPr>
              <p:cNvPr id="701" name="Google Shape;701;p40"/>
              <p:cNvSpPr/>
              <p:nvPr/>
            </p:nvSpPr>
            <p:spPr>
              <a:xfrm>
                <a:off x="4272426" y="5787600"/>
                <a:ext cx="186058" cy="193553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67" extrusionOk="0">
                    <a:moveTo>
                      <a:pt x="1618" y="1"/>
                    </a:moveTo>
                    <a:cubicBezTo>
                      <a:pt x="1505" y="1"/>
                      <a:pt x="1397" y="41"/>
                      <a:pt x="1279" y="73"/>
                    </a:cubicBezTo>
                    <a:cubicBezTo>
                      <a:pt x="966" y="178"/>
                      <a:pt x="653" y="282"/>
                      <a:pt x="405" y="491"/>
                    </a:cubicBezTo>
                    <a:cubicBezTo>
                      <a:pt x="66" y="778"/>
                      <a:pt x="0" y="1301"/>
                      <a:pt x="223" y="1666"/>
                    </a:cubicBezTo>
                    <a:cubicBezTo>
                      <a:pt x="522" y="2136"/>
                      <a:pt x="823" y="2606"/>
                      <a:pt x="1241" y="2972"/>
                    </a:cubicBezTo>
                    <a:cubicBezTo>
                      <a:pt x="1627" y="3323"/>
                      <a:pt x="2140" y="3576"/>
                      <a:pt x="2662" y="3576"/>
                    </a:cubicBezTo>
                    <a:cubicBezTo>
                      <a:pt x="2741" y="3576"/>
                      <a:pt x="2820" y="3571"/>
                      <a:pt x="2898" y="3559"/>
                    </a:cubicBezTo>
                    <a:cubicBezTo>
                      <a:pt x="2938" y="3611"/>
                      <a:pt x="2924" y="3585"/>
                      <a:pt x="2951" y="3637"/>
                    </a:cubicBezTo>
                    <a:cubicBezTo>
                      <a:pt x="2967" y="3658"/>
                      <a:pt x="2992" y="3667"/>
                      <a:pt x="3018" y="3667"/>
                    </a:cubicBezTo>
                    <a:cubicBezTo>
                      <a:pt x="3075" y="3667"/>
                      <a:pt x="3142" y="3626"/>
                      <a:pt x="3159" y="3572"/>
                    </a:cubicBezTo>
                    <a:cubicBezTo>
                      <a:pt x="3185" y="3468"/>
                      <a:pt x="3185" y="3506"/>
                      <a:pt x="3121" y="3389"/>
                    </a:cubicBezTo>
                    <a:cubicBezTo>
                      <a:pt x="3512" y="2972"/>
                      <a:pt x="3525" y="2267"/>
                      <a:pt x="3304" y="1731"/>
                    </a:cubicBezTo>
                    <a:cubicBezTo>
                      <a:pt x="3081" y="1196"/>
                      <a:pt x="2663" y="765"/>
                      <a:pt x="2259" y="347"/>
                    </a:cubicBezTo>
                    <a:cubicBezTo>
                      <a:pt x="2102" y="190"/>
                      <a:pt x="1920" y="34"/>
                      <a:pt x="1697" y="8"/>
                    </a:cubicBezTo>
                    <a:cubicBezTo>
                      <a:pt x="1670" y="3"/>
                      <a:pt x="1644" y="1"/>
                      <a:pt x="16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4235900" y="5762105"/>
                <a:ext cx="170224" cy="129317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2450" extrusionOk="0">
                    <a:moveTo>
                      <a:pt x="1607" y="1"/>
                    </a:moveTo>
                    <a:cubicBezTo>
                      <a:pt x="1322" y="1"/>
                      <a:pt x="1047" y="52"/>
                      <a:pt x="810" y="230"/>
                    </a:cubicBezTo>
                    <a:cubicBezTo>
                      <a:pt x="1" y="830"/>
                      <a:pt x="770" y="2188"/>
                      <a:pt x="888" y="2449"/>
                    </a:cubicBezTo>
                    <a:cubicBezTo>
                      <a:pt x="909" y="2449"/>
                      <a:pt x="929" y="2450"/>
                      <a:pt x="949" y="2450"/>
                    </a:cubicBezTo>
                    <a:cubicBezTo>
                      <a:pt x="1906" y="2450"/>
                      <a:pt x="2829" y="1843"/>
                      <a:pt x="3225" y="961"/>
                    </a:cubicBezTo>
                    <a:cubicBezTo>
                      <a:pt x="3029" y="556"/>
                      <a:pt x="2533" y="86"/>
                      <a:pt x="2076" y="34"/>
                    </a:cubicBezTo>
                    <a:cubicBezTo>
                      <a:pt x="1920" y="16"/>
                      <a:pt x="1762" y="1"/>
                      <a:pt x="1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0"/>
              <p:cNvSpPr/>
              <p:nvPr/>
            </p:nvSpPr>
            <p:spPr>
              <a:xfrm>
                <a:off x="4350968" y="5326275"/>
                <a:ext cx="1288632" cy="1041663"/>
              </a:xfrm>
              <a:custGeom>
                <a:avLst/>
                <a:gdLst/>
                <a:ahLst/>
                <a:cxnLst/>
                <a:rect l="l" t="t" r="r" b="b"/>
                <a:pathLst>
                  <a:path w="24414" h="19735" extrusionOk="0">
                    <a:moveTo>
                      <a:pt x="22846" y="1"/>
                    </a:moveTo>
                    <a:lnTo>
                      <a:pt x="22846" y="1"/>
                    </a:lnTo>
                    <a:cubicBezTo>
                      <a:pt x="21880" y="27"/>
                      <a:pt x="20902" y="53"/>
                      <a:pt x="19974" y="340"/>
                    </a:cubicBezTo>
                    <a:cubicBezTo>
                      <a:pt x="18369" y="850"/>
                      <a:pt x="17038" y="2142"/>
                      <a:pt x="16502" y="3735"/>
                    </a:cubicBezTo>
                    <a:lnTo>
                      <a:pt x="16423" y="3226"/>
                    </a:lnTo>
                    <a:cubicBezTo>
                      <a:pt x="16084" y="3970"/>
                      <a:pt x="15849" y="4779"/>
                      <a:pt x="15901" y="5602"/>
                    </a:cubicBezTo>
                    <a:cubicBezTo>
                      <a:pt x="15941" y="6032"/>
                      <a:pt x="16071" y="6464"/>
                      <a:pt x="16293" y="6842"/>
                    </a:cubicBezTo>
                    <a:cubicBezTo>
                      <a:pt x="15353" y="6202"/>
                      <a:pt x="14309" y="5693"/>
                      <a:pt x="13252" y="5406"/>
                    </a:cubicBezTo>
                    <a:cubicBezTo>
                      <a:pt x="10966" y="4819"/>
                      <a:pt x="8630" y="4140"/>
                      <a:pt x="6658" y="2847"/>
                    </a:cubicBezTo>
                    <a:cubicBezTo>
                      <a:pt x="6933" y="2455"/>
                      <a:pt x="7037" y="1947"/>
                      <a:pt x="6946" y="1477"/>
                    </a:cubicBezTo>
                    <a:cubicBezTo>
                      <a:pt x="6867" y="1124"/>
                      <a:pt x="6672" y="772"/>
                      <a:pt x="6333" y="628"/>
                    </a:cubicBezTo>
                    <a:cubicBezTo>
                      <a:pt x="6218" y="576"/>
                      <a:pt x="6095" y="555"/>
                      <a:pt x="5971" y="555"/>
                    </a:cubicBezTo>
                    <a:cubicBezTo>
                      <a:pt x="5812" y="555"/>
                      <a:pt x="5650" y="590"/>
                      <a:pt x="5497" y="641"/>
                    </a:cubicBezTo>
                    <a:cubicBezTo>
                      <a:pt x="4896" y="836"/>
                      <a:pt x="4348" y="1320"/>
                      <a:pt x="4061" y="1907"/>
                    </a:cubicBezTo>
                    <a:cubicBezTo>
                      <a:pt x="4009" y="1868"/>
                      <a:pt x="3943" y="1829"/>
                      <a:pt x="3878" y="1802"/>
                    </a:cubicBezTo>
                    <a:cubicBezTo>
                      <a:pt x="3768" y="1752"/>
                      <a:pt x="3649" y="1728"/>
                      <a:pt x="3528" y="1728"/>
                    </a:cubicBezTo>
                    <a:cubicBezTo>
                      <a:pt x="3275" y="1728"/>
                      <a:pt x="3015" y="1831"/>
                      <a:pt x="2820" y="1999"/>
                    </a:cubicBezTo>
                    <a:cubicBezTo>
                      <a:pt x="2533" y="2246"/>
                      <a:pt x="2376" y="2625"/>
                      <a:pt x="2350" y="3004"/>
                    </a:cubicBezTo>
                    <a:cubicBezTo>
                      <a:pt x="2324" y="3186"/>
                      <a:pt x="2324" y="3343"/>
                      <a:pt x="2338" y="3487"/>
                    </a:cubicBezTo>
                    <a:cubicBezTo>
                      <a:pt x="2246" y="3565"/>
                      <a:pt x="2155" y="3644"/>
                      <a:pt x="2077" y="3735"/>
                    </a:cubicBezTo>
                    <a:cubicBezTo>
                      <a:pt x="1593" y="4218"/>
                      <a:pt x="1228" y="4819"/>
                      <a:pt x="862" y="5393"/>
                    </a:cubicBezTo>
                    <a:cubicBezTo>
                      <a:pt x="510" y="5980"/>
                      <a:pt x="131" y="6594"/>
                      <a:pt x="66" y="7273"/>
                    </a:cubicBezTo>
                    <a:cubicBezTo>
                      <a:pt x="0" y="7874"/>
                      <a:pt x="771" y="8356"/>
                      <a:pt x="1346" y="8513"/>
                    </a:cubicBezTo>
                    <a:cubicBezTo>
                      <a:pt x="1615" y="8584"/>
                      <a:pt x="1889" y="8610"/>
                      <a:pt x="2166" y="8610"/>
                    </a:cubicBezTo>
                    <a:cubicBezTo>
                      <a:pt x="2493" y="8610"/>
                      <a:pt x="2822" y="8574"/>
                      <a:pt x="3147" y="8539"/>
                    </a:cubicBezTo>
                    <a:cubicBezTo>
                      <a:pt x="3839" y="8474"/>
                      <a:pt x="4622" y="8487"/>
                      <a:pt x="5314" y="8422"/>
                    </a:cubicBezTo>
                    <a:lnTo>
                      <a:pt x="5314" y="8422"/>
                    </a:lnTo>
                    <a:cubicBezTo>
                      <a:pt x="5327" y="8683"/>
                      <a:pt x="5248" y="8957"/>
                      <a:pt x="5079" y="9179"/>
                    </a:cubicBezTo>
                    <a:cubicBezTo>
                      <a:pt x="4700" y="9662"/>
                      <a:pt x="4009" y="9753"/>
                      <a:pt x="3395" y="9780"/>
                    </a:cubicBezTo>
                    <a:cubicBezTo>
                      <a:pt x="2976" y="9546"/>
                      <a:pt x="2496" y="9380"/>
                      <a:pt x="2023" y="9380"/>
                    </a:cubicBezTo>
                    <a:cubicBezTo>
                      <a:pt x="1834" y="9380"/>
                      <a:pt x="1646" y="9406"/>
                      <a:pt x="1463" y="9466"/>
                    </a:cubicBezTo>
                    <a:cubicBezTo>
                      <a:pt x="823" y="9675"/>
                      <a:pt x="53" y="10471"/>
                      <a:pt x="496" y="10981"/>
                    </a:cubicBezTo>
                    <a:cubicBezTo>
                      <a:pt x="832" y="11377"/>
                      <a:pt x="1367" y="11609"/>
                      <a:pt x="1889" y="11609"/>
                    </a:cubicBezTo>
                    <a:cubicBezTo>
                      <a:pt x="1917" y="11609"/>
                      <a:pt x="1945" y="11609"/>
                      <a:pt x="1972" y="11607"/>
                    </a:cubicBezTo>
                    <a:cubicBezTo>
                      <a:pt x="2284" y="11588"/>
                      <a:pt x="2570" y="11377"/>
                      <a:pt x="2823" y="11377"/>
                    </a:cubicBezTo>
                    <a:cubicBezTo>
                      <a:pt x="2918" y="11377"/>
                      <a:pt x="3009" y="11407"/>
                      <a:pt x="3095" y="11489"/>
                    </a:cubicBezTo>
                    <a:cubicBezTo>
                      <a:pt x="3551" y="11921"/>
                      <a:pt x="4021" y="12364"/>
                      <a:pt x="4479" y="12808"/>
                    </a:cubicBezTo>
                    <a:cubicBezTo>
                      <a:pt x="4688" y="12991"/>
                      <a:pt x="4883" y="13186"/>
                      <a:pt x="5131" y="13304"/>
                    </a:cubicBezTo>
                    <a:cubicBezTo>
                      <a:pt x="5336" y="13399"/>
                      <a:pt x="5561" y="13441"/>
                      <a:pt x="5788" y="13441"/>
                    </a:cubicBezTo>
                    <a:cubicBezTo>
                      <a:pt x="5967" y="13441"/>
                      <a:pt x="6147" y="13415"/>
                      <a:pt x="6319" y="13369"/>
                    </a:cubicBezTo>
                    <a:cubicBezTo>
                      <a:pt x="6711" y="13265"/>
                      <a:pt x="7050" y="13017"/>
                      <a:pt x="7403" y="12821"/>
                    </a:cubicBezTo>
                    <a:lnTo>
                      <a:pt x="7403" y="12821"/>
                    </a:lnTo>
                    <a:cubicBezTo>
                      <a:pt x="7220" y="13644"/>
                      <a:pt x="7325" y="14492"/>
                      <a:pt x="7572" y="15301"/>
                    </a:cubicBezTo>
                    <a:cubicBezTo>
                      <a:pt x="7821" y="16098"/>
                      <a:pt x="8108" y="16868"/>
                      <a:pt x="8526" y="17586"/>
                    </a:cubicBezTo>
                    <a:cubicBezTo>
                      <a:pt x="8010" y="17338"/>
                      <a:pt x="7440" y="17213"/>
                      <a:pt x="6871" y="17213"/>
                    </a:cubicBezTo>
                    <a:cubicBezTo>
                      <a:pt x="6245" y="17213"/>
                      <a:pt x="5620" y="17364"/>
                      <a:pt x="5066" y="17665"/>
                    </a:cubicBezTo>
                    <a:cubicBezTo>
                      <a:pt x="4543" y="17938"/>
                      <a:pt x="4035" y="18434"/>
                      <a:pt x="4047" y="19035"/>
                    </a:cubicBezTo>
                    <a:cubicBezTo>
                      <a:pt x="6371" y="19075"/>
                      <a:pt x="8669" y="19531"/>
                      <a:pt x="10980" y="19688"/>
                    </a:cubicBezTo>
                    <a:cubicBezTo>
                      <a:pt x="11433" y="19717"/>
                      <a:pt x="11890" y="19734"/>
                      <a:pt x="12347" y="19734"/>
                    </a:cubicBezTo>
                    <a:cubicBezTo>
                      <a:pt x="14125" y="19734"/>
                      <a:pt x="15902" y="19478"/>
                      <a:pt x="17481" y="18709"/>
                    </a:cubicBezTo>
                    <a:cubicBezTo>
                      <a:pt x="17731" y="18774"/>
                      <a:pt x="17990" y="18803"/>
                      <a:pt x="18251" y="18803"/>
                    </a:cubicBezTo>
                    <a:cubicBezTo>
                      <a:pt x="18303" y="18803"/>
                      <a:pt x="18356" y="18802"/>
                      <a:pt x="18408" y="18800"/>
                    </a:cubicBezTo>
                    <a:cubicBezTo>
                      <a:pt x="19426" y="18735"/>
                      <a:pt x="20353" y="18135"/>
                      <a:pt x="21019" y="17364"/>
                    </a:cubicBezTo>
                    <a:cubicBezTo>
                      <a:pt x="21698" y="16594"/>
                      <a:pt x="22155" y="15667"/>
                      <a:pt x="22599" y="14753"/>
                    </a:cubicBezTo>
                    <a:cubicBezTo>
                      <a:pt x="22782" y="14349"/>
                      <a:pt x="22977" y="13944"/>
                      <a:pt x="22991" y="13500"/>
                    </a:cubicBezTo>
                    <a:lnTo>
                      <a:pt x="22991" y="13500"/>
                    </a:lnTo>
                    <a:cubicBezTo>
                      <a:pt x="22886" y="13539"/>
                      <a:pt x="22794" y="13578"/>
                      <a:pt x="22703" y="13618"/>
                    </a:cubicBezTo>
                    <a:cubicBezTo>
                      <a:pt x="23408" y="11529"/>
                      <a:pt x="23461" y="9218"/>
                      <a:pt x="22860" y="7090"/>
                    </a:cubicBezTo>
                    <a:lnTo>
                      <a:pt x="22860" y="7090"/>
                    </a:lnTo>
                    <a:cubicBezTo>
                      <a:pt x="22716" y="7273"/>
                      <a:pt x="22559" y="7456"/>
                      <a:pt x="22416" y="7625"/>
                    </a:cubicBezTo>
                    <a:cubicBezTo>
                      <a:pt x="22272" y="6751"/>
                      <a:pt x="22025" y="5889"/>
                      <a:pt x="21685" y="5066"/>
                    </a:cubicBezTo>
                    <a:cubicBezTo>
                      <a:pt x="21615" y="5150"/>
                      <a:pt x="21513" y="5187"/>
                      <a:pt x="21407" y="5187"/>
                    </a:cubicBezTo>
                    <a:cubicBezTo>
                      <a:pt x="21215" y="5187"/>
                      <a:pt x="21014" y="5064"/>
                      <a:pt x="20980" y="4871"/>
                    </a:cubicBezTo>
                    <a:cubicBezTo>
                      <a:pt x="22912" y="4088"/>
                      <a:pt x="24296" y="2129"/>
                      <a:pt x="24413" y="53"/>
                    </a:cubicBezTo>
                    <a:lnTo>
                      <a:pt x="24413" y="53"/>
                    </a:lnTo>
                    <a:cubicBezTo>
                      <a:pt x="23800" y="184"/>
                      <a:pt x="23173" y="276"/>
                      <a:pt x="22547" y="328"/>
                    </a:cubicBezTo>
                    <a:cubicBezTo>
                      <a:pt x="22651" y="210"/>
                      <a:pt x="22756" y="105"/>
                      <a:pt x="228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0"/>
              <p:cNvSpPr/>
              <p:nvPr/>
            </p:nvSpPr>
            <p:spPr>
              <a:xfrm>
                <a:off x="4443286" y="5592302"/>
                <a:ext cx="82077" cy="81338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41" extrusionOk="0">
                    <a:moveTo>
                      <a:pt x="784" y="0"/>
                    </a:moveTo>
                    <a:cubicBezTo>
                      <a:pt x="354" y="0"/>
                      <a:pt x="1" y="340"/>
                      <a:pt x="1" y="771"/>
                    </a:cubicBezTo>
                    <a:cubicBezTo>
                      <a:pt x="1" y="1201"/>
                      <a:pt x="354" y="1541"/>
                      <a:pt x="784" y="1541"/>
                    </a:cubicBezTo>
                    <a:cubicBezTo>
                      <a:pt x="1202" y="1541"/>
                      <a:pt x="1555" y="1201"/>
                      <a:pt x="1555" y="771"/>
                    </a:cubicBezTo>
                    <a:cubicBezTo>
                      <a:pt x="1555" y="340"/>
                      <a:pt x="1202" y="0"/>
                      <a:pt x="7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0"/>
              <p:cNvSpPr/>
              <p:nvPr/>
            </p:nvSpPr>
            <p:spPr>
              <a:xfrm>
                <a:off x="4733437" y="5985325"/>
                <a:ext cx="175080" cy="274047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5192" extrusionOk="0">
                    <a:moveTo>
                      <a:pt x="1201" y="5074"/>
                    </a:moveTo>
                    <a:lnTo>
                      <a:pt x="1201" y="5074"/>
                    </a:lnTo>
                    <a:cubicBezTo>
                      <a:pt x="1205" y="5076"/>
                      <a:pt x="1209" y="5078"/>
                      <a:pt x="1213" y="5079"/>
                    </a:cubicBezTo>
                    <a:lnTo>
                      <a:pt x="1213" y="5079"/>
                    </a:lnTo>
                    <a:cubicBezTo>
                      <a:pt x="1209" y="5078"/>
                      <a:pt x="1205" y="5076"/>
                      <a:pt x="1201" y="5074"/>
                    </a:cubicBezTo>
                    <a:close/>
                    <a:moveTo>
                      <a:pt x="431" y="0"/>
                    </a:moveTo>
                    <a:cubicBezTo>
                      <a:pt x="360" y="0"/>
                      <a:pt x="308" y="87"/>
                      <a:pt x="274" y="166"/>
                    </a:cubicBezTo>
                    <a:cubicBezTo>
                      <a:pt x="235" y="244"/>
                      <a:pt x="196" y="335"/>
                      <a:pt x="143" y="439"/>
                    </a:cubicBezTo>
                    <a:cubicBezTo>
                      <a:pt x="0" y="1223"/>
                      <a:pt x="91" y="2046"/>
                      <a:pt x="326" y="2815"/>
                    </a:cubicBezTo>
                    <a:cubicBezTo>
                      <a:pt x="575" y="3612"/>
                      <a:pt x="862" y="4382"/>
                      <a:pt x="1280" y="5100"/>
                    </a:cubicBezTo>
                    <a:cubicBezTo>
                      <a:pt x="1258" y="5089"/>
                      <a:pt x="1235" y="5087"/>
                      <a:pt x="1213" y="5079"/>
                    </a:cubicBezTo>
                    <a:lnTo>
                      <a:pt x="1213" y="5079"/>
                    </a:lnTo>
                    <a:cubicBezTo>
                      <a:pt x="1459" y="5179"/>
                      <a:pt x="1754" y="5191"/>
                      <a:pt x="2023" y="5191"/>
                    </a:cubicBezTo>
                    <a:cubicBezTo>
                      <a:pt x="2363" y="5179"/>
                      <a:pt x="2742" y="5165"/>
                      <a:pt x="3003" y="4944"/>
                    </a:cubicBezTo>
                    <a:cubicBezTo>
                      <a:pt x="3224" y="4761"/>
                      <a:pt x="3316" y="4448"/>
                      <a:pt x="3303" y="4160"/>
                    </a:cubicBezTo>
                    <a:cubicBezTo>
                      <a:pt x="3303" y="3873"/>
                      <a:pt x="3212" y="3586"/>
                      <a:pt x="3120" y="3311"/>
                    </a:cubicBezTo>
                    <a:cubicBezTo>
                      <a:pt x="3068" y="3181"/>
                      <a:pt x="3016" y="3024"/>
                      <a:pt x="2899" y="2946"/>
                    </a:cubicBezTo>
                    <a:cubicBezTo>
                      <a:pt x="2861" y="2921"/>
                      <a:pt x="2815" y="2909"/>
                      <a:pt x="2769" y="2909"/>
                    </a:cubicBezTo>
                    <a:cubicBezTo>
                      <a:pt x="2667" y="2909"/>
                      <a:pt x="2563" y="2965"/>
                      <a:pt x="2546" y="3064"/>
                    </a:cubicBezTo>
                    <a:cubicBezTo>
                      <a:pt x="2389" y="2515"/>
                      <a:pt x="2180" y="1993"/>
                      <a:pt x="1919" y="1497"/>
                    </a:cubicBezTo>
                    <a:cubicBezTo>
                      <a:pt x="1841" y="1719"/>
                      <a:pt x="1619" y="1875"/>
                      <a:pt x="1384" y="1889"/>
                    </a:cubicBezTo>
                    <a:cubicBezTo>
                      <a:pt x="1332" y="1419"/>
                      <a:pt x="1201" y="961"/>
                      <a:pt x="1005" y="544"/>
                    </a:cubicBezTo>
                    <a:cubicBezTo>
                      <a:pt x="940" y="674"/>
                      <a:pt x="822" y="792"/>
                      <a:pt x="692" y="857"/>
                    </a:cubicBezTo>
                    <a:cubicBezTo>
                      <a:pt x="731" y="596"/>
                      <a:pt x="679" y="335"/>
                      <a:pt x="561" y="100"/>
                    </a:cubicBezTo>
                    <a:cubicBezTo>
                      <a:pt x="535" y="61"/>
                      <a:pt x="509" y="21"/>
                      <a:pt x="470" y="9"/>
                    </a:cubicBezTo>
                    <a:cubicBezTo>
                      <a:pt x="457" y="3"/>
                      <a:pt x="443" y="0"/>
                      <a:pt x="4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0"/>
              <p:cNvSpPr/>
              <p:nvPr/>
            </p:nvSpPr>
            <p:spPr>
              <a:xfrm>
                <a:off x="4770650" y="5933017"/>
                <a:ext cx="294949" cy="336752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6380" extrusionOk="0">
                    <a:moveTo>
                      <a:pt x="3896" y="1"/>
                    </a:moveTo>
                    <a:cubicBezTo>
                      <a:pt x="3221" y="1"/>
                      <a:pt x="2536" y="148"/>
                      <a:pt x="1906" y="399"/>
                    </a:cubicBezTo>
                    <a:cubicBezTo>
                      <a:pt x="1515" y="556"/>
                      <a:pt x="1123" y="765"/>
                      <a:pt x="822" y="1078"/>
                    </a:cubicBezTo>
                    <a:cubicBezTo>
                      <a:pt x="613" y="1287"/>
                      <a:pt x="457" y="1561"/>
                      <a:pt x="340" y="1848"/>
                    </a:cubicBezTo>
                    <a:cubicBezTo>
                      <a:pt x="222" y="2135"/>
                      <a:pt x="131" y="2436"/>
                      <a:pt x="79" y="2749"/>
                    </a:cubicBezTo>
                    <a:cubicBezTo>
                      <a:pt x="13" y="3101"/>
                      <a:pt x="0" y="3467"/>
                      <a:pt x="13" y="3820"/>
                    </a:cubicBezTo>
                    <a:cubicBezTo>
                      <a:pt x="39" y="4316"/>
                      <a:pt x="105" y="4798"/>
                      <a:pt x="222" y="5282"/>
                    </a:cubicBezTo>
                    <a:cubicBezTo>
                      <a:pt x="248" y="5386"/>
                      <a:pt x="561" y="6365"/>
                      <a:pt x="679" y="6379"/>
                    </a:cubicBezTo>
                    <a:cubicBezTo>
                      <a:pt x="683" y="6379"/>
                      <a:pt x="687" y="6380"/>
                      <a:pt x="691" y="6380"/>
                    </a:cubicBezTo>
                    <a:cubicBezTo>
                      <a:pt x="875" y="6380"/>
                      <a:pt x="575" y="5489"/>
                      <a:pt x="575" y="5386"/>
                    </a:cubicBezTo>
                    <a:cubicBezTo>
                      <a:pt x="575" y="4342"/>
                      <a:pt x="666" y="3284"/>
                      <a:pt x="874" y="2266"/>
                    </a:cubicBezTo>
                    <a:cubicBezTo>
                      <a:pt x="940" y="1888"/>
                      <a:pt x="1031" y="1509"/>
                      <a:pt x="1280" y="1235"/>
                    </a:cubicBezTo>
                    <a:cubicBezTo>
                      <a:pt x="1462" y="1026"/>
                      <a:pt x="1697" y="882"/>
                      <a:pt x="1945" y="777"/>
                    </a:cubicBezTo>
                    <a:cubicBezTo>
                      <a:pt x="2774" y="415"/>
                      <a:pt x="3680" y="339"/>
                      <a:pt x="4585" y="339"/>
                    </a:cubicBezTo>
                    <a:cubicBezTo>
                      <a:pt x="4921" y="339"/>
                      <a:pt x="5256" y="349"/>
                      <a:pt x="5588" y="360"/>
                    </a:cubicBezTo>
                    <a:cubicBezTo>
                      <a:pt x="5060" y="111"/>
                      <a:pt x="4482" y="1"/>
                      <a:pt x="3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0"/>
              <p:cNvSpPr/>
              <p:nvPr/>
            </p:nvSpPr>
            <p:spPr>
              <a:xfrm>
                <a:off x="4794719" y="5911904"/>
                <a:ext cx="391435" cy="409751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7763" extrusionOk="0">
                    <a:moveTo>
                      <a:pt x="4451" y="0"/>
                    </a:moveTo>
                    <a:cubicBezTo>
                      <a:pt x="4391" y="0"/>
                      <a:pt x="4331" y="1"/>
                      <a:pt x="4270" y="3"/>
                    </a:cubicBezTo>
                    <a:cubicBezTo>
                      <a:pt x="3708" y="29"/>
                      <a:pt x="3160" y="147"/>
                      <a:pt x="2651" y="356"/>
                    </a:cubicBezTo>
                    <a:cubicBezTo>
                      <a:pt x="1346" y="878"/>
                      <a:pt x="366" y="1974"/>
                      <a:pt x="105" y="3202"/>
                    </a:cubicBezTo>
                    <a:cubicBezTo>
                      <a:pt x="1" y="3672"/>
                      <a:pt x="1" y="4154"/>
                      <a:pt x="14" y="4638"/>
                    </a:cubicBezTo>
                    <a:cubicBezTo>
                      <a:pt x="27" y="5381"/>
                      <a:pt x="79" y="6126"/>
                      <a:pt x="119" y="6869"/>
                    </a:cubicBezTo>
                    <a:cubicBezTo>
                      <a:pt x="131" y="7040"/>
                      <a:pt x="145" y="7209"/>
                      <a:pt x="262" y="7339"/>
                    </a:cubicBezTo>
                    <a:cubicBezTo>
                      <a:pt x="354" y="7431"/>
                      <a:pt x="471" y="7484"/>
                      <a:pt x="589" y="7522"/>
                    </a:cubicBezTo>
                    <a:cubicBezTo>
                      <a:pt x="902" y="7627"/>
                      <a:pt x="1241" y="7679"/>
                      <a:pt x="1581" y="7719"/>
                    </a:cubicBezTo>
                    <a:cubicBezTo>
                      <a:pt x="1868" y="7748"/>
                      <a:pt x="2158" y="7763"/>
                      <a:pt x="2447" y="7763"/>
                    </a:cubicBezTo>
                    <a:cubicBezTo>
                      <a:pt x="3300" y="7763"/>
                      <a:pt x="4153" y="7636"/>
                      <a:pt x="4962" y="7392"/>
                    </a:cubicBezTo>
                    <a:cubicBezTo>
                      <a:pt x="5275" y="7287"/>
                      <a:pt x="5576" y="7183"/>
                      <a:pt x="5849" y="7014"/>
                    </a:cubicBezTo>
                    <a:cubicBezTo>
                      <a:pt x="6124" y="6831"/>
                      <a:pt x="6359" y="6582"/>
                      <a:pt x="6554" y="6335"/>
                    </a:cubicBezTo>
                    <a:cubicBezTo>
                      <a:pt x="7194" y="5486"/>
                      <a:pt x="7416" y="4441"/>
                      <a:pt x="7390" y="3423"/>
                    </a:cubicBezTo>
                    <a:cubicBezTo>
                      <a:pt x="7377" y="2914"/>
                      <a:pt x="7299" y="2418"/>
                      <a:pt x="7207" y="1922"/>
                    </a:cubicBezTo>
                    <a:cubicBezTo>
                      <a:pt x="7129" y="1557"/>
                      <a:pt x="7116" y="878"/>
                      <a:pt x="6855" y="577"/>
                    </a:cubicBezTo>
                    <a:cubicBezTo>
                      <a:pt x="6646" y="342"/>
                      <a:pt x="6072" y="225"/>
                      <a:pt x="5771" y="147"/>
                    </a:cubicBezTo>
                    <a:cubicBezTo>
                      <a:pt x="5346" y="43"/>
                      <a:pt x="4899" y="0"/>
                      <a:pt x="44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0"/>
              <p:cNvSpPr/>
              <p:nvPr/>
            </p:nvSpPr>
            <p:spPr>
              <a:xfrm>
                <a:off x="4341309" y="5692907"/>
                <a:ext cx="42754" cy="528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01" extrusionOk="0">
                    <a:moveTo>
                      <a:pt x="223" y="0"/>
                    </a:moveTo>
                    <a:lnTo>
                      <a:pt x="223" y="0"/>
                    </a:lnTo>
                    <a:cubicBezTo>
                      <a:pt x="1" y="261"/>
                      <a:pt x="53" y="705"/>
                      <a:pt x="314" y="914"/>
                    </a:cubicBezTo>
                    <a:cubicBezTo>
                      <a:pt x="375" y="966"/>
                      <a:pt x="445" y="1001"/>
                      <a:pt x="516" y="1001"/>
                    </a:cubicBezTo>
                    <a:cubicBezTo>
                      <a:pt x="536" y="1001"/>
                      <a:pt x="555" y="998"/>
                      <a:pt x="575" y="992"/>
                    </a:cubicBezTo>
                    <a:cubicBezTo>
                      <a:pt x="693" y="954"/>
                      <a:pt x="732" y="809"/>
                      <a:pt x="758" y="679"/>
                    </a:cubicBezTo>
                    <a:cubicBezTo>
                      <a:pt x="784" y="548"/>
                      <a:pt x="810" y="392"/>
                      <a:pt x="745" y="275"/>
                    </a:cubicBezTo>
                    <a:cubicBezTo>
                      <a:pt x="653" y="118"/>
                      <a:pt x="471" y="66"/>
                      <a:pt x="288" y="26"/>
                    </a:cubicBez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9" name="Google Shape;709;p40"/>
            <p:cNvSpPr/>
            <p:nvPr/>
          </p:nvSpPr>
          <p:spPr>
            <a:xfrm>
              <a:off x="4981630" y="3651055"/>
              <a:ext cx="33149" cy="32850"/>
            </a:xfrm>
            <a:custGeom>
              <a:avLst/>
              <a:gdLst/>
              <a:ahLst/>
              <a:cxnLst/>
              <a:rect l="l" t="t" r="r" b="b"/>
              <a:pathLst>
                <a:path w="1555" h="1541" extrusionOk="0">
                  <a:moveTo>
                    <a:pt x="784" y="0"/>
                  </a:moveTo>
                  <a:cubicBezTo>
                    <a:pt x="354" y="0"/>
                    <a:pt x="1" y="340"/>
                    <a:pt x="1" y="771"/>
                  </a:cubicBezTo>
                  <a:cubicBezTo>
                    <a:pt x="1" y="1201"/>
                    <a:pt x="354" y="1541"/>
                    <a:pt x="784" y="1541"/>
                  </a:cubicBezTo>
                  <a:cubicBezTo>
                    <a:pt x="1202" y="1541"/>
                    <a:pt x="1555" y="1201"/>
                    <a:pt x="1555" y="771"/>
                  </a:cubicBezTo>
                  <a:cubicBezTo>
                    <a:pt x="1555" y="340"/>
                    <a:pt x="1202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40"/>
          <p:cNvSpPr/>
          <p:nvPr/>
        </p:nvSpPr>
        <p:spPr>
          <a:xfrm>
            <a:off x="4397650" y="43425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40"/>
          <p:cNvGrpSpPr/>
          <p:nvPr/>
        </p:nvGrpSpPr>
        <p:grpSpPr>
          <a:xfrm>
            <a:off x="5853331" y="1063146"/>
            <a:ext cx="2973884" cy="4109519"/>
            <a:chOff x="5470500" y="1732128"/>
            <a:chExt cx="2305515" cy="3185920"/>
          </a:xfrm>
        </p:grpSpPr>
        <p:sp>
          <p:nvSpPr>
            <p:cNvPr id="712" name="Google Shape;712;p40"/>
            <p:cNvSpPr/>
            <p:nvPr/>
          </p:nvSpPr>
          <p:spPr>
            <a:xfrm>
              <a:off x="5470500" y="3161905"/>
              <a:ext cx="2243765" cy="1756144"/>
            </a:xfrm>
            <a:custGeom>
              <a:avLst/>
              <a:gdLst/>
              <a:ahLst/>
              <a:cxnLst/>
              <a:rect l="l" t="t" r="r" b="b"/>
              <a:pathLst>
                <a:path w="26555" h="20784" extrusionOk="0">
                  <a:moveTo>
                    <a:pt x="21662" y="15542"/>
                  </a:moveTo>
                  <a:lnTo>
                    <a:pt x="21662" y="15542"/>
                  </a:lnTo>
                  <a:cubicBezTo>
                    <a:pt x="21662" y="15545"/>
                    <a:pt x="21660" y="15547"/>
                    <a:pt x="21659" y="15549"/>
                  </a:cubicBezTo>
                  <a:cubicBezTo>
                    <a:pt x="21661" y="15547"/>
                    <a:pt x="21662" y="15545"/>
                    <a:pt x="21662" y="15542"/>
                  </a:cubicBezTo>
                  <a:close/>
                  <a:moveTo>
                    <a:pt x="19962" y="0"/>
                  </a:moveTo>
                  <a:cubicBezTo>
                    <a:pt x="19518" y="810"/>
                    <a:pt x="19009" y="1567"/>
                    <a:pt x="18434" y="2285"/>
                  </a:cubicBezTo>
                  <a:cubicBezTo>
                    <a:pt x="18239" y="2533"/>
                    <a:pt x="18043" y="2768"/>
                    <a:pt x="17834" y="2990"/>
                  </a:cubicBezTo>
                  <a:cubicBezTo>
                    <a:pt x="17808" y="3029"/>
                    <a:pt x="17769" y="3081"/>
                    <a:pt x="17729" y="3121"/>
                  </a:cubicBezTo>
                  <a:cubicBezTo>
                    <a:pt x="17717" y="3133"/>
                    <a:pt x="17691" y="3147"/>
                    <a:pt x="17677" y="3173"/>
                  </a:cubicBezTo>
                  <a:cubicBezTo>
                    <a:pt x="17651" y="3186"/>
                    <a:pt x="17638" y="3212"/>
                    <a:pt x="17612" y="3238"/>
                  </a:cubicBezTo>
                  <a:cubicBezTo>
                    <a:pt x="17599" y="3264"/>
                    <a:pt x="17573" y="3277"/>
                    <a:pt x="17547" y="3304"/>
                  </a:cubicBezTo>
                  <a:cubicBezTo>
                    <a:pt x="17534" y="3316"/>
                    <a:pt x="17520" y="3342"/>
                    <a:pt x="17494" y="3356"/>
                  </a:cubicBezTo>
                  <a:cubicBezTo>
                    <a:pt x="17482" y="3382"/>
                    <a:pt x="17456" y="3408"/>
                    <a:pt x="17430" y="3434"/>
                  </a:cubicBezTo>
                  <a:cubicBezTo>
                    <a:pt x="17416" y="3447"/>
                    <a:pt x="17403" y="3447"/>
                    <a:pt x="17390" y="3460"/>
                  </a:cubicBezTo>
                  <a:cubicBezTo>
                    <a:pt x="17351" y="3486"/>
                    <a:pt x="17325" y="3512"/>
                    <a:pt x="17299" y="3539"/>
                  </a:cubicBezTo>
                  <a:cubicBezTo>
                    <a:pt x="17285" y="3551"/>
                    <a:pt x="17285" y="3565"/>
                    <a:pt x="17273" y="3565"/>
                  </a:cubicBezTo>
                  <a:cubicBezTo>
                    <a:pt x="17155" y="3669"/>
                    <a:pt x="17050" y="3760"/>
                    <a:pt x="16920" y="3838"/>
                  </a:cubicBezTo>
                  <a:cubicBezTo>
                    <a:pt x="16868" y="3878"/>
                    <a:pt x="16803" y="3917"/>
                    <a:pt x="16737" y="3956"/>
                  </a:cubicBezTo>
                  <a:cubicBezTo>
                    <a:pt x="16580" y="4047"/>
                    <a:pt x="16411" y="4113"/>
                    <a:pt x="16229" y="4165"/>
                  </a:cubicBezTo>
                  <a:cubicBezTo>
                    <a:pt x="16202" y="4178"/>
                    <a:pt x="16163" y="4191"/>
                    <a:pt x="16124" y="4191"/>
                  </a:cubicBezTo>
                  <a:cubicBezTo>
                    <a:pt x="16124" y="4191"/>
                    <a:pt x="16111" y="4191"/>
                    <a:pt x="16111" y="4204"/>
                  </a:cubicBezTo>
                  <a:cubicBezTo>
                    <a:pt x="16084" y="4204"/>
                    <a:pt x="16046" y="4204"/>
                    <a:pt x="16020" y="4217"/>
                  </a:cubicBezTo>
                  <a:lnTo>
                    <a:pt x="15994" y="4217"/>
                  </a:lnTo>
                  <a:cubicBezTo>
                    <a:pt x="15967" y="4217"/>
                    <a:pt x="15941" y="4230"/>
                    <a:pt x="15902" y="4230"/>
                  </a:cubicBezTo>
                  <a:lnTo>
                    <a:pt x="15876" y="4230"/>
                  </a:lnTo>
                  <a:cubicBezTo>
                    <a:pt x="15849" y="4230"/>
                    <a:pt x="15811" y="4244"/>
                    <a:pt x="15771" y="4244"/>
                  </a:cubicBezTo>
                  <a:lnTo>
                    <a:pt x="15641" y="4244"/>
                  </a:lnTo>
                  <a:cubicBezTo>
                    <a:pt x="15614" y="4230"/>
                    <a:pt x="15588" y="4230"/>
                    <a:pt x="15562" y="4230"/>
                  </a:cubicBezTo>
                  <a:lnTo>
                    <a:pt x="15524" y="4230"/>
                  </a:lnTo>
                  <a:cubicBezTo>
                    <a:pt x="15497" y="4230"/>
                    <a:pt x="15471" y="4217"/>
                    <a:pt x="15445" y="4217"/>
                  </a:cubicBezTo>
                  <a:lnTo>
                    <a:pt x="15419" y="4217"/>
                  </a:lnTo>
                  <a:cubicBezTo>
                    <a:pt x="15379" y="4204"/>
                    <a:pt x="15353" y="4191"/>
                    <a:pt x="15315" y="4191"/>
                  </a:cubicBezTo>
                  <a:cubicBezTo>
                    <a:pt x="15275" y="4178"/>
                    <a:pt x="15249" y="4165"/>
                    <a:pt x="15210" y="4152"/>
                  </a:cubicBezTo>
                  <a:cubicBezTo>
                    <a:pt x="15144" y="4125"/>
                    <a:pt x="15080" y="4099"/>
                    <a:pt x="15027" y="4047"/>
                  </a:cubicBezTo>
                  <a:cubicBezTo>
                    <a:pt x="15001" y="4021"/>
                    <a:pt x="14975" y="4009"/>
                    <a:pt x="14962" y="3969"/>
                  </a:cubicBezTo>
                  <a:cubicBezTo>
                    <a:pt x="14779" y="3734"/>
                    <a:pt x="14923" y="3394"/>
                    <a:pt x="15080" y="3133"/>
                  </a:cubicBezTo>
                  <a:cubicBezTo>
                    <a:pt x="15353" y="2651"/>
                    <a:pt x="15614" y="2155"/>
                    <a:pt x="15889" y="1671"/>
                  </a:cubicBezTo>
                  <a:cubicBezTo>
                    <a:pt x="15980" y="1502"/>
                    <a:pt x="16072" y="1345"/>
                    <a:pt x="16163" y="1189"/>
                  </a:cubicBezTo>
                  <a:cubicBezTo>
                    <a:pt x="15967" y="1084"/>
                    <a:pt x="15823" y="992"/>
                    <a:pt x="15641" y="888"/>
                  </a:cubicBezTo>
                  <a:cubicBezTo>
                    <a:pt x="15223" y="1789"/>
                    <a:pt x="14636" y="2611"/>
                    <a:pt x="13931" y="3304"/>
                  </a:cubicBezTo>
                  <a:lnTo>
                    <a:pt x="13853" y="3382"/>
                  </a:lnTo>
                  <a:lnTo>
                    <a:pt x="13839" y="3394"/>
                  </a:lnTo>
                  <a:cubicBezTo>
                    <a:pt x="13787" y="3447"/>
                    <a:pt x="13722" y="3486"/>
                    <a:pt x="13670" y="3525"/>
                  </a:cubicBezTo>
                  <a:cubicBezTo>
                    <a:pt x="13670" y="3539"/>
                    <a:pt x="13656" y="3539"/>
                    <a:pt x="13656" y="3539"/>
                  </a:cubicBezTo>
                  <a:cubicBezTo>
                    <a:pt x="13604" y="3577"/>
                    <a:pt x="13539" y="3629"/>
                    <a:pt x="13473" y="3656"/>
                  </a:cubicBezTo>
                  <a:lnTo>
                    <a:pt x="13461" y="3669"/>
                  </a:lnTo>
                  <a:cubicBezTo>
                    <a:pt x="13395" y="3695"/>
                    <a:pt x="13330" y="3734"/>
                    <a:pt x="13265" y="3747"/>
                  </a:cubicBezTo>
                  <a:cubicBezTo>
                    <a:pt x="13226" y="3760"/>
                    <a:pt x="13186" y="3774"/>
                    <a:pt x="13160" y="3774"/>
                  </a:cubicBezTo>
                  <a:cubicBezTo>
                    <a:pt x="13134" y="3786"/>
                    <a:pt x="13108" y="3786"/>
                    <a:pt x="13069" y="3786"/>
                  </a:cubicBezTo>
                  <a:lnTo>
                    <a:pt x="12951" y="3786"/>
                  </a:lnTo>
                  <a:cubicBezTo>
                    <a:pt x="12913" y="3774"/>
                    <a:pt x="12886" y="3774"/>
                    <a:pt x="12847" y="3760"/>
                  </a:cubicBezTo>
                  <a:cubicBezTo>
                    <a:pt x="12821" y="3760"/>
                    <a:pt x="12795" y="3747"/>
                    <a:pt x="12768" y="3734"/>
                  </a:cubicBezTo>
                  <a:cubicBezTo>
                    <a:pt x="12547" y="3643"/>
                    <a:pt x="12403" y="3421"/>
                    <a:pt x="12312" y="3173"/>
                  </a:cubicBezTo>
                  <a:cubicBezTo>
                    <a:pt x="12246" y="3016"/>
                    <a:pt x="12208" y="2834"/>
                    <a:pt x="12182" y="2663"/>
                  </a:cubicBezTo>
                  <a:cubicBezTo>
                    <a:pt x="12116" y="2285"/>
                    <a:pt x="12051" y="1920"/>
                    <a:pt x="11985" y="1541"/>
                  </a:cubicBezTo>
                  <a:cubicBezTo>
                    <a:pt x="11907" y="1163"/>
                    <a:pt x="11842" y="783"/>
                    <a:pt x="11776" y="405"/>
                  </a:cubicBezTo>
                  <a:lnTo>
                    <a:pt x="11515" y="405"/>
                  </a:lnTo>
                  <a:cubicBezTo>
                    <a:pt x="11437" y="418"/>
                    <a:pt x="11346" y="418"/>
                    <a:pt x="11268" y="418"/>
                  </a:cubicBezTo>
                  <a:cubicBezTo>
                    <a:pt x="11332" y="745"/>
                    <a:pt x="11385" y="1084"/>
                    <a:pt x="11437" y="1424"/>
                  </a:cubicBezTo>
                  <a:cubicBezTo>
                    <a:pt x="11515" y="1984"/>
                    <a:pt x="11541" y="2546"/>
                    <a:pt x="11541" y="3107"/>
                  </a:cubicBezTo>
                  <a:cubicBezTo>
                    <a:pt x="11541" y="3290"/>
                    <a:pt x="11529" y="3499"/>
                    <a:pt x="11385" y="3603"/>
                  </a:cubicBezTo>
                  <a:cubicBezTo>
                    <a:pt x="11332" y="3643"/>
                    <a:pt x="11280" y="3669"/>
                    <a:pt x="11228" y="3669"/>
                  </a:cubicBezTo>
                  <a:cubicBezTo>
                    <a:pt x="11202" y="3682"/>
                    <a:pt x="11176" y="3682"/>
                    <a:pt x="11150" y="3682"/>
                  </a:cubicBezTo>
                  <a:cubicBezTo>
                    <a:pt x="11007" y="3669"/>
                    <a:pt x="10850" y="3617"/>
                    <a:pt x="10719" y="3551"/>
                  </a:cubicBezTo>
                  <a:cubicBezTo>
                    <a:pt x="10537" y="3460"/>
                    <a:pt x="10354" y="3382"/>
                    <a:pt x="10171" y="3290"/>
                  </a:cubicBezTo>
                  <a:cubicBezTo>
                    <a:pt x="10105" y="3251"/>
                    <a:pt x="10027" y="3225"/>
                    <a:pt x="9962" y="3186"/>
                  </a:cubicBezTo>
                  <a:cubicBezTo>
                    <a:pt x="9623" y="3016"/>
                    <a:pt x="9283" y="2846"/>
                    <a:pt x="8956" y="2663"/>
                  </a:cubicBezTo>
                  <a:cubicBezTo>
                    <a:pt x="8918" y="2651"/>
                    <a:pt x="8878" y="2625"/>
                    <a:pt x="8852" y="2611"/>
                  </a:cubicBezTo>
                  <a:cubicBezTo>
                    <a:pt x="8800" y="2585"/>
                    <a:pt x="8735" y="2546"/>
                    <a:pt x="8683" y="2520"/>
                  </a:cubicBezTo>
                  <a:cubicBezTo>
                    <a:pt x="8643" y="2494"/>
                    <a:pt x="8604" y="2468"/>
                    <a:pt x="8552" y="2442"/>
                  </a:cubicBezTo>
                  <a:cubicBezTo>
                    <a:pt x="8500" y="2416"/>
                    <a:pt x="8460" y="2390"/>
                    <a:pt x="8408" y="2350"/>
                  </a:cubicBezTo>
                  <a:cubicBezTo>
                    <a:pt x="8356" y="2324"/>
                    <a:pt x="8317" y="2298"/>
                    <a:pt x="8265" y="2272"/>
                  </a:cubicBezTo>
                  <a:cubicBezTo>
                    <a:pt x="8213" y="2246"/>
                    <a:pt x="8173" y="2219"/>
                    <a:pt x="8121" y="2181"/>
                  </a:cubicBezTo>
                  <a:cubicBezTo>
                    <a:pt x="8069" y="2155"/>
                    <a:pt x="8030" y="2115"/>
                    <a:pt x="7978" y="2089"/>
                  </a:cubicBezTo>
                  <a:cubicBezTo>
                    <a:pt x="7938" y="2063"/>
                    <a:pt x="7886" y="2037"/>
                    <a:pt x="7847" y="2011"/>
                  </a:cubicBezTo>
                  <a:cubicBezTo>
                    <a:pt x="7781" y="1958"/>
                    <a:pt x="7717" y="1920"/>
                    <a:pt x="7651" y="1868"/>
                  </a:cubicBezTo>
                  <a:cubicBezTo>
                    <a:pt x="7625" y="1854"/>
                    <a:pt x="7599" y="1841"/>
                    <a:pt x="7573" y="1815"/>
                  </a:cubicBezTo>
                  <a:cubicBezTo>
                    <a:pt x="7482" y="1750"/>
                    <a:pt x="7403" y="1697"/>
                    <a:pt x="7325" y="1633"/>
                  </a:cubicBezTo>
                  <a:cubicBezTo>
                    <a:pt x="7285" y="1606"/>
                    <a:pt x="7259" y="1580"/>
                    <a:pt x="7233" y="1554"/>
                  </a:cubicBezTo>
                  <a:cubicBezTo>
                    <a:pt x="7168" y="1515"/>
                    <a:pt x="7116" y="1462"/>
                    <a:pt x="7064" y="1424"/>
                  </a:cubicBezTo>
                  <a:cubicBezTo>
                    <a:pt x="7024" y="1398"/>
                    <a:pt x="6998" y="1371"/>
                    <a:pt x="6960" y="1345"/>
                  </a:cubicBezTo>
                  <a:cubicBezTo>
                    <a:pt x="6907" y="1293"/>
                    <a:pt x="6855" y="1253"/>
                    <a:pt x="6803" y="1215"/>
                  </a:cubicBezTo>
                  <a:cubicBezTo>
                    <a:pt x="6777" y="1175"/>
                    <a:pt x="6737" y="1149"/>
                    <a:pt x="6711" y="1123"/>
                  </a:cubicBezTo>
                  <a:cubicBezTo>
                    <a:pt x="6659" y="1071"/>
                    <a:pt x="6607" y="1032"/>
                    <a:pt x="6568" y="980"/>
                  </a:cubicBezTo>
                  <a:cubicBezTo>
                    <a:pt x="6528" y="954"/>
                    <a:pt x="6502" y="928"/>
                    <a:pt x="6476" y="888"/>
                  </a:cubicBezTo>
                  <a:lnTo>
                    <a:pt x="6319" y="731"/>
                  </a:lnTo>
                  <a:lnTo>
                    <a:pt x="6241" y="653"/>
                  </a:lnTo>
                  <a:cubicBezTo>
                    <a:pt x="6176" y="575"/>
                    <a:pt x="6098" y="496"/>
                    <a:pt x="6032" y="405"/>
                  </a:cubicBezTo>
                  <a:cubicBezTo>
                    <a:pt x="5980" y="431"/>
                    <a:pt x="5941" y="470"/>
                    <a:pt x="5902" y="496"/>
                  </a:cubicBezTo>
                  <a:cubicBezTo>
                    <a:pt x="5823" y="548"/>
                    <a:pt x="5759" y="614"/>
                    <a:pt x="5667" y="666"/>
                  </a:cubicBezTo>
                  <a:lnTo>
                    <a:pt x="5680" y="666"/>
                  </a:lnTo>
                  <a:cubicBezTo>
                    <a:pt x="5745" y="771"/>
                    <a:pt x="5823" y="862"/>
                    <a:pt x="5889" y="966"/>
                  </a:cubicBezTo>
                  <a:cubicBezTo>
                    <a:pt x="5915" y="992"/>
                    <a:pt x="5928" y="1006"/>
                    <a:pt x="5941" y="1032"/>
                  </a:cubicBezTo>
                  <a:cubicBezTo>
                    <a:pt x="6020" y="1123"/>
                    <a:pt x="6084" y="1215"/>
                    <a:pt x="6163" y="1306"/>
                  </a:cubicBezTo>
                  <a:cubicBezTo>
                    <a:pt x="6189" y="1319"/>
                    <a:pt x="6202" y="1345"/>
                    <a:pt x="6228" y="1371"/>
                  </a:cubicBezTo>
                  <a:cubicBezTo>
                    <a:pt x="6293" y="1450"/>
                    <a:pt x="6372" y="1528"/>
                    <a:pt x="6450" y="1606"/>
                  </a:cubicBezTo>
                  <a:cubicBezTo>
                    <a:pt x="6463" y="1633"/>
                    <a:pt x="6490" y="1659"/>
                    <a:pt x="6516" y="1671"/>
                  </a:cubicBezTo>
                  <a:cubicBezTo>
                    <a:pt x="6580" y="1750"/>
                    <a:pt x="6646" y="1815"/>
                    <a:pt x="6725" y="1880"/>
                  </a:cubicBezTo>
                  <a:lnTo>
                    <a:pt x="6815" y="1972"/>
                  </a:lnTo>
                  <a:cubicBezTo>
                    <a:pt x="6881" y="2024"/>
                    <a:pt x="6946" y="2089"/>
                    <a:pt x="7024" y="2155"/>
                  </a:cubicBezTo>
                  <a:cubicBezTo>
                    <a:pt x="7155" y="2259"/>
                    <a:pt x="7273" y="2364"/>
                    <a:pt x="7416" y="2468"/>
                  </a:cubicBezTo>
                  <a:cubicBezTo>
                    <a:pt x="7430" y="2481"/>
                    <a:pt x="7456" y="2494"/>
                    <a:pt x="7468" y="2507"/>
                  </a:cubicBezTo>
                  <a:cubicBezTo>
                    <a:pt x="7547" y="2572"/>
                    <a:pt x="7638" y="2625"/>
                    <a:pt x="7717" y="2689"/>
                  </a:cubicBezTo>
                  <a:lnTo>
                    <a:pt x="7834" y="2768"/>
                  </a:lnTo>
                  <a:cubicBezTo>
                    <a:pt x="7860" y="2781"/>
                    <a:pt x="7886" y="2794"/>
                    <a:pt x="7912" y="2820"/>
                  </a:cubicBezTo>
                  <a:lnTo>
                    <a:pt x="7926" y="2820"/>
                  </a:lnTo>
                  <a:cubicBezTo>
                    <a:pt x="7990" y="2860"/>
                    <a:pt x="8056" y="2912"/>
                    <a:pt x="8134" y="2951"/>
                  </a:cubicBezTo>
                  <a:cubicBezTo>
                    <a:pt x="8839" y="3368"/>
                    <a:pt x="9649" y="3721"/>
                    <a:pt x="10067" y="4400"/>
                  </a:cubicBezTo>
                  <a:cubicBezTo>
                    <a:pt x="10627" y="5340"/>
                    <a:pt x="10197" y="9243"/>
                    <a:pt x="9870" y="11201"/>
                  </a:cubicBezTo>
                  <a:cubicBezTo>
                    <a:pt x="9806" y="11332"/>
                    <a:pt x="9766" y="11541"/>
                    <a:pt x="9740" y="11880"/>
                  </a:cubicBezTo>
                  <a:cubicBezTo>
                    <a:pt x="9675" y="12455"/>
                    <a:pt x="9479" y="13016"/>
                    <a:pt x="9139" y="13499"/>
                  </a:cubicBezTo>
                  <a:cubicBezTo>
                    <a:pt x="8839" y="13930"/>
                    <a:pt x="8422" y="14308"/>
                    <a:pt x="7912" y="14452"/>
                  </a:cubicBezTo>
                  <a:cubicBezTo>
                    <a:pt x="7560" y="14543"/>
                    <a:pt x="7195" y="14531"/>
                    <a:pt x="6842" y="14622"/>
                  </a:cubicBezTo>
                  <a:cubicBezTo>
                    <a:pt x="6502" y="14700"/>
                    <a:pt x="6189" y="14883"/>
                    <a:pt x="5954" y="15131"/>
                  </a:cubicBezTo>
                  <a:cubicBezTo>
                    <a:pt x="5706" y="15392"/>
                    <a:pt x="5550" y="15706"/>
                    <a:pt x="5301" y="15953"/>
                  </a:cubicBezTo>
                  <a:cubicBezTo>
                    <a:pt x="4845" y="16397"/>
                    <a:pt x="4178" y="16567"/>
                    <a:pt x="3552" y="16606"/>
                  </a:cubicBezTo>
                  <a:cubicBezTo>
                    <a:pt x="2913" y="16646"/>
                    <a:pt x="2260" y="16593"/>
                    <a:pt x="1633" y="16672"/>
                  </a:cubicBezTo>
                  <a:cubicBezTo>
                    <a:pt x="993" y="16763"/>
                    <a:pt x="354" y="17024"/>
                    <a:pt x="1" y="17546"/>
                  </a:cubicBezTo>
                  <a:cubicBezTo>
                    <a:pt x="772" y="17285"/>
                    <a:pt x="1503" y="17090"/>
                    <a:pt x="2312" y="17050"/>
                  </a:cubicBezTo>
                  <a:cubicBezTo>
                    <a:pt x="2977" y="17024"/>
                    <a:pt x="3656" y="17063"/>
                    <a:pt x="4257" y="16815"/>
                  </a:cubicBezTo>
                  <a:lnTo>
                    <a:pt x="4257" y="16815"/>
                  </a:lnTo>
                  <a:cubicBezTo>
                    <a:pt x="4204" y="17220"/>
                    <a:pt x="3905" y="17520"/>
                    <a:pt x="3565" y="17742"/>
                  </a:cubicBezTo>
                  <a:cubicBezTo>
                    <a:pt x="3226" y="17964"/>
                    <a:pt x="2834" y="18120"/>
                    <a:pt x="2521" y="18369"/>
                  </a:cubicBezTo>
                  <a:cubicBezTo>
                    <a:pt x="2194" y="18616"/>
                    <a:pt x="1946" y="18996"/>
                    <a:pt x="1999" y="19387"/>
                  </a:cubicBezTo>
                  <a:cubicBezTo>
                    <a:pt x="2403" y="18656"/>
                    <a:pt x="3526" y="18643"/>
                    <a:pt x="4100" y="18029"/>
                  </a:cubicBezTo>
                  <a:cubicBezTo>
                    <a:pt x="4270" y="17847"/>
                    <a:pt x="4375" y="17612"/>
                    <a:pt x="4531" y="17415"/>
                  </a:cubicBezTo>
                  <a:cubicBezTo>
                    <a:pt x="4871" y="16959"/>
                    <a:pt x="5405" y="16658"/>
                    <a:pt x="5915" y="16371"/>
                  </a:cubicBezTo>
                  <a:cubicBezTo>
                    <a:pt x="6002" y="16323"/>
                    <a:pt x="6112" y="16274"/>
                    <a:pt x="6216" y="16274"/>
                  </a:cubicBezTo>
                  <a:cubicBezTo>
                    <a:pt x="6251" y="16274"/>
                    <a:pt x="6286" y="16279"/>
                    <a:pt x="6319" y="16293"/>
                  </a:cubicBezTo>
                  <a:cubicBezTo>
                    <a:pt x="6385" y="16332"/>
                    <a:pt x="6424" y="16397"/>
                    <a:pt x="6463" y="16463"/>
                  </a:cubicBezTo>
                  <a:cubicBezTo>
                    <a:pt x="6685" y="16855"/>
                    <a:pt x="6542" y="17337"/>
                    <a:pt x="6568" y="17781"/>
                  </a:cubicBezTo>
                  <a:cubicBezTo>
                    <a:pt x="6594" y="18225"/>
                    <a:pt x="6815" y="18656"/>
                    <a:pt x="7155" y="18956"/>
                  </a:cubicBezTo>
                  <a:cubicBezTo>
                    <a:pt x="7012" y="18329"/>
                    <a:pt x="6920" y="17703"/>
                    <a:pt x="6920" y="17063"/>
                  </a:cubicBezTo>
                  <a:cubicBezTo>
                    <a:pt x="6920" y="16815"/>
                    <a:pt x="6933" y="16580"/>
                    <a:pt x="6868" y="16345"/>
                  </a:cubicBezTo>
                  <a:cubicBezTo>
                    <a:pt x="6815" y="16162"/>
                    <a:pt x="6725" y="15993"/>
                    <a:pt x="6763" y="15810"/>
                  </a:cubicBezTo>
                  <a:cubicBezTo>
                    <a:pt x="6803" y="15614"/>
                    <a:pt x="6972" y="15457"/>
                    <a:pt x="7155" y="15379"/>
                  </a:cubicBezTo>
                  <a:cubicBezTo>
                    <a:pt x="7243" y="15335"/>
                    <a:pt x="7344" y="15303"/>
                    <a:pt x="7440" y="15303"/>
                  </a:cubicBezTo>
                  <a:cubicBezTo>
                    <a:pt x="7486" y="15303"/>
                    <a:pt x="7531" y="15310"/>
                    <a:pt x="7573" y="15327"/>
                  </a:cubicBezTo>
                  <a:cubicBezTo>
                    <a:pt x="7665" y="15353"/>
                    <a:pt x="7743" y="15419"/>
                    <a:pt x="7808" y="15483"/>
                  </a:cubicBezTo>
                  <a:cubicBezTo>
                    <a:pt x="7990" y="15706"/>
                    <a:pt x="8069" y="16005"/>
                    <a:pt x="8016" y="16280"/>
                  </a:cubicBezTo>
                  <a:cubicBezTo>
                    <a:pt x="7978" y="16475"/>
                    <a:pt x="7873" y="16658"/>
                    <a:pt x="7821" y="16855"/>
                  </a:cubicBezTo>
                  <a:cubicBezTo>
                    <a:pt x="7755" y="17063"/>
                    <a:pt x="7743" y="17285"/>
                    <a:pt x="7781" y="17494"/>
                  </a:cubicBezTo>
                  <a:cubicBezTo>
                    <a:pt x="7755" y="17285"/>
                    <a:pt x="7886" y="17102"/>
                    <a:pt x="8004" y="16919"/>
                  </a:cubicBezTo>
                  <a:cubicBezTo>
                    <a:pt x="8239" y="16541"/>
                    <a:pt x="8369" y="16084"/>
                    <a:pt x="8356" y="15640"/>
                  </a:cubicBezTo>
                  <a:cubicBezTo>
                    <a:pt x="8343" y="15509"/>
                    <a:pt x="8330" y="15366"/>
                    <a:pt x="8396" y="15248"/>
                  </a:cubicBezTo>
                  <a:cubicBezTo>
                    <a:pt x="8448" y="15131"/>
                    <a:pt x="8565" y="15066"/>
                    <a:pt x="8669" y="14987"/>
                  </a:cubicBezTo>
                  <a:cubicBezTo>
                    <a:pt x="9153" y="14648"/>
                    <a:pt x="9597" y="14230"/>
                    <a:pt x="9949" y="13747"/>
                  </a:cubicBezTo>
                  <a:cubicBezTo>
                    <a:pt x="10027" y="13643"/>
                    <a:pt x="10105" y="13525"/>
                    <a:pt x="10223" y="13460"/>
                  </a:cubicBezTo>
                  <a:cubicBezTo>
                    <a:pt x="10287" y="13428"/>
                    <a:pt x="10355" y="13413"/>
                    <a:pt x="10423" y="13413"/>
                  </a:cubicBezTo>
                  <a:cubicBezTo>
                    <a:pt x="10604" y="13413"/>
                    <a:pt x="10785" y="13517"/>
                    <a:pt x="10889" y="13669"/>
                  </a:cubicBezTo>
                  <a:cubicBezTo>
                    <a:pt x="11019" y="13878"/>
                    <a:pt x="11019" y="14139"/>
                    <a:pt x="10954" y="14374"/>
                  </a:cubicBezTo>
                  <a:cubicBezTo>
                    <a:pt x="10889" y="14609"/>
                    <a:pt x="10772" y="14831"/>
                    <a:pt x="10667" y="15053"/>
                  </a:cubicBezTo>
                  <a:cubicBezTo>
                    <a:pt x="10171" y="16084"/>
                    <a:pt x="10093" y="17298"/>
                    <a:pt x="10458" y="18395"/>
                  </a:cubicBezTo>
                  <a:cubicBezTo>
                    <a:pt x="10354" y="18056"/>
                    <a:pt x="10549" y="17742"/>
                    <a:pt x="10601" y="17403"/>
                  </a:cubicBezTo>
                  <a:cubicBezTo>
                    <a:pt x="10641" y="17168"/>
                    <a:pt x="10589" y="16919"/>
                    <a:pt x="10601" y="16684"/>
                  </a:cubicBezTo>
                  <a:cubicBezTo>
                    <a:pt x="10615" y="16449"/>
                    <a:pt x="10732" y="16176"/>
                    <a:pt x="10967" y="16110"/>
                  </a:cubicBezTo>
                  <a:cubicBezTo>
                    <a:pt x="11006" y="16097"/>
                    <a:pt x="11046" y="16091"/>
                    <a:pt x="11085" y="16091"/>
                  </a:cubicBezTo>
                  <a:cubicBezTo>
                    <a:pt x="11320" y="16091"/>
                    <a:pt x="11538" y="16306"/>
                    <a:pt x="11594" y="16541"/>
                  </a:cubicBezTo>
                  <a:cubicBezTo>
                    <a:pt x="11659" y="16828"/>
                    <a:pt x="11541" y="17102"/>
                    <a:pt x="11437" y="17377"/>
                  </a:cubicBezTo>
                  <a:cubicBezTo>
                    <a:pt x="11332" y="17638"/>
                    <a:pt x="11215" y="17911"/>
                    <a:pt x="11242" y="18186"/>
                  </a:cubicBezTo>
                  <a:cubicBezTo>
                    <a:pt x="11280" y="18526"/>
                    <a:pt x="11541" y="18799"/>
                    <a:pt x="11659" y="19126"/>
                  </a:cubicBezTo>
                  <a:cubicBezTo>
                    <a:pt x="11868" y="19648"/>
                    <a:pt x="11712" y="20235"/>
                    <a:pt x="11541" y="20784"/>
                  </a:cubicBezTo>
                  <a:cubicBezTo>
                    <a:pt x="12011" y="20235"/>
                    <a:pt x="12155" y="19439"/>
                    <a:pt x="11881" y="18787"/>
                  </a:cubicBezTo>
                  <a:lnTo>
                    <a:pt x="11881" y="18787"/>
                  </a:lnTo>
                  <a:cubicBezTo>
                    <a:pt x="12377" y="18865"/>
                    <a:pt x="12795" y="19309"/>
                    <a:pt x="12847" y="19791"/>
                  </a:cubicBezTo>
                  <a:cubicBezTo>
                    <a:pt x="13003" y="19504"/>
                    <a:pt x="12951" y="19113"/>
                    <a:pt x="12716" y="18878"/>
                  </a:cubicBezTo>
                  <a:cubicBezTo>
                    <a:pt x="12495" y="18656"/>
                    <a:pt x="12129" y="18578"/>
                    <a:pt x="11920" y="18329"/>
                  </a:cubicBezTo>
                  <a:cubicBezTo>
                    <a:pt x="11738" y="18120"/>
                    <a:pt x="11712" y="17807"/>
                    <a:pt x="11790" y="17533"/>
                  </a:cubicBezTo>
                  <a:cubicBezTo>
                    <a:pt x="11881" y="17259"/>
                    <a:pt x="12063" y="17037"/>
                    <a:pt x="12272" y="16841"/>
                  </a:cubicBezTo>
                  <a:cubicBezTo>
                    <a:pt x="12455" y="16919"/>
                    <a:pt x="12612" y="17063"/>
                    <a:pt x="12716" y="17233"/>
                  </a:cubicBezTo>
                  <a:cubicBezTo>
                    <a:pt x="12573" y="17455"/>
                    <a:pt x="12455" y="17703"/>
                    <a:pt x="12390" y="17964"/>
                  </a:cubicBezTo>
                  <a:cubicBezTo>
                    <a:pt x="12690" y="17859"/>
                    <a:pt x="12873" y="17546"/>
                    <a:pt x="12873" y="17246"/>
                  </a:cubicBezTo>
                  <a:cubicBezTo>
                    <a:pt x="12873" y="16945"/>
                    <a:pt x="12690" y="16658"/>
                    <a:pt x="12443" y="16475"/>
                  </a:cubicBezTo>
                  <a:cubicBezTo>
                    <a:pt x="12312" y="16371"/>
                    <a:pt x="12155" y="16306"/>
                    <a:pt x="12037" y="16188"/>
                  </a:cubicBezTo>
                  <a:cubicBezTo>
                    <a:pt x="11881" y="16019"/>
                    <a:pt x="11842" y="15770"/>
                    <a:pt x="11816" y="15549"/>
                  </a:cubicBezTo>
                  <a:cubicBezTo>
                    <a:pt x="11776" y="15210"/>
                    <a:pt x="11790" y="14804"/>
                    <a:pt x="12063" y="14596"/>
                  </a:cubicBezTo>
                  <a:cubicBezTo>
                    <a:pt x="12171" y="14508"/>
                    <a:pt x="12302" y="14469"/>
                    <a:pt x="12437" y="14469"/>
                  </a:cubicBezTo>
                  <a:cubicBezTo>
                    <a:pt x="12743" y="14469"/>
                    <a:pt x="13069" y="14671"/>
                    <a:pt x="13186" y="14961"/>
                  </a:cubicBezTo>
                  <a:cubicBezTo>
                    <a:pt x="13356" y="15379"/>
                    <a:pt x="13200" y="15862"/>
                    <a:pt x="12939" y="16214"/>
                  </a:cubicBezTo>
                  <a:cubicBezTo>
                    <a:pt x="13200" y="16150"/>
                    <a:pt x="13409" y="15915"/>
                    <a:pt x="13447" y="15653"/>
                  </a:cubicBezTo>
                  <a:cubicBezTo>
                    <a:pt x="13473" y="15405"/>
                    <a:pt x="13383" y="15184"/>
                    <a:pt x="13369" y="14935"/>
                  </a:cubicBezTo>
                  <a:cubicBezTo>
                    <a:pt x="13356" y="14700"/>
                    <a:pt x="13473" y="14413"/>
                    <a:pt x="13708" y="14374"/>
                  </a:cubicBezTo>
                  <a:cubicBezTo>
                    <a:pt x="13729" y="14370"/>
                    <a:pt x="13750" y="14369"/>
                    <a:pt x="13770" y="14369"/>
                  </a:cubicBezTo>
                  <a:cubicBezTo>
                    <a:pt x="13967" y="14369"/>
                    <a:pt x="14138" y="14534"/>
                    <a:pt x="14257" y="14700"/>
                  </a:cubicBezTo>
                  <a:cubicBezTo>
                    <a:pt x="14636" y="15236"/>
                    <a:pt x="14845" y="15901"/>
                    <a:pt x="14845" y="16554"/>
                  </a:cubicBezTo>
                  <a:cubicBezTo>
                    <a:pt x="14845" y="16710"/>
                    <a:pt x="14831" y="16881"/>
                    <a:pt x="14897" y="17037"/>
                  </a:cubicBezTo>
                  <a:cubicBezTo>
                    <a:pt x="14988" y="17233"/>
                    <a:pt x="15184" y="17351"/>
                    <a:pt x="15406" y="17429"/>
                  </a:cubicBezTo>
                  <a:cubicBezTo>
                    <a:pt x="15236" y="17533"/>
                    <a:pt x="15118" y="17716"/>
                    <a:pt x="15040" y="17938"/>
                  </a:cubicBezTo>
                  <a:cubicBezTo>
                    <a:pt x="14897" y="18343"/>
                    <a:pt x="14819" y="18773"/>
                    <a:pt x="14792" y="19204"/>
                  </a:cubicBezTo>
                  <a:cubicBezTo>
                    <a:pt x="14909" y="18904"/>
                    <a:pt x="15014" y="18616"/>
                    <a:pt x="15118" y="18329"/>
                  </a:cubicBezTo>
                  <a:cubicBezTo>
                    <a:pt x="15171" y="18199"/>
                    <a:pt x="15223" y="18068"/>
                    <a:pt x="15315" y="17964"/>
                  </a:cubicBezTo>
                  <a:cubicBezTo>
                    <a:pt x="15419" y="17847"/>
                    <a:pt x="15562" y="17781"/>
                    <a:pt x="15680" y="17703"/>
                  </a:cubicBezTo>
                  <a:cubicBezTo>
                    <a:pt x="15759" y="17650"/>
                    <a:pt x="15837" y="17572"/>
                    <a:pt x="15876" y="17507"/>
                  </a:cubicBezTo>
                  <a:cubicBezTo>
                    <a:pt x="16098" y="17533"/>
                    <a:pt x="16319" y="17560"/>
                    <a:pt x="16516" y="17664"/>
                  </a:cubicBezTo>
                  <a:cubicBezTo>
                    <a:pt x="17129" y="17977"/>
                    <a:pt x="17195" y="18825"/>
                    <a:pt x="17703" y="19295"/>
                  </a:cubicBezTo>
                  <a:cubicBezTo>
                    <a:pt x="18147" y="19713"/>
                    <a:pt x="18866" y="19739"/>
                    <a:pt x="19322" y="20157"/>
                  </a:cubicBezTo>
                  <a:cubicBezTo>
                    <a:pt x="19179" y="19556"/>
                    <a:pt x="18343" y="19426"/>
                    <a:pt x="17912" y="18982"/>
                  </a:cubicBezTo>
                  <a:cubicBezTo>
                    <a:pt x="17573" y="18630"/>
                    <a:pt x="17494" y="18108"/>
                    <a:pt x="17233" y="17703"/>
                  </a:cubicBezTo>
                  <a:cubicBezTo>
                    <a:pt x="17247" y="17702"/>
                    <a:pt x="17260" y="17702"/>
                    <a:pt x="17274" y="17702"/>
                  </a:cubicBezTo>
                  <a:cubicBezTo>
                    <a:pt x="17586" y="17702"/>
                    <a:pt x="17886" y="17839"/>
                    <a:pt x="18173" y="17964"/>
                  </a:cubicBezTo>
                  <a:cubicBezTo>
                    <a:pt x="18422" y="18068"/>
                    <a:pt x="18657" y="18173"/>
                    <a:pt x="18892" y="18277"/>
                  </a:cubicBezTo>
                  <a:cubicBezTo>
                    <a:pt x="18787" y="18082"/>
                    <a:pt x="18578" y="17938"/>
                    <a:pt x="18382" y="17821"/>
                  </a:cubicBezTo>
                  <a:cubicBezTo>
                    <a:pt x="18239" y="17742"/>
                    <a:pt x="18082" y="17664"/>
                    <a:pt x="17912" y="17624"/>
                  </a:cubicBezTo>
                  <a:cubicBezTo>
                    <a:pt x="17788" y="17592"/>
                    <a:pt x="17661" y="17585"/>
                    <a:pt x="17532" y="17585"/>
                  </a:cubicBezTo>
                  <a:cubicBezTo>
                    <a:pt x="17445" y="17585"/>
                    <a:pt x="17357" y="17588"/>
                    <a:pt x="17269" y="17588"/>
                  </a:cubicBezTo>
                  <a:cubicBezTo>
                    <a:pt x="17227" y="17588"/>
                    <a:pt x="17185" y="17588"/>
                    <a:pt x="17142" y="17586"/>
                  </a:cubicBezTo>
                  <a:lnTo>
                    <a:pt x="17012" y="17455"/>
                  </a:lnTo>
                  <a:cubicBezTo>
                    <a:pt x="16580" y="17102"/>
                    <a:pt x="15902" y="17116"/>
                    <a:pt x="15550" y="16698"/>
                  </a:cubicBezTo>
                  <a:cubicBezTo>
                    <a:pt x="15393" y="16528"/>
                    <a:pt x="15315" y="16293"/>
                    <a:pt x="15249" y="16071"/>
                  </a:cubicBezTo>
                  <a:cubicBezTo>
                    <a:pt x="15132" y="15640"/>
                    <a:pt x="15001" y="15210"/>
                    <a:pt x="14871" y="14778"/>
                  </a:cubicBezTo>
                  <a:cubicBezTo>
                    <a:pt x="14845" y="14700"/>
                    <a:pt x="14819" y="14609"/>
                    <a:pt x="14819" y="14517"/>
                  </a:cubicBezTo>
                  <a:cubicBezTo>
                    <a:pt x="14831" y="14361"/>
                    <a:pt x="14923" y="14217"/>
                    <a:pt x="15054" y="14113"/>
                  </a:cubicBezTo>
                  <a:cubicBezTo>
                    <a:pt x="15237" y="13963"/>
                    <a:pt x="15473" y="13899"/>
                    <a:pt x="15717" y="13899"/>
                  </a:cubicBezTo>
                  <a:cubicBezTo>
                    <a:pt x="15941" y="13899"/>
                    <a:pt x="16171" y="13954"/>
                    <a:pt x="16372" y="14047"/>
                  </a:cubicBezTo>
                  <a:cubicBezTo>
                    <a:pt x="16502" y="14099"/>
                    <a:pt x="16620" y="14165"/>
                    <a:pt x="16737" y="14244"/>
                  </a:cubicBezTo>
                  <a:cubicBezTo>
                    <a:pt x="16711" y="14334"/>
                    <a:pt x="16685" y="14426"/>
                    <a:pt x="16672" y="14465"/>
                  </a:cubicBezTo>
                  <a:cubicBezTo>
                    <a:pt x="16607" y="14674"/>
                    <a:pt x="16659" y="14883"/>
                    <a:pt x="16699" y="15092"/>
                  </a:cubicBezTo>
                  <a:cubicBezTo>
                    <a:pt x="16777" y="15419"/>
                    <a:pt x="16868" y="15758"/>
                    <a:pt x="17103" y="15979"/>
                  </a:cubicBezTo>
                  <a:cubicBezTo>
                    <a:pt x="17142" y="15888"/>
                    <a:pt x="17077" y="15784"/>
                    <a:pt x="17024" y="15706"/>
                  </a:cubicBezTo>
                  <a:cubicBezTo>
                    <a:pt x="16829" y="15366"/>
                    <a:pt x="16789" y="14949"/>
                    <a:pt x="16934" y="14596"/>
                  </a:cubicBezTo>
                  <a:cubicBezTo>
                    <a:pt x="16960" y="14531"/>
                    <a:pt x="16986" y="14479"/>
                    <a:pt x="17012" y="14413"/>
                  </a:cubicBezTo>
                  <a:cubicBezTo>
                    <a:pt x="17181" y="14543"/>
                    <a:pt x="17351" y="14674"/>
                    <a:pt x="17534" y="14792"/>
                  </a:cubicBezTo>
                  <a:cubicBezTo>
                    <a:pt x="18161" y="15184"/>
                    <a:pt x="18878" y="15419"/>
                    <a:pt x="19609" y="15523"/>
                  </a:cubicBezTo>
                  <a:cubicBezTo>
                    <a:pt x="20145" y="15601"/>
                    <a:pt x="20758" y="15614"/>
                    <a:pt x="21137" y="16005"/>
                  </a:cubicBezTo>
                  <a:cubicBezTo>
                    <a:pt x="21346" y="16202"/>
                    <a:pt x="21450" y="16489"/>
                    <a:pt x="21555" y="16750"/>
                  </a:cubicBezTo>
                  <a:cubicBezTo>
                    <a:pt x="21581" y="16789"/>
                    <a:pt x="21594" y="16841"/>
                    <a:pt x="21620" y="16881"/>
                  </a:cubicBezTo>
                  <a:cubicBezTo>
                    <a:pt x="21594" y="16959"/>
                    <a:pt x="21567" y="17037"/>
                    <a:pt x="21555" y="17063"/>
                  </a:cubicBezTo>
                  <a:cubicBezTo>
                    <a:pt x="21477" y="17194"/>
                    <a:pt x="21372" y="17311"/>
                    <a:pt x="21280" y="17429"/>
                  </a:cubicBezTo>
                  <a:cubicBezTo>
                    <a:pt x="21097" y="17703"/>
                    <a:pt x="21007" y="18042"/>
                    <a:pt x="21045" y="18369"/>
                  </a:cubicBezTo>
                  <a:cubicBezTo>
                    <a:pt x="21071" y="18094"/>
                    <a:pt x="21189" y="17833"/>
                    <a:pt x="21372" y="17624"/>
                  </a:cubicBezTo>
                  <a:cubicBezTo>
                    <a:pt x="21489" y="17507"/>
                    <a:pt x="21633" y="17403"/>
                    <a:pt x="21738" y="17259"/>
                  </a:cubicBezTo>
                  <a:cubicBezTo>
                    <a:pt x="21750" y="17246"/>
                    <a:pt x="21764" y="17220"/>
                    <a:pt x="21776" y="17207"/>
                  </a:cubicBezTo>
                  <a:cubicBezTo>
                    <a:pt x="22011" y="17624"/>
                    <a:pt x="22286" y="18016"/>
                    <a:pt x="22599" y="18381"/>
                  </a:cubicBezTo>
                  <a:cubicBezTo>
                    <a:pt x="22390" y="17781"/>
                    <a:pt x="22168" y="17180"/>
                    <a:pt x="21959" y="16580"/>
                  </a:cubicBezTo>
                  <a:cubicBezTo>
                    <a:pt x="21868" y="16332"/>
                    <a:pt x="21776" y="16084"/>
                    <a:pt x="21607" y="15888"/>
                  </a:cubicBezTo>
                  <a:cubicBezTo>
                    <a:pt x="21228" y="15445"/>
                    <a:pt x="20575" y="15379"/>
                    <a:pt x="20014" y="15196"/>
                  </a:cubicBezTo>
                  <a:cubicBezTo>
                    <a:pt x="19597" y="15053"/>
                    <a:pt x="19191" y="14844"/>
                    <a:pt x="18852" y="14557"/>
                  </a:cubicBezTo>
                  <a:lnTo>
                    <a:pt x="18852" y="14557"/>
                  </a:lnTo>
                  <a:cubicBezTo>
                    <a:pt x="19583" y="14635"/>
                    <a:pt x="20302" y="14752"/>
                    <a:pt x="21033" y="14896"/>
                  </a:cubicBezTo>
                  <a:cubicBezTo>
                    <a:pt x="21248" y="15086"/>
                    <a:pt x="21688" y="15451"/>
                    <a:pt x="21662" y="15542"/>
                  </a:cubicBezTo>
                  <a:lnTo>
                    <a:pt x="21662" y="15542"/>
                  </a:lnTo>
                  <a:cubicBezTo>
                    <a:pt x="21683" y="15491"/>
                    <a:pt x="21658" y="15429"/>
                    <a:pt x="21633" y="15392"/>
                  </a:cubicBezTo>
                  <a:cubicBezTo>
                    <a:pt x="21555" y="15248"/>
                    <a:pt x="21477" y="15092"/>
                    <a:pt x="21359" y="14975"/>
                  </a:cubicBezTo>
                  <a:lnTo>
                    <a:pt x="21359" y="14975"/>
                  </a:lnTo>
                  <a:cubicBezTo>
                    <a:pt x="21567" y="15027"/>
                    <a:pt x="21776" y="15066"/>
                    <a:pt x="21985" y="15118"/>
                  </a:cubicBezTo>
                  <a:cubicBezTo>
                    <a:pt x="22220" y="15184"/>
                    <a:pt x="22495" y="15288"/>
                    <a:pt x="22560" y="15509"/>
                  </a:cubicBezTo>
                  <a:cubicBezTo>
                    <a:pt x="22521" y="15222"/>
                    <a:pt x="22286" y="14987"/>
                    <a:pt x="22025" y="14844"/>
                  </a:cubicBezTo>
                  <a:cubicBezTo>
                    <a:pt x="21750" y="14714"/>
                    <a:pt x="21450" y="14661"/>
                    <a:pt x="21150" y="14609"/>
                  </a:cubicBezTo>
                  <a:cubicBezTo>
                    <a:pt x="19910" y="14387"/>
                    <a:pt x="18669" y="14126"/>
                    <a:pt x="17416" y="13878"/>
                  </a:cubicBezTo>
                  <a:cubicBezTo>
                    <a:pt x="17533" y="13661"/>
                    <a:pt x="17773" y="13593"/>
                    <a:pt x="18030" y="13593"/>
                  </a:cubicBezTo>
                  <a:cubicBezTo>
                    <a:pt x="18174" y="13593"/>
                    <a:pt x="18324" y="13615"/>
                    <a:pt x="18460" y="13643"/>
                  </a:cubicBezTo>
                  <a:cubicBezTo>
                    <a:pt x="19492" y="13852"/>
                    <a:pt x="20511" y="14061"/>
                    <a:pt x="21541" y="14282"/>
                  </a:cubicBezTo>
                  <a:cubicBezTo>
                    <a:pt x="22077" y="14387"/>
                    <a:pt x="22638" y="14517"/>
                    <a:pt x="23004" y="14909"/>
                  </a:cubicBezTo>
                  <a:cubicBezTo>
                    <a:pt x="23252" y="15184"/>
                    <a:pt x="23369" y="15549"/>
                    <a:pt x="23447" y="15901"/>
                  </a:cubicBezTo>
                  <a:cubicBezTo>
                    <a:pt x="23461" y="15979"/>
                    <a:pt x="23487" y="16045"/>
                    <a:pt x="23500" y="16123"/>
                  </a:cubicBezTo>
                  <a:cubicBezTo>
                    <a:pt x="23500" y="16371"/>
                    <a:pt x="23578" y="16672"/>
                    <a:pt x="23592" y="16776"/>
                  </a:cubicBezTo>
                  <a:cubicBezTo>
                    <a:pt x="23656" y="17285"/>
                    <a:pt x="23565" y="17821"/>
                    <a:pt x="23330" y="18277"/>
                  </a:cubicBezTo>
                  <a:cubicBezTo>
                    <a:pt x="23238" y="18473"/>
                    <a:pt x="23108" y="18669"/>
                    <a:pt x="23134" y="18878"/>
                  </a:cubicBezTo>
                  <a:cubicBezTo>
                    <a:pt x="23212" y="18825"/>
                    <a:pt x="23265" y="18734"/>
                    <a:pt x="23304" y="18643"/>
                  </a:cubicBezTo>
                  <a:cubicBezTo>
                    <a:pt x="23500" y="18329"/>
                    <a:pt x="23682" y="18003"/>
                    <a:pt x="23839" y="17664"/>
                  </a:cubicBezTo>
                  <a:cubicBezTo>
                    <a:pt x="23905" y="17885"/>
                    <a:pt x="23996" y="18094"/>
                    <a:pt x="24114" y="18291"/>
                  </a:cubicBezTo>
                  <a:cubicBezTo>
                    <a:pt x="24558" y="19034"/>
                    <a:pt x="25419" y="19544"/>
                    <a:pt x="26307" y="19596"/>
                  </a:cubicBezTo>
                  <a:cubicBezTo>
                    <a:pt x="25811" y="18996"/>
                    <a:pt x="24910" y="18799"/>
                    <a:pt x="24479" y="18173"/>
                  </a:cubicBezTo>
                  <a:cubicBezTo>
                    <a:pt x="24323" y="17951"/>
                    <a:pt x="24244" y="17690"/>
                    <a:pt x="24166" y="17441"/>
                  </a:cubicBezTo>
                  <a:lnTo>
                    <a:pt x="24166" y="17441"/>
                  </a:lnTo>
                  <a:cubicBezTo>
                    <a:pt x="24701" y="17612"/>
                    <a:pt x="25236" y="17781"/>
                    <a:pt x="25785" y="17951"/>
                  </a:cubicBezTo>
                  <a:cubicBezTo>
                    <a:pt x="25999" y="18019"/>
                    <a:pt x="26224" y="18087"/>
                    <a:pt x="26450" y="18087"/>
                  </a:cubicBezTo>
                  <a:cubicBezTo>
                    <a:pt x="26484" y="18087"/>
                    <a:pt x="26519" y="18085"/>
                    <a:pt x="26554" y="18082"/>
                  </a:cubicBezTo>
                  <a:cubicBezTo>
                    <a:pt x="26241" y="17938"/>
                    <a:pt x="25928" y="17807"/>
                    <a:pt x="25628" y="17664"/>
                  </a:cubicBezTo>
                  <a:cubicBezTo>
                    <a:pt x="25353" y="17546"/>
                    <a:pt x="25080" y="17429"/>
                    <a:pt x="24779" y="17389"/>
                  </a:cubicBezTo>
                  <a:cubicBezTo>
                    <a:pt x="24558" y="17351"/>
                    <a:pt x="24323" y="17363"/>
                    <a:pt x="24152" y="17233"/>
                  </a:cubicBezTo>
                  <a:lnTo>
                    <a:pt x="24100" y="17180"/>
                  </a:lnTo>
                  <a:cubicBezTo>
                    <a:pt x="23983" y="16724"/>
                    <a:pt x="23853" y="16280"/>
                    <a:pt x="23735" y="15836"/>
                  </a:cubicBezTo>
                  <a:lnTo>
                    <a:pt x="23735" y="15823"/>
                  </a:lnTo>
                  <a:cubicBezTo>
                    <a:pt x="23767" y="15844"/>
                    <a:pt x="23799" y="15866"/>
                    <a:pt x="23831" y="15866"/>
                  </a:cubicBezTo>
                  <a:cubicBezTo>
                    <a:pt x="23839" y="15866"/>
                    <a:pt x="23846" y="15865"/>
                    <a:pt x="23853" y="15862"/>
                  </a:cubicBezTo>
                  <a:cubicBezTo>
                    <a:pt x="23905" y="15862"/>
                    <a:pt x="23943" y="15810"/>
                    <a:pt x="23996" y="15770"/>
                  </a:cubicBezTo>
                  <a:cubicBezTo>
                    <a:pt x="24028" y="15754"/>
                    <a:pt x="24064" y="15747"/>
                    <a:pt x="24099" y="15747"/>
                  </a:cubicBezTo>
                  <a:cubicBezTo>
                    <a:pt x="24149" y="15747"/>
                    <a:pt x="24199" y="15761"/>
                    <a:pt x="24244" y="15784"/>
                  </a:cubicBezTo>
                  <a:cubicBezTo>
                    <a:pt x="24323" y="15810"/>
                    <a:pt x="24387" y="15875"/>
                    <a:pt x="24453" y="15927"/>
                  </a:cubicBezTo>
                  <a:cubicBezTo>
                    <a:pt x="24610" y="16058"/>
                    <a:pt x="24793" y="16150"/>
                    <a:pt x="24975" y="16214"/>
                  </a:cubicBezTo>
                  <a:cubicBezTo>
                    <a:pt x="24910" y="15979"/>
                    <a:pt x="24558" y="15953"/>
                    <a:pt x="24413" y="15758"/>
                  </a:cubicBezTo>
                  <a:cubicBezTo>
                    <a:pt x="24442" y="15702"/>
                    <a:pt x="24503" y="15686"/>
                    <a:pt x="24564" y="15686"/>
                  </a:cubicBezTo>
                  <a:cubicBezTo>
                    <a:pt x="24589" y="15686"/>
                    <a:pt x="24614" y="15689"/>
                    <a:pt x="24636" y="15692"/>
                  </a:cubicBezTo>
                  <a:cubicBezTo>
                    <a:pt x="25028" y="15744"/>
                    <a:pt x="25471" y="15836"/>
                    <a:pt x="25719" y="16136"/>
                  </a:cubicBezTo>
                  <a:cubicBezTo>
                    <a:pt x="25759" y="16188"/>
                    <a:pt x="25797" y="16240"/>
                    <a:pt x="25849" y="16280"/>
                  </a:cubicBezTo>
                  <a:cubicBezTo>
                    <a:pt x="25876" y="16299"/>
                    <a:pt x="25905" y="16309"/>
                    <a:pt x="25933" y="16309"/>
                  </a:cubicBezTo>
                  <a:cubicBezTo>
                    <a:pt x="25961" y="16309"/>
                    <a:pt x="25987" y="16299"/>
                    <a:pt x="26006" y="16280"/>
                  </a:cubicBezTo>
                  <a:cubicBezTo>
                    <a:pt x="25980" y="16097"/>
                    <a:pt x="25823" y="15979"/>
                    <a:pt x="25667" y="15888"/>
                  </a:cubicBezTo>
                  <a:cubicBezTo>
                    <a:pt x="25315" y="15692"/>
                    <a:pt x="24923" y="15588"/>
                    <a:pt x="24531" y="15562"/>
                  </a:cubicBezTo>
                  <a:cubicBezTo>
                    <a:pt x="24309" y="15549"/>
                    <a:pt x="24088" y="15562"/>
                    <a:pt x="23879" y="15509"/>
                  </a:cubicBezTo>
                  <a:cubicBezTo>
                    <a:pt x="23787" y="15483"/>
                    <a:pt x="23682" y="15431"/>
                    <a:pt x="23604" y="15366"/>
                  </a:cubicBezTo>
                  <a:cubicBezTo>
                    <a:pt x="23500" y="15053"/>
                    <a:pt x="23369" y="14766"/>
                    <a:pt x="23148" y="14517"/>
                  </a:cubicBezTo>
                  <a:cubicBezTo>
                    <a:pt x="22925" y="14282"/>
                    <a:pt x="22638" y="14126"/>
                    <a:pt x="22338" y="14009"/>
                  </a:cubicBezTo>
                  <a:cubicBezTo>
                    <a:pt x="22507" y="14009"/>
                    <a:pt x="22678" y="14009"/>
                    <a:pt x="22834" y="14021"/>
                  </a:cubicBezTo>
                  <a:cubicBezTo>
                    <a:pt x="23304" y="14073"/>
                    <a:pt x="23774" y="14244"/>
                    <a:pt x="24166" y="14505"/>
                  </a:cubicBezTo>
                  <a:cubicBezTo>
                    <a:pt x="24387" y="14661"/>
                    <a:pt x="24610" y="14857"/>
                    <a:pt x="24883" y="14896"/>
                  </a:cubicBezTo>
                  <a:cubicBezTo>
                    <a:pt x="24314" y="14195"/>
                    <a:pt x="23386" y="13779"/>
                    <a:pt x="22462" y="13779"/>
                  </a:cubicBezTo>
                  <a:cubicBezTo>
                    <a:pt x="22285" y="13779"/>
                    <a:pt x="22108" y="13794"/>
                    <a:pt x="21933" y="13826"/>
                  </a:cubicBezTo>
                  <a:cubicBezTo>
                    <a:pt x="21907" y="13826"/>
                    <a:pt x="21881" y="13826"/>
                    <a:pt x="21842" y="13838"/>
                  </a:cubicBezTo>
                  <a:cubicBezTo>
                    <a:pt x="21790" y="13826"/>
                    <a:pt x="21738" y="13800"/>
                    <a:pt x="21672" y="13786"/>
                  </a:cubicBezTo>
                  <a:cubicBezTo>
                    <a:pt x="20340" y="13394"/>
                    <a:pt x="18996" y="13003"/>
                    <a:pt x="17612" y="12924"/>
                  </a:cubicBezTo>
                  <a:cubicBezTo>
                    <a:pt x="16672" y="12872"/>
                    <a:pt x="15667" y="12951"/>
                    <a:pt x="14831" y="12520"/>
                  </a:cubicBezTo>
                  <a:cubicBezTo>
                    <a:pt x="14727" y="12468"/>
                    <a:pt x="14636" y="12416"/>
                    <a:pt x="14558" y="12338"/>
                  </a:cubicBezTo>
                  <a:cubicBezTo>
                    <a:pt x="14531" y="12311"/>
                    <a:pt x="14518" y="12285"/>
                    <a:pt x="14492" y="12272"/>
                  </a:cubicBezTo>
                  <a:cubicBezTo>
                    <a:pt x="14492" y="10131"/>
                    <a:pt x="13879" y="5170"/>
                    <a:pt x="14100" y="5157"/>
                  </a:cubicBezTo>
                  <a:cubicBezTo>
                    <a:pt x="15379" y="5092"/>
                    <a:pt x="16607" y="4648"/>
                    <a:pt x="17651" y="3930"/>
                  </a:cubicBezTo>
                  <a:lnTo>
                    <a:pt x="17665" y="3930"/>
                  </a:lnTo>
                  <a:cubicBezTo>
                    <a:pt x="17743" y="3878"/>
                    <a:pt x="17821" y="3812"/>
                    <a:pt x="17900" y="3760"/>
                  </a:cubicBezTo>
                  <a:cubicBezTo>
                    <a:pt x="17912" y="3747"/>
                    <a:pt x="17938" y="3734"/>
                    <a:pt x="17952" y="3721"/>
                  </a:cubicBezTo>
                  <a:cubicBezTo>
                    <a:pt x="18017" y="3669"/>
                    <a:pt x="18069" y="3617"/>
                    <a:pt x="18135" y="3565"/>
                  </a:cubicBezTo>
                  <a:cubicBezTo>
                    <a:pt x="18161" y="3551"/>
                    <a:pt x="18173" y="3539"/>
                    <a:pt x="18199" y="3525"/>
                  </a:cubicBezTo>
                  <a:cubicBezTo>
                    <a:pt x="18252" y="3473"/>
                    <a:pt x="18317" y="3421"/>
                    <a:pt x="18370" y="3368"/>
                  </a:cubicBezTo>
                  <a:cubicBezTo>
                    <a:pt x="18396" y="3356"/>
                    <a:pt x="18408" y="3342"/>
                    <a:pt x="18422" y="3316"/>
                  </a:cubicBezTo>
                  <a:cubicBezTo>
                    <a:pt x="18500" y="3264"/>
                    <a:pt x="18552" y="3199"/>
                    <a:pt x="18617" y="3133"/>
                  </a:cubicBezTo>
                  <a:cubicBezTo>
                    <a:pt x="18631" y="3133"/>
                    <a:pt x="18643" y="3121"/>
                    <a:pt x="18643" y="3107"/>
                  </a:cubicBezTo>
                  <a:cubicBezTo>
                    <a:pt x="18722" y="3042"/>
                    <a:pt x="18787" y="2964"/>
                    <a:pt x="18866" y="2886"/>
                  </a:cubicBezTo>
                  <a:cubicBezTo>
                    <a:pt x="18930" y="2807"/>
                    <a:pt x="18996" y="2742"/>
                    <a:pt x="19061" y="2663"/>
                  </a:cubicBezTo>
                  <a:cubicBezTo>
                    <a:pt x="19075" y="2651"/>
                    <a:pt x="19087" y="2625"/>
                    <a:pt x="19113" y="2611"/>
                  </a:cubicBezTo>
                  <a:cubicBezTo>
                    <a:pt x="19153" y="2546"/>
                    <a:pt x="19205" y="2494"/>
                    <a:pt x="19244" y="2442"/>
                  </a:cubicBezTo>
                  <a:cubicBezTo>
                    <a:pt x="19270" y="2416"/>
                    <a:pt x="19283" y="2390"/>
                    <a:pt x="19309" y="2364"/>
                  </a:cubicBezTo>
                  <a:cubicBezTo>
                    <a:pt x="19348" y="2311"/>
                    <a:pt x="19388" y="2259"/>
                    <a:pt x="19426" y="2193"/>
                  </a:cubicBezTo>
                  <a:cubicBezTo>
                    <a:pt x="19440" y="2167"/>
                    <a:pt x="19466" y="2141"/>
                    <a:pt x="19479" y="2115"/>
                  </a:cubicBezTo>
                  <a:cubicBezTo>
                    <a:pt x="19518" y="2063"/>
                    <a:pt x="19557" y="1998"/>
                    <a:pt x="19597" y="1932"/>
                  </a:cubicBezTo>
                  <a:cubicBezTo>
                    <a:pt x="19609" y="1920"/>
                    <a:pt x="19623" y="1894"/>
                    <a:pt x="19635" y="1868"/>
                  </a:cubicBezTo>
                  <a:cubicBezTo>
                    <a:pt x="19688" y="1789"/>
                    <a:pt x="19740" y="1697"/>
                    <a:pt x="19792" y="1619"/>
                  </a:cubicBezTo>
                  <a:cubicBezTo>
                    <a:pt x="19792" y="1606"/>
                    <a:pt x="19806" y="1606"/>
                    <a:pt x="19806" y="1593"/>
                  </a:cubicBezTo>
                  <a:lnTo>
                    <a:pt x="19923" y="1358"/>
                  </a:lnTo>
                  <a:cubicBezTo>
                    <a:pt x="19936" y="1332"/>
                    <a:pt x="19949" y="1306"/>
                    <a:pt x="19975" y="1280"/>
                  </a:cubicBezTo>
                  <a:cubicBezTo>
                    <a:pt x="20001" y="1215"/>
                    <a:pt x="20027" y="1163"/>
                    <a:pt x="20053" y="1097"/>
                  </a:cubicBezTo>
                  <a:cubicBezTo>
                    <a:pt x="20067" y="1058"/>
                    <a:pt x="20079" y="1032"/>
                    <a:pt x="20093" y="992"/>
                  </a:cubicBezTo>
                  <a:cubicBezTo>
                    <a:pt x="20119" y="940"/>
                    <a:pt x="20145" y="875"/>
                    <a:pt x="20171" y="823"/>
                  </a:cubicBezTo>
                  <a:cubicBezTo>
                    <a:pt x="20184" y="783"/>
                    <a:pt x="20197" y="757"/>
                    <a:pt x="20197" y="719"/>
                  </a:cubicBezTo>
                  <a:cubicBezTo>
                    <a:pt x="20223" y="653"/>
                    <a:pt x="20249" y="601"/>
                    <a:pt x="20262" y="536"/>
                  </a:cubicBezTo>
                  <a:cubicBezTo>
                    <a:pt x="20276" y="496"/>
                    <a:pt x="20288" y="470"/>
                    <a:pt x="20302" y="444"/>
                  </a:cubicBezTo>
                  <a:lnTo>
                    <a:pt x="20380" y="170"/>
                  </a:lnTo>
                  <a:cubicBezTo>
                    <a:pt x="20236" y="118"/>
                    <a:pt x="20093" y="52"/>
                    <a:pt x="19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5590819" y="2273221"/>
              <a:ext cx="1600589" cy="1102744"/>
            </a:xfrm>
            <a:custGeom>
              <a:avLst/>
              <a:gdLst/>
              <a:ahLst/>
              <a:cxnLst/>
              <a:rect l="l" t="t" r="r" b="b"/>
              <a:pathLst>
                <a:path w="18943" h="13051" extrusionOk="0">
                  <a:moveTo>
                    <a:pt x="11230" y="0"/>
                  </a:moveTo>
                  <a:cubicBezTo>
                    <a:pt x="11111" y="0"/>
                    <a:pt x="10993" y="5"/>
                    <a:pt x="10874" y="13"/>
                  </a:cubicBezTo>
                  <a:cubicBezTo>
                    <a:pt x="10222" y="65"/>
                    <a:pt x="9517" y="287"/>
                    <a:pt x="9165" y="822"/>
                  </a:cubicBezTo>
                  <a:cubicBezTo>
                    <a:pt x="8717" y="439"/>
                    <a:pt x="8061" y="133"/>
                    <a:pt x="7452" y="133"/>
                  </a:cubicBezTo>
                  <a:cubicBezTo>
                    <a:pt x="7314" y="133"/>
                    <a:pt x="7179" y="149"/>
                    <a:pt x="7050" y="182"/>
                  </a:cubicBezTo>
                  <a:cubicBezTo>
                    <a:pt x="6345" y="365"/>
                    <a:pt x="6136" y="1736"/>
                    <a:pt x="5901" y="2401"/>
                  </a:cubicBezTo>
                  <a:cubicBezTo>
                    <a:pt x="5418" y="2506"/>
                    <a:pt x="4921" y="2532"/>
                    <a:pt x="4439" y="2636"/>
                  </a:cubicBezTo>
                  <a:cubicBezTo>
                    <a:pt x="3955" y="2741"/>
                    <a:pt x="3473" y="2963"/>
                    <a:pt x="3198" y="3368"/>
                  </a:cubicBezTo>
                  <a:cubicBezTo>
                    <a:pt x="2937" y="3773"/>
                    <a:pt x="2989" y="4386"/>
                    <a:pt x="3395" y="4647"/>
                  </a:cubicBezTo>
                  <a:cubicBezTo>
                    <a:pt x="3348" y="4646"/>
                    <a:pt x="3301" y="4645"/>
                    <a:pt x="3254" y="4645"/>
                  </a:cubicBezTo>
                  <a:cubicBezTo>
                    <a:pt x="2342" y="4645"/>
                    <a:pt x="1393" y="4890"/>
                    <a:pt x="810" y="5561"/>
                  </a:cubicBezTo>
                  <a:cubicBezTo>
                    <a:pt x="209" y="6266"/>
                    <a:pt x="143" y="7441"/>
                    <a:pt x="848" y="8067"/>
                  </a:cubicBezTo>
                  <a:cubicBezTo>
                    <a:pt x="183" y="8681"/>
                    <a:pt x="0" y="9634"/>
                    <a:pt x="613" y="10287"/>
                  </a:cubicBezTo>
                  <a:cubicBezTo>
                    <a:pt x="950" y="10631"/>
                    <a:pt x="1441" y="10808"/>
                    <a:pt x="1931" y="10808"/>
                  </a:cubicBezTo>
                  <a:cubicBezTo>
                    <a:pt x="2353" y="10808"/>
                    <a:pt x="2774" y="10676"/>
                    <a:pt x="3094" y="10405"/>
                  </a:cubicBezTo>
                  <a:lnTo>
                    <a:pt x="3094" y="10405"/>
                  </a:lnTo>
                  <a:cubicBezTo>
                    <a:pt x="3029" y="10913"/>
                    <a:pt x="3355" y="11397"/>
                    <a:pt x="3799" y="11658"/>
                  </a:cubicBezTo>
                  <a:cubicBezTo>
                    <a:pt x="4169" y="11858"/>
                    <a:pt x="4598" y="11930"/>
                    <a:pt x="5025" y="11930"/>
                  </a:cubicBezTo>
                  <a:cubicBezTo>
                    <a:pt x="5126" y="11930"/>
                    <a:pt x="5227" y="11926"/>
                    <a:pt x="5327" y="11919"/>
                  </a:cubicBezTo>
                  <a:cubicBezTo>
                    <a:pt x="5576" y="11895"/>
                    <a:pt x="5881" y="11784"/>
                    <a:pt x="5903" y="11576"/>
                  </a:cubicBezTo>
                  <a:lnTo>
                    <a:pt x="5903" y="11576"/>
                  </a:lnTo>
                  <a:cubicBezTo>
                    <a:pt x="5944" y="12293"/>
                    <a:pt x="6692" y="12889"/>
                    <a:pt x="7428" y="13016"/>
                  </a:cubicBezTo>
                  <a:cubicBezTo>
                    <a:pt x="7568" y="13040"/>
                    <a:pt x="7708" y="13051"/>
                    <a:pt x="7848" y="13051"/>
                  </a:cubicBezTo>
                  <a:cubicBezTo>
                    <a:pt x="8467" y="13051"/>
                    <a:pt x="9081" y="12833"/>
                    <a:pt x="9635" y="12546"/>
                  </a:cubicBezTo>
                  <a:cubicBezTo>
                    <a:pt x="9806" y="12460"/>
                    <a:pt x="9988" y="12283"/>
                    <a:pt x="9915" y="12122"/>
                  </a:cubicBezTo>
                  <a:lnTo>
                    <a:pt x="9915" y="12122"/>
                  </a:lnTo>
                  <a:cubicBezTo>
                    <a:pt x="10157" y="12533"/>
                    <a:pt x="10640" y="12783"/>
                    <a:pt x="11123" y="12872"/>
                  </a:cubicBezTo>
                  <a:cubicBezTo>
                    <a:pt x="11274" y="12896"/>
                    <a:pt x="11428" y="12907"/>
                    <a:pt x="11584" y="12907"/>
                  </a:cubicBezTo>
                  <a:cubicBezTo>
                    <a:pt x="11924" y="12907"/>
                    <a:pt x="12271" y="12856"/>
                    <a:pt x="12611" y="12793"/>
                  </a:cubicBezTo>
                  <a:cubicBezTo>
                    <a:pt x="12846" y="12755"/>
                    <a:pt x="13081" y="12702"/>
                    <a:pt x="13277" y="12572"/>
                  </a:cubicBezTo>
                  <a:cubicBezTo>
                    <a:pt x="13473" y="12428"/>
                    <a:pt x="13616" y="12193"/>
                    <a:pt x="13538" y="11971"/>
                  </a:cubicBezTo>
                  <a:lnTo>
                    <a:pt x="13538" y="11971"/>
                  </a:lnTo>
                  <a:cubicBezTo>
                    <a:pt x="13842" y="12222"/>
                    <a:pt x="14206" y="12311"/>
                    <a:pt x="14593" y="12311"/>
                  </a:cubicBezTo>
                  <a:cubicBezTo>
                    <a:pt x="15134" y="12311"/>
                    <a:pt x="15720" y="12136"/>
                    <a:pt x="16253" y="11984"/>
                  </a:cubicBezTo>
                  <a:cubicBezTo>
                    <a:pt x="16593" y="11879"/>
                    <a:pt x="16972" y="11762"/>
                    <a:pt x="17181" y="11475"/>
                  </a:cubicBezTo>
                  <a:cubicBezTo>
                    <a:pt x="17298" y="11331"/>
                    <a:pt x="17350" y="11148"/>
                    <a:pt x="17389" y="10965"/>
                  </a:cubicBezTo>
                  <a:cubicBezTo>
                    <a:pt x="17572" y="10196"/>
                    <a:pt x="17506" y="9386"/>
                    <a:pt x="17219" y="8655"/>
                  </a:cubicBezTo>
                  <a:lnTo>
                    <a:pt x="17219" y="8655"/>
                  </a:lnTo>
                  <a:cubicBezTo>
                    <a:pt x="17279" y="8696"/>
                    <a:pt x="17340" y="8714"/>
                    <a:pt x="17402" y="8714"/>
                  </a:cubicBezTo>
                  <a:cubicBezTo>
                    <a:pt x="17558" y="8714"/>
                    <a:pt x="17715" y="8603"/>
                    <a:pt x="17846" y="8473"/>
                  </a:cubicBezTo>
                  <a:cubicBezTo>
                    <a:pt x="18681" y="7663"/>
                    <a:pt x="18942" y="6344"/>
                    <a:pt x="18486" y="5287"/>
                  </a:cubicBezTo>
                  <a:cubicBezTo>
                    <a:pt x="18029" y="4229"/>
                    <a:pt x="16880" y="3486"/>
                    <a:pt x="15692" y="3472"/>
                  </a:cubicBezTo>
                  <a:cubicBezTo>
                    <a:pt x="15483" y="2441"/>
                    <a:pt x="14883" y="1462"/>
                    <a:pt x="13982" y="835"/>
                  </a:cubicBezTo>
                  <a:cubicBezTo>
                    <a:pt x="13189" y="288"/>
                    <a:pt x="12210" y="0"/>
                    <a:pt x="1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5768340" y="1732128"/>
              <a:ext cx="1735274" cy="1273847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5707758" y="2197854"/>
              <a:ext cx="1955721" cy="1072495"/>
            </a:xfrm>
            <a:custGeom>
              <a:avLst/>
              <a:gdLst/>
              <a:ahLst/>
              <a:cxnLst/>
              <a:rect l="l" t="t" r="r" b="b"/>
              <a:pathLst>
                <a:path w="23146" h="12693" extrusionOk="0">
                  <a:moveTo>
                    <a:pt x="7299" y="1"/>
                  </a:moveTo>
                  <a:cubicBezTo>
                    <a:pt x="6951" y="1"/>
                    <a:pt x="6607" y="39"/>
                    <a:pt x="6293" y="174"/>
                  </a:cubicBezTo>
                  <a:cubicBezTo>
                    <a:pt x="5692" y="421"/>
                    <a:pt x="5274" y="1022"/>
                    <a:pt x="5248" y="1649"/>
                  </a:cubicBezTo>
                  <a:cubicBezTo>
                    <a:pt x="4932" y="1382"/>
                    <a:pt x="4512" y="1225"/>
                    <a:pt x="4101" y="1225"/>
                  </a:cubicBezTo>
                  <a:cubicBezTo>
                    <a:pt x="3848" y="1225"/>
                    <a:pt x="3599" y="1284"/>
                    <a:pt x="3381" y="1414"/>
                  </a:cubicBezTo>
                  <a:cubicBezTo>
                    <a:pt x="2794" y="1753"/>
                    <a:pt x="2585" y="2615"/>
                    <a:pt x="3015" y="3111"/>
                  </a:cubicBezTo>
                  <a:cubicBezTo>
                    <a:pt x="2892" y="3012"/>
                    <a:pt x="2727" y="2967"/>
                    <a:pt x="2554" y="2967"/>
                  </a:cubicBezTo>
                  <a:cubicBezTo>
                    <a:pt x="2273" y="2967"/>
                    <a:pt x="1972" y="3086"/>
                    <a:pt x="1802" y="3281"/>
                  </a:cubicBezTo>
                  <a:cubicBezTo>
                    <a:pt x="1527" y="3594"/>
                    <a:pt x="1567" y="4129"/>
                    <a:pt x="1880" y="4404"/>
                  </a:cubicBezTo>
                  <a:cubicBezTo>
                    <a:pt x="1766" y="4364"/>
                    <a:pt x="1648" y="4345"/>
                    <a:pt x="1531" y="4345"/>
                  </a:cubicBezTo>
                  <a:cubicBezTo>
                    <a:pt x="766" y="4345"/>
                    <a:pt x="0" y="5135"/>
                    <a:pt x="0" y="5904"/>
                  </a:cubicBezTo>
                  <a:cubicBezTo>
                    <a:pt x="0" y="6792"/>
                    <a:pt x="796" y="7549"/>
                    <a:pt x="1684" y="7746"/>
                  </a:cubicBezTo>
                  <a:cubicBezTo>
                    <a:pt x="1475" y="8242"/>
                    <a:pt x="1658" y="8855"/>
                    <a:pt x="1997" y="9273"/>
                  </a:cubicBezTo>
                  <a:cubicBezTo>
                    <a:pt x="2583" y="10002"/>
                    <a:pt x="3528" y="10421"/>
                    <a:pt x="4475" y="10421"/>
                  </a:cubicBezTo>
                  <a:cubicBezTo>
                    <a:pt x="4816" y="10421"/>
                    <a:pt x="5158" y="10366"/>
                    <a:pt x="5483" y="10252"/>
                  </a:cubicBezTo>
                  <a:cubicBezTo>
                    <a:pt x="5588" y="10944"/>
                    <a:pt x="6084" y="11440"/>
                    <a:pt x="6697" y="11805"/>
                  </a:cubicBezTo>
                  <a:cubicBezTo>
                    <a:pt x="7323" y="12158"/>
                    <a:pt x="8028" y="12341"/>
                    <a:pt x="8733" y="12498"/>
                  </a:cubicBezTo>
                  <a:cubicBezTo>
                    <a:pt x="9210" y="12599"/>
                    <a:pt x="9686" y="12692"/>
                    <a:pt x="10168" y="12692"/>
                  </a:cubicBezTo>
                  <a:cubicBezTo>
                    <a:pt x="10307" y="12692"/>
                    <a:pt x="10447" y="12684"/>
                    <a:pt x="10587" y="12667"/>
                  </a:cubicBezTo>
                  <a:cubicBezTo>
                    <a:pt x="11201" y="12602"/>
                    <a:pt x="11828" y="12289"/>
                    <a:pt x="12115" y="11767"/>
                  </a:cubicBezTo>
                  <a:cubicBezTo>
                    <a:pt x="12728" y="12263"/>
                    <a:pt x="13473" y="12576"/>
                    <a:pt x="14269" y="12589"/>
                  </a:cubicBezTo>
                  <a:cubicBezTo>
                    <a:pt x="14543" y="12589"/>
                    <a:pt x="14830" y="12562"/>
                    <a:pt x="15065" y="12432"/>
                  </a:cubicBezTo>
                  <a:cubicBezTo>
                    <a:pt x="15327" y="12289"/>
                    <a:pt x="15509" y="12054"/>
                    <a:pt x="15666" y="11819"/>
                  </a:cubicBezTo>
                  <a:cubicBezTo>
                    <a:pt x="15979" y="11361"/>
                    <a:pt x="16227" y="10879"/>
                    <a:pt x="16436" y="10369"/>
                  </a:cubicBezTo>
                  <a:cubicBezTo>
                    <a:pt x="17010" y="10644"/>
                    <a:pt x="17585" y="10891"/>
                    <a:pt x="18225" y="10944"/>
                  </a:cubicBezTo>
                  <a:cubicBezTo>
                    <a:pt x="18308" y="10952"/>
                    <a:pt x="18393" y="10957"/>
                    <a:pt x="18478" y="10957"/>
                  </a:cubicBezTo>
                  <a:cubicBezTo>
                    <a:pt x="19043" y="10957"/>
                    <a:pt x="19620" y="10764"/>
                    <a:pt x="19961" y="10343"/>
                  </a:cubicBezTo>
                  <a:cubicBezTo>
                    <a:pt x="20274" y="9939"/>
                    <a:pt x="20340" y="9391"/>
                    <a:pt x="20392" y="8881"/>
                  </a:cubicBezTo>
                  <a:cubicBezTo>
                    <a:pt x="20642" y="9053"/>
                    <a:pt x="20941" y="9133"/>
                    <a:pt x="21244" y="9133"/>
                  </a:cubicBezTo>
                  <a:cubicBezTo>
                    <a:pt x="21653" y="9133"/>
                    <a:pt x="22068" y="8987"/>
                    <a:pt x="22376" y="8724"/>
                  </a:cubicBezTo>
                  <a:cubicBezTo>
                    <a:pt x="22925" y="8254"/>
                    <a:pt x="23146" y="7497"/>
                    <a:pt x="23003" y="6806"/>
                  </a:cubicBezTo>
                  <a:cubicBezTo>
                    <a:pt x="22859" y="6113"/>
                    <a:pt x="21971" y="5513"/>
                    <a:pt x="21384" y="5095"/>
                  </a:cubicBezTo>
                  <a:cubicBezTo>
                    <a:pt x="21135" y="3424"/>
                    <a:pt x="19635" y="2002"/>
                    <a:pt x="17898" y="1779"/>
                  </a:cubicBezTo>
                  <a:cubicBezTo>
                    <a:pt x="17780" y="1762"/>
                    <a:pt x="17659" y="1754"/>
                    <a:pt x="17536" y="1754"/>
                  </a:cubicBezTo>
                  <a:cubicBezTo>
                    <a:pt x="16898" y="1754"/>
                    <a:pt x="16237" y="1991"/>
                    <a:pt x="16018" y="2550"/>
                  </a:cubicBezTo>
                  <a:cubicBezTo>
                    <a:pt x="15757" y="1596"/>
                    <a:pt x="15026" y="722"/>
                    <a:pt x="14047" y="409"/>
                  </a:cubicBezTo>
                  <a:cubicBezTo>
                    <a:pt x="13817" y="334"/>
                    <a:pt x="13574" y="298"/>
                    <a:pt x="13331" y="298"/>
                  </a:cubicBezTo>
                  <a:cubicBezTo>
                    <a:pt x="12551" y="298"/>
                    <a:pt x="11768" y="669"/>
                    <a:pt x="11410" y="1335"/>
                  </a:cubicBezTo>
                  <a:cubicBezTo>
                    <a:pt x="11370" y="1036"/>
                    <a:pt x="11031" y="801"/>
                    <a:pt x="10718" y="774"/>
                  </a:cubicBezTo>
                  <a:cubicBezTo>
                    <a:pt x="10700" y="773"/>
                    <a:pt x="10682" y="772"/>
                    <a:pt x="10664" y="772"/>
                  </a:cubicBezTo>
                  <a:cubicBezTo>
                    <a:pt x="10381" y="772"/>
                    <a:pt x="10099" y="961"/>
                    <a:pt x="10013" y="1231"/>
                  </a:cubicBezTo>
                  <a:cubicBezTo>
                    <a:pt x="9908" y="774"/>
                    <a:pt x="9347" y="500"/>
                    <a:pt x="8904" y="291"/>
                  </a:cubicBezTo>
                  <a:cubicBezTo>
                    <a:pt x="8460" y="69"/>
                    <a:pt x="7950" y="4"/>
                    <a:pt x="7467" y="4"/>
                  </a:cubicBezTo>
                  <a:cubicBezTo>
                    <a:pt x="7411" y="2"/>
                    <a:pt x="7355" y="1"/>
                    <a:pt x="7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5577553" y="2354419"/>
              <a:ext cx="832867" cy="741359"/>
            </a:xfrm>
            <a:custGeom>
              <a:avLst/>
              <a:gdLst/>
              <a:ahLst/>
              <a:cxnLst/>
              <a:rect l="l" t="t" r="r" b="b"/>
              <a:pathLst>
                <a:path w="9857" h="8774" extrusionOk="0">
                  <a:moveTo>
                    <a:pt x="4041" y="1"/>
                  </a:moveTo>
                  <a:cubicBezTo>
                    <a:pt x="3850" y="1"/>
                    <a:pt x="3660" y="34"/>
                    <a:pt x="3486" y="109"/>
                  </a:cubicBezTo>
                  <a:cubicBezTo>
                    <a:pt x="3120" y="279"/>
                    <a:pt x="2859" y="683"/>
                    <a:pt x="2951" y="1062"/>
                  </a:cubicBezTo>
                  <a:cubicBezTo>
                    <a:pt x="2722" y="946"/>
                    <a:pt x="2448" y="888"/>
                    <a:pt x="2174" y="888"/>
                  </a:cubicBezTo>
                  <a:cubicBezTo>
                    <a:pt x="1652" y="888"/>
                    <a:pt x="1128" y="1099"/>
                    <a:pt x="914" y="1519"/>
                  </a:cubicBezTo>
                  <a:cubicBezTo>
                    <a:pt x="575" y="2172"/>
                    <a:pt x="888" y="3047"/>
                    <a:pt x="1567" y="3360"/>
                  </a:cubicBezTo>
                  <a:cubicBezTo>
                    <a:pt x="640" y="3595"/>
                    <a:pt x="1" y="4587"/>
                    <a:pt x="183" y="5501"/>
                  </a:cubicBezTo>
                  <a:cubicBezTo>
                    <a:pt x="354" y="6353"/>
                    <a:pt x="1206" y="7012"/>
                    <a:pt x="2093" y="7012"/>
                  </a:cubicBezTo>
                  <a:cubicBezTo>
                    <a:pt x="2157" y="7012"/>
                    <a:pt x="2221" y="7009"/>
                    <a:pt x="2285" y="7002"/>
                  </a:cubicBezTo>
                  <a:cubicBezTo>
                    <a:pt x="2311" y="7851"/>
                    <a:pt x="3016" y="8660"/>
                    <a:pt x="3904" y="8765"/>
                  </a:cubicBezTo>
                  <a:cubicBezTo>
                    <a:pt x="3962" y="8771"/>
                    <a:pt x="4021" y="8774"/>
                    <a:pt x="4080" y="8774"/>
                  </a:cubicBezTo>
                  <a:cubicBezTo>
                    <a:pt x="4897" y="8774"/>
                    <a:pt x="5694" y="8199"/>
                    <a:pt x="5901" y="7420"/>
                  </a:cubicBezTo>
                  <a:cubicBezTo>
                    <a:pt x="6110" y="7811"/>
                    <a:pt x="6514" y="8020"/>
                    <a:pt x="6972" y="8034"/>
                  </a:cubicBezTo>
                  <a:cubicBezTo>
                    <a:pt x="7416" y="8034"/>
                    <a:pt x="7846" y="7863"/>
                    <a:pt x="8225" y="7642"/>
                  </a:cubicBezTo>
                  <a:cubicBezTo>
                    <a:pt x="8734" y="7329"/>
                    <a:pt x="9191" y="6885"/>
                    <a:pt x="9322" y="6310"/>
                  </a:cubicBezTo>
                  <a:cubicBezTo>
                    <a:pt x="9439" y="5749"/>
                    <a:pt x="9113" y="5070"/>
                    <a:pt x="8525" y="4953"/>
                  </a:cubicBezTo>
                  <a:cubicBezTo>
                    <a:pt x="9387" y="4809"/>
                    <a:pt x="9857" y="3804"/>
                    <a:pt x="9778" y="2968"/>
                  </a:cubicBezTo>
                  <a:cubicBezTo>
                    <a:pt x="9700" y="2237"/>
                    <a:pt x="9308" y="1532"/>
                    <a:pt x="8655" y="1179"/>
                  </a:cubicBezTo>
                  <a:cubicBezTo>
                    <a:pt x="8480" y="1087"/>
                    <a:pt x="8269" y="1046"/>
                    <a:pt x="8043" y="1046"/>
                  </a:cubicBezTo>
                  <a:cubicBezTo>
                    <a:pt x="7414" y="1046"/>
                    <a:pt x="6678" y="1367"/>
                    <a:pt x="6332" y="1780"/>
                  </a:cubicBezTo>
                  <a:cubicBezTo>
                    <a:pt x="6084" y="1010"/>
                    <a:pt x="5444" y="370"/>
                    <a:pt x="4661" y="109"/>
                  </a:cubicBezTo>
                  <a:cubicBezTo>
                    <a:pt x="4463" y="41"/>
                    <a:pt x="4251" y="1"/>
                    <a:pt x="4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6393846" y="2589394"/>
              <a:ext cx="1382169" cy="784114"/>
            </a:xfrm>
            <a:custGeom>
              <a:avLst/>
              <a:gdLst/>
              <a:ahLst/>
              <a:cxnLst/>
              <a:rect l="l" t="t" r="r" b="b"/>
              <a:pathLst>
                <a:path w="16358" h="9280" extrusionOk="0">
                  <a:moveTo>
                    <a:pt x="11451" y="0"/>
                  </a:moveTo>
                  <a:cubicBezTo>
                    <a:pt x="11300" y="0"/>
                    <a:pt x="11149" y="23"/>
                    <a:pt x="11005" y="69"/>
                  </a:cubicBezTo>
                  <a:cubicBezTo>
                    <a:pt x="10209" y="318"/>
                    <a:pt x="9491" y="931"/>
                    <a:pt x="9348" y="1728"/>
                  </a:cubicBezTo>
                  <a:cubicBezTo>
                    <a:pt x="8773" y="1270"/>
                    <a:pt x="8159" y="800"/>
                    <a:pt x="7428" y="684"/>
                  </a:cubicBezTo>
                  <a:cubicBezTo>
                    <a:pt x="7343" y="670"/>
                    <a:pt x="7257" y="663"/>
                    <a:pt x="7170" y="663"/>
                  </a:cubicBezTo>
                  <a:cubicBezTo>
                    <a:pt x="6505" y="663"/>
                    <a:pt x="5811" y="1052"/>
                    <a:pt x="5718" y="1676"/>
                  </a:cubicBezTo>
                  <a:cubicBezTo>
                    <a:pt x="5588" y="905"/>
                    <a:pt x="4987" y="174"/>
                    <a:pt x="4178" y="122"/>
                  </a:cubicBezTo>
                  <a:cubicBezTo>
                    <a:pt x="4145" y="119"/>
                    <a:pt x="4113" y="118"/>
                    <a:pt x="4080" y="118"/>
                  </a:cubicBezTo>
                  <a:cubicBezTo>
                    <a:pt x="3316" y="118"/>
                    <a:pt x="2578" y="832"/>
                    <a:pt x="2728" y="1571"/>
                  </a:cubicBezTo>
                  <a:cubicBezTo>
                    <a:pt x="2646" y="1558"/>
                    <a:pt x="2563" y="1552"/>
                    <a:pt x="2480" y="1552"/>
                  </a:cubicBezTo>
                  <a:cubicBezTo>
                    <a:pt x="1816" y="1552"/>
                    <a:pt x="1165" y="1958"/>
                    <a:pt x="874" y="2550"/>
                  </a:cubicBezTo>
                  <a:cubicBezTo>
                    <a:pt x="549" y="3216"/>
                    <a:pt x="731" y="4064"/>
                    <a:pt x="1306" y="4548"/>
                  </a:cubicBezTo>
                  <a:cubicBezTo>
                    <a:pt x="1220" y="4513"/>
                    <a:pt x="1128" y="4496"/>
                    <a:pt x="1036" y="4496"/>
                  </a:cubicBezTo>
                  <a:cubicBezTo>
                    <a:pt x="682" y="4496"/>
                    <a:pt x="317" y="4736"/>
                    <a:pt x="183" y="5056"/>
                  </a:cubicBezTo>
                  <a:cubicBezTo>
                    <a:pt x="0" y="5462"/>
                    <a:pt x="157" y="5970"/>
                    <a:pt x="470" y="6271"/>
                  </a:cubicBezTo>
                  <a:cubicBezTo>
                    <a:pt x="783" y="6572"/>
                    <a:pt x="1228" y="6716"/>
                    <a:pt x="1668" y="6716"/>
                  </a:cubicBezTo>
                  <a:cubicBezTo>
                    <a:pt x="1687" y="6716"/>
                    <a:pt x="1705" y="6715"/>
                    <a:pt x="1723" y="6715"/>
                  </a:cubicBezTo>
                  <a:cubicBezTo>
                    <a:pt x="1840" y="7537"/>
                    <a:pt x="2428" y="8281"/>
                    <a:pt x="3224" y="8595"/>
                  </a:cubicBezTo>
                  <a:cubicBezTo>
                    <a:pt x="3506" y="8705"/>
                    <a:pt x="3807" y="8759"/>
                    <a:pt x="4108" y="8759"/>
                  </a:cubicBezTo>
                  <a:cubicBezTo>
                    <a:pt x="4658" y="8759"/>
                    <a:pt x="5209" y="8579"/>
                    <a:pt x="5640" y="8242"/>
                  </a:cubicBezTo>
                  <a:cubicBezTo>
                    <a:pt x="6372" y="8852"/>
                    <a:pt x="7253" y="9280"/>
                    <a:pt x="8208" y="9280"/>
                  </a:cubicBezTo>
                  <a:cubicBezTo>
                    <a:pt x="8274" y="9280"/>
                    <a:pt x="8341" y="9278"/>
                    <a:pt x="8408" y="9274"/>
                  </a:cubicBezTo>
                  <a:cubicBezTo>
                    <a:pt x="9438" y="9195"/>
                    <a:pt x="10457" y="8490"/>
                    <a:pt x="10627" y="7498"/>
                  </a:cubicBezTo>
                  <a:cubicBezTo>
                    <a:pt x="10901" y="7772"/>
                    <a:pt x="11162" y="8085"/>
                    <a:pt x="11553" y="8177"/>
                  </a:cubicBezTo>
                  <a:cubicBezTo>
                    <a:pt x="11616" y="8192"/>
                    <a:pt x="11681" y="8199"/>
                    <a:pt x="11746" y="8199"/>
                  </a:cubicBezTo>
                  <a:cubicBezTo>
                    <a:pt x="12079" y="8199"/>
                    <a:pt x="12424" y="8013"/>
                    <a:pt x="12467" y="7707"/>
                  </a:cubicBezTo>
                  <a:cubicBezTo>
                    <a:pt x="12777" y="7839"/>
                    <a:pt x="13113" y="7903"/>
                    <a:pt x="13448" y="7903"/>
                  </a:cubicBezTo>
                  <a:cubicBezTo>
                    <a:pt x="14172" y="7903"/>
                    <a:pt x="14893" y="7603"/>
                    <a:pt x="15339" y="7041"/>
                  </a:cubicBezTo>
                  <a:cubicBezTo>
                    <a:pt x="15536" y="6793"/>
                    <a:pt x="15692" y="6480"/>
                    <a:pt x="15666" y="6167"/>
                  </a:cubicBezTo>
                  <a:cubicBezTo>
                    <a:pt x="15653" y="5840"/>
                    <a:pt x="15509" y="5683"/>
                    <a:pt x="15183" y="5605"/>
                  </a:cubicBezTo>
                  <a:cubicBezTo>
                    <a:pt x="16084" y="4939"/>
                    <a:pt x="16358" y="3620"/>
                    <a:pt x="15797" y="2680"/>
                  </a:cubicBezTo>
                  <a:cubicBezTo>
                    <a:pt x="15381" y="1968"/>
                    <a:pt x="14531" y="1518"/>
                    <a:pt x="13689" y="1518"/>
                  </a:cubicBezTo>
                  <a:cubicBezTo>
                    <a:pt x="13419" y="1518"/>
                    <a:pt x="13151" y="1564"/>
                    <a:pt x="12898" y="1662"/>
                  </a:cubicBezTo>
                  <a:cubicBezTo>
                    <a:pt x="12989" y="1180"/>
                    <a:pt x="12807" y="670"/>
                    <a:pt x="12429" y="344"/>
                  </a:cubicBezTo>
                  <a:cubicBezTo>
                    <a:pt x="12162" y="124"/>
                    <a:pt x="11807" y="0"/>
                    <a:pt x="11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788" y="931863"/>
            <a:ext cx="5601323" cy="25347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BÀI 8: SƠ ĐỒ HÌNH CÂY. TỔ CHỨC THÔNG TIN TRONG MÁY TÍNH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51"/>
          <p:cNvGrpSpPr/>
          <p:nvPr/>
        </p:nvGrpSpPr>
        <p:grpSpPr>
          <a:xfrm flipH="1">
            <a:off x="360113" y="1362053"/>
            <a:ext cx="3026020" cy="3265939"/>
            <a:chOff x="5317747" y="944987"/>
            <a:chExt cx="3482988" cy="3759138"/>
          </a:xfrm>
        </p:grpSpPr>
        <p:grpSp>
          <p:nvGrpSpPr>
            <p:cNvPr id="1181" name="Google Shape;1181;p51"/>
            <p:cNvGrpSpPr/>
            <p:nvPr/>
          </p:nvGrpSpPr>
          <p:grpSpPr>
            <a:xfrm flipH="1">
              <a:off x="5317747" y="944987"/>
              <a:ext cx="3482988" cy="3759067"/>
              <a:chOff x="6162993" y="1163872"/>
              <a:chExt cx="3018449" cy="3257706"/>
            </a:xfrm>
          </p:grpSpPr>
          <p:sp>
            <p:nvSpPr>
              <p:cNvPr id="1182" name="Google Shape;1182;p51"/>
              <p:cNvSpPr/>
              <p:nvPr/>
            </p:nvSpPr>
            <p:spPr>
              <a:xfrm rot="2998608" flipH="1">
                <a:off x="6513154" y="2371373"/>
                <a:ext cx="1924019" cy="1598827"/>
              </a:xfrm>
              <a:custGeom>
                <a:avLst/>
                <a:gdLst/>
                <a:ahLst/>
                <a:cxnLst/>
                <a:rect l="l" t="t" r="r" b="b"/>
                <a:pathLst>
                  <a:path w="21199" h="17616" extrusionOk="0">
                    <a:moveTo>
                      <a:pt x="21026" y="0"/>
                    </a:moveTo>
                    <a:cubicBezTo>
                      <a:pt x="20997" y="0"/>
                      <a:pt x="20966" y="13"/>
                      <a:pt x="20941" y="42"/>
                    </a:cubicBezTo>
                    <a:cubicBezTo>
                      <a:pt x="20209" y="838"/>
                      <a:pt x="19570" y="1699"/>
                      <a:pt x="18813" y="2457"/>
                    </a:cubicBezTo>
                    <a:cubicBezTo>
                      <a:pt x="18016" y="3240"/>
                      <a:pt x="17207" y="3985"/>
                      <a:pt x="16397" y="4742"/>
                    </a:cubicBezTo>
                    <a:cubicBezTo>
                      <a:pt x="15353" y="5720"/>
                      <a:pt x="14296" y="6700"/>
                      <a:pt x="13212" y="7652"/>
                    </a:cubicBezTo>
                    <a:cubicBezTo>
                      <a:pt x="13369" y="6660"/>
                      <a:pt x="13682" y="5682"/>
                      <a:pt x="13917" y="4716"/>
                    </a:cubicBezTo>
                    <a:cubicBezTo>
                      <a:pt x="14166" y="3645"/>
                      <a:pt x="14387" y="2718"/>
                      <a:pt x="15001" y="1791"/>
                    </a:cubicBezTo>
                    <a:cubicBezTo>
                      <a:pt x="15040" y="1733"/>
                      <a:pt x="14993" y="1675"/>
                      <a:pt x="14939" y="1675"/>
                    </a:cubicBezTo>
                    <a:cubicBezTo>
                      <a:pt x="14920" y="1675"/>
                      <a:pt x="14900" y="1683"/>
                      <a:pt x="14883" y="1699"/>
                    </a:cubicBezTo>
                    <a:lnTo>
                      <a:pt x="14752" y="1830"/>
                    </a:lnTo>
                    <a:lnTo>
                      <a:pt x="14752" y="1582"/>
                    </a:lnTo>
                    <a:cubicBezTo>
                      <a:pt x="14739" y="1503"/>
                      <a:pt x="14671" y="1460"/>
                      <a:pt x="14608" y="1460"/>
                    </a:cubicBezTo>
                    <a:cubicBezTo>
                      <a:pt x="14548" y="1460"/>
                      <a:pt x="14491" y="1499"/>
                      <a:pt x="14491" y="1582"/>
                    </a:cubicBezTo>
                    <a:cubicBezTo>
                      <a:pt x="14517" y="2261"/>
                      <a:pt x="14021" y="2796"/>
                      <a:pt x="13760" y="3384"/>
                    </a:cubicBezTo>
                    <a:cubicBezTo>
                      <a:pt x="13525" y="3945"/>
                      <a:pt x="13382" y="4545"/>
                      <a:pt x="13212" y="5133"/>
                    </a:cubicBezTo>
                    <a:cubicBezTo>
                      <a:pt x="12899" y="6216"/>
                      <a:pt x="12703" y="7444"/>
                      <a:pt x="12233" y="8502"/>
                    </a:cubicBezTo>
                    <a:cubicBezTo>
                      <a:pt x="11933" y="8749"/>
                      <a:pt x="11645" y="8998"/>
                      <a:pt x="11346" y="9245"/>
                    </a:cubicBezTo>
                    <a:cubicBezTo>
                      <a:pt x="11019" y="9520"/>
                      <a:pt x="10693" y="9781"/>
                      <a:pt x="10366" y="10042"/>
                    </a:cubicBezTo>
                    <a:cubicBezTo>
                      <a:pt x="9974" y="9245"/>
                      <a:pt x="9152" y="8580"/>
                      <a:pt x="8669" y="7887"/>
                    </a:cubicBezTo>
                    <a:cubicBezTo>
                      <a:pt x="7821" y="6700"/>
                      <a:pt x="7586" y="5355"/>
                      <a:pt x="7207" y="3985"/>
                    </a:cubicBezTo>
                    <a:cubicBezTo>
                      <a:pt x="7195" y="3943"/>
                      <a:pt x="7157" y="3923"/>
                      <a:pt x="7120" y="3923"/>
                    </a:cubicBezTo>
                    <a:cubicBezTo>
                      <a:pt x="7074" y="3923"/>
                      <a:pt x="7030" y="3953"/>
                      <a:pt x="7038" y="4011"/>
                    </a:cubicBezTo>
                    <a:cubicBezTo>
                      <a:pt x="7090" y="4859"/>
                      <a:pt x="7233" y="5734"/>
                      <a:pt x="7494" y="6543"/>
                    </a:cubicBezTo>
                    <a:cubicBezTo>
                      <a:pt x="7259" y="6347"/>
                      <a:pt x="7038" y="6126"/>
                      <a:pt x="6815" y="5891"/>
                    </a:cubicBezTo>
                    <a:cubicBezTo>
                      <a:pt x="6254" y="5264"/>
                      <a:pt x="5745" y="4716"/>
                      <a:pt x="4909" y="4481"/>
                    </a:cubicBezTo>
                    <a:cubicBezTo>
                      <a:pt x="4904" y="4480"/>
                      <a:pt x="4900" y="4479"/>
                      <a:pt x="4895" y="4479"/>
                    </a:cubicBezTo>
                    <a:cubicBezTo>
                      <a:pt x="4826" y="4479"/>
                      <a:pt x="4796" y="4574"/>
                      <a:pt x="4857" y="4611"/>
                    </a:cubicBezTo>
                    <a:cubicBezTo>
                      <a:pt x="5523" y="5029"/>
                      <a:pt x="6045" y="5551"/>
                      <a:pt x="6568" y="6152"/>
                    </a:cubicBezTo>
                    <a:cubicBezTo>
                      <a:pt x="6763" y="6387"/>
                      <a:pt x="6959" y="6622"/>
                      <a:pt x="7181" y="6831"/>
                    </a:cubicBezTo>
                    <a:cubicBezTo>
                      <a:pt x="7416" y="7052"/>
                      <a:pt x="7664" y="7209"/>
                      <a:pt x="7859" y="7444"/>
                    </a:cubicBezTo>
                    <a:cubicBezTo>
                      <a:pt x="7873" y="7496"/>
                      <a:pt x="7886" y="7535"/>
                      <a:pt x="7912" y="7574"/>
                    </a:cubicBezTo>
                    <a:cubicBezTo>
                      <a:pt x="8434" y="8619"/>
                      <a:pt x="9374" y="9376"/>
                      <a:pt x="9922" y="10381"/>
                    </a:cubicBezTo>
                    <a:cubicBezTo>
                      <a:pt x="8564" y="11438"/>
                      <a:pt x="7168" y="12457"/>
                      <a:pt x="5758" y="13436"/>
                    </a:cubicBezTo>
                    <a:cubicBezTo>
                      <a:pt x="3904" y="14742"/>
                      <a:pt x="2051" y="16164"/>
                      <a:pt x="79" y="17287"/>
                    </a:cubicBezTo>
                    <a:cubicBezTo>
                      <a:pt x="0" y="17327"/>
                      <a:pt x="14" y="17418"/>
                      <a:pt x="66" y="17457"/>
                    </a:cubicBezTo>
                    <a:cubicBezTo>
                      <a:pt x="79" y="17470"/>
                      <a:pt x="92" y="17483"/>
                      <a:pt x="105" y="17483"/>
                    </a:cubicBezTo>
                    <a:cubicBezTo>
                      <a:pt x="432" y="17574"/>
                      <a:pt x="749" y="17615"/>
                      <a:pt x="1056" y="17615"/>
                    </a:cubicBezTo>
                    <a:cubicBezTo>
                      <a:pt x="2651" y="17615"/>
                      <a:pt x="3990" y="16506"/>
                      <a:pt x="5184" y="15433"/>
                    </a:cubicBezTo>
                    <a:cubicBezTo>
                      <a:pt x="7011" y="13776"/>
                      <a:pt x="9074" y="12444"/>
                      <a:pt x="11006" y="10942"/>
                    </a:cubicBezTo>
                    <a:cubicBezTo>
                      <a:pt x="12834" y="9520"/>
                      <a:pt x="14544" y="7966"/>
                      <a:pt x="16162" y="6308"/>
                    </a:cubicBezTo>
                    <a:cubicBezTo>
                      <a:pt x="16985" y="5473"/>
                      <a:pt x="17781" y="4611"/>
                      <a:pt x="18538" y="3723"/>
                    </a:cubicBezTo>
                    <a:cubicBezTo>
                      <a:pt x="19074" y="3097"/>
                      <a:pt x="19609" y="2470"/>
                      <a:pt x="20053" y="1765"/>
                    </a:cubicBezTo>
                    <a:cubicBezTo>
                      <a:pt x="20484" y="1282"/>
                      <a:pt x="20876" y="773"/>
                      <a:pt x="21149" y="211"/>
                    </a:cubicBezTo>
                    <a:cubicBezTo>
                      <a:pt x="21199" y="113"/>
                      <a:pt x="21115" y="0"/>
                      <a:pt x="21026" y="0"/>
                    </a:cubicBezTo>
                    <a:close/>
                  </a:path>
                </a:pathLst>
              </a:custGeom>
              <a:solidFill>
                <a:srgbClr val="8C6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1"/>
              <p:cNvSpPr/>
              <p:nvPr/>
            </p:nvSpPr>
            <p:spPr>
              <a:xfrm>
                <a:off x="7863994" y="2466622"/>
                <a:ext cx="1317449" cy="967125"/>
              </a:xfrm>
              <a:custGeom>
                <a:avLst/>
                <a:gdLst/>
                <a:ahLst/>
                <a:cxnLst/>
                <a:rect l="l" t="t" r="r" b="b"/>
                <a:pathLst>
                  <a:path w="20537" h="15076" extrusionOk="0">
                    <a:moveTo>
                      <a:pt x="12963" y="1"/>
                    </a:moveTo>
                    <a:cubicBezTo>
                      <a:pt x="12333" y="1"/>
                      <a:pt x="11705" y="168"/>
                      <a:pt x="11254" y="503"/>
                    </a:cubicBezTo>
                    <a:cubicBezTo>
                      <a:pt x="10615" y="986"/>
                      <a:pt x="10366" y="1834"/>
                      <a:pt x="10157" y="2500"/>
                    </a:cubicBezTo>
                    <a:cubicBezTo>
                      <a:pt x="9851" y="2066"/>
                      <a:pt x="9200" y="1787"/>
                      <a:pt x="8555" y="1787"/>
                    </a:cubicBezTo>
                    <a:cubicBezTo>
                      <a:pt x="8404" y="1787"/>
                      <a:pt x="8254" y="1802"/>
                      <a:pt x="8108" y="1834"/>
                    </a:cubicBezTo>
                    <a:cubicBezTo>
                      <a:pt x="7337" y="1991"/>
                      <a:pt x="6763" y="2605"/>
                      <a:pt x="6803" y="3205"/>
                    </a:cubicBezTo>
                    <a:cubicBezTo>
                      <a:pt x="6476" y="2944"/>
                      <a:pt x="6005" y="2805"/>
                      <a:pt x="5533" y="2805"/>
                    </a:cubicBezTo>
                    <a:cubicBezTo>
                      <a:pt x="5251" y="2805"/>
                      <a:pt x="4968" y="2855"/>
                      <a:pt x="4714" y="2957"/>
                    </a:cubicBezTo>
                    <a:cubicBezTo>
                      <a:pt x="4022" y="3232"/>
                      <a:pt x="3670" y="3937"/>
                      <a:pt x="4009" y="4459"/>
                    </a:cubicBezTo>
                    <a:cubicBezTo>
                      <a:pt x="3958" y="4453"/>
                      <a:pt x="3907" y="4451"/>
                      <a:pt x="3856" y="4451"/>
                    </a:cubicBezTo>
                    <a:cubicBezTo>
                      <a:pt x="3407" y="4451"/>
                      <a:pt x="2958" y="4651"/>
                      <a:pt x="2794" y="4967"/>
                    </a:cubicBezTo>
                    <a:cubicBezTo>
                      <a:pt x="2612" y="5333"/>
                      <a:pt x="2794" y="5777"/>
                      <a:pt x="3200" y="5999"/>
                    </a:cubicBezTo>
                    <a:cubicBezTo>
                      <a:pt x="3072" y="5939"/>
                      <a:pt x="2914" y="5906"/>
                      <a:pt x="2758" y="5906"/>
                    </a:cubicBezTo>
                    <a:cubicBezTo>
                      <a:pt x="2611" y="5906"/>
                      <a:pt x="2465" y="5936"/>
                      <a:pt x="2350" y="5999"/>
                    </a:cubicBezTo>
                    <a:cubicBezTo>
                      <a:pt x="2108" y="6114"/>
                      <a:pt x="2103" y="6454"/>
                      <a:pt x="2372" y="6529"/>
                    </a:cubicBezTo>
                    <a:lnTo>
                      <a:pt x="2372" y="6529"/>
                    </a:lnTo>
                    <a:cubicBezTo>
                      <a:pt x="2254" y="6501"/>
                      <a:pt x="2132" y="6487"/>
                      <a:pt x="2009" y="6487"/>
                    </a:cubicBezTo>
                    <a:cubicBezTo>
                      <a:pt x="1450" y="6487"/>
                      <a:pt x="864" y="6759"/>
                      <a:pt x="536" y="7108"/>
                    </a:cubicBezTo>
                    <a:cubicBezTo>
                      <a:pt x="119" y="7526"/>
                      <a:pt x="1" y="8088"/>
                      <a:pt x="40" y="8610"/>
                    </a:cubicBezTo>
                    <a:cubicBezTo>
                      <a:pt x="66" y="9002"/>
                      <a:pt x="171" y="9406"/>
                      <a:pt x="432" y="9745"/>
                    </a:cubicBezTo>
                    <a:cubicBezTo>
                      <a:pt x="706" y="10098"/>
                      <a:pt x="1149" y="10372"/>
                      <a:pt x="1659" y="10438"/>
                    </a:cubicBezTo>
                    <a:cubicBezTo>
                      <a:pt x="1267" y="10973"/>
                      <a:pt x="1346" y="11691"/>
                      <a:pt x="1854" y="12174"/>
                    </a:cubicBezTo>
                    <a:cubicBezTo>
                      <a:pt x="2242" y="12551"/>
                      <a:pt x="2868" y="12777"/>
                      <a:pt x="3496" y="12777"/>
                    </a:cubicBezTo>
                    <a:cubicBezTo>
                      <a:pt x="3673" y="12777"/>
                      <a:pt x="3850" y="12759"/>
                      <a:pt x="4022" y="12722"/>
                    </a:cubicBezTo>
                    <a:cubicBezTo>
                      <a:pt x="4375" y="13270"/>
                      <a:pt x="5040" y="13675"/>
                      <a:pt x="5811" y="13845"/>
                    </a:cubicBezTo>
                    <a:cubicBezTo>
                      <a:pt x="6069" y="13901"/>
                      <a:pt x="6337" y="13929"/>
                      <a:pt x="6604" y="13929"/>
                    </a:cubicBezTo>
                    <a:cubicBezTo>
                      <a:pt x="7145" y="13929"/>
                      <a:pt x="7684" y="13815"/>
                      <a:pt x="8147" y="13597"/>
                    </a:cubicBezTo>
                    <a:cubicBezTo>
                      <a:pt x="8160" y="14172"/>
                      <a:pt x="9022" y="14563"/>
                      <a:pt x="9713" y="14759"/>
                    </a:cubicBezTo>
                    <a:cubicBezTo>
                      <a:pt x="9986" y="14839"/>
                      <a:pt x="10284" y="14889"/>
                      <a:pt x="10582" y="14889"/>
                    </a:cubicBezTo>
                    <a:cubicBezTo>
                      <a:pt x="10769" y="14889"/>
                      <a:pt x="10956" y="14869"/>
                      <a:pt x="11137" y="14824"/>
                    </a:cubicBezTo>
                    <a:cubicBezTo>
                      <a:pt x="11593" y="14706"/>
                      <a:pt x="11985" y="14393"/>
                      <a:pt x="11985" y="14027"/>
                    </a:cubicBezTo>
                    <a:cubicBezTo>
                      <a:pt x="12598" y="14694"/>
                      <a:pt x="13684" y="15075"/>
                      <a:pt x="14757" y="15075"/>
                    </a:cubicBezTo>
                    <a:cubicBezTo>
                      <a:pt x="15238" y="15075"/>
                      <a:pt x="15717" y="14999"/>
                      <a:pt x="16150" y="14837"/>
                    </a:cubicBezTo>
                    <a:cubicBezTo>
                      <a:pt x="16411" y="14746"/>
                      <a:pt x="16659" y="14615"/>
                      <a:pt x="16829" y="14445"/>
                    </a:cubicBezTo>
                    <a:cubicBezTo>
                      <a:pt x="17103" y="14132"/>
                      <a:pt x="16777" y="13571"/>
                      <a:pt x="16489" y="13270"/>
                    </a:cubicBezTo>
                    <a:lnTo>
                      <a:pt x="16489" y="13270"/>
                    </a:lnTo>
                    <a:cubicBezTo>
                      <a:pt x="16669" y="13307"/>
                      <a:pt x="16855" y="13324"/>
                      <a:pt x="17040" y="13324"/>
                    </a:cubicBezTo>
                    <a:cubicBezTo>
                      <a:pt x="17852" y="13324"/>
                      <a:pt x="18671" y="12990"/>
                      <a:pt x="19074" y="12448"/>
                    </a:cubicBezTo>
                    <a:cubicBezTo>
                      <a:pt x="19583" y="11782"/>
                      <a:pt x="19505" y="10764"/>
                      <a:pt x="18787" y="10229"/>
                    </a:cubicBezTo>
                    <a:lnTo>
                      <a:pt x="18787" y="10229"/>
                    </a:lnTo>
                    <a:cubicBezTo>
                      <a:pt x="18925" y="10288"/>
                      <a:pt x="19079" y="10315"/>
                      <a:pt x="19235" y="10315"/>
                    </a:cubicBezTo>
                    <a:cubicBezTo>
                      <a:pt x="19594" y="10315"/>
                      <a:pt x="19965" y="10173"/>
                      <a:pt x="20183" y="9954"/>
                    </a:cubicBezTo>
                    <a:cubicBezTo>
                      <a:pt x="20497" y="9628"/>
                      <a:pt x="20536" y="9185"/>
                      <a:pt x="20406" y="8793"/>
                    </a:cubicBezTo>
                    <a:cubicBezTo>
                      <a:pt x="20262" y="8414"/>
                      <a:pt x="19975" y="8062"/>
                      <a:pt x="19687" y="7735"/>
                    </a:cubicBezTo>
                    <a:cubicBezTo>
                      <a:pt x="19479" y="7487"/>
                      <a:pt x="19205" y="7252"/>
                      <a:pt x="18839" y="7174"/>
                    </a:cubicBezTo>
                    <a:cubicBezTo>
                      <a:pt x="19623" y="6952"/>
                      <a:pt x="19779" y="6090"/>
                      <a:pt x="19335" y="5542"/>
                    </a:cubicBezTo>
                    <a:cubicBezTo>
                      <a:pt x="18892" y="4993"/>
                      <a:pt x="18056" y="4615"/>
                      <a:pt x="17285" y="4367"/>
                    </a:cubicBezTo>
                    <a:cubicBezTo>
                      <a:pt x="17403" y="3949"/>
                      <a:pt x="17221" y="3493"/>
                      <a:pt x="16815" y="3205"/>
                    </a:cubicBezTo>
                    <a:cubicBezTo>
                      <a:pt x="16513" y="2980"/>
                      <a:pt x="16115" y="2865"/>
                      <a:pt x="15710" y="2865"/>
                    </a:cubicBezTo>
                    <a:cubicBezTo>
                      <a:pt x="15573" y="2865"/>
                      <a:pt x="15436" y="2878"/>
                      <a:pt x="15301" y="2905"/>
                    </a:cubicBezTo>
                    <a:cubicBezTo>
                      <a:pt x="15797" y="2069"/>
                      <a:pt x="15510" y="986"/>
                      <a:pt x="14557" y="412"/>
                    </a:cubicBezTo>
                    <a:cubicBezTo>
                      <a:pt x="14110" y="138"/>
                      <a:pt x="13535" y="1"/>
                      <a:pt x="129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51"/>
              <p:cNvSpPr/>
              <p:nvPr/>
            </p:nvSpPr>
            <p:spPr>
              <a:xfrm>
                <a:off x="6162993" y="1163872"/>
                <a:ext cx="2522683" cy="1383410"/>
              </a:xfrm>
              <a:custGeom>
                <a:avLst/>
                <a:gdLst/>
                <a:ahLst/>
                <a:cxnLst/>
                <a:rect l="l" t="t" r="r" b="b"/>
                <a:pathLst>
                  <a:path w="23146" h="12693" extrusionOk="0">
                    <a:moveTo>
                      <a:pt x="7299" y="1"/>
                    </a:moveTo>
                    <a:cubicBezTo>
                      <a:pt x="6951" y="1"/>
                      <a:pt x="6607" y="39"/>
                      <a:pt x="6293" y="174"/>
                    </a:cubicBezTo>
                    <a:cubicBezTo>
                      <a:pt x="5692" y="421"/>
                      <a:pt x="5274" y="1022"/>
                      <a:pt x="5248" y="1649"/>
                    </a:cubicBezTo>
                    <a:cubicBezTo>
                      <a:pt x="4932" y="1382"/>
                      <a:pt x="4512" y="1225"/>
                      <a:pt x="4101" y="1225"/>
                    </a:cubicBezTo>
                    <a:cubicBezTo>
                      <a:pt x="3848" y="1225"/>
                      <a:pt x="3599" y="1284"/>
                      <a:pt x="3381" y="1414"/>
                    </a:cubicBezTo>
                    <a:cubicBezTo>
                      <a:pt x="2794" y="1753"/>
                      <a:pt x="2585" y="2615"/>
                      <a:pt x="3015" y="3111"/>
                    </a:cubicBezTo>
                    <a:cubicBezTo>
                      <a:pt x="2892" y="3012"/>
                      <a:pt x="2727" y="2967"/>
                      <a:pt x="2554" y="2967"/>
                    </a:cubicBezTo>
                    <a:cubicBezTo>
                      <a:pt x="2273" y="2967"/>
                      <a:pt x="1972" y="3086"/>
                      <a:pt x="1802" y="3281"/>
                    </a:cubicBezTo>
                    <a:cubicBezTo>
                      <a:pt x="1527" y="3594"/>
                      <a:pt x="1567" y="4129"/>
                      <a:pt x="1880" y="4404"/>
                    </a:cubicBezTo>
                    <a:cubicBezTo>
                      <a:pt x="1766" y="4364"/>
                      <a:pt x="1648" y="4345"/>
                      <a:pt x="1531" y="4345"/>
                    </a:cubicBezTo>
                    <a:cubicBezTo>
                      <a:pt x="766" y="4345"/>
                      <a:pt x="0" y="5135"/>
                      <a:pt x="0" y="5904"/>
                    </a:cubicBezTo>
                    <a:cubicBezTo>
                      <a:pt x="0" y="6792"/>
                      <a:pt x="796" y="7549"/>
                      <a:pt x="1684" y="7746"/>
                    </a:cubicBezTo>
                    <a:cubicBezTo>
                      <a:pt x="1475" y="8242"/>
                      <a:pt x="1658" y="8855"/>
                      <a:pt x="1997" y="9273"/>
                    </a:cubicBezTo>
                    <a:cubicBezTo>
                      <a:pt x="2583" y="10002"/>
                      <a:pt x="3528" y="10421"/>
                      <a:pt x="4475" y="10421"/>
                    </a:cubicBezTo>
                    <a:cubicBezTo>
                      <a:pt x="4816" y="10421"/>
                      <a:pt x="5158" y="10366"/>
                      <a:pt x="5483" y="10252"/>
                    </a:cubicBezTo>
                    <a:cubicBezTo>
                      <a:pt x="5588" y="10944"/>
                      <a:pt x="6084" y="11440"/>
                      <a:pt x="6697" y="11805"/>
                    </a:cubicBezTo>
                    <a:cubicBezTo>
                      <a:pt x="7323" y="12158"/>
                      <a:pt x="8028" y="12341"/>
                      <a:pt x="8733" y="12498"/>
                    </a:cubicBezTo>
                    <a:cubicBezTo>
                      <a:pt x="9210" y="12599"/>
                      <a:pt x="9686" y="12692"/>
                      <a:pt x="10168" y="12692"/>
                    </a:cubicBezTo>
                    <a:cubicBezTo>
                      <a:pt x="10307" y="12692"/>
                      <a:pt x="10447" y="12684"/>
                      <a:pt x="10587" y="12667"/>
                    </a:cubicBezTo>
                    <a:cubicBezTo>
                      <a:pt x="11201" y="12602"/>
                      <a:pt x="11828" y="12289"/>
                      <a:pt x="12115" y="11767"/>
                    </a:cubicBezTo>
                    <a:cubicBezTo>
                      <a:pt x="12728" y="12263"/>
                      <a:pt x="13473" y="12576"/>
                      <a:pt x="14269" y="12589"/>
                    </a:cubicBezTo>
                    <a:cubicBezTo>
                      <a:pt x="14543" y="12589"/>
                      <a:pt x="14830" y="12562"/>
                      <a:pt x="15065" y="12432"/>
                    </a:cubicBezTo>
                    <a:cubicBezTo>
                      <a:pt x="15327" y="12289"/>
                      <a:pt x="15509" y="12054"/>
                      <a:pt x="15666" y="11819"/>
                    </a:cubicBezTo>
                    <a:cubicBezTo>
                      <a:pt x="15979" y="11361"/>
                      <a:pt x="16227" y="10879"/>
                      <a:pt x="16436" y="10369"/>
                    </a:cubicBezTo>
                    <a:cubicBezTo>
                      <a:pt x="17010" y="10644"/>
                      <a:pt x="17585" y="10891"/>
                      <a:pt x="18225" y="10944"/>
                    </a:cubicBezTo>
                    <a:cubicBezTo>
                      <a:pt x="18308" y="10952"/>
                      <a:pt x="18393" y="10957"/>
                      <a:pt x="18478" y="10957"/>
                    </a:cubicBezTo>
                    <a:cubicBezTo>
                      <a:pt x="19043" y="10957"/>
                      <a:pt x="19620" y="10764"/>
                      <a:pt x="19961" y="10343"/>
                    </a:cubicBezTo>
                    <a:cubicBezTo>
                      <a:pt x="20274" y="9939"/>
                      <a:pt x="20340" y="9391"/>
                      <a:pt x="20392" y="8881"/>
                    </a:cubicBezTo>
                    <a:cubicBezTo>
                      <a:pt x="20642" y="9053"/>
                      <a:pt x="20941" y="9133"/>
                      <a:pt x="21244" y="9133"/>
                    </a:cubicBezTo>
                    <a:cubicBezTo>
                      <a:pt x="21653" y="9133"/>
                      <a:pt x="22068" y="8987"/>
                      <a:pt x="22376" y="8724"/>
                    </a:cubicBezTo>
                    <a:cubicBezTo>
                      <a:pt x="22925" y="8254"/>
                      <a:pt x="23146" y="7497"/>
                      <a:pt x="23003" y="6806"/>
                    </a:cubicBezTo>
                    <a:cubicBezTo>
                      <a:pt x="22859" y="6113"/>
                      <a:pt x="21971" y="5513"/>
                      <a:pt x="21384" y="5095"/>
                    </a:cubicBezTo>
                    <a:cubicBezTo>
                      <a:pt x="21135" y="3424"/>
                      <a:pt x="19635" y="2002"/>
                      <a:pt x="17898" y="1779"/>
                    </a:cubicBezTo>
                    <a:cubicBezTo>
                      <a:pt x="17780" y="1762"/>
                      <a:pt x="17659" y="1754"/>
                      <a:pt x="17536" y="1754"/>
                    </a:cubicBezTo>
                    <a:cubicBezTo>
                      <a:pt x="16898" y="1754"/>
                      <a:pt x="16237" y="1991"/>
                      <a:pt x="16018" y="2550"/>
                    </a:cubicBezTo>
                    <a:cubicBezTo>
                      <a:pt x="15757" y="1596"/>
                      <a:pt x="15026" y="722"/>
                      <a:pt x="14047" y="409"/>
                    </a:cubicBezTo>
                    <a:cubicBezTo>
                      <a:pt x="13817" y="334"/>
                      <a:pt x="13574" y="298"/>
                      <a:pt x="13331" y="298"/>
                    </a:cubicBezTo>
                    <a:cubicBezTo>
                      <a:pt x="12551" y="298"/>
                      <a:pt x="11768" y="669"/>
                      <a:pt x="11410" y="1335"/>
                    </a:cubicBezTo>
                    <a:cubicBezTo>
                      <a:pt x="11370" y="1036"/>
                      <a:pt x="11031" y="801"/>
                      <a:pt x="10718" y="774"/>
                    </a:cubicBezTo>
                    <a:cubicBezTo>
                      <a:pt x="10700" y="773"/>
                      <a:pt x="10682" y="772"/>
                      <a:pt x="10664" y="772"/>
                    </a:cubicBezTo>
                    <a:cubicBezTo>
                      <a:pt x="10381" y="772"/>
                      <a:pt x="10099" y="961"/>
                      <a:pt x="10013" y="1231"/>
                    </a:cubicBezTo>
                    <a:cubicBezTo>
                      <a:pt x="9908" y="774"/>
                      <a:pt x="9347" y="500"/>
                      <a:pt x="8904" y="291"/>
                    </a:cubicBezTo>
                    <a:cubicBezTo>
                      <a:pt x="8460" y="69"/>
                      <a:pt x="7950" y="4"/>
                      <a:pt x="7467" y="4"/>
                    </a:cubicBezTo>
                    <a:cubicBezTo>
                      <a:pt x="7411" y="2"/>
                      <a:pt x="7355" y="1"/>
                      <a:pt x="7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5" name="Google Shape;1185;p51"/>
            <p:cNvSpPr/>
            <p:nvPr/>
          </p:nvSpPr>
          <p:spPr>
            <a:xfrm>
              <a:off x="7309175" y="4239425"/>
              <a:ext cx="143100" cy="464700"/>
            </a:xfrm>
            <a:prstGeom prst="rect">
              <a:avLst/>
            </a:prstGeom>
            <a:solidFill>
              <a:srgbClr val="8C6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51"/>
          <p:cNvSpPr/>
          <p:nvPr/>
        </p:nvSpPr>
        <p:spPr>
          <a:xfrm>
            <a:off x="3076389" y="3982644"/>
            <a:ext cx="309743" cy="175635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51"/>
          <p:cNvSpPr/>
          <p:nvPr/>
        </p:nvSpPr>
        <p:spPr>
          <a:xfrm>
            <a:off x="7268045" y="499960"/>
            <a:ext cx="1770680" cy="627602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5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n-lt"/>
              </a:rPr>
              <a:t>NỘI DUNG BÀI HỌC</a:t>
            </a:r>
            <a:endParaRPr sz="2800" b="1" dirty="0">
              <a:latin typeface="+mn-lt"/>
            </a:endParaRPr>
          </a:p>
        </p:txBody>
      </p:sp>
      <p:grpSp>
        <p:nvGrpSpPr>
          <p:cNvPr id="1189" name="Google Shape;1189;p51"/>
          <p:cNvGrpSpPr/>
          <p:nvPr/>
        </p:nvGrpSpPr>
        <p:grpSpPr>
          <a:xfrm flipH="1">
            <a:off x="231653" y="3930762"/>
            <a:ext cx="976694" cy="724789"/>
            <a:chOff x="4831787" y="3456835"/>
            <a:chExt cx="976694" cy="724789"/>
          </a:xfrm>
        </p:grpSpPr>
        <p:grpSp>
          <p:nvGrpSpPr>
            <p:cNvPr id="1190" name="Google Shape;1190;p51"/>
            <p:cNvGrpSpPr/>
            <p:nvPr/>
          </p:nvGrpSpPr>
          <p:grpSpPr>
            <a:xfrm>
              <a:off x="4831787" y="3456835"/>
              <a:ext cx="976694" cy="724789"/>
              <a:chOff x="4235900" y="5326275"/>
              <a:chExt cx="1403700" cy="1041663"/>
            </a:xfrm>
          </p:grpSpPr>
          <p:sp>
            <p:nvSpPr>
              <p:cNvPr id="1191" name="Google Shape;1191;p51"/>
              <p:cNvSpPr/>
              <p:nvPr/>
            </p:nvSpPr>
            <p:spPr>
              <a:xfrm>
                <a:off x="4272426" y="5787600"/>
                <a:ext cx="186058" cy="193553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67" extrusionOk="0">
                    <a:moveTo>
                      <a:pt x="1618" y="1"/>
                    </a:moveTo>
                    <a:cubicBezTo>
                      <a:pt x="1505" y="1"/>
                      <a:pt x="1397" y="41"/>
                      <a:pt x="1279" y="73"/>
                    </a:cubicBezTo>
                    <a:cubicBezTo>
                      <a:pt x="966" y="178"/>
                      <a:pt x="653" y="282"/>
                      <a:pt x="405" y="491"/>
                    </a:cubicBezTo>
                    <a:cubicBezTo>
                      <a:pt x="66" y="778"/>
                      <a:pt x="0" y="1301"/>
                      <a:pt x="223" y="1666"/>
                    </a:cubicBezTo>
                    <a:cubicBezTo>
                      <a:pt x="522" y="2136"/>
                      <a:pt x="823" y="2606"/>
                      <a:pt x="1241" y="2972"/>
                    </a:cubicBezTo>
                    <a:cubicBezTo>
                      <a:pt x="1627" y="3323"/>
                      <a:pt x="2140" y="3576"/>
                      <a:pt x="2662" y="3576"/>
                    </a:cubicBezTo>
                    <a:cubicBezTo>
                      <a:pt x="2741" y="3576"/>
                      <a:pt x="2820" y="3571"/>
                      <a:pt x="2898" y="3559"/>
                    </a:cubicBezTo>
                    <a:cubicBezTo>
                      <a:pt x="2938" y="3611"/>
                      <a:pt x="2924" y="3585"/>
                      <a:pt x="2951" y="3637"/>
                    </a:cubicBezTo>
                    <a:cubicBezTo>
                      <a:pt x="2967" y="3658"/>
                      <a:pt x="2992" y="3667"/>
                      <a:pt x="3018" y="3667"/>
                    </a:cubicBezTo>
                    <a:cubicBezTo>
                      <a:pt x="3075" y="3667"/>
                      <a:pt x="3142" y="3626"/>
                      <a:pt x="3159" y="3572"/>
                    </a:cubicBezTo>
                    <a:cubicBezTo>
                      <a:pt x="3185" y="3468"/>
                      <a:pt x="3185" y="3506"/>
                      <a:pt x="3121" y="3389"/>
                    </a:cubicBezTo>
                    <a:cubicBezTo>
                      <a:pt x="3512" y="2972"/>
                      <a:pt x="3525" y="2267"/>
                      <a:pt x="3304" y="1731"/>
                    </a:cubicBezTo>
                    <a:cubicBezTo>
                      <a:pt x="3081" y="1196"/>
                      <a:pt x="2663" y="765"/>
                      <a:pt x="2259" y="347"/>
                    </a:cubicBezTo>
                    <a:cubicBezTo>
                      <a:pt x="2102" y="190"/>
                      <a:pt x="1920" y="34"/>
                      <a:pt x="1697" y="8"/>
                    </a:cubicBezTo>
                    <a:cubicBezTo>
                      <a:pt x="1670" y="3"/>
                      <a:pt x="1644" y="1"/>
                      <a:pt x="16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51"/>
              <p:cNvSpPr/>
              <p:nvPr/>
            </p:nvSpPr>
            <p:spPr>
              <a:xfrm>
                <a:off x="4235900" y="5762105"/>
                <a:ext cx="170224" cy="129317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2450" extrusionOk="0">
                    <a:moveTo>
                      <a:pt x="1607" y="1"/>
                    </a:moveTo>
                    <a:cubicBezTo>
                      <a:pt x="1322" y="1"/>
                      <a:pt x="1047" y="52"/>
                      <a:pt x="810" y="230"/>
                    </a:cubicBezTo>
                    <a:cubicBezTo>
                      <a:pt x="1" y="830"/>
                      <a:pt x="770" y="2188"/>
                      <a:pt x="888" y="2449"/>
                    </a:cubicBezTo>
                    <a:cubicBezTo>
                      <a:pt x="909" y="2449"/>
                      <a:pt x="929" y="2450"/>
                      <a:pt x="949" y="2450"/>
                    </a:cubicBezTo>
                    <a:cubicBezTo>
                      <a:pt x="1906" y="2450"/>
                      <a:pt x="2829" y="1843"/>
                      <a:pt x="3225" y="961"/>
                    </a:cubicBezTo>
                    <a:cubicBezTo>
                      <a:pt x="3029" y="556"/>
                      <a:pt x="2533" y="86"/>
                      <a:pt x="2076" y="34"/>
                    </a:cubicBezTo>
                    <a:cubicBezTo>
                      <a:pt x="1920" y="16"/>
                      <a:pt x="1762" y="1"/>
                      <a:pt x="1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51"/>
              <p:cNvSpPr/>
              <p:nvPr/>
            </p:nvSpPr>
            <p:spPr>
              <a:xfrm>
                <a:off x="4350968" y="5326275"/>
                <a:ext cx="1288632" cy="1041663"/>
              </a:xfrm>
              <a:custGeom>
                <a:avLst/>
                <a:gdLst/>
                <a:ahLst/>
                <a:cxnLst/>
                <a:rect l="l" t="t" r="r" b="b"/>
                <a:pathLst>
                  <a:path w="24414" h="19735" extrusionOk="0">
                    <a:moveTo>
                      <a:pt x="22846" y="1"/>
                    </a:moveTo>
                    <a:lnTo>
                      <a:pt x="22846" y="1"/>
                    </a:lnTo>
                    <a:cubicBezTo>
                      <a:pt x="21880" y="27"/>
                      <a:pt x="20902" y="53"/>
                      <a:pt x="19974" y="340"/>
                    </a:cubicBezTo>
                    <a:cubicBezTo>
                      <a:pt x="18369" y="850"/>
                      <a:pt x="17038" y="2142"/>
                      <a:pt x="16502" y="3735"/>
                    </a:cubicBezTo>
                    <a:lnTo>
                      <a:pt x="16423" y="3226"/>
                    </a:lnTo>
                    <a:cubicBezTo>
                      <a:pt x="16084" y="3970"/>
                      <a:pt x="15849" y="4779"/>
                      <a:pt x="15901" y="5602"/>
                    </a:cubicBezTo>
                    <a:cubicBezTo>
                      <a:pt x="15941" y="6032"/>
                      <a:pt x="16071" y="6464"/>
                      <a:pt x="16293" y="6842"/>
                    </a:cubicBezTo>
                    <a:cubicBezTo>
                      <a:pt x="15353" y="6202"/>
                      <a:pt x="14309" y="5693"/>
                      <a:pt x="13252" y="5406"/>
                    </a:cubicBezTo>
                    <a:cubicBezTo>
                      <a:pt x="10966" y="4819"/>
                      <a:pt x="8630" y="4140"/>
                      <a:pt x="6658" y="2847"/>
                    </a:cubicBezTo>
                    <a:cubicBezTo>
                      <a:pt x="6933" y="2455"/>
                      <a:pt x="7037" y="1947"/>
                      <a:pt x="6946" y="1477"/>
                    </a:cubicBezTo>
                    <a:cubicBezTo>
                      <a:pt x="6867" y="1124"/>
                      <a:pt x="6672" y="772"/>
                      <a:pt x="6333" y="628"/>
                    </a:cubicBezTo>
                    <a:cubicBezTo>
                      <a:pt x="6218" y="576"/>
                      <a:pt x="6095" y="555"/>
                      <a:pt x="5971" y="555"/>
                    </a:cubicBezTo>
                    <a:cubicBezTo>
                      <a:pt x="5812" y="555"/>
                      <a:pt x="5650" y="590"/>
                      <a:pt x="5497" y="641"/>
                    </a:cubicBezTo>
                    <a:cubicBezTo>
                      <a:pt x="4896" y="836"/>
                      <a:pt x="4348" y="1320"/>
                      <a:pt x="4061" y="1907"/>
                    </a:cubicBezTo>
                    <a:cubicBezTo>
                      <a:pt x="4009" y="1868"/>
                      <a:pt x="3943" y="1829"/>
                      <a:pt x="3878" y="1802"/>
                    </a:cubicBezTo>
                    <a:cubicBezTo>
                      <a:pt x="3768" y="1752"/>
                      <a:pt x="3649" y="1728"/>
                      <a:pt x="3528" y="1728"/>
                    </a:cubicBezTo>
                    <a:cubicBezTo>
                      <a:pt x="3275" y="1728"/>
                      <a:pt x="3015" y="1831"/>
                      <a:pt x="2820" y="1999"/>
                    </a:cubicBezTo>
                    <a:cubicBezTo>
                      <a:pt x="2533" y="2246"/>
                      <a:pt x="2376" y="2625"/>
                      <a:pt x="2350" y="3004"/>
                    </a:cubicBezTo>
                    <a:cubicBezTo>
                      <a:pt x="2324" y="3186"/>
                      <a:pt x="2324" y="3343"/>
                      <a:pt x="2338" y="3487"/>
                    </a:cubicBezTo>
                    <a:cubicBezTo>
                      <a:pt x="2246" y="3565"/>
                      <a:pt x="2155" y="3644"/>
                      <a:pt x="2077" y="3735"/>
                    </a:cubicBezTo>
                    <a:cubicBezTo>
                      <a:pt x="1593" y="4218"/>
                      <a:pt x="1228" y="4819"/>
                      <a:pt x="862" y="5393"/>
                    </a:cubicBezTo>
                    <a:cubicBezTo>
                      <a:pt x="510" y="5980"/>
                      <a:pt x="131" y="6594"/>
                      <a:pt x="66" y="7273"/>
                    </a:cubicBezTo>
                    <a:cubicBezTo>
                      <a:pt x="0" y="7874"/>
                      <a:pt x="771" y="8356"/>
                      <a:pt x="1346" y="8513"/>
                    </a:cubicBezTo>
                    <a:cubicBezTo>
                      <a:pt x="1615" y="8584"/>
                      <a:pt x="1889" y="8610"/>
                      <a:pt x="2166" y="8610"/>
                    </a:cubicBezTo>
                    <a:cubicBezTo>
                      <a:pt x="2493" y="8610"/>
                      <a:pt x="2822" y="8574"/>
                      <a:pt x="3147" y="8539"/>
                    </a:cubicBezTo>
                    <a:cubicBezTo>
                      <a:pt x="3839" y="8474"/>
                      <a:pt x="4622" y="8487"/>
                      <a:pt x="5314" y="8422"/>
                    </a:cubicBezTo>
                    <a:lnTo>
                      <a:pt x="5314" y="8422"/>
                    </a:lnTo>
                    <a:cubicBezTo>
                      <a:pt x="5327" y="8683"/>
                      <a:pt x="5248" y="8957"/>
                      <a:pt x="5079" y="9179"/>
                    </a:cubicBezTo>
                    <a:cubicBezTo>
                      <a:pt x="4700" y="9662"/>
                      <a:pt x="4009" y="9753"/>
                      <a:pt x="3395" y="9780"/>
                    </a:cubicBezTo>
                    <a:cubicBezTo>
                      <a:pt x="2976" y="9546"/>
                      <a:pt x="2496" y="9380"/>
                      <a:pt x="2023" y="9380"/>
                    </a:cubicBezTo>
                    <a:cubicBezTo>
                      <a:pt x="1834" y="9380"/>
                      <a:pt x="1646" y="9406"/>
                      <a:pt x="1463" y="9466"/>
                    </a:cubicBezTo>
                    <a:cubicBezTo>
                      <a:pt x="823" y="9675"/>
                      <a:pt x="53" y="10471"/>
                      <a:pt x="496" y="10981"/>
                    </a:cubicBezTo>
                    <a:cubicBezTo>
                      <a:pt x="832" y="11377"/>
                      <a:pt x="1367" y="11609"/>
                      <a:pt x="1889" y="11609"/>
                    </a:cubicBezTo>
                    <a:cubicBezTo>
                      <a:pt x="1917" y="11609"/>
                      <a:pt x="1945" y="11609"/>
                      <a:pt x="1972" y="11607"/>
                    </a:cubicBezTo>
                    <a:cubicBezTo>
                      <a:pt x="2284" y="11588"/>
                      <a:pt x="2570" y="11377"/>
                      <a:pt x="2823" y="11377"/>
                    </a:cubicBezTo>
                    <a:cubicBezTo>
                      <a:pt x="2918" y="11377"/>
                      <a:pt x="3009" y="11407"/>
                      <a:pt x="3095" y="11489"/>
                    </a:cubicBezTo>
                    <a:cubicBezTo>
                      <a:pt x="3551" y="11921"/>
                      <a:pt x="4021" y="12364"/>
                      <a:pt x="4479" y="12808"/>
                    </a:cubicBezTo>
                    <a:cubicBezTo>
                      <a:pt x="4688" y="12991"/>
                      <a:pt x="4883" y="13186"/>
                      <a:pt x="5131" y="13304"/>
                    </a:cubicBezTo>
                    <a:cubicBezTo>
                      <a:pt x="5336" y="13399"/>
                      <a:pt x="5561" y="13441"/>
                      <a:pt x="5788" y="13441"/>
                    </a:cubicBezTo>
                    <a:cubicBezTo>
                      <a:pt x="5967" y="13441"/>
                      <a:pt x="6147" y="13415"/>
                      <a:pt x="6319" y="13369"/>
                    </a:cubicBezTo>
                    <a:cubicBezTo>
                      <a:pt x="6711" y="13265"/>
                      <a:pt x="7050" y="13017"/>
                      <a:pt x="7403" y="12821"/>
                    </a:cubicBezTo>
                    <a:lnTo>
                      <a:pt x="7403" y="12821"/>
                    </a:lnTo>
                    <a:cubicBezTo>
                      <a:pt x="7220" y="13644"/>
                      <a:pt x="7325" y="14492"/>
                      <a:pt x="7572" y="15301"/>
                    </a:cubicBezTo>
                    <a:cubicBezTo>
                      <a:pt x="7821" y="16098"/>
                      <a:pt x="8108" y="16868"/>
                      <a:pt x="8526" y="17586"/>
                    </a:cubicBezTo>
                    <a:cubicBezTo>
                      <a:pt x="8010" y="17338"/>
                      <a:pt x="7440" y="17213"/>
                      <a:pt x="6871" y="17213"/>
                    </a:cubicBezTo>
                    <a:cubicBezTo>
                      <a:pt x="6245" y="17213"/>
                      <a:pt x="5620" y="17364"/>
                      <a:pt x="5066" y="17665"/>
                    </a:cubicBezTo>
                    <a:cubicBezTo>
                      <a:pt x="4543" y="17938"/>
                      <a:pt x="4035" y="18434"/>
                      <a:pt x="4047" y="19035"/>
                    </a:cubicBezTo>
                    <a:cubicBezTo>
                      <a:pt x="6371" y="19075"/>
                      <a:pt x="8669" y="19531"/>
                      <a:pt x="10980" y="19688"/>
                    </a:cubicBezTo>
                    <a:cubicBezTo>
                      <a:pt x="11433" y="19717"/>
                      <a:pt x="11890" y="19734"/>
                      <a:pt x="12347" y="19734"/>
                    </a:cubicBezTo>
                    <a:cubicBezTo>
                      <a:pt x="14125" y="19734"/>
                      <a:pt x="15902" y="19478"/>
                      <a:pt x="17481" y="18709"/>
                    </a:cubicBezTo>
                    <a:cubicBezTo>
                      <a:pt x="17731" y="18774"/>
                      <a:pt x="17990" y="18803"/>
                      <a:pt x="18251" y="18803"/>
                    </a:cubicBezTo>
                    <a:cubicBezTo>
                      <a:pt x="18303" y="18803"/>
                      <a:pt x="18356" y="18802"/>
                      <a:pt x="18408" y="18800"/>
                    </a:cubicBezTo>
                    <a:cubicBezTo>
                      <a:pt x="19426" y="18735"/>
                      <a:pt x="20353" y="18135"/>
                      <a:pt x="21019" y="17364"/>
                    </a:cubicBezTo>
                    <a:cubicBezTo>
                      <a:pt x="21698" y="16594"/>
                      <a:pt x="22155" y="15667"/>
                      <a:pt x="22599" y="14753"/>
                    </a:cubicBezTo>
                    <a:cubicBezTo>
                      <a:pt x="22782" y="14349"/>
                      <a:pt x="22977" y="13944"/>
                      <a:pt x="22991" y="13500"/>
                    </a:cubicBezTo>
                    <a:lnTo>
                      <a:pt x="22991" y="13500"/>
                    </a:lnTo>
                    <a:cubicBezTo>
                      <a:pt x="22886" y="13539"/>
                      <a:pt x="22794" y="13578"/>
                      <a:pt x="22703" y="13618"/>
                    </a:cubicBezTo>
                    <a:cubicBezTo>
                      <a:pt x="23408" y="11529"/>
                      <a:pt x="23461" y="9218"/>
                      <a:pt x="22860" y="7090"/>
                    </a:cubicBezTo>
                    <a:lnTo>
                      <a:pt x="22860" y="7090"/>
                    </a:lnTo>
                    <a:cubicBezTo>
                      <a:pt x="22716" y="7273"/>
                      <a:pt x="22559" y="7456"/>
                      <a:pt x="22416" y="7625"/>
                    </a:cubicBezTo>
                    <a:cubicBezTo>
                      <a:pt x="22272" y="6751"/>
                      <a:pt x="22025" y="5889"/>
                      <a:pt x="21685" y="5066"/>
                    </a:cubicBezTo>
                    <a:cubicBezTo>
                      <a:pt x="21615" y="5150"/>
                      <a:pt x="21513" y="5187"/>
                      <a:pt x="21407" y="5187"/>
                    </a:cubicBezTo>
                    <a:cubicBezTo>
                      <a:pt x="21215" y="5187"/>
                      <a:pt x="21014" y="5064"/>
                      <a:pt x="20980" y="4871"/>
                    </a:cubicBezTo>
                    <a:cubicBezTo>
                      <a:pt x="22912" y="4088"/>
                      <a:pt x="24296" y="2129"/>
                      <a:pt x="24413" y="53"/>
                    </a:cubicBezTo>
                    <a:lnTo>
                      <a:pt x="24413" y="53"/>
                    </a:lnTo>
                    <a:cubicBezTo>
                      <a:pt x="23800" y="184"/>
                      <a:pt x="23173" y="276"/>
                      <a:pt x="22547" y="328"/>
                    </a:cubicBezTo>
                    <a:cubicBezTo>
                      <a:pt x="22651" y="210"/>
                      <a:pt x="22756" y="105"/>
                      <a:pt x="228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51"/>
              <p:cNvSpPr/>
              <p:nvPr/>
            </p:nvSpPr>
            <p:spPr>
              <a:xfrm>
                <a:off x="4443286" y="5592302"/>
                <a:ext cx="82077" cy="81338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41" extrusionOk="0">
                    <a:moveTo>
                      <a:pt x="784" y="0"/>
                    </a:moveTo>
                    <a:cubicBezTo>
                      <a:pt x="354" y="0"/>
                      <a:pt x="1" y="340"/>
                      <a:pt x="1" y="771"/>
                    </a:cubicBezTo>
                    <a:cubicBezTo>
                      <a:pt x="1" y="1201"/>
                      <a:pt x="354" y="1541"/>
                      <a:pt x="784" y="1541"/>
                    </a:cubicBezTo>
                    <a:cubicBezTo>
                      <a:pt x="1202" y="1541"/>
                      <a:pt x="1555" y="1201"/>
                      <a:pt x="1555" y="771"/>
                    </a:cubicBezTo>
                    <a:cubicBezTo>
                      <a:pt x="1555" y="340"/>
                      <a:pt x="1202" y="0"/>
                      <a:pt x="7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1"/>
              <p:cNvSpPr/>
              <p:nvPr/>
            </p:nvSpPr>
            <p:spPr>
              <a:xfrm>
                <a:off x="4733437" y="5985325"/>
                <a:ext cx="175080" cy="274047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5192" extrusionOk="0">
                    <a:moveTo>
                      <a:pt x="1201" y="5074"/>
                    </a:moveTo>
                    <a:lnTo>
                      <a:pt x="1201" y="5074"/>
                    </a:lnTo>
                    <a:cubicBezTo>
                      <a:pt x="1205" y="5076"/>
                      <a:pt x="1209" y="5078"/>
                      <a:pt x="1213" y="5079"/>
                    </a:cubicBezTo>
                    <a:lnTo>
                      <a:pt x="1213" y="5079"/>
                    </a:lnTo>
                    <a:cubicBezTo>
                      <a:pt x="1209" y="5078"/>
                      <a:pt x="1205" y="5076"/>
                      <a:pt x="1201" y="5074"/>
                    </a:cubicBezTo>
                    <a:close/>
                    <a:moveTo>
                      <a:pt x="431" y="0"/>
                    </a:moveTo>
                    <a:cubicBezTo>
                      <a:pt x="360" y="0"/>
                      <a:pt x="308" y="87"/>
                      <a:pt x="274" y="166"/>
                    </a:cubicBezTo>
                    <a:cubicBezTo>
                      <a:pt x="235" y="244"/>
                      <a:pt x="196" y="335"/>
                      <a:pt x="143" y="439"/>
                    </a:cubicBezTo>
                    <a:cubicBezTo>
                      <a:pt x="0" y="1223"/>
                      <a:pt x="91" y="2046"/>
                      <a:pt x="326" y="2815"/>
                    </a:cubicBezTo>
                    <a:cubicBezTo>
                      <a:pt x="575" y="3612"/>
                      <a:pt x="862" y="4382"/>
                      <a:pt x="1280" y="5100"/>
                    </a:cubicBezTo>
                    <a:cubicBezTo>
                      <a:pt x="1258" y="5089"/>
                      <a:pt x="1235" y="5087"/>
                      <a:pt x="1213" y="5079"/>
                    </a:cubicBezTo>
                    <a:lnTo>
                      <a:pt x="1213" y="5079"/>
                    </a:lnTo>
                    <a:cubicBezTo>
                      <a:pt x="1459" y="5179"/>
                      <a:pt x="1754" y="5191"/>
                      <a:pt x="2023" y="5191"/>
                    </a:cubicBezTo>
                    <a:cubicBezTo>
                      <a:pt x="2363" y="5179"/>
                      <a:pt x="2742" y="5165"/>
                      <a:pt x="3003" y="4944"/>
                    </a:cubicBezTo>
                    <a:cubicBezTo>
                      <a:pt x="3224" y="4761"/>
                      <a:pt x="3316" y="4448"/>
                      <a:pt x="3303" y="4160"/>
                    </a:cubicBezTo>
                    <a:cubicBezTo>
                      <a:pt x="3303" y="3873"/>
                      <a:pt x="3212" y="3586"/>
                      <a:pt x="3120" y="3311"/>
                    </a:cubicBezTo>
                    <a:cubicBezTo>
                      <a:pt x="3068" y="3181"/>
                      <a:pt x="3016" y="3024"/>
                      <a:pt x="2899" y="2946"/>
                    </a:cubicBezTo>
                    <a:cubicBezTo>
                      <a:pt x="2861" y="2921"/>
                      <a:pt x="2815" y="2909"/>
                      <a:pt x="2769" y="2909"/>
                    </a:cubicBezTo>
                    <a:cubicBezTo>
                      <a:pt x="2667" y="2909"/>
                      <a:pt x="2563" y="2965"/>
                      <a:pt x="2546" y="3064"/>
                    </a:cubicBezTo>
                    <a:cubicBezTo>
                      <a:pt x="2389" y="2515"/>
                      <a:pt x="2180" y="1993"/>
                      <a:pt x="1919" y="1497"/>
                    </a:cubicBezTo>
                    <a:cubicBezTo>
                      <a:pt x="1841" y="1719"/>
                      <a:pt x="1619" y="1875"/>
                      <a:pt x="1384" y="1889"/>
                    </a:cubicBezTo>
                    <a:cubicBezTo>
                      <a:pt x="1332" y="1419"/>
                      <a:pt x="1201" y="961"/>
                      <a:pt x="1005" y="544"/>
                    </a:cubicBezTo>
                    <a:cubicBezTo>
                      <a:pt x="940" y="674"/>
                      <a:pt x="822" y="792"/>
                      <a:pt x="692" y="857"/>
                    </a:cubicBezTo>
                    <a:cubicBezTo>
                      <a:pt x="731" y="596"/>
                      <a:pt x="679" y="335"/>
                      <a:pt x="561" y="100"/>
                    </a:cubicBezTo>
                    <a:cubicBezTo>
                      <a:pt x="535" y="61"/>
                      <a:pt x="509" y="21"/>
                      <a:pt x="470" y="9"/>
                    </a:cubicBezTo>
                    <a:cubicBezTo>
                      <a:pt x="457" y="3"/>
                      <a:pt x="443" y="0"/>
                      <a:pt x="4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51"/>
              <p:cNvSpPr/>
              <p:nvPr/>
            </p:nvSpPr>
            <p:spPr>
              <a:xfrm>
                <a:off x="4770650" y="5933017"/>
                <a:ext cx="294949" cy="336752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6380" extrusionOk="0">
                    <a:moveTo>
                      <a:pt x="3896" y="1"/>
                    </a:moveTo>
                    <a:cubicBezTo>
                      <a:pt x="3221" y="1"/>
                      <a:pt x="2536" y="148"/>
                      <a:pt x="1906" y="399"/>
                    </a:cubicBezTo>
                    <a:cubicBezTo>
                      <a:pt x="1515" y="556"/>
                      <a:pt x="1123" y="765"/>
                      <a:pt x="822" y="1078"/>
                    </a:cubicBezTo>
                    <a:cubicBezTo>
                      <a:pt x="613" y="1287"/>
                      <a:pt x="457" y="1561"/>
                      <a:pt x="340" y="1848"/>
                    </a:cubicBezTo>
                    <a:cubicBezTo>
                      <a:pt x="222" y="2135"/>
                      <a:pt x="131" y="2436"/>
                      <a:pt x="79" y="2749"/>
                    </a:cubicBezTo>
                    <a:cubicBezTo>
                      <a:pt x="13" y="3101"/>
                      <a:pt x="0" y="3467"/>
                      <a:pt x="13" y="3820"/>
                    </a:cubicBezTo>
                    <a:cubicBezTo>
                      <a:pt x="39" y="4316"/>
                      <a:pt x="105" y="4798"/>
                      <a:pt x="222" y="5282"/>
                    </a:cubicBezTo>
                    <a:cubicBezTo>
                      <a:pt x="248" y="5386"/>
                      <a:pt x="561" y="6365"/>
                      <a:pt x="679" y="6379"/>
                    </a:cubicBezTo>
                    <a:cubicBezTo>
                      <a:pt x="683" y="6379"/>
                      <a:pt x="687" y="6380"/>
                      <a:pt x="691" y="6380"/>
                    </a:cubicBezTo>
                    <a:cubicBezTo>
                      <a:pt x="875" y="6380"/>
                      <a:pt x="575" y="5489"/>
                      <a:pt x="575" y="5386"/>
                    </a:cubicBezTo>
                    <a:cubicBezTo>
                      <a:pt x="575" y="4342"/>
                      <a:pt x="666" y="3284"/>
                      <a:pt x="874" y="2266"/>
                    </a:cubicBezTo>
                    <a:cubicBezTo>
                      <a:pt x="940" y="1888"/>
                      <a:pt x="1031" y="1509"/>
                      <a:pt x="1280" y="1235"/>
                    </a:cubicBezTo>
                    <a:cubicBezTo>
                      <a:pt x="1462" y="1026"/>
                      <a:pt x="1697" y="882"/>
                      <a:pt x="1945" y="777"/>
                    </a:cubicBezTo>
                    <a:cubicBezTo>
                      <a:pt x="2774" y="415"/>
                      <a:pt x="3680" y="339"/>
                      <a:pt x="4585" y="339"/>
                    </a:cubicBezTo>
                    <a:cubicBezTo>
                      <a:pt x="4921" y="339"/>
                      <a:pt x="5256" y="349"/>
                      <a:pt x="5588" y="360"/>
                    </a:cubicBezTo>
                    <a:cubicBezTo>
                      <a:pt x="5060" y="111"/>
                      <a:pt x="4482" y="1"/>
                      <a:pt x="3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51"/>
              <p:cNvSpPr/>
              <p:nvPr/>
            </p:nvSpPr>
            <p:spPr>
              <a:xfrm>
                <a:off x="4794719" y="5911904"/>
                <a:ext cx="391435" cy="409751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7763" extrusionOk="0">
                    <a:moveTo>
                      <a:pt x="4451" y="0"/>
                    </a:moveTo>
                    <a:cubicBezTo>
                      <a:pt x="4391" y="0"/>
                      <a:pt x="4331" y="1"/>
                      <a:pt x="4270" y="3"/>
                    </a:cubicBezTo>
                    <a:cubicBezTo>
                      <a:pt x="3708" y="29"/>
                      <a:pt x="3160" y="147"/>
                      <a:pt x="2651" y="356"/>
                    </a:cubicBezTo>
                    <a:cubicBezTo>
                      <a:pt x="1346" y="878"/>
                      <a:pt x="366" y="1974"/>
                      <a:pt x="105" y="3202"/>
                    </a:cubicBezTo>
                    <a:cubicBezTo>
                      <a:pt x="1" y="3672"/>
                      <a:pt x="1" y="4154"/>
                      <a:pt x="14" y="4638"/>
                    </a:cubicBezTo>
                    <a:cubicBezTo>
                      <a:pt x="27" y="5381"/>
                      <a:pt x="79" y="6126"/>
                      <a:pt x="119" y="6869"/>
                    </a:cubicBezTo>
                    <a:cubicBezTo>
                      <a:pt x="131" y="7040"/>
                      <a:pt x="145" y="7209"/>
                      <a:pt x="262" y="7339"/>
                    </a:cubicBezTo>
                    <a:cubicBezTo>
                      <a:pt x="354" y="7431"/>
                      <a:pt x="471" y="7484"/>
                      <a:pt x="589" y="7522"/>
                    </a:cubicBezTo>
                    <a:cubicBezTo>
                      <a:pt x="902" y="7627"/>
                      <a:pt x="1241" y="7679"/>
                      <a:pt x="1581" y="7719"/>
                    </a:cubicBezTo>
                    <a:cubicBezTo>
                      <a:pt x="1868" y="7748"/>
                      <a:pt x="2158" y="7763"/>
                      <a:pt x="2447" y="7763"/>
                    </a:cubicBezTo>
                    <a:cubicBezTo>
                      <a:pt x="3300" y="7763"/>
                      <a:pt x="4153" y="7636"/>
                      <a:pt x="4962" y="7392"/>
                    </a:cubicBezTo>
                    <a:cubicBezTo>
                      <a:pt x="5275" y="7287"/>
                      <a:pt x="5576" y="7183"/>
                      <a:pt x="5849" y="7014"/>
                    </a:cubicBezTo>
                    <a:cubicBezTo>
                      <a:pt x="6124" y="6831"/>
                      <a:pt x="6359" y="6582"/>
                      <a:pt x="6554" y="6335"/>
                    </a:cubicBezTo>
                    <a:cubicBezTo>
                      <a:pt x="7194" y="5486"/>
                      <a:pt x="7416" y="4441"/>
                      <a:pt x="7390" y="3423"/>
                    </a:cubicBezTo>
                    <a:cubicBezTo>
                      <a:pt x="7377" y="2914"/>
                      <a:pt x="7299" y="2418"/>
                      <a:pt x="7207" y="1922"/>
                    </a:cubicBezTo>
                    <a:cubicBezTo>
                      <a:pt x="7129" y="1557"/>
                      <a:pt x="7116" y="878"/>
                      <a:pt x="6855" y="577"/>
                    </a:cubicBezTo>
                    <a:cubicBezTo>
                      <a:pt x="6646" y="342"/>
                      <a:pt x="6072" y="225"/>
                      <a:pt x="5771" y="147"/>
                    </a:cubicBezTo>
                    <a:cubicBezTo>
                      <a:pt x="5346" y="43"/>
                      <a:pt x="4899" y="0"/>
                      <a:pt x="44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51"/>
              <p:cNvSpPr/>
              <p:nvPr/>
            </p:nvSpPr>
            <p:spPr>
              <a:xfrm>
                <a:off x="4341309" y="5692907"/>
                <a:ext cx="42754" cy="528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01" extrusionOk="0">
                    <a:moveTo>
                      <a:pt x="223" y="0"/>
                    </a:moveTo>
                    <a:lnTo>
                      <a:pt x="223" y="0"/>
                    </a:lnTo>
                    <a:cubicBezTo>
                      <a:pt x="1" y="261"/>
                      <a:pt x="53" y="705"/>
                      <a:pt x="314" y="914"/>
                    </a:cubicBezTo>
                    <a:cubicBezTo>
                      <a:pt x="375" y="966"/>
                      <a:pt x="445" y="1001"/>
                      <a:pt x="516" y="1001"/>
                    </a:cubicBezTo>
                    <a:cubicBezTo>
                      <a:pt x="536" y="1001"/>
                      <a:pt x="555" y="998"/>
                      <a:pt x="575" y="992"/>
                    </a:cubicBezTo>
                    <a:cubicBezTo>
                      <a:pt x="693" y="954"/>
                      <a:pt x="732" y="809"/>
                      <a:pt x="758" y="679"/>
                    </a:cubicBezTo>
                    <a:cubicBezTo>
                      <a:pt x="784" y="548"/>
                      <a:pt x="810" y="392"/>
                      <a:pt x="745" y="275"/>
                    </a:cubicBezTo>
                    <a:cubicBezTo>
                      <a:pt x="653" y="118"/>
                      <a:pt x="471" y="66"/>
                      <a:pt x="288" y="26"/>
                    </a:cubicBez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9" name="Google Shape;1199;p51"/>
            <p:cNvSpPr/>
            <p:nvPr/>
          </p:nvSpPr>
          <p:spPr>
            <a:xfrm>
              <a:off x="4981630" y="3651055"/>
              <a:ext cx="33149" cy="32850"/>
            </a:xfrm>
            <a:custGeom>
              <a:avLst/>
              <a:gdLst/>
              <a:ahLst/>
              <a:cxnLst/>
              <a:rect l="l" t="t" r="r" b="b"/>
              <a:pathLst>
                <a:path w="1555" h="1541" extrusionOk="0">
                  <a:moveTo>
                    <a:pt x="784" y="0"/>
                  </a:moveTo>
                  <a:cubicBezTo>
                    <a:pt x="354" y="0"/>
                    <a:pt x="1" y="340"/>
                    <a:pt x="1" y="771"/>
                  </a:cubicBezTo>
                  <a:cubicBezTo>
                    <a:pt x="1" y="1201"/>
                    <a:pt x="354" y="1541"/>
                    <a:pt x="784" y="1541"/>
                  </a:cubicBezTo>
                  <a:cubicBezTo>
                    <a:pt x="1202" y="1541"/>
                    <a:pt x="1555" y="1201"/>
                    <a:pt x="1555" y="771"/>
                  </a:cubicBezTo>
                  <a:cubicBezTo>
                    <a:pt x="1555" y="340"/>
                    <a:pt x="1202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" name="Google Shape;1200;p51"/>
          <p:cNvGrpSpPr/>
          <p:nvPr/>
        </p:nvGrpSpPr>
        <p:grpSpPr>
          <a:xfrm>
            <a:off x="6616402" y="1670467"/>
            <a:ext cx="992665" cy="627606"/>
            <a:chOff x="5551475" y="2721350"/>
            <a:chExt cx="992665" cy="627606"/>
          </a:xfrm>
        </p:grpSpPr>
        <p:sp>
          <p:nvSpPr>
            <p:cNvPr id="1201" name="Google Shape;1201;p51"/>
            <p:cNvSpPr/>
            <p:nvPr/>
          </p:nvSpPr>
          <p:spPr>
            <a:xfrm>
              <a:off x="5551475" y="2965033"/>
              <a:ext cx="510885" cy="259504"/>
            </a:xfrm>
            <a:custGeom>
              <a:avLst/>
              <a:gdLst/>
              <a:ahLst/>
              <a:cxnLst/>
              <a:rect l="l" t="t" r="r" b="b"/>
              <a:pathLst>
                <a:path w="13082" h="6645" extrusionOk="0">
                  <a:moveTo>
                    <a:pt x="11619" y="0"/>
                  </a:moveTo>
                  <a:cubicBezTo>
                    <a:pt x="10679" y="91"/>
                    <a:pt x="8616" y="352"/>
                    <a:pt x="7481" y="796"/>
                  </a:cubicBezTo>
                  <a:cubicBezTo>
                    <a:pt x="4987" y="1802"/>
                    <a:pt x="2155" y="2154"/>
                    <a:pt x="1633" y="2376"/>
                  </a:cubicBezTo>
                  <a:cubicBezTo>
                    <a:pt x="1110" y="2585"/>
                    <a:pt x="444" y="3407"/>
                    <a:pt x="183" y="3630"/>
                  </a:cubicBezTo>
                  <a:cubicBezTo>
                    <a:pt x="0" y="3786"/>
                    <a:pt x="1436" y="4256"/>
                    <a:pt x="3852" y="4256"/>
                  </a:cubicBezTo>
                  <a:cubicBezTo>
                    <a:pt x="4622" y="4256"/>
                    <a:pt x="5497" y="4217"/>
                    <a:pt x="6449" y="4086"/>
                  </a:cubicBezTo>
                  <a:lnTo>
                    <a:pt x="6449" y="4086"/>
                  </a:lnTo>
                  <a:cubicBezTo>
                    <a:pt x="5471" y="4726"/>
                    <a:pt x="4569" y="5313"/>
                    <a:pt x="3956" y="5705"/>
                  </a:cubicBezTo>
                  <a:cubicBezTo>
                    <a:pt x="2742" y="6462"/>
                    <a:pt x="3447" y="6645"/>
                    <a:pt x="4426" y="6645"/>
                  </a:cubicBezTo>
                  <a:cubicBezTo>
                    <a:pt x="5196" y="6645"/>
                    <a:pt x="6136" y="6540"/>
                    <a:pt x="6449" y="6502"/>
                  </a:cubicBezTo>
                  <a:cubicBezTo>
                    <a:pt x="7233" y="6423"/>
                    <a:pt x="9152" y="6188"/>
                    <a:pt x="9609" y="5914"/>
                  </a:cubicBezTo>
                  <a:cubicBezTo>
                    <a:pt x="10432" y="5418"/>
                    <a:pt x="12794" y="2572"/>
                    <a:pt x="12938" y="2415"/>
                  </a:cubicBezTo>
                  <a:cubicBezTo>
                    <a:pt x="13081" y="2258"/>
                    <a:pt x="12416" y="1959"/>
                    <a:pt x="12324" y="1762"/>
                  </a:cubicBezTo>
                  <a:cubicBezTo>
                    <a:pt x="12220" y="1553"/>
                    <a:pt x="12507" y="1071"/>
                    <a:pt x="12507" y="1071"/>
                  </a:cubicBezTo>
                  <a:cubicBezTo>
                    <a:pt x="12364" y="966"/>
                    <a:pt x="12233" y="836"/>
                    <a:pt x="12167" y="653"/>
                  </a:cubicBezTo>
                  <a:cubicBezTo>
                    <a:pt x="11985" y="1123"/>
                    <a:pt x="11906" y="1632"/>
                    <a:pt x="11697" y="2063"/>
                  </a:cubicBezTo>
                  <a:cubicBezTo>
                    <a:pt x="11659" y="2141"/>
                    <a:pt x="11606" y="2220"/>
                    <a:pt x="11554" y="2298"/>
                  </a:cubicBezTo>
                  <a:cubicBezTo>
                    <a:pt x="11502" y="2298"/>
                    <a:pt x="11450" y="2311"/>
                    <a:pt x="11384" y="2311"/>
                  </a:cubicBezTo>
                  <a:cubicBezTo>
                    <a:pt x="11319" y="2324"/>
                    <a:pt x="11241" y="2324"/>
                    <a:pt x="11163" y="2324"/>
                  </a:cubicBezTo>
                  <a:cubicBezTo>
                    <a:pt x="10862" y="2324"/>
                    <a:pt x="10575" y="2284"/>
                    <a:pt x="10314" y="2220"/>
                  </a:cubicBezTo>
                  <a:cubicBezTo>
                    <a:pt x="10287" y="2206"/>
                    <a:pt x="10275" y="2154"/>
                    <a:pt x="10314" y="2154"/>
                  </a:cubicBezTo>
                  <a:cubicBezTo>
                    <a:pt x="10405" y="2141"/>
                    <a:pt x="10484" y="2141"/>
                    <a:pt x="10575" y="2141"/>
                  </a:cubicBezTo>
                  <a:lnTo>
                    <a:pt x="10823" y="2141"/>
                  </a:lnTo>
                  <a:cubicBezTo>
                    <a:pt x="10914" y="2154"/>
                    <a:pt x="10992" y="2154"/>
                    <a:pt x="11071" y="2154"/>
                  </a:cubicBezTo>
                  <a:lnTo>
                    <a:pt x="11163" y="2154"/>
                  </a:lnTo>
                  <a:cubicBezTo>
                    <a:pt x="11267" y="2141"/>
                    <a:pt x="11384" y="2128"/>
                    <a:pt x="11488" y="2102"/>
                  </a:cubicBezTo>
                  <a:cubicBezTo>
                    <a:pt x="11737" y="1553"/>
                    <a:pt x="11802" y="927"/>
                    <a:pt x="12050" y="366"/>
                  </a:cubicBezTo>
                  <a:cubicBezTo>
                    <a:pt x="12063" y="352"/>
                    <a:pt x="12063" y="340"/>
                    <a:pt x="12076" y="326"/>
                  </a:cubicBezTo>
                  <a:cubicBezTo>
                    <a:pt x="12063" y="235"/>
                    <a:pt x="12063" y="143"/>
                    <a:pt x="12089" y="53"/>
                  </a:cubicBezTo>
                  <a:lnTo>
                    <a:pt x="12063" y="53"/>
                  </a:lnTo>
                  <a:cubicBezTo>
                    <a:pt x="11906" y="53"/>
                    <a:pt x="11763" y="26"/>
                    <a:pt x="11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6087303" y="2721350"/>
              <a:ext cx="456836" cy="321714"/>
            </a:xfrm>
            <a:custGeom>
              <a:avLst/>
              <a:gdLst/>
              <a:ahLst/>
              <a:cxnLst/>
              <a:rect l="l" t="t" r="r" b="b"/>
              <a:pathLst>
                <a:path w="11698" h="8238" extrusionOk="0">
                  <a:moveTo>
                    <a:pt x="10053" y="0"/>
                  </a:moveTo>
                  <a:cubicBezTo>
                    <a:pt x="9726" y="0"/>
                    <a:pt x="9400" y="13"/>
                    <a:pt x="9165" y="117"/>
                  </a:cubicBezTo>
                  <a:cubicBezTo>
                    <a:pt x="8643" y="326"/>
                    <a:pt x="6345" y="2011"/>
                    <a:pt x="3839" y="3015"/>
                  </a:cubicBezTo>
                  <a:cubicBezTo>
                    <a:pt x="2716" y="3459"/>
                    <a:pt x="1057" y="4686"/>
                    <a:pt x="300" y="5274"/>
                  </a:cubicBezTo>
                  <a:cubicBezTo>
                    <a:pt x="209" y="5391"/>
                    <a:pt x="117" y="5522"/>
                    <a:pt x="13" y="5626"/>
                  </a:cubicBezTo>
                  <a:lnTo>
                    <a:pt x="0" y="5640"/>
                  </a:lnTo>
                  <a:cubicBezTo>
                    <a:pt x="65" y="5692"/>
                    <a:pt x="143" y="5757"/>
                    <a:pt x="196" y="5835"/>
                  </a:cubicBezTo>
                  <a:cubicBezTo>
                    <a:pt x="209" y="5835"/>
                    <a:pt x="222" y="5835"/>
                    <a:pt x="235" y="5849"/>
                  </a:cubicBezTo>
                  <a:cubicBezTo>
                    <a:pt x="796" y="6084"/>
                    <a:pt x="1280" y="6488"/>
                    <a:pt x="1841" y="6723"/>
                  </a:cubicBezTo>
                  <a:cubicBezTo>
                    <a:pt x="1932" y="6658"/>
                    <a:pt x="2023" y="6592"/>
                    <a:pt x="2115" y="6514"/>
                  </a:cubicBezTo>
                  <a:cubicBezTo>
                    <a:pt x="2324" y="6331"/>
                    <a:pt x="2493" y="6110"/>
                    <a:pt x="2728" y="5940"/>
                  </a:cubicBezTo>
                  <a:lnTo>
                    <a:pt x="2742" y="5940"/>
                  </a:lnTo>
                  <a:cubicBezTo>
                    <a:pt x="2768" y="5940"/>
                    <a:pt x="2781" y="5966"/>
                    <a:pt x="2768" y="5992"/>
                  </a:cubicBezTo>
                  <a:cubicBezTo>
                    <a:pt x="2598" y="6266"/>
                    <a:pt x="2350" y="6566"/>
                    <a:pt x="2063" y="6801"/>
                  </a:cubicBezTo>
                  <a:cubicBezTo>
                    <a:pt x="2011" y="6841"/>
                    <a:pt x="1971" y="6867"/>
                    <a:pt x="1919" y="6906"/>
                  </a:cubicBezTo>
                  <a:cubicBezTo>
                    <a:pt x="1841" y="6880"/>
                    <a:pt x="1750" y="6853"/>
                    <a:pt x="1671" y="6827"/>
                  </a:cubicBezTo>
                  <a:cubicBezTo>
                    <a:pt x="1214" y="6658"/>
                    <a:pt x="796" y="6357"/>
                    <a:pt x="352" y="6136"/>
                  </a:cubicBezTo>
                  <a:lnTo>
                    <a:pt x="352" y="6136"/>
                  </a:lnTo>
                  <a:cubicBezTo>
                    <a:pt x="418" y="6319"/>
                    <a:pt x="431" y="6501"/>
                    <a:pt x="392" y="6671"/>
                  </a:cubicBezTo>
                  <a:cubicBezTo>
                    <a:pt x="392" y="6671"/>
                    <a:pt x="927" y="6827"/>
                    <a:pt x="1005" y="7036"/>
                  </a:cubicBezTo>
                  <a:cubicBezTo>
                    <a:pt x="1071" y="7259"/>
                    <a:pt x="796" y="7924"/>
                    <a:pt x="1005" y="7937"/>
                  </a:cubicBezTo>
                  <a:cubicBezTo>
                    <a:pt x="1175" y="7950"/>
                    <a:pt x="3630" y="8237"/>
                    <a:pt x="5052" y="8237"/>
                  </a:cubicBezTo>
                  <a:cubicBezTo>
                    <a:pt x="5379" y="8237"/>
                    <a:pt x="5653" y="8225"/>
                    <a:pt x="5835" y="8185"/>
                  </a:cubicBezTo>
                  <a:cubicBezTo>
                    <a:pt x="6345" y="8068"/>
                    <a:pt x="7898" y="6906"/>
                    <a:pt x="8525" y="6423"/>
                  </a:cubicBezTo>
                  <a:cubicBezTo>
                    <a:pt x="9047" y="6031"/>
                    <a:pt x="11698" y="4060"/>
                    <a:pt x="10352" y="4060"/>
                  </a:cubicBezTo>
                  <a:cubicBezTo>
                    <a:pt x="10209" y="4060"/>
                    <a:pt x="10013" y="4086"/>
                    <a:pt x="9778" y="4125"/>
                  </a:cubicBezTo>
                  <a:cubicBezTo>
                    <a:pt x="9073" y="4269"/>
                    <a:pt x="8016" y="4465"/>
                    <a:pt x="6854" y="4674"/>
                  </a:cubicBezTo>
                  <a:cubicBezTo>
                    <a:pt x="10039" y="2350"/>
                    <a:pt x="11397" y="26"/>
                    <a:pt x="11083" y="26"/>
                  </a:cubicBezTo>
                  <a:lnTo>
                    <a:pt x="11005" y="26"/>
                  </a:lnTo>
                  <a:cubicBezTo>
                    <a:pt x="10901" y="26"/>
                    <a:pt x="10758" y="13"/>
                    <a:pt x="10587" y="13"/>
                  </a:cubicBezTo>
                  <a:cubicBezTo>
                    <a:pt x="10431" y="0"/>
                    <a:pt x="10235" y="0"/>
                    <a:pt x="10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5981239" y="2864084"/>
              <a:ext cx="107629" cy="73341"/>
            </a:xfrm>
            <a:custGeom>
              <a:avLst/>
              <a:gdLst/>
              <a:ahLst/>
              <a:cxnLst/>
              <a:rect l="l" t="t" r="r" b="b"/>
              <a:pathLst>
                <a:path w="2756" h="1878" extrusionOk="0">
                  <a:moveTo>
                    <a:pt x="1776" y="0"/>
                  </a:moveTo>
                  <a:cubicBezTo>
                    <a:pt x="1737" y="0"/>
                    <a:pt x="1685" y="0"/>
                    <a:pt x="1646" y="13"/>
                  </a:cubicBezTo>
                  <a:lnTo>
                    <a:pt x="1528" y="13"/>
                  </a:lnTo>
                  <a:cubicBezTo>
                    <a:pt x="1528" y="27"/>
                    <a:pt x="1502" y="27"/>
                    <a:pt x="1489" y="27"/>
                  </a:cubicBezTo>
                  <a:cubicBezTo>
                    <a:pt x="1371" y="39"/>
                    <a:pt x="1267" y="65"/>
                    <a:pt x="1150" y="105"/>
                  </a:cubicBezTo>
                  <a:cubicBezTo>
                    <a:pt x="1110" y="117"/>
                    <a:pt x="1071" y="131"/>
                    <a:pt x="1045" y="144"/>
                  </a:cubicBezTo>
                  <a:lnTo>
                    <a:pt x="1032" y="144"/>
                  </a:lnTo>
                  <a:lnTo>
                    <a:pt x="1019" y="157"/>
                  </a:lnTo>
                  <a:cubicBezTo>
                    <a:pt x="980" y="170"/>
                    <a:pt x="953" y="183"/>
                    <a:pt x="915" y="196"/>
                  </a:cubicBezTo>
                  <a:cubicBezTo>
                    <a:pt x="875" y="222"/>
                    <a:pt x="849" y="235"/>
                    <a:pt x="810" y="248"/>
                  </a:cubicBezTo>
                  <a:cubicBezTo>
                    <a:pt x="745" y="288"/>
                    <a:pt x="680" y="340"/>
                    <a:pt x="614" y="379"/>
                  </a:cubicBezTo>
                  <a:cubicBezTo>
                    <a:pt x="601" y="379"/>
                    <a:pt x="601" y="379"/>
                    <a:pt x="588" y="392"/>
                  </a:cubicBezTo>
                  <a:cubicBezTo>
                    <a:pt x="588" y="392"/>
                    <a:pt x="588" y="405"/>
                    <a:pt x="575" y="405"/>
                  </a:cubicBezTo>
                  <a:cubicBezTo>
                    <a:pt x="549" y="418"/>
                    <a:pt x="523" y="444"/>
                    <a:pt x="483" y="470"/>
                  </a:cubicBezTo>
                  <a:cubicBezTo>
                    <a:pt x="471" y="483"/>
                    <a:pt x="457" y="497"/>
                    <a:pt x="431" y="509"/>
                  </a:cubicBezTo>
                  <a:cubicBezTo>
                    <a:pt x="419" y="535"/>
                    <a:pt x="405" y="549"/>
                    <a:pt x="393" y="561"/>
                  </a:cubicBezTo>
                  <a:lnTo>
                    <a:pt x="353" y="601"/>
                  </a:lnTo>
                  <a:cubicBezTo>
                    <a:pt x="340" y="601"/>
                    <a:pt x="327" y="614"/>
                    <a:pt x="314" y="627"/>
                  </a:cubicBezTo>
                  <a:lnTo>
                    <a:pt x="314" y="640"/>
                  </a:lnTo>
                  <a:lnTo>
                    <a:pt x="275" y="679"/>
                  </a:lnTo>
                  <a:cubicBezTo>
                    <a:pt x="262" y="705"/>
                    <a:pt x="248" y="718"/>
                    <a:pt x="222" y="732"/>
                  </a:cubicBezTo>
                  <a:cubicBezTo>
                    <a:pt x="222" y="744"/>
                    <a:pt x="210" y="758"/>
                    <a:pt x="210" y="770"/>
                  </a:cubicBezTo>
                  <a:cubicBezTo>
                    <a:pt x="210" y="770"/>
                    <a:pt x="196" y="770"/>
                    <a:pt x="196" y="784"/>
                  </a:cubicBezTo>
                  <a:cubicBezTo>
                    <a:pt x="184" y="784"/>
                    <a:pt x="184" y="796"/>
                    <a:pt x="184" y="796"/>
                  </a:cubicBezTo>
                  <a:cubicBezTo>
                    <a:pt x="170" y="810"/>
                    <a:pt x="158" y="836"/>
                    <a:pt x="144" y="849"/>
                  </a:cubicBezTo>
                  <a:cubicBezTo>
                    <a:pt x="105" y="927"/>
                    <a:pt x="66" y="993"/>
                    <a:pt x="53" y="1057"/>
                  </a:cubicBezTo>
                  <a:cubicBezTo>
                    <a:pt x="40" y="1084"/>
                    <a:pt x="40" y="1097"/>
                    <a:pt x="27" y="1110"/>
                  </a:cubicBezTo>
                  <a:cubicBezTo>
                    <a:pt x="13" y="1162"/>
                    <a:pt x="13" y="1202"/>
                    <a:pt x="1" y="1254"/>
                  </a:cubicBezTo>
                  <a:lnTo>
                    <a:pt x="1" y="1332"/>
                  </a:lnTo>
                  <a:cubicBezTo>
                    <a:pt x="1" y="1371"/>
                    <a:pt x="1" y="1397"/>
                    <a:pt x="13" y="1437"/>
                  </a:cubicBezTo>
                  <a:cubicBezTo>
                    <a:pt x="13" y="1489"/>
                    <a:pt x="27" y="1527"/>
                    <a:pt x="53" y="1580"/>
                  </a:cubicBezTo>
                  <a:cubicBezTo>
                    <a:pt x="66" y="1606"/>
                    <a:pt x="79" y="1645"/>
                    <a:pt x="92" y="1672"/>
                  </a:cubicBezTo>
                  <a:cubicBezTo>
                    <a:pt x="234" y="1805"/>
                    <a:pt x="425" y="1877"/>
                    <a:pt x="619" y="1877"/>
                  </a:cubicBezTo>
                  <a:cubicBezTo>
                    <a:pt x="710" y="1877"/>
                    <a:pt x="801" y="1861"/>
                    <a:pt x="889" y="1828"/>
                  </a:cubicBezTo>
                  <a:cubicBezTo>
                    <a:pt x="1279" y="1672"/>
                    <a:pt x="1462" y="1230"/>
                    <a:pt x="1308" y="852"/>
                  </a:cubicBezTo>
                  <a:lnTo>
                    <a:pt x="1308" y="852"/>
                  </a:lnTo>
                  <a:cubicBezTo>
                    <a:pt x="1426" y="1137"/>
                    <a:pt x="1712" y="1319"/>
                    <a:pt x="2011" y="1319"/>
                  </a:cubicBezTo>
                  <a:cubicBezTo>
                    <a:pt x="2102" y="1319"/>
                    <a:pt x="2194" y="1306"/>
                    <a:pt x="2285" y="1266"/>
                  </a:cubicBezTo>
                  <a:cubicBezTo>
                    <a:pt x="2572" y="1149"/>
                    <a:pt x="2742" y="888"/>
                    <a:pt x="2755" y="601"/>
                  </a:cubicBezTo>
                  <a:cubicBezTo>
                    <a:pt x="2755" y="587"/>
                    <a:pt x="2755" y="575"/>
                    <a:pt x="2742" y="561"/>
                  </a:cubicBezTo>
                  <a:cubicBezTo>
                    <a:pt x="2742" y="549"/>
                    <a:pt x="2729" y="523"/>
                    <a:pt x="2729" y="509"/>
                  </a:cubicBezTo>
                  <a:cubicBezTo>
                    <a:pt x="2716" y="483"/>
                    <a:pt x="2703" y="457"/>
                    <a:pt x="2690" y="444"/>
                  </a:cubicBezTo>
                  <a:lnTo>
                    <a:pt x="2690" y="431"/>
                  </a:lnTo>
                  <a:cubicBezTo>
                    <a:pt x="2690" y="431"/>
                    <a:pt x="2677" y="418"/>
                    <a:pt x="2677" y="405"/>
                  </a:cubicBezTo>
                  <a:cubicBezTo>
                    <a:pt x="2677" y="405"/>
                    <a:pt x="2664" y="392"/>
                    <a:pt x="2664" y="379"/>
                  </a:cubicBezTo>
                  <a:cubicBezTo>
                    <a:pt x="2638" y="340"/>
                    <a:pt x="2612" y="314"/>
                    <a:pt x="2572" y="288"/>
                  </a:cubicBezTo>
                  <a:lnTo>
                    <a:pt x="2534" y="248"/>
                  </a:lnTo>
                  <a:cubicBezTo>
                    <a:pt x="2507" y="222"/>
                    <a:pt x="2481" y="196"/>
                    <a:pt x="2455" y="183"/>
                  </a:cubicBezTo>
                  <a:cubicBezTo>
                    <a:pt x="2442" y="170"/>
                    <a:pt x="2416" y="157"/>
                    <a:pt x="2403" y="157"/>
                  </a:cubicBezTo>
                  <a:cubicBezTo>
                    <a:pt x="2311" y="91"/>
                    <a:pt x="2207" y="53"/>
                    <a:pt x="2090" y="39"/>
                  </a:cubicBezTo>
                  <a:cubicBezTo>
                    <a:pt x="2076" y="27"/>
                    <a:pt x="2064" y="27"/>
                    <a:pt x="2050" y="27"/>
                  </a:cubicBezTo>
                  <a:cubicBezTo>
                    <a:pt x="2024" y="27"/>
                    <a:pt x="1998" y="27"/>
                    <a:pt x="1972" y="13"/>
                  </a:cubicBezTo>
                  <a:lnTo>
                    <a:pt x="1946" y="13"/>
                  </a:lnTo>
                  <a:cubicBezTo>
                    <a:pt x="1933" y="13"/>
                    <a:pt x="1907" y="13"/>
                    <a:pt x="1881" y="0"/>
                  </a:cubicBezTo>
                  <a:close/>
                </a:path>
              </a:pathLst>
            </a:custGeom>
            <a:solidFill>
              <a:srgbClr val="8A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6100542" y="2958902"/>
              <a:ext cx="547" cy="2070"/>
            </a:xfrm>
            <a:custGeom>
              <a:avLst/>
              <a:gdLst/>
              <a:ahLst/>
              <a:cxnLst/>
              <a:rect l="l" t="t" r="r" b="b"/>
              <a:pathLst>
                <a:path w="14" h="5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3" y="39"/>
                    <a:pt x="13" y="53"/>
                  </a:cubicBezTo>
                  <a:cubicBezTo>
                    <a:pt x="13" y="27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6073518" y="3031303"/>
              <a:ext cx="151485" cy="317653"/>
            </a:xfrm>
            <a:custGeom>
              <a:avLst/>
              <a:gdLst/>
              <a:ahLst/>
              <a:cxnLst/>
              <a:rect l="l" t="t" r="r" b="b"/>
              <a:pathLst>
                <a:path w="3879" h="8134" extrusionOk="0">
                  <a:moveTo>
                    <a:pt x="784" y="0"/>
                  </a:moveTo>
                  <a:cubicBezTo>
                    <a:pt x="693" y="131"/>
                    <a:pt x="575" y="222"/>
                    <a:pt x="432" y="274"/>
                  </a:cubicBezTo>
                  <a:cubicBezTo>
                    <a:pt x="352" y="314"/>
                    <a:pt x="262" y="330"/>
                    <a:pt x="171" y="330"/>
                  </a:cubicBezTo>
                  <a:cubicBezTo>
                    <a:pt x="114" y="330"/>
                    <a:pt x="56" y="324"/>
                    <a:pt x="0" y="314"/>
                  </a:cubicBezTo>
                  <a:lnTo>
                    <a:pt x="0" y="314"/>
                  </a:lnTo>
                  <a:lnTo>
                    <a:pt x="3003" y="7872"/>
                  </a:lnTo>
                  <a:cubicBezTo>
                    <a:pt x="3074" y="8034"/>
                    <a:pt x="3239" y="8133"/>
                    <a:pt x="3407" y="8133"/>
                  </a:cubicBezTo>
                  <a:cubicBezTo>
                    <a:pt x="3455" y="8133"/>
                    <a:pt x="3504" y="8125"/>
                    <a:pt x="3551" y="8107"/>
                  </a:cubicBezTo>
                  <a:cubicBezTo>
                    <a:pt x="3774" y="8016"/>
                    <a:pt x="3878" y="7768"/>
                    <a:pt x="3786" y="7559"/>
                  </a:cubicBezTo>
                  <a:lnTo>
                    <a:pt x="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6084257" y="2939532"/>
              <a:ext cx="3085" cy="2070"/>
            </a:xfrm>
            <a:custGeom>
              <a:avLst/>
              <a:gdLst/>
              <a:ahLst/>
              <a:cxnLst/>
              <a:rect l="l" t="t" r="r" b="b"/>
              <a:pathLst>
                <a:path w="79" h="53" extrusionOk="0">
                  <a:moveTo>
                    <a:pt x="78" y="53"/>
                  </a:moveTo>
                  <a:cubicBezTo>
                    <a:pt x="52" y="39"/>
                    <a:pt x="26" y="13"/>
                    <a:pt x="0" y="1"/>
                  </a:cubicBezTo>
                  <a:cubicBezTo>
                    <a:pt x="26" y="13"/>
                    <a:pt x="52" y="39"/>
                    <a:pt x="78" y="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6086288" y="2880876"/>
              <a:ext cx="39" cy="58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6085741" y="2879861"/>
              <a:ext cx="586" cy="1054"/>
            </a:xfrm>
            <a:custGeom>
              <a:avLst/>
              <a:gdLst/>
              <a:ahLst/>
              <a:cxnLst/>
              <a:rect l="l" t="t" r="r" b="b"/>
              <a:pathLst>
                <a:path w="15" h="27" extrusionOk="0">
                  <a:moveTo>
                    <a:pt x="1" y="1"/>
                  </a:moveTo>
                  <a:cubicBezTo>
                    <a:pt x="1" y="14"/>
                    <a:pt x="14" y="27"/>
                    <a:pt x="14" y="27"/>
                  </a:cubicBezTo>
                  <a:cubicBezTo>
                    <a:pt x="14" y="14"/>
                    <a:pt x="1" y="1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6085273" y="2878846"/>
              <a:ext cx="508" cy="1054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0" y="1"/>
                  </a:moveTo>
                  <a:cubicBezTo>
                    <a:pt x="0" y="14"/>
                    <a:pt x="13" y="27"/>
                    <a:pt x="13" y="27"/>
                  </a:cubicBezTo>
                  <a:cubicBezTo>
                    <a:pt x="13" y="27"/>
                    <a:pt x="0" y="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6083711" y="2939024"/>
              <a:ext cx="586" cy="547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0" y="0"/>
                  </a:moveTo>
                  <a:cubicBezTo>
                    <a:pt x="0" y="14"/>
                    <a:pt x="0" y="14"/>
                    <a:pt x="14" y="14"/>
                  </a:cubicBezTo>
                  <a:cubicBezTo>
                    <a:pt x="1" y="1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6081172" y="2937970"/>
              <a:ext cx="2577" cy="1093"/>
            </a:xfrm>
            <a:custGeom>
              <a:avLst/>
              <a:gdLst/>
              <a:ahLst/>
              <a:cxnLst/>
              <a:rect l="l" t="t" r="r" b="b"/>
              <a:pathLst>
                <a:path w="66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5"/>
                    <a:pt x="39" y="27"/>
                    <a:pt x="65" y="27"/>
                  </a:cubicBezTo>
                  <a:cubicBezTo>
                    <a:pt x="39" y="15"/>
                    <a:pt x="13" y="1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6069965" y="2934455"/>
              <a:ext cx="4101" cy="508"/>
            </a:xfrm>
            <a:custGeom>
              <a:avLst/>
              <a:gdLst/>
              <a:ahLst/>
              <a:cxnLst/>
              <a:rect l="l" t="t" r="r" b="b"/>
              <a:pathLst>
                <a:path w="105" h="13" extrusionOk="0">
                  <a:moveTo>
                    <a:pt x="1" y="0"/>
                  </a:moveTo>
                  <a:cubicBezTo>
                    <a:pt x="27" y="0"/>
                    <a:pt x="65" y="13"/>
                    <a:pt x="105" y="13"/>
                  </a:cubicBezTo>
                  <a:cubicBezTo>
                    <a:pt x="65" y="13"/>
                    <a:pt x="3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6065356" y="2933908"/>
              <a:ext cx="4101" cy="586"/>
            </a:xfrm>
            <a:custGeom>
              <a:avLst/>
              <a:gdLst/>
              <a:ahLst/>
              <a:cxnLst/>
              <a:rect l="l" t="t" r="r" b="b"/>
              <a:pathLst>
                <a:path w="105" h="15" extrusionOk="0">
                  <a:moveTo>
                    <a:pt x="105" y="14"/>
                  </a:moveTo>
                  <a:cubicBezTo>
                    <a:pt x="66" y="0"/>
                    <a:pt x="40" y="0"/>
                    <a:pt x="0" y="0"/>
                  </a:cubicBezTo>
                  <a:lnTo>
                    <a:pt x="0" y="0"/>
                  </a:lnTo>
                  <a:cubicBezTo>
                    <a:pt x="40" y="0"/>
                    <a:pt x="66" y="0"/>
                    <a:pt x="105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6067934" y="2927309"/>
              <a:ext cx="2577" cy="2070"/>
            </a:xfrm>
            <a:custGeom>
              <a:avLst/>
              <a:gdLst/>
              <a:ahLst/>
              <a:cxnLst/>
              <a:rect l="l" t="t" r="r" b="b"/>
              <a:pathLst>
                <a:path w="66" h="53" extrusionOk="0">
                  <a:moveTo>
                    <a:pt x="0" y="53"/>
                  </a:moveTo>
                  <a:cubicBezTo>
                    <a:pt x="26" y="39"/>
                    <a:pt x="39" y="13"/>
                    <a:pt x="65" y="0"/>
                  </a:cubicBezTo>
                  <a:cubicBezTo>
                    <a:pt x="39" y="13"/>
                    <a:pt x="26" y="39"/>
                    <a:pt x="0" y="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6028648" y="2946132"/>
              <a:ext cx="5155" cy="6717"/>
            </a:xfrm>
            <a:custGeom>
              <a:avLst/>
              <a:gdLst/>
              <a:ahLst/>
              <a:cxnLst/>
              <a:rect l="l" t="t" r="r" b="b"/>
              <a:pathLst>
                <a:path w="132" h="172" extrusionOk="0">
                  <a:moveTo>
                    <a:pt x="131" y="1"/>
                  </a:moveTo>
                  <a:lnTo>
                    <a:pt x="131" y="1"/>
                  </a:lnTo>
                  <a:cubicBezTo>
                    <a:pt x="79" y="53"/>
                    <a:pt x="40" y="119"/>
                    <a:pt x="1" y="171"/>
                  </a:cubicBezTo>
                  <a:cubicBezTo>
                    <a:pt x="40" y="119"/>
                    <a:pt x="79" y="53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6007911" y="2944140"/>
              <a:ext cx="21323" cy="1328"/>
            </a:xfrm>
            <a:custGeom>
              <a:avLst/>
              <a:gdLst/>
              <a:ahLst/>
              <a:cxnLst/>
              <a:rect l="l" t="t" r="r" b="b"/>
              <a:pathLst>
                <a:path w="546" h="34" extrusionOk="0">
                  <a:moveTo>
                    <a:pt x="1" y="1"/>
                  </a:moveTo>
                  <a:lnTo>
                    <a:pt x="1" y="1"/>
                  </a:lnTo>
                  <a:cubicBezTo>
                    <a:pt x="106" y="25"/>
                    <a:pt x="217" y="34"/>
                    <a:pt x="330" y="34"/>
                  </a:cubicBezTo>
                  <a:cubicBezTo>
                    <a:pt x="330" y="34"/>
                    <a:pt x="331" y="34"/>
                    <a:pt x="332" y="34"/>
                  </a:cubicBezTo>
                  <a:lnTo>
                    <a:pt x="332" y="34"/>
                  </a:lnTo>
                  <a:cubicBezTo>
                    <a:pt x="216" y="34"/>
                    <a:pt x="106" y="25"/>
                    <a:pt x="1" y="1"/>
                  </a:cubicBezTo>
                  <a:close/>
                  <a:moveTo>
                    <a:pt x="532" y="26"/>
                  </a:moveTo>
                  <a:cubicBezTo>
                    <a:pt x="465" y="31"/>
                    <a:pt x="398" y="34"/>
                    <a:pt x="332" y="34"/>
                  </a:cubicBezTo>
                  <a:lnTo>
                    <a:pt x="332" y="34"/>
                  </a:lnTo>
                  <a:cubicBezTo>
                    <a:pt x="332" y="34"/>
                    <a:pt x="333" y="34"/>
                    <a:pt x="333" y="34"/>
                  </a:cubicBezTo>
                  <a:cubicBezTo>
                    <a:pt x="402" y="34"/>
                    <a:pt x="473" y="31"/>
                    <a:pt x="545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6025602" y="2988971"/>
              <a:ext cx="1054" cy="1601"/>
            </a:xfrm>
            <a:custGeom>
              <a:avLst/>
              <a:gdLst/>
              <a:ahLst/>
              <a:cxnLst/>
              <a:rect l="l" t="t" r="r" b="b"/>
              <a:pathLst>
                <a:path w="27" h="41" extrusionOk="0">
                  <a:moveTo>
                    <a:pt x="26" y="40"/>
                  </a:moveTo>
                  <a:lnTo>
                    <a:pt x="26" y="40"/>
                  </a:lnTo>
                  <a:cubicBezTo>
                    <a:pt x="14" y="27"/>
                    <a:pt x="0" y="14"/>
                    <a:pt x="0" y="0"/>
                  </a:cubicBezTo>
                  <a:cubicBezTo>
                    <a:pt x="0" y="14"/>
                    <a:pt x="14" y="27"/>
                    <a:pt x="26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6024079" y="2983387"/>
              <a:ext cx="547" cy="2577"/>
            </a:xfrm>
            <a:custGeom>
              <a:avLst/>
              <a:gdLst/>
              <a:ahLst/>
              <a:cxnLst/>
              <a:rect l="l" t="t" r="r" b="b"/>
              <a:pathLst>
                <a:path w="14" h="66" extrusionOk="0">
                  <a:moveTo>
                    <a:pt x="1" y="0"/>
                  </a:moveTo>
                  <a:cubicBezTo>
                    <a:pt x="1" y="26"/>
                    <a:pt x="1" y="53"/>
                    <a:pt x="13" y="65"/>
                  </a:cubicBezTo>
                  <a:cubicBezTo>
                    <a:pt x="1" y="53"/>
                    <a:pt x="1" y="2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6023532" y="2960425"/>
              <a:ext cx="1601" cy="6678"/>
            </a:xfrm>
            <a:custGeom>
              <a:avLst/>
              <a:gdLst/>
              <a:ahLst/>
              <a:cxnLst/>
              <a:rect l="l" t="t" r="r" b="b"/>
              <a:pathLst>
                <a:path w="41" h="171" extrusionOk="0">
                  <a:moveTo>
                    <a:pt x="41" y="0"/>
                  </a:moveTo>
                  <a:cubicBezTo>
                    <a:pt x="27" y="14"/>
                    <a:pt x="27" y="40"/>
                    <a:pt x="15" y="66"/>
                  </a:cubicBezTo>
                  <a:cubicBezTo>
                    <a:pt x="15" y="82"/>
                    <a:pt x="12" y="96"/>
                    <a:pt x="10" y="109"/>
                  </a:cubicBezTo>
                  <a:lnTo>
                    <a:pt x="10" y="109"/>
                  </a:lnTo>
                  <a:cubicBezTo>
                    <a:pt x="18" y="72"/>
                    <a:pt x="32" y="33"/>
                    <a:pt x="41" y="0"/>
                  </a:cubicBezTo>
                  <a:close/>
                  <a:moveTo>
                    <a:pt x="10" y="109"/>
                  </a:moveTo>
                  <a:cubicBezTo>
                    <a:pt x="6" y="123"/>
                    <a:pt x="4" y="137"/>
                    <a:pt x="2" y="151"/>
                  </a:cubicBezTo>
                  <a:lnTo>
                    <a:pt x="2" y="151"/>
                  </a:lnTo>
                  <a:cubicBezTo>
                    <a:pt x="4" y="136"/>
                    <a:pt x="7" y="123"/>
                    <a:pt x="10" y="109"/>
                  </a:cubicBezTo>
                  <a:close/>
                  <a:moveTo>
                    <a:pt x="2" y="151"/>
                  </a:moveTo>
                  <a:cubicBezTo>
                    <a:pt x="1" y="157"/>
                    <a:pt x="1" y="164"/>
                    <a:pt x="1" y="171"/>
                  </a:cubicBezTo>
                  <a:cubicBezTo>
                    <a:pt x="1" y="164"/>
                    <a:pt x="1" y="158"/>
                    <a:pt x="2" y="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6003147" y="2942578"/>
              <a:ext cx="4647" cy="1562"/>
            </a:xfrm>
            <a:custGeom>
              <a:avLst/>
              <a:gdLst/>
              <a:ahLst/>
              <a:cxnLst/>
              <a:rect l="l" t="t" r="r" b="b"/>
              <a:pathLst>
                <a:path w="119" h="40" extrusionOk="0">
                  <a:moveTo>
                    <a:pt x="119" y="4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5992486" y="2937501"/>
              <a:ext cx="4608" cy="2577"/>
            </a:xfrm>
            <a:custGeom>
              <a:avLst/>
              <a:gdLst/>
              <a:ahLst/>
              <a:cxnLst/>
              <a:rect l="l" t="t" r="r" b="b"/>
              <a:pathLst>
                <a:path w="118" h="66" extrusionOk="0">
                  <a:moveTo>
                    <a:pt x="117" y="65"/>
                  </a:moveTo>
                  <a:cubicBezTo>
                    <a:pt x="78" y="53"/>
                    <a:pt x="39" y="26"/>
                    <a:pt x="0" y="0"/>
                  </a:cubicBezTo>
                  <a:cubicBezTo>
                    <a:pt x="39" y="26"/>
                    <a:pt x="78" y="53"/>
                    <a:pt x="117" y="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5985808" y="2864514"/>
              <a:ext cx="35264" cy="28157"/>
            </a:xfrm>
            <a:custGeom>
              <a:avLst/>
              <a:gdLst/>
              <a:ahLst/>
              <a:cxnLst/>
              <a:rect l="l" t="t" r="r" b="b"/>
              <a:pathLst>
                <a:path w="903" h="721" extrusionOk="0">
                  <a:moveTo>
                    <a:pt x="586" y="1"/>
                  </a:moveTo>
                  <a:cubicBezTo>
                    <a:pt x="522" y="1"/>
                    <a:pt x="457" y="14"/>
                    <a:pt x="393" y="42"/>
                  </a:cubicBezTo>
                  <a:cubicBezTo>
                    <a:pt x="131" y="146"/>
                    <a:pt x="1" y="446"/>
                    <a:pt x="105" y="707"/>
                  </a:cubicBezTo>
                  <a:lnTo>
                    <a:pt x="105" y="721"/>
                  </a:lnTo>
                  <a:cubicBezTo>
                    <a:pt x="131" y="707"/>
                    <a:pt x="145" y="694"/>
                    <a:pt x="158" y="668"/>
                  </a:cubicBezTo>
                  <a:lnTo>
                    <a:pt x="197" y="629"/>
                  </a:lnTo>
                  <a:lnTo>
                    <a:pt x="197" y="616"/>
                  </a:lnTo>
                  <a:lnTo>
                    <a:pt x="262" y="550"/>
                  </a:lnTo>
                  <a:cubicBezTo>
                    <a:pt x="302" y="524"/>
                    <a:pt x="328" y="498"/>
                    <a:pt x="354" y="472"/>
                  </a:cubicBezTo>
                  <a:cubicBezTo>
                    <a:pt x="380" y="446"/>
                    <a:pt x="406" y="420"/>
                    <a:pt x="432" y="407"/>
                  </a:cubicBezTo>
                  <a:cubicBezTo>
                    <a:pt x="445" y="394"/>
                    <a:pt x="458" y="381"/>
                    <a:pt x="471" y="381"/>
                  </a:cubicBezTo>
                  <a:cubicBezTo>
                    <a:pt x="484" y="368"/>
                    <a:pt x="484" y="368"/>
                    <a:pt x="497" y="368"/>
                  </a:cubicBezTo>
                  <a:cubicBezTo>
                    <a:pt x="511" y="341"/>
                    <a:pt x="537" y="329"/>
                    <a:pt x="563" y="315"/>
                  </a:cubicBezTo>
                  <a:cubicBezTo>
                    <a:pt x="589" y="303"/>
                    <a:pt x="615" y="289"/>
                    <a:pt x="628" y="277"/>
                  </a:cubicBezTo>
                  <a:cubicBezTo>
                    <a:pt x="654" y="263"/>
                    <a:pt x="667" y="251"/>
                    <a:pt x="693" y="237"/>
                  </a:cubicBezTo>
                  <a:cubicBezTo>
                    <a:pt x="732" y="224"/>
                    <a:pt x="758" y="198"/>
                    <a:pt x="798" y="185"/>
                  </a:cubicBezTo>
                  <a:cubicBezTo>
                    <a:pt x="836" y="172"/>
                    <a:pt x="863" y="159"/>
                    <a:pt x="902" y="146"/>
                  </a:cubicBezTo>
                  <a:lnTo>
                    <a:pt x="902" y="120"/>
                  </a:lnTo>
                  <a:cubicBezTo>
                    <a:pt x="809" y="44"/>
                    <a:pt x="700" y="1"/>
                    <a:pt x="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6021033" y="2851666"/>
              <a:ext cx="38779" cy="18042"/>
            </a:xfrm>
            <a:custGeom>
              <a:avLst/>
              <a:gdLst/>
              <a:ahLst/>
              <a:cxnLst/>
              <a:rect l="l" t="t" r="r" b="b"/>
              <a:pathLst>
                <a:path w="993" h="462" extrusionOk="0">
                  <a:moveTo>
                    <a:pt x="520" y="1"/>
                  </a:moveTo>
                  <a:cubicBezTo>
                    <a:pt x="452" y="1"/>
                    <a:pt x="382" y="15"/>
                    <a:pt x="314" y="44"/>
                  </a:cubicBezTo>
                  <a:cubicBezTo>
                    <a:pt x="143" y="110"/>
                    <a:pt x="26" y="266"/>
                    <a:pt x="0" y="449"/>
                  </a:cubicBezTo>
                  <a:cubicBezTo>
                    <a:pt x="13" y="449"/>
                    <a:pt x="13" y="462"/>
                    <a:pt x="26" y="462"/>
                  </a:cubicBezTo>
                  <a:cubicBezTo>
                    <a:pt x="52" y="449"/>
                    <a:pt x="91" y="435"/>
                    <a:pt x="131" y="423"/>
                  </a:cubicBezTo>
                  <a:cubicBezTo>
                    <a:pt x="235" y="383"/>
                    <a:pt x="340" y="357"/>
                    <a:pt x="444" y="345"/>
                  </a:cubicBezTo>
                  <a:lnTo>
                    <a:pt x="470" y="345"/>
                  </a:lnTo>
                  <a:cubicBezTo>
                    <a:pt x="587" y="318"/>
                    <a:pt x="705" y="318"/>
                    <a:pt x="810" y="318"/>
                  </a:cubicBezTo>
                  <a:lnTo>
                    <a:pt x="874" y="318"/>
                  </a:lnTo>
                  <a:cubicBezTo>
                    <a:pt x="914" y="331"/>
                    <a:pt x="953" y="331"/>
                    <a:pt x="992" y="331"/>
                  </a:cubicBezTo>
                  <a:cubicBezTo>
                    <a:pt x="914" y="126"/>
                    <a:pt x="725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5952692" y="2813707"/>
              <a:ext cx="243102" cy="242126"/>
            </a:xfrm>
            <a:custGeom>
              <a:avLst/>
              <a:gdLst/>
              <a:ahLst/>
              <a:cxnLst/>
              <a:rect l="l" t="t" r="r" b="b"/>
              <a:pathLst>
                <a:path w="6225" h="6200" extrusionOk="0">
                  <a:moveTo>
                    <a:pt x="2037" y="2139"/>
                  </a:moveTo>
                  <a:lnTo>
                    <a:pt x="2037" y="2139"/>
                  </a:lnTo>
                  <a:cubicBezTo>
                    <a:pt x="2038" y="2140"/>
                    <a:pt x="2038" y="2141"/>
                    <a:pt x="2039" y="2142"/>
                  </a:cubicBezTo>
                  <a:lnTo>
                    <a:pt x="2039" y="2142"/>
                  </a:lnTo>
                  <a:cubicBezTo>
                    <a:pt x="2038" y="2141"/>
                    <a:pt x="2038" y="2140"/>
                    <a:pt x="2037" y="2139"/>
                  </a:cubicBezTo>
                  <a:close/>
                  <a:moveTo>
                    <a:pt x="3500" y="2126"/>
                  </a:moveTo>
                  <a:cubicBezTo>
                    <a:pt x="3486" y="2217"/>
                    <a:pt x="3473" y="2295"/>
                    <a:pt x="3434" y="2387"/>
                  </a:cubicBezTo>
                  <a:cubicBezTo>
                    <a:pt x="3460" y="2295"/>
                    <a:pt x="3486" y="2217"/>
                    <a:pt x="3500" y="2126"/>
                  </a:cubicBezTo>
                  <a:close/>
                  <a:moveTo>
                    <a:pt x="2951" y="2962"/>
                  </a:moveTo>
                  <a:cubicBezTo>
                    <a:pt x="2925" y="3000"/>
                    <a:pt x="2899" y="3040"/>
                    <a:pt x="2885" y="3078"/>
                  </a:cubicBezTo>
                  <a:cubicBezTo>
                    <a:pt x="2847" y="3066"/>
                    <a:pt x="2821" y="3066"/>
                    <a:pt x="2781" y="3066"/>
                  </a:cubicBezTo>
                  <a:cubicBezTo>
                    <a:pt x="2847" y="3040"/>
                    <a:pt x="2899" y="3000"/>
                    <a:pt x="2951" y="2962"/>
                  </a:cubicBezTo>
                  <a:close/>
                  <a:moveTo>
                    <a:pt x="2781" y="3066"/>
                  </a:moveTo>
                  <a:lnTo>
                    <a:pt x="2781" y="3066"/>
                  </a:lnTo>
                  <a:cubicBezTo>
                    <a:pt x="2755" y="3092"/>
                    <a:pt x="2716" y="3118"/>
                    <a:pt x="2664" y="3131"/>
                  </a:cubicBezTo>
                  <a:cubicBezTo>
                    <a:pt x="2703" y="3118"/>
                    <a:pt x="2742" y="3092"/>
                    <a:pt x="2781" y="3066"/>
                  </a:cubicBezTo>
                  <a:close/>
                  <a:moveTo>
                    <a:pt x="2142" y="3327"/>
                  </a:moveTo>
                  <a:lnTo>
                    <a:pt x="2076" y="3392"/>
                  </a:lnTo>
                  <a:cubicBezTo>
                    <a:pt x="2037" y="3379"/>
                    <a:pt x="1998" y="3366"/>
                    <a:pt x="1959" y="3366"/>
                  </a:cubicBezTo>
                  <a:cubicBezTo>
                    <a:pt x="1887" y="3371"/>
                    <a:pt x="1816" y="3374"/>
                    <a:pt x="1747" y="3374"/>
                  </a:cubicBezTo>
                  <a:cubicBezTo>
                    <a:pt x="1747" y="3374"/>
                    <a:pt x="1746" y="3374"/>
                    <a:pt x="1746" y="3374"/>
                  </a:cubicBezTo>
                  <a:lnTo>
                    <a:pt x="1746" y="3374"/>
                  </a:lnTo>
                  <a:cubicBezTo>
                    <a:pt x="1812" y="3374"/>
                    <a:pt x="1879" y="3371"/>
                    <a:pt x="1946" y="3366"/>
                  </a:cubicBezTo>
                  <a:lnTo>
                    <a:pt x="1959" y="3366"/>
                  </a:lnTo>
                  <a:cubicBezTo>
                    <a:pt x="2011" y="3353"/>
                    <a:pt x="2076" y="3340"/>
                    <a:pt x="2142" y="3327"/>
                  </a:cubicBezTo>
                  <a:close/>
                  <a:moveTo>
                    <a:pt x="3813" y="4410"/>
                  </a:moveTo>
                  <a:lnTo>
                    <a:pt x="3813" y="4410"/>
                  </a:lnTo>
                  <a:cubicBezTo>
                    <a:pt x="3795" y="4472"/>
                    <a:pt x="3766" y="4534"/>
                    <a:pt x="3732" y="4596"/>
                  </a:cubicBezTo>
                  <a:lnTo>
                    <a:pt x="3732" y="4596"/>
                  </a:lnTo>
                  <a:cubicBezTo>
                    <a:pt x="3769" y="4524"/>
                    <a:pt x="3794" y="4457"/>
                    <a:pt x="3813" y="4410"/>
                  </a:cubicBezTo>
                  <a:close/>
                  <a:moveTo>
                    <a:pt x="2689" y="0"/>
                  </a:moveTo>
                  <a:cubicBezTo>
                    <a:pt x="2677" y="0"/>
                    <a:pt x="2664" y="19"/>
                    <a:pt x="2664" y="37"/>
                  </a:cubicBezTo>
                  <a:cubicBezTo>
                    <a:pt x="2781" y="389"/>
                    <a:pt x="3056" y="742"/>
                    <a:pt x="3329" y="1042"/>
                  </a:cubicBezTo>
                  <a:cubicBezTo>
                    <a:pt x="3355" y="1251"/>
                    <a:pt x="3382" y="1460"/>
                    <a:pt x="3395" y="1669"/>
                  </a:cubicBezTo>
                  <a:cubicBezTo>
                    <a:pt x="3395" y="1682"/>
                    <a:pt x="3408" y="1695"/>
                    <a:pt x="3408" y="1695"/>
                  </a:cubicBezTo>
                  <a:cubicBezTo>
                    <a:pt x="3408" y="1708"/>
                    <a:pt x="3421" y="1708"/>
                    <a:pt x="3421" y="1721"/>
                  </a:cubicBezTo>
                  <a:lnTo>
                    <a:pt x="3421" y="1734"/>
                  </a:lnTo>
                  <a:cubicBezTo>
                    <a:pt x="3434" y="1747"/>
                    <a:pt x="3447" y="1773"/>
                    <a:pt x="3460" y="1799"/>
                  </a:cubicBezTo>
                  <a:cubicBezTo>
                    <a:pt x="3460" y="1813"/>
                    <a:pt x="3473" y="1839"/>
                    <a:pt x="3473" y="1851"/>
                  </a:cubicBezTo>
                  <a:cubicBezTo>
                    <a:pt x="3486" y="1865"/>
                    <a:pt x="3486" y="1877"/>
                    <a:pt x="3486" y="1891"/>
                  </a:cubicBezTo>
                  <a:cubicBezTo>
                    <a:pt x="3473" y="2178"/>
                    <a:pt x="3303" y="2439"/>
                    <a:pt x="3016" y="2556"/>
                  </a:cubicBezTo>
                  <a:cubicBezTo>
                    <a:pt x="2925" y="2596"/>
                    <a:pt x="2833" y="2609"/>
                    <a:pt x="2742" y="2609"/>
                  </a:cubicBezTo>
                  <a:cubicBezTo>
                    <a:pt x="2443" y="2609"/>
                    <a:pt x="2157" y="2427"/>
                    <a:pt x="2039" y="2142"/>
                  </a:cubicBezTo>
                  <a:lnTo>
                    <a:pt x="2039" y="2142"/>
                  </a:lnTo>
                  <a:cubicBezTo>
                    <a:pt x="2193" y="2520"/>
                    <a:pt x="2010" y="2962"/>
                    <a:pt x="1620" y="3118"/>
                  </a:cubicBezTo>
                  <a:cubicBezTo>
                    <a:pt x="1532" y="3151"/>
                    <a:pt x="1441" y="3167"/>
                    <a:pt x="1350" y="3167"/>
                  </a:cubicBezTo>
                  <a:cubicBezTo>
                    <a:pt x="1156" y="3167"/>
                    <a:pt x="965" y="3095"/>
                    <a:pt x="823" y="2962"/>
                  </a:cubicBezTo>
                  <a:cubicBezTo>
                    <a:pt x="810" y="2935"/>
                    <a:pt x="797" y="2896"/>
                    <a:pt x="784" y="2870"/>
                  </a:cubicBezTo>
                  <a:cubicBezTo>
                    <a:pt x="758" y="2817"/>
                    <a:pt x="744" y="2779"/>
                    <a:pt x="744" y="2727"/>
                  </a:cubicBezTo>
                  <a:cubicBezTo>
                    <a:pt x="601" y="2582"/>
                    <a:pt x="483" y="2400"/>
                    <a:pt x="353" y="2230"/>
                  </a:cubicBezTo>
                  <a:cubicBezTo>
                    <a:pt x="340" y="1825"/>
                    <a:pt x="301" y="1381"/>
                    <a:pt x="144" y="1042"/>
                  </a:cubicBezTo>
                  <a:cubicBezTo>
                    <a:pt x="139" y="1037"/>
                    <a:pt x="129" y="1034"/>
                    <a:pt x="120" y="1034"/>
                  </a:cubicBezTo>
                  <a:cubicBezTo>
                    <a:pt x="106" y="1034"/>
                    <a:pt x="92" y="1040"/>
                    <a:pt x="92" y="1055"/>
                  </a:cubicBezTo>
                  <a:cubicBezTo>
                    <a:pt x="131" y="1369"/>
                    <a:pt x="158" y="1682"/>
                    <a:pt x="170" y="2008"/>
                  </a:cubicBezTo>
                  <a:cubicBezTo>
                    <a:pt x="170" y="2060"/>
                    <a:pt x="170" y="2112"/>
                    <a:pt x="184" y="2165"/>
                  </a:cubicBezTo>
                  <a:cubicBezTo>
                    <a:pt x="236" y="2269"/>
                    <a:pt x="301" y="2374"/>
                    <a:pt x="353" y="2478"/>
                  </a:cubicBezTo>
                  <a:cubicBezTo>
                    <a:pt x="509" y="2739"/>
                    <a:pt x="680" y="2974"/>
                    <a:pt x="901" y="3157"/>
                  </a:cubicBezTo>
                  <a:cubicBezTo>
                    <a:pt x="1188" y="3379"/>
                    <a:pt x="1567" y="3522"/>
                    <a:pt x="1946" y="3575"/>
                  </a:cubicBezTo>
                  <a:cubicBezTo>
                    <a:pt x="1907" y="3627"/>
                    <a:pt x="1881" y="3693"/>
                    <a:pt x="1855" y="3757"/>
                  </a:cubicBezTo>
                  <a:cubicBezTo>
                    <a:pt x="1841" y="3810"/>
                    <a:pt x="1815" y="3875"/>
                    <a:pt x="1815" y="3928"/>
                  </a:cubicBezTo>
                  <a:cubicBezTo>
                    <a:pt x="1789" y="4018"/>
                    <a:pt x="1789" y="4110"/>
                    <a:pt x="1802" y="4201"/>
                  </a:cubicBezTo>
                  <a:cubicBezTo>
                    <a:pt x="1789" y="4215"/>
                    <a:pt x="1789" y="4227"/>
                    <a:pt x="1776" y="4241"/>
                  </a:cubicBezTo>
                  <a:cubicBezTo>
                    <a:pt x="1528" y="4802"/>
                    <a:pt x="1463" y="5428"/>
                    <a:pt x="1214" y="5977"/>
                  </a:cubicBezTo>
                  <a:cubicBezTo>
                    <a:pt x="1110" y="6003"/>
                    <a:pt x="993" y="6016"/>
                    <a:pt x="889" y="6029"/>
                  </a:cubicBezTo>
                  <a:cubicBezTo>
                    <a:pt x="697" y="6029"/>
                    <a:pt x="511" y="6012"/>
                    <a:pt x="323" y="6012"/>
                  </a:cubicBezTo>
                  <a:cubicBezTo>
                    <a:pt x="230" y="6012"/>
                    <a:pt x="135" y="6016"/>
                    <a:pt x="40" y="6029"/>
                  </a:cubicBezTo>
                  <a:cubicBezTo>
                    <a:pt x="1" y="6029"/>
                    <a:pt x="13" y="6081"/>
                    <a:pt x="40" y="6095"/>
                  </a:cubicBezTo>
                  <a:cubicBezTo>
                    <a:pt x="289" y="6155"/>
                    <a:pt x="569" y="6199"/>
                    <a:pt x="850" y="6199"/>
                  </a:cubicBezTo>
                  <a:cubicBezTo>
                    <a:pt x="937" y="6199"/>
                    <a:pt x="1024" y="6195"/>
                    <a:pt x="1110" y="6186"/>
                  </a:cubicBezTo>
                  <a:cubicBezTo>
                    <a:pt x="1176" y="6186"/>
                    <a:pt x="1228" y="6173"/>
                    <a:pt x="1280" y="6173"/>
                  </a:cubicBezTo>
                  <a:cubicBezTo>
                    <a:pt x="1332" y="6095"/>
                    <a:pt x="1385" y="6016"/>
                    <a:pt x="1423" y="5938"/>
                  </a:cubicBezTo>
                  <a:cubicBezTo>
                    <a:pt x="1632" y="5507"/>
                    <a:pt x="1711" y="4998"/>
                    <a:pt x="1893" y="4528"/>
                  </a:cubicBezTo>
                  <a:cubicBezTo>
                    <a:pt x="1959" y="4711"/>
                    <a:pt x="2090" y="4854"/>
                    <a:pt x="2233" y="4958"/>
                  </a:cubicBezTo>
                  <a:cubicBezTo>
                    <a:pt x="2259" y="4972"/>
                    <a:pt x="2285" y="4984"/>
                    <a:pt x="2299" y="4998"/>
                  </a:cubicBezTo>
                  <a:cubicBezTo>
                    <a:pt x="2285" y="4998"/>
                    <a:pt x="2272" y="4984"/>
                    <a:pt x="2259" y="4972"/>
                  </a:cubicBezTo>
                  <a:lnTo>
                    <a:pt x="2259" y="4972"/>
                  </a:lnTo>
                  <a:cubicBezTo>
                    <a:pt x="2272" y="5050"/>
                    <a:pt x="2285" y="5141"/>
                    <a:pt x="2325" y="5219"/>
                  </a:cubicBezTo>
                  <a:cubicBezTo>
                    <a:pt x="2468" y="5585"/>
                    <a:pt x="2781" y="5834"/>
                    <a:pt x="3094" y="5886"/>
                  </a:cubicBezTo>
                  <a:cubicBezTo>
                    <a:pt x="3150" y="5896"/>
                    <a:pt x="3208" y="5902"/>
                    <a:pt x="3265" y="5902"/>
                  </a:cubicBezTo>
                  <a:cubicBezTo>
                    <a:pt x="3356" y="5902"/>
                    <a:pt x="3446" y="5886"/>
                    <a:pt x="3526" y="5846"/>
                  </a:cubicBezTo>
                  <a:cubicBezTo>
                    <a:pt x="3669" y="5794"/>
                    <a:pt x="3787" y="5703"/>
                    <a:pt x="3878" y="5572"/>
                  </a:cubicBezTo>
                  <a:cubicBezTo>
                    <a:pt x="4060" y="5311"/>
                    <a:pt x="4113" y="4932"/>
                    <a:pt x="3970" y="4567"/>
                  </a:cubicBezTo>
                  <a:cubicBezTo>
                    <a:pt x="3930" y="4476"/>
                    <a:pt x="3878" y="4398"/>
                    <a:pt x="3839" y="4332"/>
                  </a:cubicBezTo>
                  <a:lnTo>
                    <a:pt x="3839" y="4306"/>
                  </a:lnTo>
                  <a:cubicBezTo>
                    <a:pt x="3878" y="4136"/>
                    <a:pt x="3865" y="3954"/>
                    <a:pt x="3799" y="3771"/>
                  </a:cubicBezTo>
                  <a:lnTo>
                    <a:pt x="3799" y="3771"/>
                  </a:lnTo>
                  <a:cubicBezTo>
                    <a:pt x="4243" y="3992"/>
                    <a:pt x="4661" y="4293"/>
                    <a:pt x="5118" y="4462"/>
                  </a:cubicBezTo>
                  <a:cubicBezTo>
                    <a:pt x="5197" y="4488"/>
                    <a:pt x="5288" y="4515"/>
                    <a:pt x="5366" y="4541"/>
                  </a:cubicBezTo>
                  <a:cubicBezTo>
                    <a:pt x="5418" y="4502"/>
                    <a:pt x="5458" y="4476"/>
                    <a:pt x="5510" y="4436"/>
                  </a:cubicBezTo>
                  <a:cubicBezTo>
                    <a:pt x="5797" y="4201"/>
                    <a:pt x="6045" y="3901"/>
                    <a:pt x="6215" y="3627"/>
                  </a:cubicBezTo>
                  <a:cubicBezTo>
                    <a:pt x="6225" y="3597"/>
                    <a:pt x="6211" y="3566"/>
                    <a:pt x="6192" y="3566"/>
                  </a:cubicBezTo>
                  <a:cubicBezTo>
                    <a:pt x="6187" y="3566"/>
                    <a:pt x="6181" y="3569"/>
                    <a:pt x="6175" y="3575"/>
                  </a:cubicBezTo>
                  <a:cubicBezTo>
                    <a:pt x="5940" y="3745"/>
                    <a:pt x="5771" y="3966"/>
                    <a:pt x="5562" y="4149"/>
                  </a:cubicBezTo>
                  <a:cubicBezTo>
                    <a:pt x="5470" y="4227"/>
                    <a:pt x="5379" y="4293"/>
                    <a:pt x="5288" y="4358"/>
                  </a:cubicBezTo>
                  <a:cubicBezTo>
                    <a:pt x="4727" y="4123"/>
                    <a:pt x="4243" y="3719"/>
                    <a:pt x="3682" y="3484"/>
                  </a:cubicBezTo>
                  <a:cubicBezTo>
                    <a:pt x="3669" y="3470"/>
                    <a:pt x="3656" y="3470"/>
                    <a:pt x="3643" y="3470"/>
                  </a:cubicBezTo>
                  <a:cubicBezTo>
                    <a:pt x="3590" y="3392"/>
                    <a:pt x="3512" y="3327"/>
                    <a:pt x="3447" y="3275"/>
                  </a:cubicBezTo>
                  <a:lnTo>
                    <a:pt x="3460" y="3261"/>
                  </a:lnTo>
                  <a:cubicBezTo>
                    <a:pt x="3564" y="3157"/>
                    <a:pt x="3656" y="3026"/>
                    <a:pt x="3747" y="2909"/>
                  </a:cubicBezTo>
                  <a:cubicBezTo>
                    <a:pt x="3930" y="2661"/>
                    <a:pt x="4074" y="2387"/>
                    <a:pt x="4191" y="2100"/>
                  </a:cubicBezTo>
                  <a:cubicBezTo>
                    <a:pt x="4231" y="2008"/>
                    <a:pt x="4257" y="1930"/>
                    <a:pt x="4295" y="1839"/>
                  </a:cubicBezTo>
                  <a:cubicBezTo>
                    <a:pt x="4269" y="1787"/>
                    <a:pt x="4257" y="1734"/>
                    <a:pt x="4243" y="1682"/>
                  </a:cubicBezTo>
                  <a:cubicBezTo>
                    <a:pt x="4217" y="1630"/>
                    <a:pt x="4205" y="1564"/>
                    <a:pt x="4191" y="1499"/>
                  </a:cubicBezTo>
                  <a:cubicBezTo>
                    <a:pt x="4100" y="1212"/>
                    <a:pt x="4060" y="911"/>
                    <a:pt x="3996" y="624"/>
                  </a:cubicBezTo>
                  <a:cubicBezTo>
                    <a:pt x="3988" y="617"/>
                    <a:pt x="3976" y="609"/>
                    <a:pt x="3967" y="609"/>
                  </a:cubicBezTo>
                  <a:cubicBezTo>
                    <a:pt x="3961" y="609"/>
                    <a:pt x="3956" y="613"/>
                    <a:pt x="3956" y="624"/>
                  </a:cubicBezTo>
                  <a:cubicBezTo>
                    <a:pt x="3917" y="1029"/>
                    <a:pt x="3982" y="1499"/>
                    <a:pt x="4113" y="1904"/>
                  </a:cubicBezTo>
                  <a:cubicBezTo>
                    <a:pt x="3878" y="2335"/>
                    <a:pt x="3617" y="2739"/>
                    <a:pt x="3303" y="3144"/>
                  </a:cubicBezTo>
                  <a:cubicBezTo>
                    <a:pt x="3291" y="3157"/>
                    <a:pt x="3291" y="3170"/>
                    <a:pt x="3291" y="3183"/>
                  </a:cubicBezTo>
                  <a:cubicBezTo>
                    <a:pt x="3225" y="3157"/>
                    <a:pt x="3173" y="3131"/>
                    <a:pt x="3108" y="3105"/>
                  </a:cubicBezTo>
                  <a:cubicBezTo>
                    <a:pt x="3329" y="2817"/>
                    <a:pt x="3512" y="2452"/>
                    <a:pt x="3564" y="2086"/>
                  </a:cubicBezTo>
                  <a:cubicBezTo>
                    <a:pt x="3604" y="1799"/>
                    <a:pt x="3564" y="1512"/>
                    <a:pt x="3500" y="1225"/>
                  </a:cubicBezTo>
                  <a:cubicBezTo>
                    <a:pt x="3460" y="1108"/>
                    <a:pt x="3434" y="990"/>
                    <a:pt x="3408" y="873"/>
                  </a:cubicBezTo>
                  <a:cubicBezTo>
                    <a:pt x="3369" y="833"/>
                    <a:pt x="3329" y="794"/>
                    <a:pt x="3303" y="755"/>
                  </a:cubicBezTo>
                  <a:cubicBezTo>
                    <a:pt x="3094" y="507"/>
                    <a:pt x="2885" y="272"/>
                    <a:pt x="2703" y="11"/>
                  </a:cubicBezTo>
                  <a:cubicBezTo>
                    <a:pt x="2699" y="3"/>
                    <a:pt x="2694" y="0"/>
                    <a:pt x="2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5935978" y="2905752"/>
              <a:ext cx="89157" cy="61351"/>
            </a:xfrm>
            <a:custGeom>
              <a:avLst/>
              <a:gdLst/>
              <a:ahLst/>
              <a:cxnLst/>
              <a:rect l="l" t="t" r="r" b="b"/>
              <a:pathLst>
                <a:path w="2283" h="1571" extrusionOk="0">
                  <a:moveTo>
                    <a:pt x="28" y="0"/>
                  </a:moveTo>
                  <a:cubicBezTo>
                    <a:pt x="15" y="0"/>
                    <a:pt x="0" y="19"/>
                    <a:pt x="11" y="30"/>
                  </a:cubicBezTo>
                  <a:cubicBezTo>
                    <a:pt x="168" y="291"/>
                    <a:pt x="337" y="539"/>
                    <a:pt x="481" y="800"/>
                  </a:cubicBezTo>
                  <a:cubicBezTo>
                    <a:pt x="507" y="852"/>
                    <a:pt x="533" y="918"/>
                    <a:pt x="559" y="970"/>
                  </a:cubicBezTo>
                  <a:cubicBezTo>
                    <a:pt x="586" y="1022"/>
                    <a:pt x="612" y="1061"/>
                    <a:pt x="638" y="1113"/>
                  </a:cubicBezTo>
                  <a:cubicBezTo>
                    <a:pt x="716" y="1153"/>
                    <a:pt x="794" y="1205"/>
                    <a:pt x="885" y="1231"/>
                  </a:cubicBezTo>
                  <a:cubicBezTo>
                    <a:pt x="1160" y="1362"/>
                    <a:pt x="1460" y="1453"/>
                    <a:pt x="1773" y="1518"/>
                  </a:cubicBezTo>
                  <a:cubicBezTo>
                    <a:pt x="1917" y="1544"/>
                    <a:pt x="2060" y="1571"/>
                    <a:pt x="2217" y="1571"/>
                  </a:cubicBezTo>
                  <a:lnTo>
                    <a:pt x="2243" y="1571"/>
                  </a:lnTo>
                  <a:cubicBezTo>
                    <a:pt x="2243" y="1531"/>
                    <a:pt x="2257" y="1505"/>
                    <a:pt x="2257" y="1466"/>
                  </a:cubicBezTo>
                  <a:cubicBezTo>
                    <a:pt x="2269" y="1440"/>
                    <a:pt x="2269" y="1414"/>
                    <a:pt x="2283" y="1400"/>
                  </a:cubicBezTo>
                  <a:cubicBezTo>
                    <a:pt x="2269" y="1388"/>
                    <a:pt x="2257" y="1374"/>
                    <a:pt x="2243" y="1374"/>
                  </a:cubicBezTo>
                  <a:cubicBezTo>
                    <a:pt x="1747" y="1296"/>
                    <a:pt x="1277" y="1191"/>
                    <a:pt x="807" y="1048"/>
                  </a:cubicBezTo>
                  <a:cubicBezTo>
                    <a:pt x="624" y="657"/>
                    <a:pt x="337" y="278"/>
                    <a:pt x="37" y="4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" name="Google Shape;1226;p51"/>
          <p:cNvSpPr/>
          <p:nvPr/>
        </p:nvSpPr>
        <p:spPr>
          <a:xfrm>
            <a:off x="638032" y="3625944"/>
            <a:ext cx="776411" cy="275194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51"/>
          <p:cNvSpPr/>
          <p:nvPr/>
        </p:nvSpPr>
        <p:spPr>
          <a:xfrm rot="351293">
            <a:off x="2941865" y="2905587"/>
            <a:ext cx="972972" cy="684194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51"/>
          <p:cNvSpPr txBox="1">
            <a:spLocks noGrp="1"/>
          </p:cNvSpPr>
          <p:nvPr>
            <p:ph type="title" idx="4294967295"/>
          </p:nvPr>
        </p:nvSpPr>
        <p:spPr>
          <a:xfrm>
            <a:off x="3131199" y="2984736"/>
            <a:ext cx="5943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accent5"/>
                </a:solidFill>
                <a:latin typeface="+mn-lt"/>
              </a:rPr>
              <a:t>02</a:t>
            </a:r>
            <a:endParaRPr sz="25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229" name="Google Shape;1229;p51"/>
          <p:cNvSpPr/>
          <p:nvPr/>
        </p:nvSpPr>
        <p:spPr>
          <a:xfrm rot="351293">
            <a:off x="2267603" y="1574702"/>
            <a:ext cx="972972" cy="684194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51"/>
          <p:cNvSpPr txBox="1">
            <a:spLocks noGrp="1"/>
          </p:cNvSpPr>
          <p:nvPr>
            <p:ph type="title" idx="4294967295"/>
          </p:nvPr>
        </p:nvSpPr>
        <p:spPr>
          <a:xfrm>
            <a:off x="2456937" y="1653851"/>
            <a:ext cx="5943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+mn-lt"/>
              </a:rPr>
              <a:t>01</a:t>
            </a:r>
            <a:endParaRPr sz="2500" b="1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2931" y="1622125"/>
            <a:ext cx="2291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Sơ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cây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947192" y="3047629"/>
            <a:ext cx="4397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/>
              <a:t>Tệp, thư mục, ổ đĩa trong máy tính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89" y="3475532"/>
            <a:ext cx="1014223" cy="1014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9" y="3505479"/>
            <a:ext cx="1018614" cy="1018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41" y="4116474"/>
            <a:ext cx="341503" cy="44353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" grpId="0" animBg="1"/>
      <p:bldP spid="1228" grpId="0"/>
      <p:bldP spid="1229" grpId="0" animBg="1"/>
      <p:bldP spid="1230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1"/>
          <p:cNvSpPr/>
          <p:nvPr/>
        </p:nvSpPr>
        <p:spPr>
          <a:xfrm>
            <a:off x="194776" y="1042089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1"/>
          <p:cNvSpPr/>
          <p:nvPr/>
        </p:nvSpPr>
        <p:spPr>
          <a:xfrm>
            <a:off x="7825262" y="539600"/>
            <a:ext cx="254185" cy="144132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398480"/>
            <a:ext cx="2680746" cy="426371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1. SƠ ĐỒ HÌNH CÂY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2481" y="1018957"/>
            <a:ext cx="1746606" cy="4463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Hoạt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động</a:t>
            </a:r>
            <a:r>
              <a:rPr lang="en-US" sz="2000" b="1" dirty="0" smtClean="0">
                <a:solidFill>
                  <a:schemeClr val="accent4"/>
                </a:solidFill>
              </a:rPr>
              <a:t> 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9087" y="1052346"/>
            <a:ext cx="327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Trò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chơi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dán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sở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thích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673202"/>
            <a:ext cx="4410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smtClean="0"/>
              <a:t>46 SGK </a:t>
            </a:r>
            <a:r>
              <a:rPr lang="en-US" sz="2000" dirty="0" err="1" smtClean="0"/>
              <a:t>trang</a:t>
            </a:r>
            <a:r>
              <a:rPr lang="en-US" sz="2000" dirty="0" smtClean="0"/>
              <a:t> 38,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cành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30" y="1598815"/>
            <a:ext cx="1182216" cy="1182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14" y="1242144"/>
            <a:ext cx="2939331" cy="3327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7"/>
          <p:cNvSpPr/>
          <p:nvPr/>
        </p:nvSpPr>
        <p:spPr>
          <a:xfrm>
            <a:off x="3438526" y="2982500"/>
            <a:ext cx="4838748" cy="476259"/>
          </a:xfrm>
          <a:custGeom>
            <a:avLst/>
            <a:gdLst/>
            <a:ahLst/>
            <a:cxnLst/>
            <a:rect l="l" t="t" r="r" b="b"/>
            <a:pathLst>
              <a:path w="62847" h="9519" extrusionOk="0">
                <a:moveTo>
                  <a:pt x="34775" y="0"/>
                </a:moveTo>
                <a:cubicBezTo>
                  <a:pt x="33138" y="0"/>
                  <a:pt x="31438" y="470"/>
                  <a:pt x="29975" y="1490"/>
                </a:cubicBezTo>
                <a:cubicBezTo>
                  <a:pt x="27455" y="3226"/>
                  <a:pt x="12808" y="7835"/>
                  <a:pt x="392" y="9480"/>
                </a:cubicBezTo>
                <a:lnTo>
                  <a:pt x="0" y="9518"/>
                </a:lnTo>
                <a:lnTo>
                  <a:pt x="62847" y="9518"/>
                </a:lnTo>
                <a:cubicBezTo>
                  <a:pt x="62847" y="9518"/>
                  <a:pt x="48761" y="5941"/>
                  <a:pt x="44230" y="4244"/>
                </a:cubicBezTo>
                <a:cubicBezTo>
                  <a:pt x="42704" y="3683"/>
                  <a:pt x="40771" y="2535"/>
                  <a:pt x="39414" y="1490"/>
                </a:cubicBezTo>
                <a:cubicBezTo>
                  <a:pt x="38177" y="529"/>
                  <a:pt x="36512" y="0"/>
                  <a:pt x="347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7"/>
          <p:cNvSpPr/>
          <p:nvPr/>
        </p:nvSpPr>
        <p:spPr>
          <a:xfrm rot="262594">
            <a:off x="3169504" y="380705"/>
            <a:ext cx="5512993" cy="2770537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7"/>
          <p:cNvSpPr/>
          <p:nvPr/>
        </p:nvSpPr>
        <p:spPr>
          <a:xfrm>
            <a:off x="1526877" y="1560753"/>
            <a:ext cx="55" cy="5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48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" name="Google Shape;895;p47"/>
          <p:cNvGrpSpPr/>
          <p:nvPr/>
        </p:nvGrpSpPr>
        <p:grpSpPr>
          <a:xfrm rot="-523541" flipH="1">
            <a:off x="3989059" y="4016511"/>
            <a:ext cx="1165784" cy="581382"/>
            <a:chOff x="1518250" y="1484425"/>
            <a:chExt cx="1165814" cy="581397"/>
          </a:xfrm>
        </p:grpSpPr>
        <p:sp>
          <p:nvSpPr>
            <p:cNvPr id="896" name="Google Shape;896;p47"/>
            <p:cNvSpPr/>
            <p:nvPr/>
          </p:nvSpPr>
          <p:spPr>
            <a:xfrm>
              <a:off x="1518250" y="1510527"/>
              <a:ext cx="1157959" cy="555295"/>
            </a:xfrm>
            <a:custGeom>
              <a:avLst/>
              <a:gdLst/>
              <a:ahLst/>
              <a:cxnLst/>
              <a:rect l="l" t="t" r="r" b="b"/>
              <a:pathLst>
                <a:path w="21072" h="10105" extrusionOk="0">
                  <a:moveTo>
                    <a:pt x="579" y="529"/>
                  </a:moveTo>
                  <a:cubicBezTo>
                    <a:pt x="601" y="529"/>
                    <a:pt x="614" y="536"/>
                    <a:pt x="614" y="549"/>
                  </a:cubicBezTo>
                  <a:cubicBezTo>
                    <a:pt x="627" y="562"/>
                    <a:pt x="587" y="601"/>
                    <a:pt x="535" y="627"/>
                  </a:cubicBezTo>
                  <a:cubicBezTo>
                    <a:pt x="503" y="634"/>
                    <a:pt x="474" y="637"/>
                    <a:pt x="453" y="637"/>
                  </a:cubicBezTo>
                  <a:cubicBezTo>
                    <a:pt x="431" y="637"/>
                    <a:pt x="418" y="634"/>
                    <a:pt x="418" y="627"/>
                  </a:cubicBezTo>
                  <a:cubicBezTo>
                    <a:pt x="405" y="601"/>
                    <a:pt x="444" y="575"/>
                    <a:pt x="497" y="549"/>
                  </a:cubicBezTo>
                  <a:cubicBezTo>
                    <a:pt x="529" y="536"/>
                    <a:pt x="558" y="529"/>
                    <a:pt x="579" y="529"/>
                  </a:cubicBezTo>
                  <a:close/>
                  <a:moveTo>
                    <a:pt x="2385" y="1"/>
                  </a:moveTo>
                  <a:cubicBezTo>
                    <a:pt x="2317" y="1"/>
                    <a:pt x="2244" y="5"/>
                    <a:pt x="2168" y="14"/>
                  </a:cubicBezTo>
                  <a:cubicBezTo>
                    <a:pt x="1999" y="29"/>
                    <a:pt x="1833" y="34"/>
                    <a:pt x="1674" y="34"/>
                  </a:cubicBezTo>
                  <a:cubicBezTo>
                    <a:pt x="1426" y="34"/>
                    <a:pt x="1196" y="22"/>
                    <a:pt x="1005" y="14"/>
                  </a:cubicBezTo>
                  <a:cubicBezTo>
                    <a:pt x="1000" y="14"/>
                    <a:pt x="994" y="14"/>
                    <a:pt x="988" y="14"/>
                  </a:cubicBezTo>
                  <a:cubicBezTo>
                    <a:pt x="670" y="14"/>
                    <a:pt x="80" y="374"/>
                    <a:pt x="118" y="797"/>
                  </a:cubicBezTo>
                  <a:cubicBezTo>
                    <a:pt x="118" y="836"/>
                    <a:pt x="131" y="876"/>
                    <a:pt x="157" y="928"/>
                  </a:cubicBezTo>
                  <a:cubicBezTo>
                    <a:pt x="157" y="928"/>
                    <a:pt x="1" y="1137"/>
                    <a:pt x="392" y="1463"/>
                  </a:cubicBezTo>
                  <a:cubicBezTo>
                    <a:pt x="784" y="1789"/>
                    <a:pt x="1254" y="2103"/>
                    <a:pt x="1684" y="2233"/>
                  </a:cubicBezTo>
                  <a:cubicBezTo>
                    <a:pt x="2024" y="2324"/>
                    <a:pt x="3369" y="2494"/>
                    <a:pt x="4544" y="2860"/>
                  </a:cubicBezTo>
                  <a:cubicBezTo>
                    <a:pt x="4765" y="2729"/>
                    <a:pt x="4988" y="2625"/>
                    <a:pt x="5157" y="2625"/>
                  </a:cubicBezTo>
                  <a:cubicBezTo>
                    <a:pt x="5163" y="2625"/>
                    <a:pt x="5169" y="2625"/>
                    <a:pt x="5175" y="2625"/>
                  </a:cubicBezTo>
                  <a:cubicBezTo>
                    <a:pt x="5650" y="2625"/>
                    <a:pt x="6032" y="3134"/>
                    <a:pt x="6032" y="3134"/>
                  </a:cubicBezTo>
                  <a:cubicBezTo>
                    <a:pt x="6032" y="3134"/>
                    <a:pt x="5954" y="3238"/>
                    <a:pt x="5797" y="3395"/>
                  </a:cubicBezTo>
                  <a:cubicBezTo>
                    <a:pt x="6685" y="3852"/>
                    <a:pt x="6880" y="4073"/>
                    <a:pt x="8904" y="4426"/>
                  </a:cubicBezTo>
                  <a:cubicBezTo>
                    <a:pt x="9766" y="4570"/>
                    <a:pt x="10535" y="4714"/>
                    <a:pt x="11176" y="4844"/>
                  </a:cubicBezTo>
                  <a:cubicBezTo>
                    <a:pt x="10770" y="4426"/>
                    <a:pt x="10653" y="4113"/>
                    <a:pt x="10653" y="4113"/>
                  </a:cubicBezTo>
                  <a:cubicBezTo>
                    <a:pt x="10653" y="4113"/>
                    <a:pt x="10558" y="3759"/>
                    <a:pt x="10958" y="3759"/>
                  </a:cubicBezTo>
                  <a:cubicBezTo>
                    <a:pt x="11111" y="3759"/>
                    <a:pt x="11338" y="3811"/>
                    <a:pt x="11672" y="3957"/>
                  </a:cubicBezTo>
                  <a:cubicBezTo>
                    <a:pt x="12533" y="4322"/>
                    <a:pt x="13238" y="5131"/>
                    <a:pt x="13578" y="5549"/>
                  </a:cubicBezTo>
                  <a:cubicBezTo>
                    <a:pt x="13682" y="5588"/>
                    <a:pt x="13813" y="5614"/>
                    <a:pt x="13930" y="5614"/>
                  </a:cubicBezTo>
                  <a:cubicBezTo>
                    <a:pt x="14373" y="5614"/>
                    <a:pt x="15914" y="5784"/>
                    <a:pt x="16880" y="6267"/>
                  </a:cubicBezTo>
                  <a:cubicBezTo>
                    <a:pt x="19387" y="7363"/>
                    <a:pt x="20549" y="9348"/>
                    <a:pt x="21058" y="10105"/>
                  </a:cubicBezTo>
                  <a:lnTo>
                    <a:pt x="21071" y="10105"/>
                  </a:lnTo>
                  <a:cubicBezTo>
                    <a:pt x="20993" y="9687"/>
                    <a:pt x="20457" y="7769"/>
                    <a:pt x="18930" y="6333"/>
                  </a:cubicBezTo>
                  <a:cubicBezTo>
                    <a:pt x="17416" y="4909"/>
                    <a:pt x="16032" y="4570"/>
                    <a:pt x="14817" y="4308"/>
                  </a:cubicBezTo>
                  <a:cubicBezTo>
                    <a:pt x="13590" y="4061"/>
                    <a:pt x="13656" y="3865"/>
                    <a:pt x="13303" y="3525"/>
                  </a:cubicBezTo>
                  <a:cubicBezTo>
                    <a:pt x="12128" y="2376"/>
                    <a:pt x="10640" y="1476"/>
                    <a:pt x="8982" y="1084"/>
                  </a:cubicBezTo>
                  <a:cubicBezTo>
                    <a:pt x="8656" y="1005"/>
                    <a:pt x="8330" y="974"/>
                    <a:pt x="8012" y="974"/>
                  </a:cubicBezTo>
                  <a:cubicBezTo>
                    <a:pt x="7441" y="974"/>
                    <a:pt x="6898" y="1075"/>
                    <a:pt x="6436" y="1175"/>
                  </a:cubicBezTo>
                  <a:cubicBezTo>
                    <a:pt x="5956" y="1282"/>
                    <a:pt x="5555" y="1389"/>
                    <a:pt x="5281" y="1389"/>
                  </a:cubicBezTo>
                  <a:cubicBezTo>
                    <a:pt x="5220" y="1389"/>
                    <a:pt x="5166" y="1383"/>
                    <a:pt x="5118" y="1372"/>
                  </a:cubicBezTo>
                  <a:cubicBezTo>
                    <a:pt x="4661" y="1254"/>
                    <a:pt x="3891" y="758"/>
                    <a:pt x="3447" y="458"/>
                  </a:cubicBezTo>
                  <a:lnTo>
                    <a:pt x="3433" y="458"/>
                  </a:lnTo>
                  <a:cubicBezTo>
                    <a:pt x="3316" y="379"/>
                    <a:pt x="3225" y="301"/>
                    <a:pt x="3160" y="261"/>
                  </a:cubicBezTo>
                  <a:cubicBezTo>
                    <a:pt x="2944" y="100"/>
                    <a:pt x="2710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2264329" y="1815454"/>
              <a:ext cx="411100" cy="250364"/>
            </a:xfrm>
            <a:custGeom>
              <a:avLst/>
              <a:gdLst/>
              <a:ahLst/>
              <a:cxnLst/>
              <a:rect l="l" t="t" r="r" b="b"/>
              <a:pathLst>
                <a:path w="7481" h="4556" extrusionOk="0">
                  <a:moveTo>
                    <a:pt x="1" y="0"/>
                  </a:moveTo>
                  <a:lnTo>
                    <a:pt x="196" y="261"/>
                  </a:lnTo>
                  <a:cubicBezTo>
                    <a:pt x="324" y="230"/>
                    <a:pt x="453" y="216"/>
                    <a:pt x="580" y="216"/>
                  </a:cubicBezTo>
                  <a:cubicBezTo>
                    <a:pt x="1297" y="216"/>
                    <a:pt x="1947" y="654"/>
                    <a:pt x="1881" y="810"/>
                  </a:cubicBezTo>
                  <a:cubicBezTo>
                    <a:pt x="1865" y="845"/>
                    <a:pt x="1826" y="859"/>
                    <a:pt x="1772" y="859"/>
                  </a:cubicBezTo>
                  <a:cubicBezTo>
                    <a:pt x="1646" y="859"/>
                    <a:pt x="1441" y="782"/>
                    <a:pt x="1266" y="718"/>
                  </a:cubicBezTo>
                  <a:lnTo>
                    <a:pt x="1266" y="718"/>
                  </a:lnTo>
                  <a:cubicBezTo>
                    <a:pt x="1789" y="940"/>
                    <a:pt x="2037" y="1867"/>
                    <a:pt x="2403" y="1893"/>
                  </a:cubicBezTo>
                  <a:cubicBezTo>
                    <a:pt x="4544" y="2011"/>
                    <a:pt x="7402" y="4478"/>
                    <a:pt x="7481" y="4556"/>
                  </a:cubicBezTo>
                  <a:cubicBezTo>
                    <a:pt x="6972" y="3799"/>
                    <a:pt x="5810" y="1814"/>
                    <a:pt x="3303" y="718"/>
                  </a:cubicBezTo>
                  <a:cubicBezTo>
                    <a:pt x="2337" y="235"/>
                    <a:pt x="796" y="65"/>
                    <a:pt x="353" y="65"/>
                  </a:cubicBezTo>
                  <a:cubicBezTo>
                    <a:pt x="236" y="65"/>
                    <a:pt x="105" y="3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1708328" y="1484425"/>
              <a:ext cx="975737" cy="581397"/>
            </a:xfrm>
            <a:custGeom>
              <a:avLst/>
              <a:gdLst/>
              <a:ahLst/>
              <a:cxnLst/>
              <a:rect l="l" t="t" r="r" b="b"/>
              <a:pathLst>
                <a:path w="17756" h="10580" extrusionOk="0">
                  <a:moveTo>
                    <a:pt x="4388" y="1"/>
                  </a:moveTo>
                  <a:cubicBezTo>
                    <a:pt x="3415" y="1"/>
                    <a:pt x="2242" y="1182"/>
                    <a:pt x="1398" y="1233"/>
                  </a:cubicBezTo>
                  <a:cubicBezTo>
                    <a:pt x="1330" y="1237"/>
                    <a:pt x="1264" y="1239"/>
                    <a:pt x="1200" y="1239"/>
                  </a:cubicBezTo>
                  <a:cubicBezTo>
                    <a:pt x="552" y="1239"/>
                    <a:pt x="119" y="1017"/>
                    <a:pt x="1" y="945"/>
                  </a:cubicBezTo>
                  <a:lnTo>
                    <a:pt x="1" y="945"/>
                  </a:lnTo>
                  <a:cubicBezTo>
                    <a:pt x="458" y="1246"/>
                    <a:pt x="1202" y="1729"/>
                    <a:pt x="1659" y="1847"/>
                  </a:cubicBezTo>
                  <a:cubicBezTo>
                    <a:pt x="1707" y="1858"/>
                    <a:pt x="1761" y="1864"/>
                    <a:pt x="1822" y="1864"/>
                  </a:cubicBezTo>
                  <a:cubicBezTo>
                    <a:pt x="2096" y="1864"/>
                    <a:pt x="2497" y="1757"/>
                    <a:pt x="2977" y="1650"/>
                  </a:cubicBezTo>
                  <a:cubicBezTo>
                    <a:pt x="3439" y="1550"/>
                    <a:pt x="3982" y="1449"/>
                    <a:pt x="4553" y="1449"/>
                  </a:cubicBezTo>
                  <a:cubicBezTo>
                    <a:pt x="4871" y="1449"/>
                    <a:pt x="5197" y="1480"/>
                    <a:pt x="5523" y="1559"/>
                  </a:cubicBezTo>
                  <a:cubicBezTo>
                    <a:pt x="7181" y="1951"/>
                    <a:pt x="8669" y="2851"/>
                    <a:pt x="9844" y="4000"/>
                  </a:cubicBezTo>
                  <a:cubicBezTo>
                    <a:pt x="10197" y="4340"/>
                    <a:pt x="10131" y="4536"/>
                    <a:pt x="11358" y="4783"/>
                  </a:cubicBezTo>
                  <a:cubicBezTo>
                    <a:pt x="12573" y="5045"/>
                    <a:pt x="13957" y="5384"/>
                    <a:pt x="15471" y="6808"/>
                  </a:cubicBezTo>
                  <a:cubicBezTo>
                    <a:pt x="16998" y="8244"/>
                    <a:pt x="17534" y="10162"/>
                    <a:pt x="17612" y="10580"/>
                  </a:cubicBezTo>
                  <a:cubicBezTo>
                    <a:pt x="17729" y="9849"/>
                    <a:pt x="17755" y="7421"/>
                    <a:pt x="17076" y="6585"/>
                  </a:cubicBezTo>
                  <a:cubicBezTo>
                    <a:pt x="16411" y="5763"/>
                    <a:pt x="16254" y="5920"/>
                    <a:pt x="15523" y="5528"/>
                  </a:cubicBezTo>
                  <a:cubicBezTo>
                    <a:pt x="14792" y="5136"/>
                    <a:pt x="14296" y="4313"/>
                    <a:pt x="13330" y="3909"/>
                  </a:cubicBezTo>
                  <a:cubicBezTo>
                    <a:pt x="13146" y="3830"/>
                    <a:pt x="12938" y="3800"/>
                    <a:pt x="12719" y="3800"/>
                  </a:cubicBezTo>
                  <a:cubicBezTo>
                    <a:pt x="12362" y="3800"/>
                    <a:pt x="11976" y="3881"/>
                    <a:pt x="11619" y="3962"/>
                  </a:cubicBezTo>
                  <a:cubicBezTo>
                    <a:pt x="11260" y="4038"/>
                    <a:pt x="10923" y="4121"/>
                    <a:pt x="10663" y="4121"/>
                  </a:cubicBezTo>
                  <a:cubicBezTo>
                    <a:pt x="10527" y="4121"/>
                    <a:pt x="10413" y="4098"/>
                    <a:pt x="10328" y="4040"/>
                  </a:cubicBezTo>
                  <a:cubicBezTo>
                    <a:pt x="10262" y="4000"/>
                    <a:pt x="10197" y="3922"/>
                    <a:pt x="10145" y="3831"/>
                  </a:cubicBezTo>
                  <a:cubicBezTo>
                    <a:pt x="9701" y="3152"/>
                    <a:pt x="9217" y="1363"/>
                    <a:pt x="8526" y="893"/>
                  </a:cubicBezTo>
                  <a:cubicBezTo>
                    <a:pt x="8122" y="630"/>
                    <a:pt x="7560" y="587"/>
                    <a:pt x="7031" y="587"/>
                  </a:cubicBezTo>
                  <a:cubicBezTo>
                    <a:pt x="6876" y="587"/>
                    <a:pt x="6725" y="590"/>
                    <a:pt x="6580" y="593"/>
                  </a:cubicBezTo>
                  <a:cubicBezTo>
                    <a:pt x="6428" y="599"/>
                    <a:pt x="6281" y="605"/>
                    <a:pt x="6146" y="605"/>
                  </a:cubicBezTo>
                  <a:cubicBezTo>
                    <a:pt x="5981" y="605"/>
                    <a:pt x="5834" y="596"/>
                    <a:pt x="5719" y="567"/>
                  </a:cubicBezTo>
                  <a:cubicBezTo>
                    <a:pt x="5118" y="437"/>
                    <a:pt x="5027" y="84"/>
                    <a:pt x="4491" y="5"/>
                  </a:cubicBezTo>
                  <a:cubicBezTo>
                    <a:pt x="4457" y="2"/>
                    <a:pt x="4422" y="1"/>
                    <a:pt x="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2098430" y="1717090"/>
              <a:ext cx="272949" cy="206072"/>
            </a:xfrm>
            <a:custGeom>
              <a:avLst/>
              <a:gdLst/>
              <a:ahLst/>
              <a:cxnLst/>
              <a:rect l="l" t="t" r="r" b="b"/>
              <a:pathLst>
                <a:path w="4967" h="3750" extrusionOk="0">
                  <a:moveTo>
                    <a:pt x="400" y="0"/>
                  </a:moveTo>
                  <a:cubicBezTo>
                    <a:pt x="0" y="0"/>
                    <a:pt x="95" y="354"/>
                    <a:pt x="95" y="354"/>
                  </a:cubicBezTo>
                  <a:cubicBezTo>
                    <a:pt x="95" y="354"/>
                    <a:pt x="212" y="667"/>
                    <a:pt x="618" y="1085"/>
                  </a:cubicBezTo>
                  <a:cubicBezTo>
                    <a:pt x="917" y="1385"/>
                    <a:pt x="1375" y="1738"/>
                    <a:pt x="2054" y="2064"/>
                  </a:cubicBezTo>
                  <a:cubicBezTo>
                    <a:pt x="2223" y="2168"/>
                    <a:pt x="2249" y="2247"/>
                    <a:pt x="2223" y="2547"/>
                  </a:cubicBezTo>
                  <a:cubicBezTo>
                    <a:pt x="2184" y="2847"/>
                    <a:pt x="2171" y="3709"/>
                    <a:pt x="2484" y="3748"/>
                  </a:cubicBezTo>
                  <a:cubicBezTo>
                    <a:pt x="2489" y="3749"/>
                    <a:pt x="2494" y="3749"/>
                    <a:pt x="2499" y="3749"/>
                  </a:cubicBezTo>
                  <a:cubicBezTo>
                    <a:pt x="2789" y="3749"/>
                    <a:pt x="2565" y="3003"/>
                    <a:pt x="2745" y="2978"/>
                  </a:cubicBezTo>
                  <a:cubicBezTo>
                    <a:pt x="2750" y="2977"/>
                    <a:pt x="2755" y="2976"/>
                    <a:pt x="2760" y="2976"/>
                  </a:cubicBezTo>
                  <a:cubicBezTo>
                    <a:pt x="2921" y="2976"/>
                    <a:pt x="3214" y="3482"/>
                    <a:pt x="3494" y="3482"/>
                  </a:cubicBezTo>
                  <a:cubicBezTo>
                    <a:pt x="3541" y="3482"/>
                    <a:pt x="3587" y="3468"/>
                    <a:pt x="3633" y="3435"/>
                  </a:cubicBezTo>
                  <a:cubicBezTo>
                    <a:pt x="3763" y="3343"/>
                    <a:pt x="3307" y="2808"/>
                    <a:pt x="3502" y="2704"/>
                  </a:cubicBezTo>
                  <a:cubicBezTo>
                    <a:pt x="3517" y="2696"/>
                    <a:pt x="3533" y="2692"/>
                    <a:pt x="3548" y="2692"/>
                  </a:cubicBezTo>
                  <a:cubicBezTo>
                    <a:pt x="3714" y="2692"/>
                    <a:pt x="3927" y="3089"/>
                    <a:pt x="4169" y="3089"/>
                  </a:cubicBezTo>
                  <a:cubicBezTo>
                    <a:pt x="4207" y="3089"/>
                    <a:pt x="4246" y="3079"/>
                    <a:pt x="4285" y="3056"/>
                  </a:cubicBezTo>
                  <a:cubicBezTo>
                    <a:pt x="4442" y="2952"/>
                    <a:pt x="3829" y="2482"/>
                    <a:pt x="3986" y="2443"/>
                  </a:cubicBezTo>
                  <a:cubicBezTo>
                    <a:pt x="3993" y="2441"/>
                    <a:pt x="4001" y="2440"/>
                    <a:pt x="4011" y="2440"/>
                  </a:cubicBezTo>
                  <a:cubicBezTo>
                    <a:pt x="4070" y="2440"/>
                    <a:pt x="4173" y="2474"/>
                    <a:pt x="4285" y="2508"/>
                  </a:cubicBezTo>
                  <a:cubicBezTo>
                    <a:pt x="4460" y="2572"/>
                    <a:pt x="4665" y="2649"/>
                    <a:pt x="4791" y="2649"/>
                  </a:cubicBezTo>
                  <a:cubicBezTo>
                    <a:pt x="4845" y="2649"/>
                    <a:pt x="4884" y="2635"/>
                    <a:pt x="4900" y="2600"/>
                  </a:cubicBezTo>
                  <a:cubicBezTo>
                    <a:pt x="4966" y="2444"/>
                    <a:pt x="4316" y="2006"/>
                    <a:pt x="3599" y="2006"/>
                  </a:cubicBezTo>
                  <a:cubicBezTo>
                    <a:pt x="3472" y="2006"/>
                    <a:pt x="3343" y="2020"/>
                    <a:pt x="3215" y="2051"/>
                  </a:cubicBezTo>
                  <a:lnTo>
                    <a:pt x="3020" y="1790"/>
                  </a:lnTo>
                  <a:cubicBezTo>
                    <a:pt x="2680" y="1372"/>
                    <a:pt x="1975" y="563"/>
                    <a:pt x="1114" y="198"/>
                  </a:cubicBezTo>
                  <a:cubicBezTo>
                    <a:pt x="780" y="52"/>
                    <a:pt x="553" y="0"/>
                    <a:pt x="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1547649" y="1654336"/>
              <a:ext cx="302074" cy="122764"/>
            </a:xfrm>
            <a:custGeom>
              <a:avLst/>
              <a:gdLst/>
              <a:ahLst/>
              <a:cxnLst/>
              <a:rect l="l" t="t" r="r" b="b"/>
              <a:pathLst>
                <a:path w="5497" h="2234" extrusionOk="0">
                  <a:moveTo>
                    <a:pt x="910" y="1"/>
                  </a:moveTo>
                  <a:cubicBezTo>
                    <a:pt x="897" y="1"/>
                    <a:pt x="885" y="3"/>
                    <a:pt x="875" y="8"/>
                  </a:cubicBezTo>
                  <a:cubicBezTo>
                    <a:pt x="719" y="86"/>
                    <a:pt x="1319" y="673"/>
                    <a:pt x="1319" y="673"/>
                  </a:cubicBezTo>
                  <a:cubicBezTo>
                    <a:pt x="1319" y="673"/>
                    <a:pt x="765" y="571"/>
                    <a:pt x="409" y="571"/>
                  </a:cubicBezTo>
                  <a:cubicBezTo>
                    <a:pt x="242" y="571"/>
                    <a:pt x="118" y="594"/>
                    <a:pt x="118" y="661"/>
                  </a:cubicBezTo>
                  <a:cubicBezTo>
                    <a:pt x="118" y="856"/>
                    <a:pt x="1149" y="1000"/>
                    <a:pt x="1149" y="1000"/>
                  </a:cubicBezTo>
                  <a:cubicBezTo>
                    <a:pt x="1149" y="1000"/>
                    <a:pt x="0" y="1404"/>
                    <a:pt x="118" y="1587"/>
                  </a:cubicBezTo>
                  <a:cubicBezTo>
                    <a:pt x="141" y="1622"/>
                    <a:pt x="200" y="1637"/>
                    <a:pt x="280" y="1637"/>
                  </a:cubicBezTo>
                  <a:cubicBezTo>
                    <a:pt x="616" y="1637"/>
                    <a:pt x="1329" y="1387"/>
                    <a:pt x="1372" y="1366"/>
                  </a:cubicBezTo>
                  <a:lnTo>
                    <a:pt x="1372" y="1366"/>
                  </a:lnTo>
                  <a:cubicBezTo>
                    <a:pt x="1358" y="1418"/>
                    <a:pt x="954" y="2135"/>
                    <a:pt x="1149" y="2227"/>
                  </a:cubicBezTo>
                  <a:cubicBezTo>
                    <a:pt x="1158" y="2232"/>
                    <a:pt x="1168" y="2234"/>
                    <a:pt x="1179" y="2234"/>
                  </a:cubicBezTo>
                  <a:cubicBezTo>
                    <a:pt x="1385" y="2234"/>
                    <a:pt x="1776" y="1404"/>
                    <a:pt x="1776" y="1404"/>
                  </a:cubicBezTo>
                  <a:cubicBezTo>
                    <a:pt x="1776" y="1404"/>
                    <a:pt x="2448" y="1599"/>
                    <a:pt x="3218" y="1599"/>
                  </a:cubicBezTo>
                  <a:cubicBezTo>
                    <a:pt x="3426" y="1599"/>
                    <a:pt x="3641" y="1584"/>
                    <a:pt x="3852" y="1548"/>
                  </a:cubicBezTo>
                  <a:cubicBezTo>
                    <a:pt x="4491" y="1444"/>
                    <a:pt x="4987" y="1039"/>
                    <a:pt x="5262" y="778"/>
                  </a:cubicBezTo>
                  <a:cubicBezTo>
                    <a:pt x="5419" y="621"/>
                    <a:pt x="5497" y="517"/>
                    <a:pt x="5497" y="517"/>
                  </a:cubicBezTo>
                  <a:cubicBezTo>
                    <a:pt x="5497" y="517"/>
                    <a:pt x="5115" y="8"/>
                    <a:pt x="4640" y="8"/>
                  </a:cubicBezTo>
                  <a:cubicBezTo>
                    <a:pt x="4634" y="8"/>
                    <a:pt x="4628" y="8"/>
                    <a:pt x="4622" y="8"/>
                  </a:cubicBezTo>
                  <a:cubicBezTo>
                    <a:pt x="4453" y="8"/>
                    <a:pt x="4230" y="112"/>
                    <a:pt x="4009" y="243"/>
                  </a:cubicBezTo>
                  <a:cubicBezTo>
                    <a:pt x="3577" y="490"/>
                    <a:pt x="3160" y="856"/>
                    <a:pt x="3160" y="856"/>
                  </a:cubicBezTo>
                  <a:cubicBezTo>
                    <a:pt x="3160" y="856"/>
                    <a:pt x="2875" y="758"/>
                    <a:pt x="2261" y="758"/>
                  </a:cubicBezTo>
                  <a:cubicBezTo>
                    <a:pt x="2168" y="758"/>
                    <a:pt x="2067" y="760"/>
                    <a:pt x="1959" y="765"/>
                  </a:cubicBezTo>
                  <a:cubicBezTo>
                    <a:pt x="1653" y="520"/>
                    <a:pt x="1107" y="1"/>
                    <a:pt x="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1590676" y="1551466"/>
              <a:ext cx="11540" cy="10771"/>
            </a:xfrm>
            <a:custGeom>
              <a:avLst/>
              <a:gdLst/>
              <a:ahLst/>
              <a:cxnLst/>
              <a:rect l="l" t="t" r="r" b="b"/>
              <a:pathLst>
                <a:path w="210" h="196" extrusionOk="0">
                  <a:moveTo>
                    <a:pt x="105" y="0"/>
                  </a:moveTo>
                  <a:cubicBezTo>
                    <a:pt x="53" y="0"/>
                    <a:pt x="1" y="39"/>
                    <a:pt x="1" y="104"/>
                  </a:cubicBezTo>
                  <a:cubicBezTo>
                    <a:pt x="1" y="157"/>
                    <a:pt x="53" y="195"/>
                    <a:pt x="105" y="195"/>
                  </a:cubicBezTo>
                  <a:cubicBezTo>
                    <a:pt x="171" y="195"/>
                    <a:pt x="209" y="157"/>
                    <a:pt x="209" y="104"/>
                  </a:cubicBezTo>
                  <a:cubicBezTo>
                    <a:pt x="209" y="39"/>
                    <a:pt x="17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1540450" y="1539596"/>
              <a:ext cx="12309" cy="5990"/>
            </a:xfrm>
            <a:custGeom>
              <a:avLst/>
              <a:gdLst/>
              <a:ahLst/>
              <a:cxnLst/>
              <a:rect l="l" t="t" r="r" b="b"/>
              <a:pathLst>
                <a:path w="224" h="109" extrusionOk="0">
                  <a:moveTo>
                    <a:pt x="175" y="0"/>
                  </a:moveTo>
                  <a:cubicBezTo>
                    <a:pt x="154" y="0"/>
                    <a:pt x="125" y="7"/>
                    <a:pt x="93" y="20"/>
                  </a:cubicBezTo>
                  <a:cubicBezTo>
                    <a:pt x="40" y="46"/>
                    <a:pt x="1" y="72"/>
                    <a:pt x="14" y="98"/>
                  </a:cubicBezTo>
                  <a:cubicBezTo>
                    <a:pt x="14" y="105"/>
                    <a:pt x="27" y="108"/>
                    <a:pt x="49" y="108"/>
                  </a:cubicBezTo>
                  <a:cubicBezTo>
                    <a:pt x="70" y="108"/>
                    <a:pt x="99" y="105"/>
                    <a:pt x="131" y="98"/>
                  </a:cubicBezTo>
                  <a:cubicBezTo>
                    <a:pt x="183" y="72"/>
                    <a:pt x="223" y="33"/>
                    <a:pt x="210" y="20"/>
                  </a:cubicBezTo>
                  <a:cubicBezTo>
                    <a:pt x="210" y="7"/>
                    <a:pt x="197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1810923" y="1538552"/>
              <a:ext cx="23739" cy="45940"/>
            </a:xfrm>
            <a:custGeom>
              <a:avLst/>
              <a:gdLst/>
              <a:ahLst/>
              <a:cxnLst/>
              <a:rect l="l" t="t" r="r" b="b"/>
              <a:pathLst>
                <a:path w="432" h="836" extrusionOk="0">
                  <a:moveTo>
                    <a:pt x="431" y="822"/>
                  </a:moveTo>
                  <a:cubicBezTo>
                    <a:pt x="419" y="822"/>
                    <a:pt x="393" y="822"/>
                    <a:pt x="366" y="836"/>
                  </a:cubicBezTo>
                  <a:lnTo>
                    <a:pt x="366" y="836"/>
                  </a:lnTo>
                  <a:cubicBezTo>
                    <a:pt x="393" y="822"/>
                    <a:pt x="419" y="822"/>
                    <a:pt x="431" y="822"/>
                  </a:cubicBezTo>
                  <a:lnTo>
                    <a:pt x="431" y="822"/>
                  </a:lnTo>
                  <a:close/>
                  <a:moveTo>
                    <a:pt x="288" y="0"/>
                  </a:moveTo>
                  <a:cubicBezTo>
                    <a:pt x="196" y="52"/>
                    <a:pt x="92" y="91"/>
                    <a:pt x="1" y="131"/>
                  </a:cubicBezTo>
                  <a:lnTo>
                    <a:pt x="1" y="131"/>
                  </a:lnTo>
                  <a:cubicBezTo>
                    <a:pt x="92" y="91"/>
                    <a:pt x="196" y="52"/>
                    <a:pt x="288" y="0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1831035" y="1583668"/>
              <a:ext cx="3627" cy="824"/>
            </a:xfrm>
            <a:custGeom>
              <a:avLst/>
              <a:gdLst/>
              <a:ahLst/>
              <a:cxnLst/>
              <a:rect l="l" t="t" r="r" b="b"/>
              <a:pathLst>
                <a:path w="66" h="15" extrusionOk="0">
                  <a:moveTo>
                    <a:pt x="65" y="1"/>
                  </a:moveTo>
                  <a:cubicBezTo>
                    <a:pt x="53" y="1"/>
                    <a:pt x="27" y="1"/>
                    <a:pt x="0" y="15"/>
                  </a:cubicBezTo>
                  <a:cubicBezTo>
                    <a:pt x="27" y="1"/>
                    <a:pt x="53" y="1"/>
                    <a:pt x="65" y="1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1899175" y="1567237"/>
              <a:ext cx="17255" cy="2912"/>
            </a:xfrm>
            <a:custGeom>
              <a:avLst/>
              <a:gdLst/>
              <a:ahLst/>
              <a:cxnLst/>
              <a:rect l="l" t="t" r="r" b="b"/>
              <a:pathLst>
                <a:path w="314" h="53" extrusionOk="0">
                  <a:moveTo>
                    <a:pt x="313" y="0"/>
                  </a:moveTo>
                  <a:cubicBezTo>
                    <a:pt x="209" y="13"/>
                    <a:pt x="105" y="26"/>
                    <a:pt x="0" y="52"/>
                  </a:cubicBezTo>
                  <a:lnTo>
                    <a:pt x="0" y="52"/>
                  </a:lnTo>
                  <a:cubicBezTo>
                    <a:pt x="105" y="26"/>
                    <a:pt x="209" y="13"/>
                    <a:pt x="313" y="0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1899175" y="1567237"/>
              <a:ext cx="17255" cy="2912"/>
            </a:xfrm>
            <a:custGeom>
              <a:avLst/>
              <a:gdLst/>
              <a:ahLst/>
              <a:cxnLst/>
              <a:rect l="l" t="t" r="r" b="b"/>
              <a:pathLst>
                <a:path w="314" h="53" extrusionOk="0">
                  <a:moveTo>
                    <a:pt x="313" y="0"/>
                  </a:moveTo>
                  <a:cubicBezTo>
                    <a:pt x="209" y="13"/>
                    <a:pt x="105" y="26"/>
                    <a:pt x="0" y="52"/>
                  </a:cubicBezTo>
                  <a:lnTo>
                    <a:pt x="0" y="52"/>
                  </a:lnTo>
                  <a:cubicBezTo>
                    <a:pt x="105" y="26"/>
                    <a:pt x="209" y="13"/>
                    <a:pt x="313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1992428" y="1502669"/>
              <a:ext cx="20113" cy="10111"/>
            </a:xfrm>
            <a:custGeom>
              <a:avLst/>
              <a:gdLst/>
              <a:ahLst/>
              <a:cxnLst/>
              <a:rect l="l" t="t" r="r" b="b"/>
              <a:pathLst>
                <a:path w="366" h="184" extrusionOk="0">
                  <a:moveTo>
                    <a:pt x="0" y="0"/>
                  </a:moveTo>
                  <a:cubicBezTo>
                    <a:pt x="105" y="65"/>
                    <a:pt x="223" y="131"/>
                    <a:pt x="366" y="183"/>
                  </a:cubicBezTo>
                  <a:lnTo>
                    <a:pt x="366" y="183"/>
                  </a:lnTo>
                  <a:cubicBezTo>
                    <a:pt x="223" y="131"/>
                    <a:pt x="105" y="65"/>
                    <a:pt x="0" y="0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1972316" y="1564325"/>
              <a:ext cx="23794" cy="2198"/>
            </a:xfrm>
            <a:custGeom>
              <a:avLst/>
              <a:gdLst/>
              <a:ahLst/>
              <a:cxnLst/>
              <a:rect l="l" t="t" r="r" b="b"/>
              <a:pathLst>
                <a:path w="433" h="40" extrusionOk="0">
                  <a:moveTo>
                    <a:pt x="1" y="1"/>
                  </a:moveTo>
                  <a:lnTo>
                    <a:pt x="1" y="1"/>
                  </a:lnTo>
                  <a:lnTo>
                    <a:pt x="432" y="40"/>
                  </a:lnTo>
                  <a:lnTo>
                    <a:pt x="432" y="40"/>
                  </a:ln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2095023" y="1516242"/>
              <a:ext cx="11540" cy="824"/>
            </a:xfrm>
            <a:custGeom>
              <a:avLst/>
              <a:gdLst/>
              <a:ahLst/>
              <a:cxnLst/>
              <a:rect l="l" t="t" r="r" b="b"/>
              <a:pathLst>
                <a:path w="210" h="15" extrusionOk="0">
                  <a:moveTo>
                    <a:pt x="1" y="1"/>
                  </a:moveTo>
                  <a:cubicBezTo>
                    <a:pt x="65" y="1"/>
                    <a:pt x="144" y="1"/>
                    <a:pt x="210" y="14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2053424" y="1582239"/>
              <a:ext cx="27311" cy="10111"/>
            </a:xfrm>
            <a:custGeom>
              <a:avLst/>
              <a:gdLst/>
              <a:ahLst/>
              <a:cxnLst/>
              <a:rect l="l" t="t" r="r" b="b"/>
              <a:pathLst>
                <a:path w="497" h="184" extrusionOk="0">
                  <a:moveTo>
                    <a:pt x="0" y="1"/>
                  </a:moveTo>
                  <a:lnTo>
                    <a:pt x="0" y="1"/>
                  </a:lnTo>
                  <a:cubicBezTo>
                    <a:pt x="170" y="53"/>
                    <a:pt x="340" y="119"/>
                    <a:pt x="497" y="184"/>
                  </a:cubicBezTo>
                  <a:lnTo>
                    <a:pt x="497" y="184"/>
                  </a:lnTo>
                  <a:cubicBezTo>
                    <a:pt x="340" y="119"/>
                    <a:pt x="170" y="53"/>
                    <a:pt x="0" y="1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2135193" y="1618892"/>
              <a:ext cx="12254" cy="7199"/>
            </a:xfrm>
            <a:custGeom>
              <a:avLst/>
              <a:gdLst/>
              <a:ahLst/>
              <a:cxnLst/>
              <a:rect l="l" t="t" r="r" b="b"/>
              <a:pathLst>
                <a:path w="223" h="131" extrusionOk="0">
                  <a:moveTo>
                    <a:pt x="1" y="0"/>
                  </a:moveTo>
                  <a:lnTo>
                    <a:pt x="1" y="0"/>
                  </a:lnTo>
                  <a:cubicBezTo>
                    <a:pt x="79" y="39"/>
                    <a:pt x="157" y="78"/>
                    <a:pt x="222" y="131"/>
                  </a:cubicBezTo>
                  <a:cubicBezTo>
                    <a:pt x="157" y="78"/>
                    <a:pt x="79" y="39"/>
                    <a:pt x="1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2214818" y="1673404"/>
              <a:ext cx="18024" cy="15826"/>
            </a:xfrm>
            <a:custGeom>
              <a:avLst/>
              <a:gdLst/>
              <a:ahLst/>
              <a:cxnLst/>
              <a:rect l="l" t="t" r="r" b="b"/>
              <a:pathLst>
                <a:path w="328" h="288" extrusionOk="0">
                  <a:moveTo>
                    <a:pt x="0" y="0"/>
                  </a:moveTo>
                  <a:cubicBezTo>
                    <a:pt x="105" y="91"/>
                    <a:pt x="223" y="196"/>
                    <a:pt x="327" y="288"/>
                  </a:cubicBezTo>
                  <a:lnTo>
                    <a:pt x="327" y="288"/>
                  </a:lnTo>
                  <a:cubicBezTo>
                    <a:pt x="223" y="196"/>
                    <a:pt x="105" y="91"/>
                    <a:pt x="0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2299443" y="1707804"/>
              <a:ext cx="20168" cy="2967"/>
            </a:xfrm>
            <a:custGeom>
              <a:avLst/>
              <a:gdLst/>
              <a:ahLst/>
              <a:cxnLst/>
              <a:rect l="l" t="t" r="r" b="b"/>
              <a:pathLst>
                <a:path w="367" h="54" extrusionOk="0">
                  <a:moveTo>
                    <a:pt x="366" y="1"/>
                  </a:moveTo>
                  <a:cubicBezTo>
                    <a:pt x="236" y="27"/>
                    <a:pt x="119" y="40"/>
                    <a:pt x="1" y="53"/>
                  </a:cubicBezTo>
                  <a:cubicBezTo>
                    <a:pt x="119" y="53"/>
                    <a:pt x="236" y="27"/>
                    <a:pt x="366" y="1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2402093" y="1765228"/>
              <a:ext cx="20113" cy="7199"/>
            </a:xfrm>
            <a:custGeom>
              <a:avLst/>
              <a:gdLst/>
              <a:ahLst/>
              <a:cxnLst/>
              <a:rect l="l" t="t" r="r" b="b"/>
              <a:pathLst>
                <a:path w="366" h="131" extrusionOk="0">
                  <a:moveTo>
                    <a:pt x="0" y="0"/>
                  </a:moveTo>
                  <a:cubicBezTo>
                    <a:pt x="117" y="39"/>
                    <a:pt x="248" y="79"/>
                    <a:pt x="366" y="131"/>
                  </a:cubicBezTo>
                  <a:lnTo>
                    <a:pt x="366" y="131"/>
                  </a:lnTo>
                  <a:cubicBezTo>
                    <a:pt x="248" y="79"/>
                    <a:pt x="117" y="39"/>
                    <a:pt x="0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2519744" y="1756601"/>
              <a:ext cx="5056" cy="4396"/>
            </a:xfrm>
            <a:custGeom>
              <a:avLst/>
              <a:gdLst/>
              <a:ahLst/>
              <a:cxnLst/>
              <a:rect l="l" t="t" r="r" b="b"/>
              <a:pathLst>
                <a:path w="92" h="80" extrusionOk="0">
                  <a:moveTo>
                    <a:pt x="0" y="1"/>
                  </a:moveTo>
                  <a:cubicBezTo>
                    <a:pt x="26" y="27"/>
                    <a:pt x="52" y="53"/>
                    <a:pt x="91" y="79"/>
                  </a:cubicBezTo>
                  <a:lnTo>
                    <a:pt x="91" y="79"/>
                  </a:lnTo>
                  <a:cubicBezTo>
                    <a:pt x="52" y="53"/>
                    <a:pt x="26" y="27"/>
                    <a:pt x="0" y="1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2479575" y="1799683"/>
              <a:ext cx="22970" cy="14398"/>
            </a:xfrm>
            <a:custGeom>
              <a:avLst/>
              <a:gdLst/>
              <a:ahLst/>
              <a:cxnLst/>
              <a:rect l="l" t="t" r="r" b="b"/>
              <a:pathLst>
                <a:path w="418" h="262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78"/>
                    <a:pt x="287" y="157"/>
                    <a:pt x="418" y="261"/>
                  </a:cubicBezTo>
                  <a:lnTo>
                    <a:pt x="418" y="261"/>
                  </a:lnTo>
                  <a:cubicBezTo>
                    <a:pt x="287" y="157"/>
                    <a:pt x="143" y="78"/>
                    <a:pt x="0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2562002" y="1862053"/>
              <a:ext cx="17310" cy="18024"/>
            </a:xfrm>
            <a:custGeom>
              <a:avLst/>
              <a:gdLst/>
              <a:ahLst/>
              <a:cxnLst/>
              <a:rect l="l" t="t" r="r" b="b"/>
              <a:pathLst>
                <a:path w="315" h="328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05"/>
                    <a:pt x="210" y="209"/>
                    <a:pt x="314" y="327"/>
                  </a:cubicBezTo>
                  <a:lnTo>
                    <a:pt x="314" y="327"/>
                  </a:lnTo>
                  <a:cubicBezTo>
                    <a:pt x="210" y="209"/>
                    <a:pt x="105" y="105"/>
                    <a:pt x="1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2613657" y="1923709"/>
              <a:ext cx="13738" cy="22366"/>
            </a:xfrm>
            <a:custGeom>
              <a:avLst/>
              <a:gdLst/>
              <a:ahLst/>
              <a:cxnLst/>
              <a:rect l="l" t="t" r="r" b="b"/>
              <a:pathLst>
                <a:path w="250" h="407" extrusionOk="0">
                  <a:moveTo>
                    <a:pt x="1" y="1"/>
                  </a:moveTo>
                  <a:lnTo>
                    <a:pt x="1" y="1"/>
                  </a:lnTo>
                  <a:cubicBezTo>
                    <a:pt x="93" y="132"/>
                    <a:pt x="171" y="276"/>
                    <a:pt x="249" y="406"/>
                  </a:cubicBezTo>
                  <a:lnTo>
                    <a:pt x="249" y="406"/>
                  </a:lnTo>
                  <a:cubicBezTo>
                    <a:pt x="171" y="276"/>
                    <a:pt x="93" y="132"/>
                    <a:pt x="1" y="1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2649540" y="1989046"/>
              <a:ext cx="11540" cy="28026"/>
            </a:xfrm>
            <a:custGeom>
              <a:avLst/>
              <a:gdLst/>
              <a:ahLst/>
              <a:cxnLst/>
              <a:rect l="l" t="t" r="r" b="b"/>
              <a:pathLst>
                <a:path w="210" h="510" extrusionOk="0">
                  <a:moveTo>
                    <a:pt x="1" y="0"/>
                  </a:moveTo>
                  <a:lnTo>
                    <a:pt x="1" y="0"/>
                  </a:lnTo>
                  <a:cubicBezTo>
                    <a:pt x="79" y="183"/>
                    <a:pt x="157" y="352"/>
                    <a:pt x="209" y="509"/>
                  </a:cubicBezTo>
                  <a:cubicBezTo>
                    <a:pt x="157" y="352"/>
                    <a:pt x="79" y="170"/>
                    <a:pt x="1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7"/>
            <p:cNvGrpSpPr/>
            <p:nvPr/>
          </p:nvGrpSpPr>
          <p:grpSpPr>
            <a:xfrm>
              <a:off x="1810923" y="1490415"/>
              <a:ext cx="868787" cy="526657"/>
              <a:chOff x="1810923" y="1490415"/>
              <a:chExt cx="868787" cy="526657"/>
            </a:xfrm>
          </p:grpSpPr>
          <p:sp>
            <p:nvSpPr>
              <p:cNvPr id="921" name="Google Shape;921;p47"/>
              <p:cNvSpPr/>
              <p:nvPr/>
            </p:nvSpPr>
            <p:spPr>
              <a:xfrm>
                <a:off x="1810923" y="1534211"/>
                <a:ext cx="30883" cy="5171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941" extrusionOk="0">
                    <a:moveTo>
                      <a:pt x="431" y="1"/>
                    </a:moveTo>
                    <a:cubicBezTo>
                      <a:pt x="379" y="27"/>
                      <a:pt x="340" y="53"/>
                      <a:pt x="288" y="79"/>
                    </a:cubicBezTo>
                    <a:cubicBezTo>
                      <a:pt x="196" y="131"/>
                      <a:pt x="92" y="170"/>
                      <a:pt x="1" y="210"/>
                    </a:cubicBezTo>
                    <a:cubicBezTo>
                      <a:pt x="1" y="274"/>
                      <a:pt x="13" y="340"/>
                      <a:pt x="27" y="392"/>
                    </a:cubicBezTo>
                    <a:cubicBezTo>
                      <a:pt x="53" y="575"/>
                      <a:pt x="105" y="758"/>
                      <a:pt x="131" y="901"/>
                    </a:cubicBezTo>
                    <a:cubicBezTo>
                      <a:pt x="131" y="915"/>
                      <a:pt x="144" y="927"/>
                      <a:pt x="144" y="941"/>
                    </a:cubicBezTo>
                    <a:cubicBezTo>
                      <a:pt x="210" y="941"/>
                      <a:pt x="288" y="927"/>
                      <a:pt x="366" y="915"/>
                    </a:cubicBezTo>
                    <a:cubicBezTo>
                      <a:pt x="393" y="901"/>
                      <a:pt x="419" y="901"/>
                      <a:pt x="431" y="901"/>
                    </a:cubicBezTo>
                    <a:cubicBezTo>
                      <a:pt x="471" y="836"/>
                      <a:pt x="510" y="770"/>
                      <a:pt x="523" y="692"/>
                    </a:cubicBezTo>
                    <a:cubicBezTo>
                      <a:pt x="536" y="627"/>
                      <a:pt x="549" y="575"/>
                      <a:pt x="562" y="509"/>
                    </a:cubicBezTo>
                    <a:cubicBezTo>
                      <a:pt x="562" y="445"/>
                      <a:pt x="562" y="379"/>
                      <a:pt x="549" y="314"/>
                    </a:cubicBezTo>
                    <a:cubicBezTo>
                      <a:pt x="536" y="236"/>
                      <a:pt x="523" y="170"/>
                      <a:pt x="497" y="118"/>
                    </a:cubicBezTo>
                    <a:cubicBezTo>
                      <a:pt x="471" y="79"/>
                      <a:pt x="457" y="39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7"/>
              <p:cNvSpPr/>
              <p:nvPr/>
            </p:nvSpPr>
            <p:spPr>
              <a:xfrm>
                <a:off x="1894834" y="1490415"/>
                <a:ext cx="30938" cy="79736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451" extrusionOk="0">
                    <a:moveTo>
                      <a:pt x="432" y="1"/>
                    </a:moveTo>
                    <a:cubicBezTo>
                      <a:pt x="288" y="53"/>
                      <a:pt x="145" y="119"/>
                      <a:pt x="1" y="197"/>
                    </a:cubicBezTo>
                    <a:cubicBezTo>
                      <a:pt x="14" y="302"/>
                      <a:pt x="14" y="419"/>
                      <a:pt x="27" y="549"/>
                    </a:cubicBezTo>
                    <a:cubicBezTo>
                      <a:pt x="27" y="706"/>
                      <a:pt x="41" y="876"/>
                      <a:pt x="41" y="1033"/>
                    </a:cubicBezTo>
                    <a:cubicBezTo>
                      <a:pt x="53" y="1189"/>
                      <a:pt x="79" y="1332"/>
                      <a:pt x="79" y="1437"/>
                    </a:cubicBezTo>
                    <a:lnTo>
                      <a:pt x="79" y="1450"/>
                    </a:lnTo>
                    <a:cubicBezTo>
                      <a:pt x="184" y="1424"/>
                      <a:pt x="288" y="1411"/>
                      <a:pt x="392" y="1398"/>
                    </a:cubicBezTo>
                    <a:cubicBezTo>
                      <a:pt x="432" y="1294"/>
                      <a:pt x="471" y="1189"/>
                      <a:pt x="497" y="1071"/>
                    </a:cubicBezTo>
                    <a:cubicBezTo>
                      <a:pt x="537" y="915"/>
                      <a:pt x="563" y="719"/>
                      <a:pt x="549" y="523"/>
                    </a:cubicBezTo>
                    <a:cubicBezTo>
                      <a:pt x="549" y="340"/>
                      <a:pt x="511" y="157"/>
                      <a:pt x="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1972316" y="1499811"/>
                <a:ext cx="40995" cy="6671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214" extrusionOk="0">
                    <a:moveTo>
                      <a:pt x="288" y="0"/>
                    </a:moveTo>
                    <a:lnTo>
                      <a:pt x="288" y="26"/>
                    </a:lnTo>
                    <a:cubicBezTo>
                      <a:pt x="262" y="104"/>
                      <a:pt x="249" y="183"/>
                      <a:pt x="236" y="261"/>
                    </a:cubicBezTo>
                    <a:cubicBezTo>
                      <a:pt x="210" y="339"/>
                      <a:pt x="197" y="418"/>
                      <a:pt x="171" y="509"/>
                    </a:cubicBezTo>
                    <a:cubicBezTo>
                      <a:pt x="157" y="587"/>
                      <a:pt x="131" y="679"/>
                      <a:pt x="119" y="757"/>
                    </a:cubicBezTo>
                    <a:cubicBezTo>
                      <a:pt x="93" y="836"/>
                      <a:pt x="79" y="900"/>
                      <a:pt x="53" y="979"/>
                    </a:cubicBezTo>
                    <a:cubicBezTo>
                      <a:pt x="40" y="1044"/>
                      <a:pt x="14" y="1109"/>
                      <a:pt x="1" y="1175"/>
                    </a:cubicBezTo>
                    <a:lnTo>
                      <a:pt x="432" y="1214"/>
                    </a:lnTo>
                    <a:cubicBezTo>
                      <a:pt x="445" y="1201"/>
                      <a:pt x="458" y="1188"/>
                      <a:pt x="471" y="1161"/>
                    </a:cubicBezTo>
                    <a:cubicBezTo>
                      <a:pt x="510" y="1083"/>
                      <a:pt x="563" y="1005"/>
                      <a:pt x="601" y="914"/>
                    </a:cubicBezTo>
                    <a:cubicBezTo>
                      <a:pt x="641" y="822"/>
                      <a:pt x="667" y="731"/>
                      <a:pt x="693" y="627"/>
                    </a:cubicBezTo>
                    <a:cubicBezTo>
                      <a:pt x="719" y="535"/>
                      <a:pt x="732" y="430"/>
                      <a:pt x="732" y="326"/>
                    </a:cubicBezTo>
                    <a:cubicBezTo>
                      <a:pt x="745" y="300"/>
                      <a:pt x="732" y="274"/>
                      <a:pt x="732" y="235"/>
                    </a:cubicBezTo>
                    <a:cubicBezTo>
                      <a:pt x="589" y="183"/>
                      <a:pt x="471" y="117"/>
                      <a:pt x="366" y="52"/>
                    </a:cubicBezTo>
                    <a:cubicBezTo>
                      <a:pt x="340" y="39"/>
                      <a:pt x="314" y="13"/>
                      <a:pt x="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7"/>
              <p:cNvSpPr/>
              <p:nvPr/>
            </p:nvSpPr>
            <p:spPr>
              <a:xfrm>
                <a:off x="2053424" y="1516242"/>
                <a:ext cx="53139" cy="7610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385" extrusionOk="0">
                    <a:moveTo>
                      <a:pt x="666" y="1"/>
                    </a:moveTo>
                    <a:cubicBezTo>
                      <a:pt x="549" y="262"/>
                      <a:pt x="379" y="563"/>
                      <a:pt x="183" y="889"/>
                    </a:cubicBezTo>
                    <a:cubicBezTo>
                      <a:pt x="117" y="993"/>
                      <a:pt x="65" y="1097"/>
                      <a:pt x="0" y="1202"/>
                    </a:cubicBezTo>
                    <a:cubicBezTo>
                      <a:pt x="170" y="1254"/>
                      <a:pt x="340" y="1320"/>
                      <a:pt x="497" y="1385"/>
                    </a:cubicBezTo>
                    <a:cubicBezTo>
                      <a:pt x="549" y="1306"/>
                      <a:pt x="601" y="1242"/>
                      <a:pt x="640" y="1150"/>
                    </a:cubicBezTo>
                    <a:cubicBezTo>
                      <a:pt x="875" y="758"/>
                      <a:pt x="967" y="328"/>
                      <a:pt x="967" y="14"/>
                    </a:cubicBezTo>
                    <a:cubicBezTo>
                      <a:pt x="901" y="1"/>
                      <a:pt x="822" y="1"/>
                      <a:pt x="7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7"/>
              <p:cNvSpPr/>
              <p:nvPr/>
            </p:nvSpPr>
            <p:spPr>
              <a:xfrm>
                <a:off x="2135193" y="1535640"/>
                <a:ext cx="58909" cy="94793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25" extrusionOk="0">
                    <a:moveTo>
                      <a:pt x="810" y="1"/>
                    </a:moveTo>
                    <a:cubicBezTo>
                      <a:pt x="744" y="118"/>
                      <a:pt x="680" y="248"/>
                      <a:pt x="601" y="392"/>
                    </a:cubicBezTo>
                    <a:cubicBezTo>
                      <a:pt x="562" y="471"/>
                      <a:pt x="509" y="549"/>
                      <a:pt x="471" y="640"/>
                    </a:cubicBezTo>
                    <a:cubicBezTo>
                      <a:pt x="419" y="718"/>
                      <a:pt x="379" y="810"/>
                      <a:pt x="327" y="901"/>
                    </a:cubicBezTo>
                    <a:cubicBezTo>
                      <a:pt x="274" y="993"/>
                      <a:pt x="222" y="1084"/>
                      <a:pt x="184" y="1162"/>
                    </a:cubicBezTo>
                    <a:cubicBezTo>
                      <a:pt x="144" y="1254"/>
                      <a:pt x="92" y="1332"/>
                      <a:pt x="53" y="1411"/>
                    </a:cubicBezTo>
                    <a:cubicBezTo>
                      <a:pt x="27" y="1449"/>
                      <a:pt x="13" y="1475"/>
                      <a:pt x="1" y="1515"/>
                    </a:cubicBezTo>
                    <a:cubicBezTo>
                      <a:pt x="79" y="1554"/>
                      <a:pt x="157" y="1593"/>
                      <a:pt x="222" y="1646"/>
                    </a:cubicBezTo>
                    <a:cubicBezTo>
                      <a:pt x="274" y="1672"/>
                      <a:pt x="314" y="1698"/>
                      <a:pt x="366" y="1724"/>
                    </a:cubicBezTo>
                    <a:lnTo>
                      <a:pt x="405" y="1684"/>
                    </a:lnTo>
                    <a:cubicBezTo>
                      <a:pt x="483" y="1606"/>
                      <a:pt x="549" y="1528"/>
                      <a:pt x="614" y="1437"/>
                    </a:cubicBezTo>
                    <a:cubicBezTo>
                      <a:pt x="680" y="1359"/>
                      <a:pt x="732" y="1254"/>
                      <a:pt x="797" y="1150"/>
                    </a:cubicBezTo>
                    <a:cubicBezTo>
                      <a:pt x="849" y="1058"/>
                      <a:pt x="888" y="953"/>
                      <a:pt x="927" y="849"/>
                    </a:cubicBezTo>
                    <a:cubicBezTo>
                      <a:pt x="967" y="744"/>
                      <a:pt x="993" y="640"/>
                      <a:pt x="1019" y="549"/>
                    </a:cubicBezTo>
                    <a:cubicBezTo>
                      <a:pt x="1045" y="457"/>
                      <a:pt x="1058" y="366"/>
                      <a:pt x="1071" y="274"/>
                    </a:cubicBezTo>
                    <a:cubicBezTo>
                      <a:pt x="979" y="170"/>
                      <a:pt x="901" y="79"/>
                      <a:pt x="8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2211246" y="1627464"/>
                <a:ext cx="36598" cy="61767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124" extrusionOk="0">
                    <a:moveTo>
                      <a:pt x="418" y="1"/>
                    </a:moveTo>
                    <a:cubicBezTo>
                      <a:pt x="314" y="184"/>
                      <a:pt x="209" y="392"/>
                      <a:pt x="91" y="614"/>
                    </a:cubicBezTo>
                    <a:cubicBezTo>
                      <a:pt x="65" y="680"/>
                      <a:pt x="27" y="732"/>
                      <a:pt x="1" y="784"/>
                    </a:cubicBezTo>
                    <a:cubicBezTo>
                      <a:pt x="27" y="797"/>
                      <a:pt x="39" y="823"/>
                      <a:pt x="65" y="836"/>
                    </a:cubicBezTo>
                    <a:cubicBezTo>
                      <a:pt x="170" y="927"/>
                      <a:pt x="288" y="1032"/>
                      <a:pt x="392" y="1124"/>
                    </a:cubicBezTo>
                    <a:cubicBezTo>
                      <a:pt x="457" y="1045"/>
                      <a:pt x="509" y="953"/>
                      <a:pt x="561" y="862"/>
                    </a:cubicBezTo>
                    <a:cubicBezTo>
                      <a:pt x="614" y="771"/>
                      <a:pt x="640" y="692"/>
                      <a:pt x="666" y="601"/>
                    </a:cubicBezTo>
                    <a:cubicBezTo>
                      <a:pt x="588" y="419"/>
                      <a:pt x="509" y="210"/>
                      <a:pt x="4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7"/>
              <p:cNvSpPr/>
              <p:nvPr/>
            </p:nvSpPr>
            <p:spPr>
              <a:xfrm>
                <a:off x="2276528" y="1707804"/>
                <a:ext cx="43083" cy="33081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02" extrusionOk="0">
                    <a:moveTo>
                      <a:pt x="783" y="1"/>
                    </a:moveTo>
                    <a:cubicBezTo>
                      <a:pt x="653" y="27"/>
                      <a:pt x="536" y="53"/>
                      <a:pt x="418" y="53"/>
                    </a:cubicBezTo>
                    <a:lnTo>
                      <a:pt x="223" y="53"/>
                    </a:lnTo>
                    <a:cubicBezTo>
                      <a:pt x="183" y="118"/>
                      <a:pt x="144" y="170"/>
                      <a:pt x="104" y="236"/>
                    </a:cubicBezTo>
                    <a:cubicBezTo>
                      <a:pt x="66" y="288"/>
                      <a:pt x="26" y="353"/>
                      <a:pt x="0" y="405"/>
                    </a:cubicBezTo>
                    <a:cubicBezTo>
                      <a:pt x="118" y="471"/>
                      <a:pt x="261" y="536"/>
                      <a:pt x="496" y="602"/>
                    </a:cubicBezTo>
                    <a:cubicBezTo>
                      <a:pt x="510" y="575"/>
                      <a:pt x="536" y="549"/>
                      <a:pt x="548" y="523"/>
                    </a:cubicBezTo>
                    <a:cubicBezTo>
                      <a:pt x="601" y="445"/>
                      <a:pt x="653" y="353"/>
                      <a:pt x="692" y="275"/>
                    </a:cubicBezTo>
                    <a:cubicBezTo>
                      <a:pt x="731" y="184"/>
                      <a:pt x="757" y="92"/>
                      <a:pt x="783" y="14"/>
                    </a:cubicBezTo>
                    <a:lnTo>
                      <a:pt x="7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7"/>
              <p:cNvSpPr/>
              <p:nvPr/>
            </p:nvSpPr>
            <p:spPr>
              <a:xfrm>
                <a:off x="2398466" y="1694890"/>
                <a:ext cx="43083" cy="7753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411" extrusionOk="0">
                    <a:moveTo>
                      <a:pt x="496" y="1"/>
                    </a:moveTo>
                    <a:cubicBezTo>
                      <a:pt x="484" y="1"/>
                      <a:pt x="484" y="14"/>
                      <a:pt x="484" y="27"/>
                    </a:cubicBezTo>
                    <a:cubicBezTo>
                      <a:pt x="392" y="236"/>
                      <a:pt x="261" y="497"/>
                      <a:pt x="157" y="810"/>
                    </a:cubicBezTo>
                    <a:cubicBezTo>
                      <a:pt x="92" y="967"/>
                      <a:pt x="40" y="1110"/>
                      <a:pt x="0" y="1254"/>
                    </a:cubicBezTo>
                    <a:cubicBezTo>
                      <a:pt x="26" y="1267"/>
                      <a:pt x="40" y="1267"/>
                      <a:pt x="66" y="1280"/>
                    </a:cubicBezTo>
                    <a:cubicBezTo>
                      <a:pt x="183" y="1319"/>
                      <a:pt x="314" y="1359"/>
                      <a:pt x="432" y="1411"/>
                    </a:cubicBezTo>
                    <a:cubicBezTo>
                      <a:pt x="510" y="1280"/>
                      <a:pt x="588" y="1150"/>
                      <a:pt x="653" y="993"/>
                    </a:cubicBezTo>
                    <a:cubicBezTo>
                      <a:pt x="784" y="654"/>
                      <a:pt x="784" y="314"/>
                      <a:pt x="745" y="66"/>
                    </a:cubicBezTo>
                    <a:cubicBezTo>
                      <a:pt x="667" y="40"/>
                      <a:pt x="575" y="14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2479575" y="1749457"/>
                <a:ext cx="45226" cy="64624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176" extrusionOk="0">
                    <a:moveTo>
                      <a:pt x="575" y="0"/>
                    </a:moveTo>
                    <a:cubicBezTo>
                      <a:pt x="444" y="169"/>
                      <a:pt x="274" y="392"/>
                      <a:pt x="131" y="653"/>
                    </a:cubicBezTo>
                    <a:cubicBezTo>
                      <a:pt x="78" y="744"/>
                      <a:pt x="39" y="822"/>
                      <a:pt x="0" y="914"/>
                    </a:cubicBezTo>
                    <a:cubicBezTo>
                      <a:pt x="143" y="992"/>
                      <a:pt x="287" y="1071"/>
                      <a:pt x="418" y="1175"/>
                    </a:cubicBezTo>
                    <a:cubicBezTo>
                      <a:pt x="483" y="1097"/>
                      <a:pt x="548" y="1005"/>
                      <a:pt x="601" y="914"/>
                    </a:cubicBezTo>
                    <a:cubicBezTo>
                      <a:pt x="731" y="665"/>
                      <a:pt x="796" y="418"/>
                      <a:pt x="822" y="209"/>
                    </a:cubicBezTo>
                    <a:cubicBezTo>
                      <a:pt x="783" y="183"/>
                      <a:pt x="757" y="157"/>
                      <a:pt x="731" y="131"/>
                    </a:cubicBezTo>
                    <a:cubicBezTo>
                      <a:pt x="679" y="78"/>
                      <a:pt x="627" y="3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7"/>
              <p:cNvSpPr/>
              <p:nvPr/>
            </p:nvSpPr>
            <p:spPr>
              <a:xfrm>
                <a:off x="2562002" y="1808970"/>
                <a:ext cx="58195" cy="71109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294" extrusionOk="0">
                    <a:moveTo>
                      <a:pt x="810" y="0"/>
                    </a:moveTo>
                    <a:cubicBezTo>
                      <a:pt x="654" y="170"/>
                      <a:pt x="471" y="379"/>
                      <a:pt x="276" y="614"/>
                    </a:cubicBezTo>
                    <a:cubicBezTo>
                      <a:pt x="171" y="731"/>
                      <a:pt x="79" y="849"/>
                      <a:pt x="1" y="966"/>
                    </a:cubicBezTo>
                    <a:cubicBezTo>
                      <a:pt x="105" y="1071"/>
                      <a:pt x="210" y="1175"/>
                      <a:pt x="314" y="1293"/>
                    </a:cubicBezTo>
                    <a:cubicBezTo>
                      <a:pt x="445" y="1201"/>
                      <a:pt x="575" y="1084"/>
                      <a:pt x="680" y="954"/>
                    </a:cubicBezTo>
                    <a:cubicBezTo>
                      <a:pt x="902" y="693"/>
                      <a:pt x="1007" y="392"/>
                      <a:pt x="1059" y="170"/>
                    </a:cubicBezTo>
                    <a:cubicBezTo>
                      <a:pt x="967" y="92"/>
                      <a:pt x="889" y="40"/>
                      <a:pt x="8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7"/>
              <p:cNvSpPr/>
              <p:nvPr/>
            </p:nvSpPr>
            <p:spPr>
              <a:xfrm>
                <a:off x="2613657" y="1903651"/>
                <a:ext cx="60338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772" extrusionOk="0">
                    <a:moveTo>
                      <a:pt x="1033" y="0"/>
                    </a:moveTo>
                    <a:cubicBezTo>
                      <a:pt x="836" y="40"/>
                      <a:pt x="615" y="92"/>
                      <a:pt x="393" y="171"/>
                    </a:cubicBezTo>
                    <a:cubicBezTo>
                      <a:pt x="249" y="235"/>
                      <a:pt x="119" y="301"/>
                      <a:pt x="1" y="366"/>
                    </a:cubicBezTo>
                    <a:cubicBezTo>
                      <a:pt x="93" y="497"/>
                      <a:pt x="171" y="641"/>
                      <a:pt x="249" y="771"/>
                    </a:cubicBezTo>
                    <a:cubicBezTo>
                      <a:pt x="354" y="745"/>
                      <a:pt x="471" y="719"/>
                      <a:pt x="589" y="667"/>
                    </a:cubicBezTo>
                    <a:cubicBezTo>
                      <a:pt x="784" y="588"/>
                      <a:pt x="954" y="484"/>
                      <a:pt x="1097" y="380"/>
                    </a:cubicBezTo>
                    <a:cubicBezTo>
                      <a:pt x="1085" y="249"/>
                      <a:pt x="1059" y="118"/>
                      <a:pt x="10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2649540" y="1988277"/>
                <a:ext cx="30169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24" extrusionOk="0">
                    <a:moveTo>
                      <a:pt x="93" y="1"/>
                    </a:moveTo>
                    <a:cubicBezTo>
                      <a:pt x="53" y="1"/>
                      <a:pt x="27" y="1"/>
                      <a:pt x="1" y="14"/>
                    </a:cubicBezTo>
                    <a:cubicBezTo>
                      <a:pt x="79" y="184"/>
                      <a:pt x="157" y="366"/>
                      <a:pt x="209" y="523"/>
                    </a:cubicBezTo>
                    <a:cubicBezTo>
                      <a:pt x="340" y="497"/>
                      <a:pt x="458" y="432"/>
                      <a:pt x="549" y="380"/>
                    </a:cubicBezTo>
                    <a:lnTo>
                      <a:pt x="549" y="131"/>
                    </a:lnTo>
                    <a:cubicBezTo>
                      <a:pt x="536" y="119"/>
                      <a:pt x="536" y="119"/>
                      <a:pt x="523" y="119"/>
                    </a:cubicBezTo>
                    <a:cubicBezTo>
                      <a:pt x="418" y="53"/>
                      <a:pt x="262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1525449" y="1560753"/>
              <a:ext cx="74625" cy="54568"/>
            </a:xfrm>
            <a:custGeom>
              <a:avLst/>
              <a:gdLst/>
              <a:ahLst/>
              <a:cxnLst/>
              <a:rect l="l" t="t" r="r" b="b"/>
              <a:pathLst>
                <a:path w="1358" h="993" extrusionOk="0">
                  <a:moveTo>
                    <a:pt x="26" y="0"/>
                  </a:moveTo>
                  <a:lnTo>
                    <a:pt x="26" y="14"/>
                  </a:lnTo>
                  <a:lnTo>
                    <a:pt x="13" y="26"/>
                  </a:lnTo>
                  <a:cubicBezTo>
                    <a:pt x="13" y="40"/>
                    <a:pt x="13" y="40"/>
                    <a:pt x="0" y="52"/>
                  </a:cubicBezTo>
                  <a:lnTo>
                    <a:pt x="13" y="66"/>
                  </a:lnTo>
                  <a:cubicBezTo>
                    <a:pt x="143" y="275"/>
                    <a:pt x="496" y="575"/>
                    <a:pt x="1332" y="992"/>
                  </a:cubicBezTo>
                  <a:lnTo>
                    <a:pt x="1358" y="954"/>
                  </a:lnTo>
                  <a:cubicBezTo>
                    <a:pt x="418" y="496"/>
                    <a:pt x="117" y="183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47"/>
          <p:cNvSpPr/>
          <p:nvPr/>
        </p:nvSpPr>
        <p:spPr>
          <a:xfrm>
            <a:off x="169106" y="261580"/>
            <a:ext cx="1240689" cy="439718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47"/>
          <p:cNvGrpSpPr/>
          <p:nvPr/>
        </p:nvGrpSpPr>
        <p:grpSpPr>
          <a:xfrm>
            <a:off x="2026995" y="4170588"/>
            <a:ext cx="525630" cy="280648"/>
            <a:chOff x="2026995" y="4170588"/>
            <a:chExt cx="525630" cy="280648"/>
          </a:xfrm>
        </p:grpSpPr>
        <p:grpSp>
          <p:nvGrpSpPr>
            <p:cNvPr id="936" name="Google Shape;936;p47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3" name="Google Shape;943;p47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7"/>
          <p:cNvGrpSpPr/>
          <p:nvPr/>
        </p:nvGrpSpPr>
        <p:grpSpPr>
          <a:xfrm flipH="1">
            <a:off x="1083070" y="3765763"/>
            <a:ext cx="525630" cy="280648"/>
            <a:chOff x="2026995" y="4170588"/>
            <a:chExt cx="525630" cy="280648"/>
          </a:xfrm>
        </p:grpSpPr>
        <p:grpSp>
          <p:nvGrpSpPr>
            <p:cNvPr id="945" name="Google Shape;945;p47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946" name="Google Shape;946;p47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7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2" name="Google Shape;952;p47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4" name="Google Shape;954;p47"/>
          <p:cNvSpPr/>
          <p:nvPr/>
        </p:nvSpPr>
        <p:spPr>
          <a:xfrm>
            <a:off x="6529475" y="4163700"/>
            <a:ext cx="646338" cy="280653"/>
          </a:xfrm>
          <a:custGeom>
            <a:avLst/>
            <a:gdLst/>
            <a:ahLst/>
            <a:cxnLst/>
            <a:rect l="l" t="t" r="r" b="b"/>
            <a:pathLst>
              <a:path w="98904" h="23417" extrusionOk="0">
                <a:moveTo>
                  <a:pt x="0" y="22331"/>
                </a:moveTo>
                <a:cubicBezTo>
                  <a:pt x="0" y="22331"/>
                  <a:pt x="1" y="22331"/>
                  <a:pt x="1" y="22331"/>
                </a:cubicBezTo>
                <a:lnTo>
                  <a:pt x="1" y="22331"/>
                </a:lnTo>
                <a:cubicBezTo>
                  <a:pt x="1" y="22331"/>
                  <a:pt x="0" y="22331"/>
                  <a:pt x="0" y="22331"/>
                </a:cubicBezTo>
                <a:close/>
                <a:moveTo>
                  <a:pt x="50153" y="1"/>
                </a:moveTo>
                <a:cubicBezTo>
                  <a:pt x="48093" y="1"/>
                  <a:pt x="46026" y="442"/>
                  <a:pt x="44180" y="1307"/>
                </a:cubicBezTo>
                <a:cubicBezTo>
                  <a:pt x="42385" y="2142"/>
                  <a:pt x="41424" y="3582"/>
                  <a:pt x="39899" y="4647"/>
                </a:cubicBezTo>
                <a:cubicBezTo>
                  <a:pt x="38312" y="5753"/>
                  <a:pt x="37666" y="5023"/>
                  <a:pt x="35745" y="5586"/>
                </a:cubicBezTo>
                <a:cubicBezTo>
                  <a:pt x="34492" y="5962"/>
                  <a:pt x="33427" y="6986"/>
                  <a:pt x="33156" y="8258"/>
                </a:cubicBezTo>
                <a:cubicBezTo>
                  <a:pt x="31882" y="6886"/>
                  <a:pt x="29992" y="6194"/>
                  <a:pt x="28100" y="6194"/>
                </a:cubicBezTo>
                <a:cubicBezTo>
                  <a:pt x="27603" y="6194"/>
                  <a:pt x="27106" y="6242"/>
                  <a:pt x="26620" y="6338"/>
                </a:cubicBezTo>
                <a:cubicBezTo>
                  <a:pt x="24282" y="6797"/>
                  <a:pt x="22236" y="8238"/>
                  <a:pt x="20691" y="10034"/>
                </a:cubicBezTo>
                <a:cubicBezTo>
                  <a:pt x="18750" y="12289"/>
                  <a:pt x="19334" y="14313"/>
                  <a:pt x="18352" y="16652"/>
                </a:cubicBezTo>
                <a:cubicBezTo>
                  <a:pt x="17664" y="18260"/>
                  <a:pt x="16620" y="18302"/>
                  <a:pt x="14803" y="18887"/>
                </a:cubicBezTo>
                <a:cubicBezTo>
                  <a:pt x="10073" y="20415"/>
                  <a:pt x="5199" y="22331"/>
                  <a:pt x="162" y="22331"/>
                </a:cubicBezTo>
                <a:cubicBezTo>
                  <a:pt x="108" y="22331"/>
                  <a:pt x="55" y="22331"/>
                  <a:pt x="1" y="22331"/>
                </a:cubicBezTo>
                <a:lnTo>
                  <a:pt x="1" y="22331"/>
                </a:lnTo>
                <a:cubicBezTo>
                  <a:pt x="286" y="22333"/>
                  <a:pt x="98903" y="23416"/>
                  <a:pt x="98903" y="23416"/>
                </a:cubicBezTo>
                <a:cubicBezTo>
                  <a:pt x="90259" y="21537"/>
                  <a:pt x="81574" y="19074"/>
                  <a:pt x="72910" y="17612"/>
                </a:cubicBezTo>
                <a:cubicBezTo>
                  <a:pt x="74475" y="14564"/>
                  <a:pt x="73369" y="10388"/>
                  <a:pt x="70488" y="8509"/>
                </a:cubicBezTo>
                <a:cubicBezTo>
                  <a:pt x="69382" y="7787"/>
                  <a:pt x="68069" y="7442"/>
                  <a:pt x="66750" y="7442"/>
                </a:cubicBezTo>
                <a:cubicBezTo>
                  <a:pt x="64633" y="7442"/>
                  <a:pt x="62500" y="8332"/>
                  <a:pt x="61176" y="9992"/>
                </a:cubicBezTo>
                <a:cubicBezTo>
                  <a:pt x="60215" y="8280"/>
                  <a:pt x="60758" y="6610"/>
                  <a:pt x="59860" y="4856"/>
                </a:cubicBezTo>
                <a:cubicBezTo>
                  <a:pt x="58879" y="2913"/>
                  <a:pt x="56791" y="1494"/>
                  <a:pt x="54765" y="784"/>
                </a:cubicBezTo>
                <a:cubicBezTo>
                  <a:pt x="53299" y="259"/>
                  <a:pt x="51728" y="1"/>
                  <a:pt x="501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47"/>
          <p:cNvSpPr/>
          <p:nvPr/>
        </p:nvSpPr>
        <p:spPr>
          <a:xfrm>
            <a:off x="7256725" y="3605500"/>
            <a:ext cx="2182510" cy="354020"/>
          </a:xfrm>
          <a:custGeom>
            <a:avLst/>
            <a:gdLst/>
            <a:ahLst/>
            <a:cxnLst/>
            <a:rect l="l" t="t" r="r" b="b"/>
            <a:pathLst>
              <a:path w="148723" h="24124" extrusionOk="0">
                <a:moveTo>
                  <a:pt x="58526" y="0"/>
                </a:moveTo>
                <a:cubicBezTo>
                  <a:pt x="49200" y="0"/>
                  <a:pt x="40264" y="5093"/>
                  <a:pt x="38209" y="13830"/>
                </a:cubicBezTo>
                <a:cubicBezTo>
                  <a:pt x="38009" y="14833"/>
                  <a:pt x="37395" y="15335"/>
                  <a:pt x="36570" y="15335"/>
                </a:cubicBezTo>
                <a:cubicBezTo>
                  <a:pt x="36194" y="15335"/>
                  <a:pt x="35773" y="15230"/>
                  <a:pt x="35328" y="15020"/>
                </a:cubicBezTo>
                <a:cubicBezTo>
                  <a:pt x="33674" y="14215"/>
                  <a:pt x="31821" y="13753"/>
                  <a:pt x="29978" y="13753"/>
                </a:cubicBezTo>
                <a:cubicBezTo>
                  <a:pt x="29286" y="13753"/>
                  <a:pt x="28595" y="13818"/>
                  <a:pt x="27917" y="13955"/>
                </a:cubicBezTo>
                <a:cubicBezTo>
                  <a:pt x="25954" y="14372"/>
                  <a:pt x="24326" y="15458"/>
                  <a:pt x="22843" y="16733"/>
                </a:cubicBezTo>
                <a:cubicBezTo>
                  <a:pt x="20989" y="18323"/>
                  <a:pt x="18623" y="19358"/>
                  <a:pt x="16186" y="19358"/>
                </a:cubicBezTo>
                <a:cubicBezTo>
                  <a:pt x="15713" y="19358"/>
                  <a:pt x="15238" y="19319"/>
                  <a:pt x="14763" y="19238"/>
                </a:cubicBezTo>
                <a:cubicBezTo>
                  <a:pt x="13585" y="19036"/>
                  <a:pt x="12447" y="18847"/>
                  <a:pt x="11273" y="18847"/>
                </a:cubicBezTo>
                <a:cubicBezTo>
                  <a:pt x="10991" y="18847"/>
                  <a:pt x="10707" y="18858"/>
                  <a:pt x="10420" y="18882"/>
                </a:cubicBezTo>
                <a:cubicBezTo>
                  <a:pt x="7831" y="19091"/>
                  <a:pt x="5555" y="20240"/>
                  <a:pt x="3447" y="21660"/>
                </a:cubicBezTo>
                <a:cubicBezTo>
                  <a:pt x="2278" y="22453"/>
                  <a:pt x="1150" y="23309"/>
                  <a:pt x="1" y="24124"/>
                </a:cubicBezTo>
                <a:lnTo>
                  <a:pt x="148723" y="24124"/>
                </a:lnTo>
                <a:cubicBezTo>
                  <a:pt x="145474" y="19279"/>
                  <a:pt x="142319" y="18632"/>
                  <a:pt x="139083" y="18632"/>
                </a:cubicBezTo>
                <a:cubicBezTo>
                  <a:pt x="137902" y="18632"/>
                  <a:pt x="136711" y="18718"/>
                  <a:pt x="135500" y="18718"/>
                </a:cubicBezTo>
                <a:cubicBezTo>
                  <a:pt x="133993" y="18718"/>
                  <a:pt x="132455" y="18585"/>
                  <a:pt x="130870" y="17985"/>
                </a:cubicBezTo>
                <a:cubicBezTo>
                  <a:pt x="126029" y="16129"/>
                  <a:pt x="124552" y="9682"/>
                  <a:pt x="117162" y="9682"/>
                </a:cubicBezTo>
                <a:cubicBezTo>
                  <a:pt x="115820" y="9682"/>
                  <a:pt x="114284" y="9894"/>
                  <a:pt x="112497" y="10385"/>
                </a:cubicBezTo>
                <a:cubicBezTo>
                  <a:pt x="112002" y="10510"/>
                  <a:pt x="111488" y="10578"/>
                  <a:pt x="110976" y="10578"/>
                </a:cubicBezTo>
                <a:cubicBezTo>
                  <a:pt x="109697" y="10578"/>
                  <a:pt x="108432" y="10158"/>
                  <a:pt x="107508" y="9174"/>
                </a:cubicBezTo>
                <a:cubicBezTo>
                  <a:pt x="103651" y="4830"/>
                  <a:pt x="98083" y="2553"/>
                  <a:pt x="92802" y="2553"/>
                </a:cubicBezTo>
                <a:cubicBezTo>
                  <a:pt x="87931" y="2553"/>
                  <a:pt x="83305" y="4490"/>
                  <a:pt x="80490" y="8526"/>
                </a:cubicBezTo>
                <a:cubicBezTo>
                  <a:pt x="80017" y="9193"/>
                  <a:pt x="79362" y="9522"/>
                  <a:pt x="78706" y="9522"/>
                </a:cubicBezTo>
                <a:cubicBezTo>
                  <a:pt x="78087" y="9522"/>
                  <a:pt x="77469" y="9229"/>
                  <a:pt x="77003" y="8652"/>
                </a:cubicBezTo>
                <a:cubicBezTo>
                  <a:pt x="72306" y="2698"/>
                  <a:pt x="65313" y="0"/>
                  <a:pt x="585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47"/>
          <p:cNvGrpSpPr/>
          <p:nvPr/>
        </p:nvGrpSpPr>
        <p:grpSpPr>
          <a:xfrm>
            <a:off x="-292645" y="1252797"/>
            <a:ext cx="3241176" cy="2676586"/>
            <a:chOff x="-292645" y="1252797"/>
            <a:chExt cx="3241176" cy="2676586"/>
          </a:xfrm>
        </p:grpSpPr>
        <p:sp>
          <p:nvSpPr>
            <p:cNvPr id="957" name="Google Shape;957;p47"/>
            <p:cNvSpPr/>
            <p:nvPr/>
          </p:nvSpPr>
          <p:spPr>
            <a:xfrm>
              <a:off x="-292645" y="1857521"/>
              <a:ext cx="2493267" cy="2071862"/>
            </a:xfrm>
            <a:custGeom>
              <a:avLst/>
              <a:gdLst/>
              <a:ahLst/>
              <a:cxnLst/>
              <a:rect l="l" t="t" r="r" b="b"/>
              <a:pathLst>
                <a:path w="21199" h="17616" extrusionOk="0">
                  <a:moveTo>
                    <a:pt x="21026" y="0"/>
                  </a:moveTo>
                  <a:cubicBezTo>
                    <a:pt x="20997" y="0"/>
                    <a:pt x="20966" y="13"/>
                    <a:pt x="20941" y="42"/>
                  </a:cubicBezTo>
                  <a:cubicBezTo>
                    <a:pt x="20209" y="838"/>
                    <a:pt x="19570" y="1699"/>
                    <a:pt x="18813" y="2457"/>
                  </a:cubicBezTo>
                  <a:cubicBezTo>
                    <a:pt x="18016" y="3240"/>
                    <a:pt x="17207" y="3985"/>
                    <a:pt x="16397" y="4742"/>
                  </a:cubicBezTo>
                  <a:cubicBezTo>
                    <a:pt x="15353" y="5720"/>
                    <a:pt x="14296" y="6700"/>
                    <a:pt x="13212" y="7652"/>
                  </a:cubicBezTo>
                  <a:cubicBezTo>
                    <a:pt x="13369" y="6660"/>
                    <a:pt x="13682" y="5682"/>
                    <a:pt x="13917" y="4716"/>
                  </a:cubicBezTo>
                  <a:cubicBezTo>
                    <a:pt x="14166" y="3645"/>
                    <a:pt x="14387" y="2718"/>
                    <a:pt x="15001" y="1791"/>
                  </a:cubicBezTo>
                  <a:cubicBezTo>
                    <a:pt x="15040" y="1733"/>
                    <a:pt x="14993" y="1675"/>
                    <a:pt x="14939" y="1675"/>
                  </a:cubicBezTo>
                  <a:cubicBezTo>
                    <a:pt x="14920" y="1675"/>
                    <a:pt x="14900" y="1683"/>
                    <a:pt x="14883" y="1699"/>
                  </a:cubicBezTo>
                  <a:lnTo>
                    <a:pt x="14752" y="1830"/>
                  </a:lnTo>
                  <a:lnTo>
                    <a:pt x="14752" y="1582"/>
                  </a:lnTo>
                  <a:cubicBezTo>
                    <a:pt x="14739" y="1503"/>
                    <a:pt x="14671" y="1460"/>
                    <a:pt x="14608" y="1460"/>
                  </a:cubicBezTo>
                  <a:cubicBezTo>
                    <a:pt x="14548" y="1460"/>
                    <a:pt x="14491" y="1499"/>
                    <a:pt x="14491" y="1582"/>
                  </a:cubicBezTo>
                  <a:cubicBezTo>
                    <a:pt x="14517" y="2261"/>
                    <a:pt x="14021" y="2796"/>
                    <a:pt x="13760" y="3384"/>
                  </a:cubicBezTo>
                  <a:cubicBezTo>
                    <a:pt x="13525" y="3945"/>
                    <a:pt x="13382" y="4545"/>
                    <a:pt x="13212" y="5133"/>
                  </a:cubicBezTo>
                  <a:cubicBezTo>
                    <a:pt x="12899" y="6216"/>
                    <a:pt x="12703" y="7444"/>
                    <a:pt x="12233" y="8502"/>
                  </a:cubicBezTo>
                  <a:cubicBezTo>
                    <a:pt x="11933" y="8749"/>
                    <a:pt x="11645" y="8998"/>
                    <a:pt x="11346" y="9245"/>
                  </a:cubicBezTo>
                  <a:cubicBezTo>
                    <a:pt x="11019" y="9520"/>
                    <a:pt x="10693" y="9781"/>
                    <a:pt x="10366" y="10042"/>
                  </a:cubicBezTo>
                  <a:cubicBezTo>
                    <a:pt x="9974" y="9245"/>
                    <a:pt x="9152" y="8580"/>
                    <a:pt x="8669" y="7887"/>
                  </a:cubicBezTo>
                  <a:cubicBezTo>
                    <a:pt x="7821" y="6700"/>
                    <a:pt x="7586" y="5355"/>
                    <a:pt x="7207" y="3985"/>
                  </a:cubicBezTo>
                  <a:cubicBezTo>
                    <a:pt x="7195" y="3943"/>
                    <a:pt x="7157" y="3923"/>
                    <a:pt x="7120" y="3923"/>
                  </a:cubicBezTo>
                  <a:cubicBezTo>
                    <a:pt x="7074" y="3923"/>
                    <a:pt x="7030" y="3953"/>
                    <a:pt x="7038" y="4011"/>
                  </a:cubicBezTo>
                  <a:cubicBezTo>
                    <a:pt x="7090" y="4859"/>
                    <a:pt x="7233" y="5734"/>
                    <a:pt x="7494" y="6543"/>
                  </a:cubicBezTo>
                  <a:cubicBezTo>
                    <a:pt x="7259" y="6347"/>
                    <a:pt x="7038" y="6126"/>
                    <a:pt x="6815" y="5891"/>
                  </a:cubicBezTo>
                  <a:cubicBezTo>
                    <a:pt x="6254" y="5264"/>
                    <a:pt x="5745" y="4716"/>
                    <a:pt x="4909" y="4481"/>
                  </a:cubicBezTo>
                  <a:cubicBezTo>
                    <a:pt x="4904" y="4480"/>
                    <a:pt x="4900" y="4479"/>
                    <a:pt x="4895" y="4479"/>
                  </a:cubicBezTo>
                  <a:cubicBezTo>
                    <a:pt x="4826" y="4479"/>
                    <a:pt x="4796" y="4574"/>
                    <a:pt x="4857" y="4611"/>
                  </a:cubicBezTo>
                  <a:cubicBezTo>
                    <a:pt x="5523" y="5029"/>
                    <a:pt x="6045" y="5551"/>
                    <a:pt x="6568" y="6152"/>
                  </a:cubicBezTo>
                  <a:cubicBezTo>
                    <a:pt x="6763" y="6387"/>
                    <a:pt x="6959" y="6622"/>
                    <a:pt x="7181" y="6831"/>
                  </a:cubicBezTo>
                  <a:cubicBezTo>
                    <a:pt x="7416" y="7052"/>
                    <a:pt x="7664" y="7209"/>
                    <a:pt x="7859" y="7444"/>
                  </a:cubicBezTo>
                  <a:cubicBezTo>
                    <a:pt x="7873" y="7496"/>
                    <a:pt x="7886" y="7535"/>
                    <a:pt x="7912" y="7574"/>
                  </a:cubicBezTo>
                  <a:cubicBezTo>
                    <a:pt x="8434" y="8619"/>
                    <a:pt x="9374" y="9376"/>
                    <a:pt x="9922" y="10381"/>
                  </a:cubicBezTo>
                  <a:cubicBezTo>
                    <a:pt x="8564" y="11438"/>
                    <a:pt x="7168" y="12457"/>
                    <a:pt x="5758" y="13436"/>
                  </a:cubicBezTo>
                  <a:cubicBezTo>
                    <a:pt x="3904" y="14742"/>
                    <a:pt x="2051" y="16164"/>
                    <a:pt x="79" y="17287"/>
                  </a:cubicBezTo>
                  <a:cubicBezTo>
                    <a:pt x="0" y="17327"/>
                    <a:pt x="14" y="17418"/>
                    <a:pt x="66" y="17457"/>
                  </a:cubicBezTo>
                  <a:cubicBezTo>
                    <a:pt x="79" y="17470"/>
                    <a:pt x="92" y="17483"/>
                    <a:pt x="105" y="17483"/>
                  </a:cubicBezTo>
                  <a:cubicBezTo>
                    <a:pt x="432" y="17574"/>
                    <a:pt x="749" y="17615"/>
                    <a:pt x="1056" y="17615"/>
                  </a:cubicBezTo>
                  <a:cubicBezTo>
                    <a:pt x="2651" y="17615"/>
                    <a:pt x="3990" y="16506"/>
                    <a:pt x="5184" y="15433"/>
                  </a:cubicBezTo>
                  <a:cubicBezTo>
                    <a:pt x="7011" y="13776"/>
                    <a:pt x="9074" y="12444"/>
                    <a:pt x="11006" y="10942"/>
                  </a:cubicBezTo>
                  <a:cubicBezTo>
                    <a:pt x="12834" y="9520"/>
                    <a:pt x="14544" y="7966"/>
                    <a:pt x="16162" y="6308"/>
                  </a:cubicBezTo>
                  <a:cubicBezTo>
                    <a:pt x="16985" y="5473"/>
                    <a:pt x="17781" y="4611"/>
                    <a:pt x="18538" y="3723"/>
                  </a:cubicBezTo>
                  <a:cubicBezTo>
                    <a:pt x="19074" y="3097"/>
                    <a:pt x="19609" y="2470"/>
                    <a:pt x="20053" y="1765"/>
                  </a:cubicBezTo>
                  <a:cubicBezTo>
                    <a:pt x="20484" y="1282"/>
                    <a:pt x="20876" y="773"/>
                    <a:pt x="21149" y="211"/>
                  </a:cubicBezTo>
                  <a:cubicBezTo>
                    <a:pt x="21199" y="113"/>
                    <a:pt x="21115" y="0"/>
                    <a:pt x="21026" y="0"/>
                  </a:cubicBezTo>
                  <a:close/>
                </a:path>
              </a:pathLst>
            </a:custGeom>
            <a:solidFill>
              <a:srgbClr val="8C6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1631082" y="1252797"/>
              <a:ext cx="1317449" cy="967125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676257" y="1461722"/>
              <a:ext cx="1317449" cy="967125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47"/>
          <p:cNvGrpSpPr/>
          <p:nvPr/>
        </p:nvGrpSpPr>
        <p:grpSpPr>
          <a:xfrm flipH="1">
            <a:off x="1523238" y="506601"/>
            <a:ext cx="1240680" cy="1130388"/>
            <a:chOff x="2645150" y="-2754284"/>
            <a:chExt cx="3812786" cy="3473842"/>
          </a:xfrm>
        </p:grpSpPr>
        <p:sp>
          <p:nvSpPr>
            <p:cNvPr id="961" name="Google Shape;961;p47"/>
            <p:cNvSpPr/>
            <p:nvPr/>
          </p:nvSpPr>
          <p:spPr>
            <a:xfrm>
              <a:off x="4288808" y="-731278"/>
              <a:ext cx="1151939" cy="1450837"/>
            </a:xfrm>
            <a:custGeom>
              <a:avLst/>
              <a:gdLst/>
              <a:ahLst/>
              <a:cxnLst/>
              <a:rect l="l" t="t" r="r" b="b"/>
              <a:pathLst>
                <a:path w="6386" h="8043" extrusionOk="0">
                  <a:moveTo>
                    <a:pt x="5054" y="1"/>
                  </a:moveTo>
                  <a:lnTo>
                    <a:pt x="5811" y="2468"/>
                  </a:lnTo>
                  <a:lnTo>
                    <a:pt x="5054" y="6097"/>
                  </a:lnTo>
                  <a:cubicBezTo>
                    <a:pt x="5054" y="6097"/>
                    <a:pt x="3043" y="6488"/>
                    <a:pt x="2312" y="6554"/>
                  </a:cubicBezTo>
                  <a:cubicBezTo>
                    <a:pt x="1607" y="6606"/>
                    <a:pt x="93" y="7951"/>
                    <a:pt x="1" y="8043"/>
                  </a:cubicBezTo>
                  <a:cubicBezTo>
                    <a:pt x="105" y="7964"/>
                    <a:pt x="1776" y="6841"/>
                    <a:pt x="2481" y="6750"/>
                  </a:cubicBezTo>
                  <a:lnTo>
                    <a:pt x="3108" y="6671"/>
                  </a:lnTo>
                  <a:lnTo>
                    <a:pt x="1816" y="7977"/>
                  </a:lnTo>
                  <a:cubicBezTo>
                    <a:pt x="1816" y="7977"/>
                    <a:pt x="2913" y="6946"/>
                    <a:pt x="3761" y="6737"/>
                  </a:cubicBezTo>
                  <a:cubicBezTo>
                    <a:pt x="4622" y="6515"/>
                    <a:pt x="5367" y="6384"/>
                    <a:pt x="5367" y="6384"/>
                  </a:cubicBezTo>
                  <a:lnTo>
                    <a:pt x="6385" y="2533"/>
                  </a:lnTo>
                  <a:lnTo>
                    <a:pt x="6385" y="210"/>
                  </a:lnTo>
                  <a:cubicBezTo>
                    <a:pt x="6058" y="170"/>
                    <a:pt x="5602" y="105"/>
                    <a:pt x="5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4189958" y="-801808"/>
              <a:ext cx="979851" cy="1222289"/>
            </a:xfrm>
            <a:custGeom>
              <a:avLst/>
              <a:gdLst/>
              <a:ahLst/>
              <a:cxnLst/>
              <a:rect l="l" t="t" r="r" b="b"/>
              <a:pathLst>
                <a:path w="5432" h="6776" extrusionOk="0">
                  <a:moveTo>
                    <a:pt x="3943" y="0"/>
                  </a:moveTo>
                  <a:lnTo>
                    <a:pt x="3943" y="13"/>
                  </a:lnTo>
                  <a:lnTo>
                    <a:pt x="4805" y="3146"/>
                  </a:lnTo>
                  <a:cubicBezTo>
                    <a:pt x="4805" y="3146"/>
                    <a:pt x="4296" y="5313"/>
                    <a:pt x="3382" y="5913"/>
                  </a:cubicBezTo>
                  <a:cubicBezTo>
                    <a:pt x="3095" y="6104"/>
                    <a:pt x="2727" y="6143"/>
                    <a:pt x="2337" y="6143"/>
                  </a:cubicBezTo>
                  <a:cubicBezTo>
                    <a:pt x="2056" y="6143"/>
                    <a:pt x="1763" y="6123"/>
                    <a:pt x="1479" y="6123"/>
                  </a:cubicBezTo>
                  <a:cubicBezTo>
                    <a:pt x="882" y="6123"/>
                    <a:pt x="324" y="6213"/>
                    <a:pt x="1" y="6775"/>
                  </a:cubicBezTo>
                  <a:cubicBezTo>
                    <a:pt x="476" y="6570"/>
                    <a:pt x="379" y="6338"/>
                    <a:pt x="1397" y="6338"/>
                  </a:cubicBezTo>
                  <a:cubicBezTo>
                    <a:pt x="1609" y="6338"/>
                    <a:pt x="1869" y="6348"/>
                    <a:pt x="2194" y="6371"/>
                  </a:cubicBezTo>
                  <a:cubicBezTo>
                    <a:pt x="2290" y="6374"/>
                    <a:pt x="2382" y="6376"/>
                    <a:pt x="2472" y="6376"/>
                  </a:cubicBezTo>
                  <a:cubicBezTo>
                    <a:pt x="3099" y="6376"/>
                    <a:pt x="3539" y="6305"/>
                    <a:pt x="3539" y="6305"/>
                  </a:cubicBezTo>
                  <a:cubicBezTo>
                    <a:pt x="3539" y="6305"/>
                    <a:pt x="5184" y="4073"/>
                    <a:pt x="5431" y="3394"/>
                  </a:cubicBezTo>
                  <a:cubicBezTo>
                    <a:pt x="5249" y="2258"/>
                    <a:pt x="5014" y="274"/>
                    <a:pt x="5014" y="274"/>
                  </a:cubicBezTo>
                  <a:cubicBezTo>
                    <a:pt x="4674" y="195"/>
                    <a:pt x="4309" y="104"/>
                    <a:pt x="3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4675010" y="-1348191"/>
              <a:ext cx="1782925" cy="1026210"/>
            </a:xfrm>
            <a:custGeom>
              <a:avLst/>
              <a:gdLst/>
              <a:ahLst/>
              <a:cxnLst/>
              <a:rect l="l" t="t" r="r" b="b"/>
              <a:pathLst>
                <a:path w="9884" h="5689" extrusionOk="0">
                  <a:moveTo>
                    <a:pt x="7938" y="0"/>
                  </a:moveTo>
                  <a:cubicBezTo>
                    <a:pt x="7938" y="0"/>
                    <a:pt x="6656" y="1637"/>
                    <a:pt x="4080" y="1637"/>
                  </a:cubicBezTo>
                  <a:cubicBezTo>
                    <a:pt x="3267" y="1637"/>
                    <a:pt x="2325" y="1474"/>
                    <a:pt x="1254" y="1045"/>
                  </a:cubicBezTo>
                  <a:cubicBezTo>
                    <a:pt x="784" y="862"/>
                    <a:pt x="354" y="639"/>
                    <a:pt x="1" y="418"/>
                  </a:cubicBezTo>
                  <a:lnTo>
                    <a:pt x="1" y="418"/>
                  </a:lnTo>
                  <a:cubicBezTo>
                    <a:pt x="41" y="561"/>
                    <a:pt x="876" y="2859"/>
                    <a:pt x="4727" y="3668"/>
                  </a:cubicBezTo>
                  <a:cubicBezTo>
                    <a:pt x="5866" y="5187"/>
                    <a:pt x="7654" y="5689"/>
                    <a:pt x="8888" y="5689"/>
                  </a:cubicBezTo>
                  <a:cubicBezTo>
                    <a:pt x="9266" y="5689"/>
                    <a:pt x="9593" y="5641"/>
                    <a:pt x="9832" y="5562"/>
                  </a:cubicBezTo>
                  <a:cubicBezTo>
                    <a:pt x="9884" y="4974"/>
                    <a:pt x="9609" y="3720"/>
                    <a:pt x="9048" y="2284"/>
                  </a:cubicBezTo>
                  <a:cubicBezTo>
                    <a:pt x="8748" y="1553"/>
                    <a:pt x="8382" y="770"/>
                    <a:pt x="7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4138188" y="-2276627"/>
              <a:ext cx="1968902" cy="1223732"/>
            </a:xfrm>
            <a:custGeom>
              <a:avLst/>
              <a:gdLst/>
              <a:ahLst/>
              <a:cxnLst/>
              <a:rect l="l" t="t" r="r" b="b"/>
              <a:pathLst>
                <a:path w="10915" h="6784" extrusionOk="0">
                  <a:moveTo>
                    <a:pt x="2260" y="1"/>
                  </a:moveTo>
                  <a:cubicBezTo>
                    <a:pt x="1553" y="1"/>
                    <a:pt x="1175" y="108"/>
                    <a:pt x="1175" y="108"/>
                  </a:cubicBezTo>
                  <a:cubicBezTo>
                    <a:pt x="1019" y="330"/>
                    <a:pt x="823" y="565"/>
                    <a:pt x="575" y="799"/>
                  </a:cubicBezTo>
                  <a:cubicBezTo>
                    <a:pt x="549" y="930"/>
                    <a:pt x="0" y="3724"/>
                    <a:pt x="2977" y="5565"/>
                  </a:cubicBezTo>
                  <a:cubicBezTo>
                    <a:pt x="3330" y="5786"/>
                    <a:pt x="3760" y="6009"/>
                    <a:pt x="4230" y="6192"/>
                  </a:cubicBezTo>
                  <a:cubicBezTo>
                    <a:pt x="5301" y="6621"/>
                    <a:pt x="6243" y="6784"/>
                    <a:pt x="7056" y="6784"/>
                  </a:cubicBezTo>
                  <a:cubicBezTo>
                    <a:pt x="9632" y="6784"/>
                    <a:pt x="10914" y="5147"/>
                    <a:pt x="10914" y="5147"/>
                  </a:cubicBezTo>
                  <a:cubicBezTo>
                    <a:pt x="9962" y="3528"/>
                    <a:pt x="8669" y="2001"/>
                    <a:pt x="7102" y="1257"/>
                  </a:cubicBezTo>
                  <a:cubicBezTo>
                    <a:pt x="4921" y="216"/>
                    <a:pt x="3261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3161048" y="-2754284"/>
              <a:ext cx="1022061" cy="478381"/>
            </a:xfrm>
            <a:custGeom>
              <a:avLst/>
              <a:gdLst/>
              <a:ahLst/>
              <a:cxnLst/>
              <a:rect l="l" t="t" r="r" b="b"/>
              <a:pathLst>
                <a:path w="5666" h="2652" extrusionOk="0">
                  <a:moveTo>
                    <a:pt x="5184" y="0"/>
                  </a:moveTo>
                  <a:cubicBezTo>
                    <a:pt x="4437" y="0"/>
                    <a:pt x="3475" y="185"/>
                    <a:pt x="2298" y="758"/>
                  </a:cubicBezTo>
                  <a:cubicBezTo>
                    <a:pt x="1123" y="1320"/>
                    <a:pt x="418" y="2011"/>
                    <a:pt x="0" y="2652"/>
                  </a:cubicBezTo>
                  <a:cubicBezTo>
                    <a:pt x="522" y="2612"/>
                    <a:pt x="1370" y="2325"/>
                    <a:pt x="2728" y="1503"/>
                  </a:cubicBezTo>
                  <a:cubicBezTo>
                    <a:pt x="4112" y="654"/>
                    <a:pt x="5052" y="223"/>
                    <a:pt x="5666" y="27"/>
                  </a:cubicBezTo>
                  <a:cubicBezTo>
                    <a:pt x="5517" y="10"/>
                    <a:pt x="5356" y="0"/>
                    <a:pt x="5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3031352" y="-2749413"/>
              <a:ext cx="2496348" cy="2063063"/>
            </a:xfrm>
            <a:custGeom>
              <a:avLst/>
              <a:gdLst/>
              <a:ahLst/>
              <a:cxnLst/>
              <a:rect l="l" t="t" r="r" b="b"/>
              <a:pathLst>
                <a:path w="13839" h="11437" extrusionOk="0">
                  <a:moveTo>
                    <a:pt x="6385" y="0"/>
                  </a:moveTo>
                  <a:cubicBezTo>
                    <a:pt x="5771" y="196"/>
                    <a:pt x="4831" y="627"/>
                    <a:pt x="3447" y="1476"/>
                  </a:cubicBezTo>
                  <a:cubicBezTo>
                    <a:pt x="2089" y="2298"/>
                    <a:pt x="1241" y="2585"/>
                    <a:pt x="719" y="2625"/>
                  </a:cubicBezTo>
                  <a:cubicBezTo>
                    <a:pt x="1" y="3708"/>
                    <a:pt x="92" y="4648"/>
                    <a:pt x="92" y="4648"/>
                  </a:cubicBezTo>
                  <a:cubicBezTo>
                    <a:pt x="92" y="4648"/>
                    <a:pt x="1750" y="3969"/>
                    <a:pt x="2442" y="3095"/>
                  </a:cubicBezTo>
                  <a:cubicBezTo>
                    <a:pt x="2442" y="2834"/>
                    <a:pt x="2651" y="2625"/>
                    <a:pt x="2899" y="2625"/>
                  </a:cubicBezTo>
                  <a:cubicBezTo>
                    <a:pt x="3160" y="2625"/>
                    <a:pt x="3369" y="2834"/>
                    <a:pt x="3369" y="3095"/>
                  </a:cubicBezTo>
                  <a:cubicBezTo>
                    <a:pt x="3369" y="3342"/>
                    <a:pt x="3160" y="3565"/>
                    <a:pt x="2899" y="3565"/>
                  </a:cubicBezTo>
                  <a:cubicBezTo>
                    <a:pt x="2782" y="3565"/>
                    <a:pt x="2651" y="3512"/>
                    <a:pt x="2573" y="3420"/>
                  </a:cubicBezTo>
                  <a:cubicBezTo>
                    <a:pt x="1920" y="4087"/>
                    <a:pt x="1528" y="5445"/>
                    <a:pt x="1528" y="5445"/>
                  </a:cubicBezTo>
                  <a:cubicBezTo>
                    <a:pt x="1528" y="5445"/>
                    <a:pt x="2097" y="5631"/>
                    <a:pt x="2805" y="5631"/>
                  </a:cubicBezTo>
                  <a:cubicBezTo>
                    <a:pt x="3031" y="5631"/>
                    <a:pt x="3272" y="5612"/>
                    <a:pt x="3513" y="5561"/>
                  </a:cubicBezTo>
                  <a:cubicBezTo>
                    <a:pt x="3513" y="5561"/>
                    <a:pt x="3513" y="9126"/>
                    <a:pt x="6672" y="9204"/>
                  </a:cubicBezTo>
                  <a:cubicBezTo>
                    <a:pt x="7860" y="9962"/>
                    <a:pt x="9179" y="10470"/>
                    <a:pt x="10366" y="10797"/>
                  </a:cubicBezTo>
                  <a:cubicBezTo>
                    <a:pt x="10732" y="10901"/>
                    <a:pt x="11097" y="10992"/>
                    <a:pt x="11437" y="11071"/>
                  </a:cubicBezTo>
                  <a:cubicBezTo>
                    <a:pt x="11633" y="11123"/>
                    <a:pt x="11842" y="11149"/>
                    <a:pt x="12025" y="11189"/>
                  </a:cubicBezTo>
                  <a:cubicBezTo>
                    <a:pt x="12573" y="11293"/>
                    <a:pt x="13029" y="11358"/>
                    <a:pt x="13356" y="11398"/>
                  </a:cubicBezTo>
                  <a:cubicBezTo>
                    <a:pt x="13591" y="11424"/>
                    <a:pt x="13760" y="11436"/>
                    <a:pt x="13839" y="11436"/>
                  </a:cubicBezTo>
                  <a:cubicBezTo>
                    <a:pt x="9988" y="10627"/>
                    <a:pt x="9153" y="8329"/>
                    <a:pt x="9113" y="8186"/>
                  </a:cubicBezTo>
                  <a:cubicBezTo>
                    <a:pt x="6136" y="6345"/>
                    <a:pt x="6685" y="3551"/>
                    <a:pt x="6711" y="3420"/>
                  </a:cubicBezTo>
                  <a:cubicBezTo>
                    <a:pt x="6959" y="3186"/>
                    <a:pt x="7155" y="2951"/>
                    <a:pt x="7311" y="2729"/>
                  </a:cubicBezTo>
                  <a:cubicBezTo>
                    <a:pt x="8291" y="1398"/>
                    <a:pt x="7833" y="484"/>
                    <a:pt x="7833" y="484"/>
                  </a:cubicBezTo>
                  <a:cubicBezTo>
                    <a:pt x="7833" y="484"/>
                    <a:pt x="7351" y="92"/>
                    <a:pt x="6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3471850" y="-2276086"/>
              <a:ext cx="167217" cy="169742"/>
            </a:xfrm>
            <a:custGeom>
              <a:avLst/>
              <a:gdLst/>
              <a:ahLst/>
              <a:cxnLst/>
              <a:rect l="l" t="t" r="r" b="b"/>
              <a:pathLst>
                <a:path w="927" h="941" extrusionOk="0">
                  <a:moveTo>
                    <a:pt x="457" y="1"/>
                  </a:moveTo>
                  <a:cubicBezTo>
                    <a:pt x="209" y="1"/>
                    <a:pt x="0" y="210"/>
                    <a:pt x="0" y="471"/>
                  </a:cubicBezTo>
                  <a:cubicBezTo>
                    <a:pt x="0" y="601"/>
                    <a:pt x="53" y="718"/>
                    <a:pt x="131" y="796"/>
                  </a:cubicBezTo>
                  <a:cubicBezTo>
                    <a:pt x="209" y="888"/>
                    <a:pt x="340" y="941"/>
                    <a:pt x="457" y="941"/>
                  </a:cubicBezTo>
                  <a:cubicBezTo>
                    <a:pt x="718" y="941"/>
                    <a:pt x="927" y="718"/>
                    <a:pt x="927" y="471"/>
                  </a:cubicBezTo>
                  <a:cubicBezTo>
                    <a:pt x="927" y="210"/>
                    <a:pt x="718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2645150" y="-2191305"/>
              <a:ext cx="850335" cy="843300"/>
            </a:xfrm>
            <a:custGeom>
              <a:avLst/>
              <a:gdLst/>
              <a:ahLst/>
              <a:cxnLst/>
              <a:rect l="l" t="t" r="r" b="b"/>
              <a:pathLst>
                <a:path w="4714" h="4675" extrusionOk="0">
                  <a:moveTo>
                    <a:pt x="4583" y="1"/>
                  </a:moveTo>
                  <a:cubicBezTo>
                    <a:pt x="3891" y="875"/>
                    <a:pt x="2233" y="1554"/>
                    <a:pt x="2233" y="1554"/>
                  </a:cubicBezTo>
                  <a:lnTo>
                    <a:pt x="1" y="4674"/>
                  </a:lnTo>
                  <a:lnTo>
                    <a:pt x="3669" y="2351"/>
                  </a:lnTo>
                  <a:cubicBezTo>
                    <a:pt x="3669" y="2351"/>
                    <a:pt x="4061" y="993"/>
                    <a:pt x="4714" y="326"/>
                  </a:cubicBezTo>
                  <a:cubicBezTo>
                    <a:pt x="4636" y="248"/>
                    <a:pt x="4583" y="131"/>
                    <a:pt x="4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3518930" y="-2226661"/>
              <a:ext cx="73056" cy="70711"/>
            </a:xfrm>
            <a:custGeom>
              <a:avLst/>
              <a:gdLst/>
              <a:ahLst/>
              <a:cxnLst/>
              <a:rect l="l" t="t" r="r" b="b"/>
              <a:pathLst>
                <a:path w="405" h="392" extrusionOk="0">
                  <a:moveTo>
                    <a:pt x="196" y="0"/>
                  </a:moveTo>
                  <a:cubicBezTo>
                    <a:pt x="91" y="0"/>
                    <a:pt x="0" y="79"/>
                    <a:pt x="0" y="197"/>
                  </a:cubicBezTo>
                  <a:cubicBezTo>
                    <a:pt x="0" y="249"/>
                    <a:pt x="27" y="301"/>
                    <a:pt x="65" y="340"/>
                  </a:cubicBezTo>
                  <a:cubicBezTo>
                    <a:pt x="91" y="366"/>
                    <a:pt x="144" y="392"/>
                    <a:pt x="196" y="392"/>
                  </a:cubicBezTo>
                  <a:cubicBezTo>
                    <a:pt x="314" y="392"/>
                    <a:pt x="405" y="301"/>
                    <a:pt x="405" y="197"/>
                  </a:cubicBezTo>
                  <a:cubicBezTo>
                    <a:pt x="405" y="79"/>
                    <a:pt x="314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" name="Google Shape;970;p47"/>
          <p:cNvSpPr/>
          <p:nvPr/>
        </p:nvSpPr>
        <p:spPr>
          <a:xfrm>
            <a:off x="1526925" y="910550"/>
            <a:ext cx="613200" cy="20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7"/>
          <p:cNvSpPr/>
          <p:nvPr/>
        </p:nvSpPr>
        <p:spPr>
          <a:xfrm rot="1322137">
            <a:off x="2155535" y="460578"/>
            <a:ext cx="613301" cy="20133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862657" y="717441"/>
            <a:ext cx="4467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theo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cặp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tả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65"/>
          <p:cNvSpPr/>
          <p:nvPr/>
        </p:nvSpPr>
        <p:spPr>
          <a:xfrm flipH="1">
            <a:off x="-12" y="4355049"/>
            <a:ext cx="9143912" cy="403514"/>
          </a:xfrm>
          <a:custGeom>
            <a:avLst/>
            <a:gdLst/>
            <a:ahLst/>
            <a:cxnLst/>
            <a:rect l="l" t="t" r="r" b="b"/>
            <a:pathLst>
              <a:path w="74924" h="12355" extrusionOk="0">
                <a:moveTo>
                  <a:pt x="47307" y="0"/>
                </a:moveTo>
                <a:cubicBezTo>
                  <a:pt x="46836" y="0"/>
                  <a:pt x="46364" y="32"/>
                  <a:pt x="45891" y="102"/>
                </a:cubicBezTo>
                <a:cubicBezTo>
                  <a:pt x="44010" y="383"/>
                  <a:pt x="42284" y="1240"/>
                  <a:pt x="40480" y="1790"/>
                </a:cubicBezTo>
                <a:cubicBezTo>
                  <a:pt x="38073" y="2505"/>
                  <a:pt x="35571" y="2642"/>
                  <a:pt x="33045" y="2642"/>
                </a:cubicBezTo>
                <a:cubicBezTo>
                  <a:pt x="31479" y="2642"/>
                  <a:pt x="29905" y="2589"/>
                  <a:pt x="28338" y="2589"/>
                </a:cubicBezTo>
                <a:cubicBezTo>
                  <a:pt x="25921" y="2589"/>
                  <a:pt x="23523" y="2714"/>
                  <a:pt x="21206" y="3351"/>
                </a:cubicBezTo>
                <a:cubicBezTo>
                  <a:pt x="18495" y="4092"/>
                  <a:pt x="16014" y="5525"/>
                  <a:pt x="13340" y="6356"/>
                </a:cubicBezTo>
                <a:cubicBezTo>
                  <a:pt x="11492" y="6939"/>
                  <a:pt x="9553" y="7228"/>
                  <a:pt x="7614" y="7228"/>
                </a:cubicBezTo>
                <a:cubicBezTo>
                  <a:pt x="5004" y="7228"/>
                  <a:pt x="2393" y="6706"/>
                  <a:pt x="1" y="5678"/>
                </a:cubicBezTo>
                <a:lnTo>
                  <a:pt x="1" y="12355"/>
                </a:lnTo>
                <a:lnTo>
                  <a:pt x="74872" y="12355"/>
                </a:lnTo>
                <a:lnTo>
                  <a:pt x="74924" y="1265"/>
                </a:lnTo>
                <a:cubicBezTo>
                  <a:pt x="73413" y="627"/>
                  <a:pt x="71881" y="305"/>
                  <a:pt x="70317" y="305"/>
                </a:cubicBezTo>
                <a:cubicBezTo>
                  <a:pt x="69470" y="305"/>
                  <a:pt x="68615" y="399"/>
                  <a:pt x="67748" y="588"/>
                </a:cubicBezTo>
                <a:cubicBezTo>
                  <a:pt x="65471" y="1086"/>
                  <a:pt x="63362" y="2212"/>
                  <a:pt x="61046" y="2468"/>
                </a:cubicBezTo>
                <a:cubicBezTo>
                  <a:pt x="60661" y="2513"/>
                  <a:pt x="60276" y="2534"/>
                  <a:pt x="59893" y="2534"/>
                </a:cubicBezTo>
                <a:cubicBezTo>
                  <a:pt x="55658" y="2534"/>
                  <a:pt x="51529" y="0"/>
                  <a:pt x="473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0" name="Google Shape;1710;p65"/>
          <p:cNvGrpSpPr/>
          <p:nvPr/>
        </p:nvGrpSpPr>
        <p:grpSpPr>
          <a:xfrm>
            <a:off x="100042" y="1629240"/>
            <a:ext cx="3182314" cy="2889850"/>
            <a:chOff x="1566357" y="1467076"/>
            <a:chExt cx="1495833" cy="1358249"/>
          </a:xfrm>
        </p:grpSpPr>
        <p:sp>
          <p:nvSpPr>
            <p:cNvPr id="1711" name="Google Shape;1711;p65"/>
            <p:cNvSpPr/>
            <p:nvPr/>
          </p:nvSpPr>
          <p:spPr>
            <a:xfrm>
              <a:off x="2162175" y="1876425"/>
              <a:ext cx="209700" cy="94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2" name="Google Shape;1712;p65"/>
            <p:cNvGrpSpPr/>
            <p:nvPr/>
          </p:nvGrpSpPr>
          <p:grpSpPr>
            <a:xfrm>
              <a:off x="1566357" y="1467076"/>
              <a:ext cx="1495833" cy="799915"/>
              <a:chOff x="5577553" y="2126950"/>
              <a:chExt cx="2198462" cy="1175654"/>
            </a:xfrm>
          </p:grpSpPr>
          <p:sp>
            <p:nvSpPr>
              <p:cNvPr id="1713" name="Google Shape;1713;p65"/>
              <p:cNvSpPr/>
              <p:nvPr/>
            </p:nvSpPr>
            <p:spPr>
              <a:xfrm>
                <a:off x="5707758" y="2126950"/>
                <a:ext cx="1955721" cy="1072495"/>
              </a:xfrm>
              <a:custGeom>
                <a:avLst/>
                <a:gdLst/>
                <a:ahLst/>
                <a:cxnLst/>
                <a:rect l="l" t="t" r="r" b="b"/>
                <a:pathLst>
                  <a:path w="23146" h="12693" extrusionOk="0">
                    <a:moveTo>
                      <a:pt x="7299" y="1"/>
                    </a:moveTo>
                    <a:cubicBezTo>
                      <a:pt x="6951" y="1"/>
                      <a:pt x="6607" y="39"/>
                      <a:pt x="6293" y="174"/>
                    </a:cubicBezTo>
                    <a:cubicBezTo>
                      <a:pt x="5692" y="421"/>
                      <a:pt x="5274" y="1022"/>
                      <a:pt x="5248" y="1649"/>
                    </a:cubicBezTo>
                    <a:cubicBezTo>
                      <a:pt x="4932" y="1382"/>
                      <a:pt x="4512" y="1225"/>
                      <a:pt x="4101" y="1225"/>
                    </a:cubicBezTo>
                    <a:cubicBezTo>
                      <a:pt x="3848" y="1225"/>
                      <a:pt x="3599" y="1284"/>
                      <a:pt x="3381" y="1414"/>
                    </a:cubicBezTo>
                    <a:cubicBezTo>
                      <a:pt x="2794" y="1753"/>
                      <a:pt x="2585" y="2615"/>
                      <a:pt x="3015" y="3111"/>
                    </a:cubicBezTo>
                    <a:cubicBezTo>
                      <a:pt x="2892" y="3012"/>
                      <a:pt x="2727" y="2967"/>
                      <a:pt x="2554" y="2967"/>
                    </a:cubicBezTo>
                    <a:cubicBezTo>
                      <a:pt x="2273" y="2967"/>
                      <a:pt x="1972" y="3086"/>
                      <a:pt x="1802" y="3281"/>
                    </a:cubicBezTo>
                    <a:cubicBezTo>
                      <a:pt x="1527" y="3594"/>
                      <a:pt x="1567" y="4129"/>
                      <a:pt x="1880" y="4404"/>
                    </a:cubicBezTo>
                    <a:cubicBezTo>
                      <a:pt x="1766" y="4364"/>
                      <a:pt x="1648" y="4345"/>
                      <a:pt x="1531" y="4345"/>
                    </a:cubicBezTo>
                    <a:cubicBezTo>
                      <a:pt x="766" y="4345"/>
                      <a:pt x="0" y="5135"/>
                      <a:pt x="0" y="5904"/>
                    </a:cubicBezTo>
                    <a:cubicBezTo>
                      <a:pt x="0" y="6792"/>
                      <a:pt x="796" y="7549"/>
                      <a:pt x="1684" y="7746"/>
                    </a:cubicBezTo>
                    <a:cubicBezTo>
                      <a:pt x="1475" y="8242"/>
                      <a:pt x="1658" y="8855"/>
                      <a:pt x="1997" y="9273"/>
                    </a:cubicBezTo>
                    <a:cubicBezTo>
                      <a:pt x="2583" y="10002"/>
                      <a:pt x="3528" y="10421"/>
                      <a:pt x="4475" y="10421"/>
                    </a:cubicBezTo>
                    <a:cubicBezTo>
                      <a:pt x="4816" y="10421"/>
                      <a:pt x="5158" y="10366"/>
                      <a:pt x="5483" y="10252"/>
                    </a:cubicBezTo>
                    <a:cubicBezTo>
                      <a:pt x="5588" y="10944"/>
                      <a:pt x="6084" y="11440"/>
                      <a:pt x="6697" y="11805"/>
                    </a:cubicBezTo>
                    <a:cubicBezTo>
                      <a:pt x="7323" y="12158"/>
                      <a:pt x="8028" y="12341"/>
                      <a:pt x="8733" y="12498"/>
                    </a:cubicBezTo>
                    <a:cubicBezTo>
                      <a:pt x="9210" y="12599"/>
                      <a:pt x="9686" y="12692"/>
                      <a:pt x="10168" y="12692"/>
                    </a:cubicBezTo>
                    <a:cubicBezTo>
                      <a:pt x="10307" y="12692"/>
                      <a:pt x="10447" y="12684"/>
                      <a:pt x="10587" y="12667"/>
                    </a:cubicBezTo>
                    <a:cubicBezTo>
                      <a:pt x="11201" y="12602"/>
                      <a:pt x="11828" y="12289"/>
                      <a:pt x="12115" y="11767"/>
                    </a:cubicBezTo>
                    <a:cubicBezTo>
                      <a:pt x="12728" y="12263"/>
                      <a:pt x="13473" y="12576"/>
                      <a:pt x="14269" y="12589"/>
                    </a:cubicBezTo>
                    <a:cubicBezTo>
                      <a:pt x="14543" y="12589"/>
                      <a:pt x="14830" y="12562"/>
                      <a:pt x="15065" y="12432"/>
                    </a:cubicBezTo>
                    <a:cubicBezTo>
                      <a:pt x="15327" y="12289"/>
                      <a:pt x="15509" y="12054"/>
                      <a:pt x="15666" y="11819"/>
                    </a:cubicBezTo>
                    <a:cubicBezTo>
                      <a:pt x="15979" y="11361"/>
                      <a:pt x="16227" y="10879"/>
                      <a:pt x="16436" y="10369"/>
                    </a:cubicBezTo>
                    <a:cubicBezTo>
                      <a:pt x="17010" y="10644"/>
                      <a:pt x="17585" y="10891"/>
                      <a:pt x="18225" y="10944"/>
                    </a:cubicBezTo>
                    <a:cubicBezTo>
                      <a:pt x="18308" y="10952"/>
                      <a:pt x="18393" y="10957"/>
                      <a:pt x="18478" y="10957"/>
                    </a:cubicBezTo>
                    <a:cubicBezTo>
                      <a:pt x="19043" y="10957"/>
                      <a:pt x="19620" y="10764"/>
                      <a:pt x="19961" y="10343"/>
                    </a:cubicBezTo>
                    <a:cubicBezTo>
                      <a:pt x="20274" y="9939"/>
                      <a:pt x="20340" y="9391"/>
                      <a:pt x="20392" y="8881"/>
                    </a:cubicBezTo>
                    <a:cubicBezTo>
                      <a:pt x="20642" y="9053"/>
                      <a:pt x="20941" y="9133"/>
                      <a:pt x="21244" y="9133"/>
                    </a:cubicBezTo>
                    <a:cubicBezTo>
                      <a:pt x="21653" y="9133"/>
                      <a:pt x="22068" y="8987"/>
                      <a:pt x="22376" y="8724"/>
                    </a:cubicBezTo>
                    <a:cubicBezTo>
                      <a:pt x="22925" y="8254"/>
                      <a:pt x="23146" y="7497"/>
                      <a:pt x="23003" y="6806"/>
                    </a:cubicBezTo>
                    <a:cubicBezTo>
                      <a:pt x="22859" y="6113"/>
                      <a:pt x="21971" y="5513"/>
                      <a:pt x="21384" y="5095"/>
                    </a:cubicBezTo>
                    <a:cubicBezTo>
                      <a:pt x="21135" y="3424"/>
                      <a:pt x="19635" y="2002"/>
                      <a:pt x="17898" y="1779"/>
                    </a:cubicBezTo>
                    <a:cubicBezTo>
                      <a:pt x="17780" y="1762"/>
                      <a:pt x="17659" y="1754"/>
                      <a:pt x="17536" y="1754"/>
                    </a:cubicBezTo>
                    <a:cubicBezTo>
                      <a:pt x="16898" y="1754"/>
                      <a:pt x="16237" y="1991"/>
                      <a:pt x="16018" y="2550"/>
                    </a:cubicBezTo>
                    <a:cubicBezTo>
                      <a:pt x="15757" y="1596"/>
                      <a:pt x="15026" y="722"/>
                      <a:pt x="14047" y="409"/>
                    </a:cubicBezTo>
                    <a:cubicBezTo>
                      <a:pt x="13817" y="334"/>
                      <a:pt x="13574" y="298"/>
                      <a:pt x="13331" y="298"/>
                    </a:cubicBezTo>
                    <a:cubicBezTo>
                      <a:pt x="12551" y="298"/>
                      <a:pt x="11768" y="669"/>
                      <a:pt x="11410" y="1335"/>
                    </a:cubicBezTo>
                    <a:cubicBezTo>
                      <a:pt x="11370" y="1036"/>
                      <a:pt x="11031" y="801"/>
                      <a:pt x="10718" y="774"/>
                    </a:cubicBezTo>
                    <a:cubicBezTo>
                      <a:pt x="10700" y="773"/>
                      <a:pt x="10682" y="772"/>
                      <a:pt x="10664" y="772"/>
                    </a:cubicBezTo>
                    <a:cubicBezTo>
                      <a:pt x="10381" y="772"/>
                      <a:pt x="10099" y="961"/>
                      <a:pt x="10013" y="1231"/>
                    </a:cubicBezTo>
                    <a:cubicBezTo>
                      <a:pt x="9908" y="774"/>
                      <a:pt x="9347" y="500"/>
                      <a:pt x="8904" y="291"/>
                    </a:cubicBezTo>
                    <a:cubicBezTo>
                      <a:pt x="8460" y="69"/>
                      <a:pt x="7950" y="4"/>
                      <a:pt x="7467" y="4"/>
                    </a:cubicBezTo>
                    <a:cubicBezTo>
                      <a:pt x="7411" y="2"/>
                      <a:pt x="7355" y="1"/>
                      <a:pt x="7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65"/>
              <p:cNvSpPr/>
              <p:nvPr/>
            </p:nvSpPr>
            <p:spPr>
              <a:xfrm>
                <a:off x="5577553" y="2283516"/>
                <a:ext cx="832867" cy="741359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8774" extrusionOk="0">
                    <a:moveTo>
                      <a:pt x="4041" y="1"/>
                    </a:moveTo>
                    <a:cubicBezTo>
                      <a:pt x="3850" y="1"/>
                      <a:pt x="3660" y="34"/>
                      <a:pt x="3486" y="109"/>
                    </a:cubicBezTo>
                    <a:cubicBezTo>
                      <a:pt x="3120" y="279"/>
                      <a:pt x="2859" y="683"/>
                      <a:pt x="2951" y="1062"/>
                    </a:cubicBezTo>
                    <a:cubicBezTo>
                      <a:pt x="2722" y="946"/>
                      <a:pt x="2448" y="888"/>
                      <a:pt x="2174" y="888"/>
                    </a:cubicBezTo>
                    <a:cubicBezTo>
                      <a:pt x="1652" y="888"/>
                      <a:pt x="1128" y="1099"/>
                      <a:pt x="914" y="1519"/>
                    </a:cubicBezTo>
                    <a:cubicBezTo>
                      <a:pt x="575" y="2172"/>
                      <a:pt x="888" y="3047"/>
                      <a:pt x="1567" y="3360"/>
                    </a:cubicBezTo>
                    <a:cubicBezTo>
                      <a:pt x="640" y="3595"/>
                      <a:pt x="1" y="4587"/>
                      <a:pt x="183" y="5501"/>
                    </a:cubicBezTo>
                    <a:cubicBezTo>
                      <a:pt x="354" y="6353"/>
                      <a:pt x="1206" y="7012"/>
                      <a:pt x="2093" y="7012"/>
                    </a:cubicBezTo>
                    <a:cubicBezTo>
                      <a:pt x="2157" y="7012"/>
                      <a:pt x="2221" y="7009"/>
                      <a:pt x="2285" y="7002"/>
                    </a:cubicBezTo>
                    <a:cubicBezTo>
                      <a:pt x="2311" y="7851"/>
                      <a:pt x="3016" y="8660"/>
                      <a:pt x="3904" y="8765"/>
                    </a:cubicBezTo>
                    <a:cubicBezTo>
                      <a:pt x="3962" y="8771"/>
                      <a:pt x="4021" y="8774"/>
                      <a:pt x="4080" y="8774"/>
                    </a:cubicBezTo>
                    <a:cubicBezTo>
                      <a:pt x="4897" y="8774"/>
                      <a:pt x="5694" y="8199"/>
                      <a:pt x="5901" y="7420"/>
                    </a:cubicBezTo>
                    <a:cubicBezTo>
                      <a:pt x="6110" y="7811"/>
                      <a:pt x="6514" y="8020"/>
                      <a:pt x="6972" y="8034"/>
                    </a:cubicBezTo>
                    <a:cubicBezTo>
                      <a:pt x="7416" y="8034"/>
                      <a:pt x="7846" y="7863"/>
                      <a:pt x="8225" y="7642"/>
                    </a:cubicBezTo>
                    <a:cubicBezTo>
                      <a:pt x="8734" y="7329"/>
                      <a:pt x="9191" y="6885"/>
                      <a:pt x="9322" y="6310"/>
                    </a:cubicBezTo>
                    <a:cubicBezTo>
                      <a:pt x="9439" y="5749"/>
                      <a:pt x="9113" y="5070"/>
                      <a:pt x="8525" y="4953"/>
                    </a:cubicBezTo>
                    <a:cubicBezTo>
                      <a:pt x="9387" y="4809"/>
                      <a:pt x="9857" y="3804"/>
                      <a:pt x="9778" y="2968"/>
                    </a:cubicBezTo>
                    <a:cubicBezTo>
                      <a:pt x="9700" y="2237"/>
                      <a:pt x="9308" y="1532"/>
                      <a:pt x="8655" y="1179"/>
                    </a:cubicBezTo>
                    <a:cubicBezTo>
                      <a:pt x="8480" y="1087"/>
                      <a:pt x="8269" y="1046"/>
                      <a:pt x="8043" y="1046"/>
                    </a:cubicBezTo>
                    <a:cubicBezTo>
                      <a:pt x="7414" y="1046"/>
                      <a:pt x="6678" y="1367"/>
                      <a:pt x="6332" y="1780"/>
                    </a:cubicBezTo>
                    <a:cubicBezTo>
                      <a:pt x="6084" y="1010"/>
                      <a:pt x="5444" y="370"/>
                      <a:pt x="4661" y="109"/>
                    </a:cubicBezTo>
                    <a:cubicBezTo>
                      <a:pt x="4463" y="41"/>
                      <a:pt x="4251" y="1"/>
                      <a:pt x="40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65"/>
              <p:cNvSpPr/>
              <p:nvPr/>
            </p:nvSpPr>
            <p:spPr>
              <a:xfrm>
                <a:off x="6393846" y="2518491"/>
                <a:ext cx="1382169" cy="784114"/>
              </a:xfrm>
              <a:custGeom>
                <a:avLst/>
                <a:gdLst/>
                <a:ahLst/>
                <a:cxnLst/>
                <a:rect l="l" t="t" r="r" b="b"/>
                <a:pathLst>
                  <a:path w="16358" h="9280" extrusionOk="0">
                    <a:moveTo>
                      <a:pt x="11451" y="0"/>
                    </a:moveTo>
                    <a:cubicBezTo>
                      <a:pt x="11300" y="0"/>
                      <a:pt x="11149" y="23"/>
                      <a:pt x="11005" y="69"/>
                    </a:cubicBezTo>
                    <a:cubicBezTo>
                      <a:pt x="10209" y="318"/>
                      <a:pt x="9491" y="931"/>
                      <a:pt x="9348" y="1728"/>
                    </a:cubicBezTo>
                    <a:cubicBezTo>
                      <a:pt x="8773" y="1270"/>
                      <a:pt x="8159" y="800"/>
                      <a:pt x="7428" y="684"/>
                    </a:cubicBezTo>
                    <a:cubicBezTo>
                      <a:pt x="7343" y="670"/>
                      <a:pt x="7257" y="663"/>
                      <a:pt x="7170" y="663"/>
                    </a:cubicBezTo>
                    <a:cubicBezTo>
                      <a:pt x="6505" y="663"/>
                      <a:pt x="5811" y="1052"/>
                      <a:pt x="5718" y="1676"/>
                    </a:cubicBezTo>
                    <a:cubicBezTo>
                      <a:pt x="5588" y="905"/>
                      <a:pt x="4987" y="174"/>
                      <a:pt x="4178" y="122"/>
                    </a:cubicBezTo>
                    <a:cubicBezTo>
                      <a:pt x="4145" y="119"/>
                      <a:pt x="4113" y="118"/>
                      <a:pt x="4080" y="118"/>
                    </a:cubicBezTo>
                    <a:cubicBezTo>
                      <a:pt x="3316" y="118"/>
                      <a:pt x="2578" y="832"/>
                      <a:pt x="2728" y="1571"/>
                    </a:cubicBezTo>
                    <a:cubicBezTo>
                      <a:pt x="2646" y="1558"/>
                      <a:pt x="2563" y="1552"/>
                      <a:pt x="2480" y="1552"/>
                    </a:cubicBezTo>
                    <a:cubicBezTo>
                      <a:pt x="1816" y="1552"/>
                      <a:pt x="1165" y="1958"/>
                      <a:pt x="874" y="2550"/>
                    </a:cubicBezTo>
                    <a:cubicBezTo>
                      <a:pt x="549" y="3216"/>
                      <a:pt x="731" y="4064"/>
                      <a:pt x="1306" y="4548"/>
                    </a:cubicBezTo>
                    <a:cubicBezTo>
                      <a:pt x="1220" y="4513"/>
                      <a:pt x="1128" y="4496"/>
                      <a:pt x="1036" y="4496"/>
                    </a:cubicBezTo>
                    <a:cubicBezTo>
                      <a:pt x="682" y="4496"/>
                      <a:pt x="317" y="4736"/>
                      <a:pt x="183" y="5056"/>
                    </a:cubicBezTo>
                    <a:cubicBezTo>
                      <a:pt x="0" y="5462"/>
                      <a:pt x="157" y="5970"/>
                      <a:pt x="470" y="6271"/>
                    </a:cubicBezTo>
                    <a:cubicBezTo>
                      <a:pt x="783" y="6572"/>
                      <a:pt x="1228" y="6716"/>
                      <a:pt x="1668" y="6716"/>
                    </a:cubicBezTo>
                    <a:cubicBezTo>
                      <a:pt x="1687" y="6716"/>
                      <a:pt x="1705" y="6715"/>
                      <a:pt x="1723" y="6715"/>
                    </a:cubicBezTo>
                    <a:cubicBezTo>
                      <a:pt x="1840" y="7537"/>
                      <a:pt x="2428" y="8281"/>
                      <a:pt x="3224" y="8595"/>
                    </a:cubicBezTo>
                    <a:cubicBezTo>
                      <a:pt x="3506" y="8705"/>
                      <a:pt x="3807" y="8759"/>
                      <a:pt x="4108" y="8759"/>
                    </a:cubicBezTo>
                    <a:cubicBezTo>
                      <a:pt x="4658" y="8759"/>
                      <a:pt x="5209" y="8579"/>
                      <a:pt x="5640" y="8242"/>
                    </a:cubicBezTo>
                    <a:cubicBezTo>
                      <a:pt x="6372" y="8852"/>
                      <a:pt x="7253" y="9280"/>
                      <a:pt x="8208" y="9280"/>
                    </a:cubicBezTo>
                    <a:cubicBezTo>
                      <a:pt x="8274" y="9280"/>
                      <a:pt x="8341" y="9278"/>
                      <a:pt x="8408" y="9274"/>
                    </a:cubicBezTo>
                    <a:cubicBezTo>
                      <a:pt x="9438" y="9195"/>
                      <a:pt x="10457" y="8490"/>
                      <a:pt x="10627" y="7498"/>
                    </a:cubicBezTo>
                    <a:cubicBezTo>
                      <a:pt x="10901" y="7772"/>
                      <a:pt x="11162" y="8085"/>
                      <a:pt x="11553" y="8177"/>
                    </a:cubicBezTo>
                    <a:cubicBezTo>
                      <a:pt x="11616" y="8192"/>
                      <a:pt x="11681" y="8199"/>
                      <a:pt x="11746" y="8199"/>
                    </a:cubicBezTo>
                    <a:cubicBezTo>
                      <a:pt x="12079" y="8199"/>
                      <a:pt x="12424" y="8013"/>
                      <a:pt x="12467" y="7707"/>
                    </a:cubicBezTo>
                    <a:cubicBezTo>
                      <a:pt x="12777" y="7839"/>
                      <a:pt x="13113" y="7903"/>
                      <a:pt x="13448" y="7903"/>
                    </a:cubicBezTo>
                    <a:cubicBezTo>
                      <a:pt x="14172" y="7903"/>
                      <a:pt x="14893" y="7603"/>
                      <a:pt x="15339" y="7041"/>
                    </a:cubicBezTo>
                    <a:cubicBezTo>
                      <a:pt x="15536" y="6793"/>
                      <a:pt x="15692" y="6480"/>
                      <a:pt x="15666" y="6167"/>
                    </a:cubicBezTo>
                    <a:cubicBezTo>
                      <a:pt x="15653" y="5840"/>
                      <a:pt x="15509" y="5683"/>
                      <a:pt x="15183" y="5605"/>
                    </a:cubicBezTo>
                    <a:cubicBezTo>
                      <a:pt x="16084" y="4939"/>
                      <a:pt x="16358" y="3620"/>
                      <a:pt x="15797" y="2680"/>
                    </a:cubicBezTo>
                    <a:cubicBezTo>
                      <a:pt x="15381" y="1968"/>
                      <a:pt x="14531" y="1518"/>
                      <a:pt x="13689" y="1518"/>
                    </a:cubicBezTo>
                    <a:cubicBezTo>
                      <a:pt x="13419" y="1518"/>
                      <a:pt x="13151" y="1564"/>
                      <a:pt x="12898" y="1662"/>
                    </a:cubicBezTo>
                    <a:cubicBezTo>
                      <a:pt x="12989" y="1180"/>
                      <a:pt x="12807" y="670"/>
                      <a:pt x="12429" y="344"/>
                    </a:cubicBezTo>
                    <a:cubicBezTo>
                      <a:pt x="12162" y="124"/>
                      <a:pt x="11807" y="0"/>
                      <a:pt x="11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6" name="Google Shape;1716;p65"/>
          <p:cNvGrpSpPr/>
          <p:nvPr/>
        </p:nvGrpSpPr>
        <p:grpSpPr>
          <a:xfrm>
            <a:off x="911564" y="1226441"/>
            <a:ext cx="654093" cy="674836"/>
            <a:chOff x="1008569" y="1090298"/>
            <a:chExt cx="1203165" cy="1241320"/>
          </a:xfrm>
        </p:grpSpPr>
        <p:sp>
          <p:nvSpPr>
            <p:cNvPr id="1717" name="Google Shape;1717;p65"/>
            <p:cNvSpPr/>
            <p:nvPr/>
          </p:nvSpPr>
          <p:spPr>
            <a:xfrm>
              <a:off x="1348075" y="1090298"/>
              <a:ext cx="863659" cy="1241320"/>
            </a:xfrm>
            <a:custGeom>
              <a:avLst/>
              <a:gdLst/>
              <a:ahLst/>
              <a:cxnLst/>
              <a:rect l="l" t="t" r="r" b="b"/>
              <a:pathLst>
                <a:path w="15617" h="22446" extrusionOk="0">
                  <a:moveTo>
                    <a:pt x="4318" y="1"/>
                  </a:moveTo>
                  <a:cubicBezTo>
                    <a:pt x="2912" y="1"/>
                    <a:pt x="1563" y="926"/>
                    <a:pt x="1496" y="970"/>
                  </a:cubicBezTo>
                  <a:cubicBezTo>
                    <a:pt x="1471" y="984"/>
                    <a:pt x="1458" y="1022"/>
                    <a:pt x="1458" y="1047"/>
                  </a:cubicBezTo>
                  <a:lnTo>
                    <a:pt x="1740" y="5345"/>
                  </a:lnTo>
                  <a:cubicBezTo>
                    <a:pt x="473" y="6790"/>
                    <a:pt x="0" y="8709"/>
                    <a:pt x="461" y="10486"/>
                  </a:cubicBezTo>
                  <a:cubicBezTo>
                    <a:pt x="870" y="12060"/>
                    <a:pt x="1957" y="13262"/>
                    <a:pt x="3440" y="13786"/>
                  </a:cubicBezTo>
                  <a:cubicBezTo>
                    <a:pt x="5474" y="14490"/>
                    <a:pt x="9669" y="14643"/>
                    <a:pt x="10296" y="14669"/>
                  </a:cubicBezTo>
                  <a:cubicBezTo>
                    <a:pt x="10462" y="15704"/>
                    <a:pt x="11537" y="21997"/>
                    <a:pt x="12304" y="22329"/>
                  </a:cubicBezTo>
                  <a:cubicBezTo>
                    <a:pt x="12415" y="22373"/>
                    <a:pt x="12515" y="22396"/>
                    <a:pt x="12605" y="22396"/>
                  </a:cubicBezTo>
                  <a:cubicBezTo>
                    <a:pt x="12702" y="22396"/>
                    <a:pt x="12788" y="22370"/>
                    <a:pt x="12867" y="22317"/>
                  </a:cubicBezTo>
                  <a:cubicBezTo>
                    <a:pt x="13007" y="22227"/>
                    <a:pt x="13084" y="22074"/>
                    <a:pt x="13135" y="21920"/>
                  </a:cubicBezTo>
                  <a:cubicBezTo>
                    <a:pt x="13199" y="22074"/>
                    <a:pt x="13288" y="22227"/>
                    <a:pt x="13416" y="22329"/>
                  </a:cubicBezTo>
                  <a:cubicBezTo>
                    <a:pt x="13532" y="22406"/>
                    <a:pt x="13646" y="22445"/>
                    <a:pt x="13774" y="22445"/>
                  </a:cubicBezTo>
                  <a:lnTo>
                    <a:pt x="13890" y="22445"/>
                  </a:lnTo>
                  <a:cubicBezTo>
                    <a:pt x="14376" y="22355"/>
                    <a:pt x="14516" y="21895"/>
                    <a:pt x="14529" y="21550"/>
                  </a:cubicBezTo>
                  <a:cubicBezTo>
                    <a:pt x="14686" y="21648"/>
                    <a:pt x="14934" y="21783"/>
                    <a:pt x="15156" y="21783"/>
                  </a:cubicBezTo>
                  <a:cubicBezTo>
                    <a:pt x="15223" y="21783"/>
                    <a:pt x="15288" y="21771"/>
                    <a:pt x="15348" y="21741"/>
                  </a:cubicBezTo>
                  <a:cubicBezTo>
                    <a:pt x="15527" y="21664"/>
                    <a:pt x="15616" y="21460"/>
                    <a:pt x="15616" y="21141"/>
                  </a:cubicBezTo>
                  <a:cubicBezTo>
                    <a:pt x="15616" y="19810"/>
                    <a:pt x="11920" y="14029"/>
                    <a:pt x="11562" y="13467"/>
                  </a:cubicBezTo>
                  <a:cubicBezTo>
                    <a:pt x="11665" y="13095"/>
                    <a:pt x="12342" y="10474"/>
                    <a:pt x="11383" y="8082"/>
                  </a:cubicBezTo>
                  <a:cubicBezTo>
                    <a:pt x="10386" y="5575"/>
                    <a:pt x="8237" y="4335"/>
                    <a:pt x="7853" y="4117"/>
                  </a:cubicBezTo>
                  <a:cubicBezTo>
                    <a:pt x="7930" y="3644"/>
                    <a:pt x="8237" y="868"/>
                    <a:pt x="4975" y="75"/>
                  </a:cubicBezTo>
                  <a:cubicBezTo>
                    <a:pt x="4758" y="23"/>
                    <a:pt x="4537" y="1"/>
                    <a:pt x="4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5"/>
            <p:cNvSpPr/>
            <p:nvPr/>
          </p:nvSpPr>
          <p:spPr>
            <a:xfrm>
              <a:off x="1373515" y="1301333"/>
              <a:ext cx="345254" cy="331649"/>
            </a:xfrm>
            <a:custGeom>
              <a:avLst/>
              <a:gdLst/>
              <a:ahLst/>
              <a:cxnLst/>
              <a:rect l="l" t="t" r="r" b="b"/>
              <a:pathLst>
                <a:path w="6243" h="5997" extrusionOk="0">
                  <a:moveTo>
                    <a:pt x="3152" y="1"/>
                  </a:moveTo>
                  <a:cubicBezTo>
                    <a:pt x="2435" y="1"/>
                    <a:pt x="1663" y="306"/>
                    <a:pt x="1318" y="787"/>
                  </a:cubicBezTo>
                  <a:cubicBezTo>
                    <a:pt x="768" y="1554"/>
                    <a:pt x="1" y="3205"/>
                    <a:pt x="1" y="4624"/>
                  </a:cubicBezTo>
                  <a:cubicBezTo>
                    <a:pt x="1" y="5336"/>
                    <a:pt x="848" y="5996"/>
                    <a:pt x="1924" y="5996"/>
                  </a:cubicBezTo>
                  <a:cubicBezTo>
                    <a:pt x="2704" y="5996"/>
                    <a:pt x="3603" y="5650"/>
                    <a:pt x="4387" y="4726"/>
                  </a:cubicBezTo>
                  <a:cubicBezTo>
                    <a:pt x="6242" y="2539"/>
                    <a:pt x="5040" y="1005"/>
                    <a:pt x="4272" y="352"/>
                  </a:cubicBezTo>
                  <a:cubicBezTo>
                    <a:pt x="3986" y="109"/>
                    <a:pt x="3579" y="1"/>
                    <a:pt x="3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5"/>
            <p:cNvSpPr/>
            <p:nvPr/>
          </p:nvSpPr>
          <p:spPr>
            <a:xfrm>
              <a:off x="1012053" y="1139683"/>
              <a:ext cx="530517" cy="345972"/>
            </a:xfrm>
            <a:custGeom>
              <a:avLst/>
              <a:gdLst/>
              <a:ahLst/>
              <a:cxnLst/>
              <a:rect l="l" t="t" r="r" b="b"/>
              <a:pathLst>
                <a:path w="9593" h="6256" extrusionOk="0">
                  <a:moveTo>
                    <a:pt x="7713" y="1"/>
                  </a:moveTo>
                  <a:cubicBezTo>
                    <a:pt x="7713" y="1"/>
                    <a:pt x="4209" y="321"/>
                    <a:pt x="2507" y="2124"/>
                  </a:cubicBezTo>
                  <a:cubicBezTo>
                    <a:pt x="807" y="3928"/>
                    <a:pt x="1" y="6255"/>
                    <a:pt x="1" y="6255"/>
                  </a:cubicBezTo>
                  <a:cubicBezTo>
                    <a:pt x="1" y="6255"/>
                    <a:pt x="8160" y="4490"/>
                    <a:pt x="8711" y="4363"/>
                  </a:cubicBezTo>
                  <a:cubicBezTo>
                    <a:pt x="9248" y="4235"/>
                    <a:pt x="9593" y="717"/>
                    <a:pt x="77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5"/>
            <p:cNvSpPr/>
            <p:nvPr/>
          </p:nvSpPr>
          <p:spPr>
            <a:xfrm>
              <a:off x="1541139" y="1825715"/>
              <a:ext cx="158497" cy="162147"/>
            </a:xfrm>
            <a:custGeom>
              <a:avLst/>
              <a:gdLst/>
              <a:ahLst/>
              <a:cxnLst/>
              <a:rect l="l" t="t" r="r" b="b"/>
              <a:pathLst>
                <a:path w="2866" h="2932" extrusionOk="0">
                  <a:moveTo>
                    <a:pt x="1304" y="1"/>
                  </a:moveTo>
                  <a:cubicBezTo>
                    <a:pt x="970" y="1"/>
                    <a:pt x="694" y="115"/>
                    <a:pt x="500" y="322"/>
                  </a:cubicBezTo>
                  <a:cubicBezTo>
                    <a:pt x="90" y="783"/>
                    <a:pt x="0" y="1920"/>
                    <a:pt x="142" y="2457"/>
                  </a:cubicBezTo>
                  <a:cubicBezTo>
                    <a:pt x="193" y="2650"/>
                    <a:pt x="282" y="2764"/>
                    <a:pt x="384" y="2803"/>
                  </a:cubicBezTo>
                  <a:cubicBezTo>
                    <a:pt x="407" y="2808"/>
                    <a:pt x="431" y="2811"/>
                    <a:pt x="453" y="2811"/>
                  </a:cubicBezTo>
                  <a:cubicBezTo>
                    <a:pt x="493" y="2811"/>
                    <a:pt x="530" y="2802"/>
                    <a:pt x="563" y="2778"/>
                  </a:cubicBezTo>
                  <a:cubicBezTo>
                    <a:pt x="628" y="2727"/>
                    <a:pt x="679" y="2637"/>
                    <a:pt x="730" y="2522"/>
                  </a:cubicBezTo>
                  <a:cubicBezTo>
                    <a:pt x="742" y="2585"/>
                    <a:pt x="768" y="2637"/>
                    <a:pt x="807" y="2675"/>
                  </a:cubicBezTo>
                  <a:cubicBezTo>
                    <a:pt x="858" y="2752"/>
                    <a:pt x="921" y="2790"/>
                    <a:pt x="1011" y="2803"/>
                  </a:cubicBezTo>
                  <a:cubicBezTo>
                    <a:pt x="1024" y="2805"/>
                    <a:pt x="1036" y="2806"/>
                    <a:pt x="1049" y="2806"/>
                  </a:cubicBezTo>
                  <a:cubicBezTo>
                    <a:pt x="1113" y="2806"/>
                    <a:pt x="1175" y="2780"/>
                    <a:pt x="1228" y="2727"/>
                  </a:cubicBezTo>
                  <a:cubicBezTo>
                    <a:pt x="1318" y="2662"/>
                    <a:pt x="1369" y="2548"/>
                    <a:pt x="1421" y="2394"/>
                  </a:cubicBezTo>
                  <a:cubicBezTo>
                    <a:pt x="1458" y="2675"/>
                    <a:pt x="1523" y="2867"/>
                    <a:pt x="1625" y="2918"/>
                  </a:cubicBezTo>
                  <a:cubicBezTo>
                    <a:pt x="1637" y="2931"/>
                    <a:pt x="1663" y="2931"/>
                    <a:pt x="1689" y="2931"/>
                  </a:cubicBezTo>
                  <a:cubicBezTo>
                    <a:pt x="1727" y="2931"/>
                    <a:pt x="1765" y="2918"/>
                    <a:pt x="1804" y="2892"/>
                  </a:cubicBezTo>
                  <a:cubicBezTo>
                    <a:pt x="2072" y="2675"/>
                    <a:pt x="2149" y="1703"/>
                    <a:pt x="2162" y="1332"/>
                  </a:cubicBezTo>
                  <a:cubicBezTo>
                    <a:pt x="2354" y="1332"/>
                    <a:pt x="2699" y="1294"/>
                    <a:pt x="2802" y="1089"/>
                  </a:cubicBezTo>
                  <a:cubicBezTo>
                    <a:pt x="2865" y="974"/>
                    <a:pt x="2827" y="820"/>
                    <a:pt x="2699" y="655"/>
                  </a:cubicBezTo>
                  <a:cubicBezTo>
                    <a:pt x="2393" y="283"/>
                    <a:pt x="1855" y="15"/>
                    <a:pt x="1356" y="2"/>
                  </a:cubicBezTo>
                  <a:cubicBezTo>
                    <a:pt x="1339" y="1"/>
                    <a:pt x="1321" y="1"/>
                    <a:pt x="1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5"/>
            <p:cNvSpPr/>
            <p:nvPr/>
          </p:nvSpPr>
          <p:spPr>
            <a:xfrm>
              <a:off x="1408134" y="1804534"/>
              <a:ext cx="157833" cy="162092"/>
            </a:xfrm>
            <a:custGeom>
              <a:avLst/>
              <a:gdLst/>
              <a:ahLst/>
              <a:cxnLst/>
              <a:rect l="l" t="t" r="r" b="b"/>
              <a:pathLst>
                <a:path w="2854" h="2931" extrusionOk="0">
                  <a:moveTo>
                    <a:pt x="1305" y="0"/>
                  </a:moveTo>
                  <a:cubicBezTo>
                    <a:pt x="970" y="0"/>
                    <a:pt x="695" y="114"/>
                    <a:pt x="500" y="321"/>
                  </a:cubicBezTo>
                  <a:cubicBezTo>
                    <a:pt x="91" y="782"/>
                    <a:pt x="1" y="1920"/>
                    <a:pt x="142" y="2457"/>
                  </a:cubicBezTo>
                  <a:cubicBezTo>
                    <a:pt x="193" y="2649"/>
                    <a:pt x="270" y="2764"/>
                    <a:pt x="385" y="2803"/>
                  </a:cubicBezTo>
                  <a:cubicBezTo>
                    <a:pt x="403" y="2807"/>
                    <a:pt x="423" y="2810"/>
                    <a:pt x="445" y="2810"/>
                  </a:cubicBezTo>
                  <a:cubicBezTo>
                    <a:pt x="482" y="2810"/>
                    <a:pt x="523" y="2801"/>
                    <a:pt x="564" y="2777"/>
                  </a:cubicBezTo>
                  <a:cubicBezTo>
                    <a:pt x="628" y="2726"/>
                    <a:pt x="679" y="2649"/>
                    <a:pt x="717" y="2521"/>
                  </a:cubicBezTo>
                  <a:cubicBezTo>
                    <a:pt x="743" y="2585"/>
                    <a:pt x="768" y="2636"/>
                    <a:pt x="794" y="2675"/>
                  </a:cubicBezTo>
                  <a:cubicBezTo>
                    <a:pt x="845" y="2751"/>
                    <a:pt x="922" y="2789"/>
                    <a:pt x="998" y="2803"/>
                  </a:cubicBezTo>
                  <a:cubicBezTo>
                    <a:pt x="1013" y="2805"/>
                    <a:pt x="1027" y="2806"/>
                    <a:pt x="1041" y="2806"/>
                  </a:cubicBezTo>
                  <a:cubicBezTo>
                    <a:pt x="1113" y="2806"/>
                    <a:pt x="1176" y="2779"/>
                    <a:pt x="1229" y="2726"/>
                  </a:cubicBezTo>
                  <a:cubicBezTo>
                    <a:pt x="1305" y="2661"/>
                    <a:pt x="1370" y="2547"/>
                    <a:pt x="1408" y="2393"/>
                  </a:cubicBezTo>
                  <a:cubicBezTo>
                    <a:pt x="1459" y="2675"/>
                    <a:pt x="1523" y="2866"/>
                    <a:pt x="1612" y="2917"/>
                  </a:cubicBezTo>
                  <a:cubicBezTo>
                    <a:pt x="1638" y="2931"/>
                    <a:pt x="1664" y="2931"/>
                    <a:pt x="1689" y="2931"/>
                  </a:cubicBezTo>
                  <a:cubicBezTo>
                    <a:pt x="1728" y="2931"/>
                    <a:pt x="1766" y="2917"/>
                    <a:pt x="1791" y="2892"/>
                  </a:cubicBezTo>
                  <a:cubicBezTo>
                    <a:pt x="2061" y="2675"/>
                    <a:pt x="2137" y="1703"/>
                    <a:pt x="2163" y="1331"/>
                  </a:cubicBezTo>
                  <a:cubicBezTo>
                    <a:pt x="2354" y="1331"/>
                    <a:pt x="2687" y="1293"/>
                    <a:pt x="2789" y="1089"/>
                  </a:cubicBezTo>
                  <a:cubicBezTo>
                    <a:pt x="2853" y="973"/>
                    <a:pt x="2828" y="820"/>
                    <a:pt x="2687" y="654"/>
                  </a:cubicBezTo>
                  <a:cubicBezTo>
                    <a:pt x="2380" y="283"/>
                    <a:pt x="1843" y="14"/>
                    <a:pt x="1357" y="1"/>
                  </a:cubicBezTo>
                  <a:cubicBezTo>
                    <a:pt x="1339" y="1"/>
                    <a:pt x="1322" y="0"/>
                    <a:pt x="1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5"/>
            <p:cNvSpPr/>
            <p:nvPr/>
          </p:nvSpPr>
          <p:spPr>
            <a:xfrm>
              <a:off x="1008569" y="1341041"/>
              <a:ext cx="142183" cy="146054"/>
            </a:xfrm>
            <a:custGeom>
              <a:avLst/>
              <a:gdLst/>
              <a:ahLst/>
              <a:cxnLst/>
              <a:rect l="l" t="t" r="r" b="b"/>
              <a:pathLst>
                <a:path w="2571" h="2641" extrusionOk="0">
                  <a:moveTo>
                    <a:pt x="1394" y="0"/>
                  </a:moveTo>
                  <a:cubicBezTo>
                    <a:pt x="1381" y="0"/>
                    <a:pt x="1365" y="12"/>
                    <a:pt x="1356" y="31"/>
                  </a:cubicBezTo>
                  <a:cubicBezTo>
                    <a:pt x="1356" y="31"/>
                    <a:pt x="1074" y="287"/>
                    <a:pt x="12" y="2563"/>
                  </a:cubicBezTo>
                  <a:cubicBezTo>
                    <a:pt x="0" y="2589"/>
                    <a:pt x="0" y="2601"/>
                    <a:pt x="12" y="2614"/>
                  </a:cubicBezTo>
                  <a:cubicBezTo>
                    <a:pt x="26" y="2627"/>
                    <a:pt x="38" y="2640"/>
                    <a:pt x="51" y="2640"/>
                  </a:cubicBezTo>
                  <a:lnTo>
                    <a:pt x="64" y="2640"/>
                  </a:lnTo>
                  <a:lnTo>
                    <a:pt x="2391" y="2115"/>
                  </a:lnTo>
                  <a:cubicBezTo>
                    <a:pt x="2417" y="2115"/>
                    <a:pt x="2430" y="2103"/>
                    <a:pt x="2430" y="2077"/>
                  </a:cubicBezTo>
                  <a:cubicBezTo>
                    <a:pt x="2570" y="478"/>
                    <a:pt x="1419" y="5"/>
                    <a:pt x="1407" y="5"/>
                  </a:cubicBezTo>
                  <a:cubicBezTo>
                    <a:pt x="1403" y="2"/>
                    <a:pt x="1399" y="0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5"/>
            <p:cNvSpPr/>
            <p:nvPr/>
          </p:nvSpPr>
          <p:spPr>
            <a:xfrm>
              <a:off x="1565975" y="1159450"/>
              <a:ext cx="37200" cy="3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" name="Google Shape;1724;p65"/>
          <p:cNvGrpSpPr/>
          <p:nvPr/>
        </p:nvGrpSpPr>
        <p:grpSpPr>
          <a:xfrm>
            <a:off x="282932" y="3773969"/>
            <a:ext cx="888755" cy="745121"/>
            <a:chOff x="86163" y="3003000"/>
            <a:chExt cx="1463764" cy="1227201"/>
          </a:xfrm>
        </p:grpSpPr>
        <p:sp>
          <p:nvSpPr>
            <p:cNvPr id="1725" name="Google Shape;1725;p65"/>
            <p:cNvSpPr/>
            <p:nvPr/>
          </p:nvSpPr>
          <p:spPr>
            <a:xfrm>
              <a:off x="86163" y="3003000"/>
              <a:ext cx="1386711" cy="1208105"/>
            </a:xfrm>
            <a:custGeom>
              <a:avLst/>
              <a:gdLst/>
              <a:ahLst/>
              <a:cxnLst/>
              <a:rect l="l" t="t" r="r" b="b"/>
              <a:pathLst>
                <a:path w="26988" h="23512" extrusionOk="0">
                  <a:moveTo>
                    <a:pt x="20145" y="0"/>
                  </a:moveTo>
                  <a:cubicBezTo>
                    <a:pt x="18845" y="0"/>
                    <a:pt x="17685" y="306"/>
                    <a:pt x="16755" y="887"/>
                  </a:cubicBezTo>
                  <a:cubicBezTo>
                    <a:pt x="16312" y="749"/>
                    <a:pt x="15851" y="666"/>
                    <a:pt x="15381" y="666"/>
                  </a:cubicBezTo>
                  <a:cubicBezTo>
                    <a:pt x="14929" y="666"/>
                    <a:pt x="14469" y="743"/>
                    <a:pt x="14005" y="924"/>
                  </a:cubicBezTo>
                  <a:cubicBezTo>
                    <a:pt x="12751" y="1410"/>
                    <a:pt x="11882" y="2191"/>
                    <a:pt x="11166" y="2817"/>
                  </a:cubicBezTo>
                  <a:cubicBezTo>
                    <a:pt x="10731" y="3214"/>
                    <a:pt x="10386" y="3521"/>
                    <a:pt x="10079" y="3636"/>
                  </a:cubicBezTo>
                  <a:cubicBezTo>
                    <a:pt x="9951" y="3687"/>
                    <a:pt x="9656" y="3777"/>
                    <a:pt x="9298" y="3879"/>
                  </a:cubicBezTo>
                  <a:cubicBezTo>
                    <a:pt x="7470" y="4378"/>
                    <a:pt x="3684" y="5440"/>
                    <a:pt x="2468" y="7498"/>
                  </a:cubicBezTo>
                  <a:cubicBezTo>
                    <a:pt x="1" y="11719"/>
                    <a:pt x="1919" y="20762"/>
                    <a:pt x="3850" y="22335"/>
                  </a:cubicBezTo>
                  <a:cubicBezTo>
                    <a:pt x="4861" y="23179"/>
                    <a:pt x="5986" y="23511"/>
                    <a:pt x="6856" y="23511"/>
                  </a:cubicBezTo>
                  <a:cubicBezTo>
                    <a:pt x="7175" y="23511"/>
                    <a:pt x="7456" y="23460"/>
                    <a:pt x="7687" y="23383"/>
                  </a:cubicBezTo>
                  <a:cubicBezTo>
                    <a:pt x="8122" y="23243"/>
                    <a:pt x="8416" y="22962"/>
                    <a:pt x="8493" y="22616"/>
                  </a:cubicBezTo>
                  <a:cubicBezTo>
                    <a:pt x="8749" y="21555"/>
                    <a:pt x="7329" y="21056"/>
                    <a:pt x="7060" y="20967"/>
                  </a:cubicBezTo>
                  <a:lnTo>
                    <a:pt x="7060" y="17270"/>
                  </a:lnTo>
                  <a:cubicBezTo>
                    <a:pt x="7508" y="18344"/>
                    <a:pt x="9170" y="22079"/>
                    <a:pt x="10347" y="22783"/>
                  </a:cubicBezTo>
                  <a:cubicBezTo>
                    <a:pt x="10917" y="23116"/>
                    <a:pt x="11595" y="23295"/>
                    <a:pt x="12214" y="23295"/>
                  </a:cubicBezTo>
                  <a:cubicBezTo>
                    <a:pt x="12568" y="23295"/>
                    <a:pt x="12903" y="23236"/>
                    <a:pt x="13186" y="23115"/>
                  </a:cubicBezTo>
                  <a:cubicBezTo>
                    <a:pt x="13609" y="22936"/>
                    <a:pt x="13865" y="22655"/>
                    <a:pt x="13967" y="22283"/>
                  </a:cubicBezTo>
                  <a:cubicBezTo>
                    <a:pt x="14223" y="21209"/>
                    <a:pt x="12944" y="20685"/>
                    <a:pt x="12726" y="20595"/>
                  </a:cubicBezTo>
                  <a:lnTo>
                    <a:pt x="11524" y="16605"/>
                  </a:lnTo>
                  <a:cubicBezTo>
                    <a:pt x="13186" y="16465"/>
                    <a:pt x="14376" y="16388"/>
                    <a:pt x="15067" y="16388"/>
                  </a:cubicBezTo>
                  <a:cubicBezTo>
                    <a:pt x="15207" y="16988"/>
                    <a:pt x="16460" y="22156"/>
                    <a:pt x="17381" y="22936"/>
                  </a:cubicBezTo>
                  <a:cubicBezTo>
                    <a:pt x="17765" y="23259"/>
                    <a:pt x="18285" y="23401"/>
                    <a:pt x="18776" y="23401"/>
                  </a:cubicBezTo>
                  <a:cubicBezTo>
                    <a:pt x="19120" y="23401"/>
                    <a:pt x="19451" y="23331"/>
                    <a:pt x="19709" y="23204"/>
                  </a:cubicBezTo>
                  <a:cubicBezTo>
                    <a:pt x="20106" y="23025"/>
                    <a:pt x="20323" y="22744"/>
                    <a:pt x="20323" y="22399"/>
                  </a:cubicBezTo>
                  <a:cubicBezTo>
                    <a:pt x="20323" y="21529"/>
                    <a:pt x="19658" y="21158"/>
                    <a:pt x="19504" y="21081"/>
                  </a:cubicBezTo>
                  <a:cubicBezTo>
                    <a:pt x="19467" y="20711"/>
                    <a:pt x="19160" y="17488"/>
                    <a:pt x="19939" y="16605"/>
                  </a:cubicBezTo>
                  <a:cubicBezTo>
                    <a:pt x="20067" y="16465"/>
                    <a:pt x="20221" y="16388"/>
                    <a:pt x="20387" y="16388"/>
                  </a:cubicBezTo>
                  <a:cubicBezTo>
                    <a:pt x="21411" y="16388"/>
                    <a:pt x="21935" y="19074"/>
                    <a:pt x="22267" y="20851"/>
                  </a:cubicBezTo>
                  <a:cubicBezTo>
                    <a:pt x="22408" y="21581"/>
                    <a:pt x="22523" y="22156"/>
                    <a:pt x="22638" y="22425"/>
                  </a:cubicBezTo>
                  <a:cubicBezTo>
                    <a:pt x="22804" y="22834"/>
                    <a:pt x="23355" y="23141"/>
                    <a:pt x="24083" y="23256"/>
                  </a:cubicBezTo>
                  <a:cubicBezTo>
                    <a:pt x="24264" y="23283"/>
                    <a:pt x="24460" y="23298"/>
                    <a:pt x="24657" y="23298"/>
                  </a:cubicBezTo>
                  <a:cubicBezTo>
                    <a:pt x="25284" y="23298"/>
                    <a:pt x="25937" y="23146"/>
                    <a:pt x="26257" y="22757"/>
                  </a:cubicBezTo>
                  <a:cubicBezTo>
                    <a:pt x="26424" y="22578"/>
                    <a:pt x="26475" y="22374"/>
                    <a:pt x="26437" y="22156"/>
                  </a:cubicBezTo>
                  <a:cubicBezTo>
                    <a:pt x="26334" y="21606"/>
                    <a:pt x="25618" y="21171"/>
                    <a:pt x="25465" y="21081"/>
                  </a:cubicBezTo>
                  <a:cubicBezTo>
                    <a:pt x="25413" y="20685"/>
                    <a:pt x="24966" y="16720"/>
                    <a:pt x="23994" y="12500"/>
                  </a:cubicBezTo>
                  <a:cubicBezTo>
                    <a:pt x="24659" y="12180"/>
                    <a:pt x="25196" y="11758"/>
                    <a:pt x="25580" y="11221"/>
                  </a:cubicBezTo>
                  <a:cubicBezTo>
                    <a:pt x="26987" y="9251"/>
                    <a:pt x="25925" y="6373"/>
                    <a:pt x="25823" y="6117"/>
                  </a:cubicBezTo>
                  <a:cubicBezTo>
                    <a:pt x="25848" y="5875"/>
                    <a:pt x="26104" y="3470"/>
                    <a:pt x="24659" y="1756"/>
                  </a:cubicBezTo>
                  <a:cubicBezTo>
                    <a:pt x="23725" y="643"/>
                    <a:pt x="22280" y="55"/>
                    <a:pt x="20374" y="4"/>
                  </a:cubicBezTo>
                  <a:cubicBezTo>
                    <a:pt x="20297" y="1"/>
                    <a:pt x="20221" y="0"/>
                    <a:pt x="20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5"/>
            <p:cNvSpPr/>
            <p:nvPr/>
          </p:nvSpPr>
          <p:spPr>
            <a:xfrm>
              <a:off x="710090" y="3241668"/>
              <a:ext cx="152195" cy="184771"/>
            </a:xfrm>
            <a:custGeom>
              <a:avLst/>
              <a:gdLst/>
              <a:ahLst/>
              <a:cxnLst/>
              <a:rect l="l" t="t" r="r" b="b"/>
              <a:pathLst>
                <a:path w="2962" h="3596" extrusionOk="0">
                  <a:moveTo>
                    <a:pt x="2371" y="1"/>
                  </a:moveTo>
                  <a:cubicBezTo>
                    <a:pt x="1023" y="1"/>
                    <a:pt x="0" y="1984"/>
                    <a:pt x="1913" y="3595"/>
                  </a:cubicBezTo>
                  <a:lnTo>
                    <a:pt x="2732" y="1332"/>
                  </a:lnTo>
                  <a:lnTo>
                    <a:pt x="2962" y="130"/>
                  </a:lnTo>
                  <a:cubicBezTo>
                    <a:pt x="2763" y="42"/>
                    <a:pt x="2564" y="1"/>
                    <a:pt x="2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5"/>
            <p:cNvSpPr/>
            <p:nvPr/>
          </p:nvSpPr>
          <p:spPr>
            <a:xfrm>
              <a:off x="1407699" y="3273576"/>
              <a:ext cx="142227" cy="187032"/>
            </a:xfrm>
            <a:custGeom>
              <a:avLst/>
              <a:gdLst/>
              <a:ahLst/>
              <a:cxnLst/>
              <a:rect l="l" t="t" r="r" b="b"/>
              <a:pathLst>
                <a:path w="2768" h="3640" extrusionOk="0">
                  <a:moveTo>
                    <a:pt x="408" y="0"/>
                  </a:moveTo>
                  <a:cubicBezTo>
                    <a:pt x="276" y="0"/>
                    <a:pt x="139" y="19"/>
                    <a:pt x="0" y="58"/>
                  </a:cubicBezTo>
                  <a:lnTo>
                    <a:pt x="65" y="1274"/>
                  </a:lnTo>
                  <a:lnTo>
                    <a:pt x="551" y="3639"/>
                  </a:lnTo>
                  <a:cubicBezTo>
                    <a:pt x="2767" y="2255"/>
                    <a:pt x="1865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5"/>
            <p:cNvSpPr/>
            <p:nvPr/>
          </p:nvSpPr>
          <p:spPr>
            <a:xfrm>
              <a:off x="692723" y="3179291"/>
              <a:ext cx="818883" cy="423803"/>
            </a:xfrm>
            <a:custGeom>
              <a:avLst/>
              <a:gdLst/>
              <a:ahLst/>
              <a:cxnLst/>
              <a:rect l="l" t="t" r="r" b="b"/>
              <a:pathLst>
                <a:path w="15937" h="8248" extrusionOk="0">
                  <a:moveTo>
                    <a:pt x="5039" y="0"/>
                  </a:moveTo>
                  <a:lnTo>
                    <a:pt x="5039" y="0"/>
                  </a:lnTo>
                  <a:cubicBezTo>
                    <a:pt x="5039" y="0"/>
                    <a:pt x="0" y="7904"/>
                    <a:pt x="8058" y="8237"/>
                  </a:cubicBezTo>
                  <a:cubicBezTo>
                    <a:pt x="8230" y="8244"/>
                    <a:pt x="8397" y="8248"/>
                    <a:pt x="8559" y="8248"/>
                  </a:cubicBezTo>
                  <a:cubicBezTo>
                    <a:pt x="15937" y="8248"/>
                    <a:pt x="11601" y="679"/>
                    <a:pt x="11601" y="679"/>
                  </a:cubicBezTo>
                  <a:lnTo>
                    <a:pt x="11601" y="679"/>
                  </a:lnTo>
                  <a:cubicBezTo>
                    <a:pt x="11601" y="679"/>
                    <a:pt x="10763" y="912"/>
                    <a:pt x="9455" y="912"/>
                  </a:cubicBezTo>
                  <a:cubicBezTo>
                    <a:pt x="8275" y="912"/>
                    <a:pt x="6713" y="722"/>
                    <a:pt x="5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5"/>
            <p:cNvSpPr/>
            <p:nvPr/>
          </p:nvSpPr>
          <p:spPr>
            <a:xfrm>
              <a:off x="1185571" y="3300908"/>
              <a:ext cx="62478" cy="64694"/>
            </a:xfrm>
            <a:custGeom>
              <a:avLst/>
              <a:gdLst/>
              <a:ahLst/>
              <a:cxnLst/>
              <a:rect l="l" t="t" r="r" b="b"/>
              <a:pathLst>
                <a:path w="1216" h="1396" extrusionOk="0">
                  <a:moveTo>
                    <a:pt x="600" y="0"/>
                  </a:moveTo>
                  <a:cubicBezTo>
                    <a:pt x="411" y="0"/>
                    <a:pt x="237" y="89"/>
                    <a:pt x="142" y="244"/>
                  </a:cubicBezTo>
                  <a:cubicBezTo>
                    <a:pt x="0" y="474"/>
                    <a:pt x="0" y="820"/>
                    <a:pt x="142" y="1076"/>
                  </a:cubicBezTo>
                  <a:cubicBezTo>
                    <a:pt x="256" y="1280"/>
                    <a:pt x="435" y="1395"/>
                    <a:pt x="640" y="1395"/>
                  </a:cubicBezTo>
                  <a:cubicBezTo>
                    <a:pt x="960" y="1395"/>
                    <a:pt x="1190" y="1127"/>
                    <a:pt x="1203" y="730"/>
                  </a:cubicBezTo>
                  <a:cubicBezTo>
                    <a:pt x="1216" y="385"/>
                    <a:pt x="1024" y="14"/>
                    <a:pt x="640" y="1"/>
                  </a:cubicBezTo>
                  <a:cubicBezTo>
                    <a:pt x="627" y="1"/>
                    <a:pt x="613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5"/>
            <p:cNvSpPr/>
            <p:nvPr/>
          </p:nvSpPr>
          <p:spPr>
            <a:xfrm>
              <a:off x="993050" y="3289601"/>
              <a:ext cx="63146" cy="64740"/>
            </a:xfrm>
            <a:custGeom>
              <a:avLst/>
              <a:gdLst/>
              <a:ahLst/>
              <a:cxnLst/>
              <a:rect l="l" t="t" r="r" b="b"/>
              <a:pathLst>
                <a:path w="1229" h="1397" extrusionOk="0">
                  <a:moveTo>
                    <a:pt x="633" y="1"/>
                  </a:moveTo>
                  <a:cubicBezTo>
                    <a:pt x="436" y="1"/>
                    <a:pt x="274" y="78"/>
                    <a:pt x="166" y="232"/>
                  </a:cubicBezTo>
                  <a:cubicBezTo>
                    <a:pt x="13" y="450"/>
                    <a:pt x="0" y="795"/>
                    <a:pt x="128" y="1064"/>
                  </a:cubicBezTo>
                  <a:cubicBezTo>
                    <a:pt x="231" y="1269"/>
                    <a:pt x="396" y="1383"/>
                    <a:pt x="601" y="1397"/>
                  </a:cubicBezTo>
                  <a:lnTo>
                    <a:pt x="627" y="1397"/>
                  </a:lnTo>
                  <a:cubicBezTo>
                    <a:pt x="947" y="1397"/>
                    <a:pt x="1177" y="1141"/>
                    <a:pt x="1203" y="769"/>
                  </a:cubicBezTo>
                  <a:cubicBezTo>
                    <a:pt x="1228" y="411"/>
                    <a:pt x="1049" y="41"/>
                    <a:pt x="678" y="2"/>
                  </a:cubicBezTo>
                  <a:cubicBezTo>
                    <a:pt x="663" y="1"/>
                    <a:pt x="648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5"/>
            <p:cNvSpPr/>
            <p:nvPr/>
          </p:nvSpPr>
          <p:spPr>
            <a:xfrm>
              <a:off x="998958" y="3445345"/>
              <a:ext cx="217810" cy="75995"/>
            </a:xfrm>
            <a:custGeom>
              <a:avLst/>
              <a:gdLst/>
              <a:ahLst/>
              <a:cxnLst/>
              <a:rect l="l" t="t" r="r" b="b"/>
              <a:pathLst>
                <a:path w="4239" h="1479" extrusionOk="0">
                  <a:moveTo>
                    <a:pt x="181" y="1"/>
                  </a:moveTo>
                  <a:cubicBezTo>
                    <a:pt x="91" y="1"/>
                    <a:pt x="1" y="91"/>
                    <a:pt x="65" y="182"/>
                  </a:cubicBezTo>
                  <a:cubicBezTo>
                    <a:pt x="244" y="463"/>
                    <a:pt x="474" y="706"/>
                    <a:pt x="742" y="910"/>
                  </a:cubicBezTo>
                  <a:cubicBezTo>
                    <a:pt x="1237" y="1289"/>
                    <a:pt x="1838" y="1478"/>
                    <a:pt x="2440" y="1478"/>
                  </a:cubicBezTo>
                  <a:cubicBezTo>
                    <a:pt x="3037" y="1478"/>
                    <a:pt x="3635" y="1293"/>
                    <a:pt x="4132" y="924"/>
                  </a:cubicBezTo>
                  <a:cubicBezTo>
                    <a:pt x="4239" y="848"/>
                    <a:pt x="4167" y="685"/>
                    <a:pt x="4066" y="685"/>
                  </a:cubicBezTo>
                  <a:cubicBezTo>
                    <a:pt x="4046" y="685"/>
                    <a:pt x="4025" y="691"/>
                    <a:pt x="4004" y="706"/>
                  </a:cubicBezTo>
                  <a:cubicBezTo>
                    <a:pt x="3735" y="898"/>
                    <a:pt x="3453" y="1051"/>
                    <a:pt x="3134" y="1140"/>
                  </a:cubicBezTo>
                  <a:cubicBezTo>
                    <a:pt x="2910" y="1202"/>
                    <a:pt x="2682" y="1232"/>
                    <a:pt x="2455" y="1232"/>
                  </a:cubicBezTo>
                  <a:cubicBezTo>
                    <a:pt x="1594" y="1232"/>
                    <a:pt x="758" y="803"/>
                    <a:pt x="281" y="54"/>
                  </a:cubicBezTo>
                  <a:cubicBezTo>
                    <a:pt x="255" y="16"/>
                    <a:pt x="21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5"/>
            <p:cNvSpPr/>
            <p:nvPr/>
          </p:nvSpPr>
          <p:spPr>
            <a:xfrm>
              <a:off x="1023262" y="3361233"/>
              <a:ext cx="191965" cy="86991"/>
            </a:xfrm>
            <a:custGeom>
              <a:avLst/>
              <a:gdLst/>
              <a:ahLst/>
              <a:cxnLst/>
              <a:rect l="l" t="t" r="r" b="b"/>
              <a:pathLst>
                <a:path w="3736" h="1693" extrusionOk="0">
                  <a:moveTo>
                    <a:pt x="715" y="1"/>
                  </a:moveTo>
                  <a:cubicBezTo>
                    <a:pt x="656" y="1"/>
                    <a:pt x="597" y="5"/>
                    <a:pt x="538" y="15"/>
                  </a:cubicBezTo>
                  <a:cubicBezTo>
                    <a:pt x="257" y="66"/>
                    <a:pt x="52" y="347"/>
                    <a:pt x="26" y="629"/>
                  </a:cubicBezTo>
                  <a:cubicBezTo>
                    <a:pt x="1" y="923"/>
                    <a:pt x="205" y="1230"/>
                    <a:pt x="448" y="1384"/>
                  </a:cubicBezTo>
                  <a:cubicBezTo>
                    <a:pt x="471" y="1399"/>
                    <a:pt x="494" y="1405"/>
                    <a:pt x="515" y="1405"/>
                  </a:cubicBezTo>
                  <a:cubicBezTo>
                    <a:pt x="620" y="1405"/>
                    <a:pt x="683" y="1243"/>
                    <a:pt x="576" y="1179"/>
                  </a:cubicBezTo>
                  <a:cubicBezTo>
                    <a:pt x="384" y="1051"/>
                    <a:pt x="231" y="808"/>
                    <a:pt x="294" y="578"/>
                  </a:cubicBezTo>
                  <a:cubicBezTo>
                    <a:pt x="308" y="489"/>
                    <a:pt x="371" y="399"/>
                    <a:pt x="436" y="335"/>
                  </a:cubicBezTo>
                  <a:cubicBezTo>
                    <a:pt x="525" y="258"/>
                    <a:pt x="627" y="258"/>
                    <a:pt x="729" y="258"/>
                  </a:cubicBezTo>
                  <a:cubicBezTo>
                    <a:pt x="1139" y="271"/>
                    <a:pt x="1522" y="514"/>
                    <a:pt x="1715" y="872"/>
                  </a:cubicBezTo>
                  <a:cubicBezTo>
                    <a:pt x="1737" y="910"/>
                    <a:pt x="1783" y="935"/>
                    <a:pt x="1827" y="935"/>
                  </a:cubicBezTo>
                  <a:cubicBezTo>
                    <a:pt x="1856" y="935"/>
                    <a:pt x="1885" y="923"/>
                    <a:pt x="1906" y="898"/>
                  </a:cubicBezTo>
                  <a:cubicBezTo>
                    <a:pt x="2121" y="647"/>
                    <a:pt x="2442" y="434"/>
                    <a:pt x="2765" y="434"/>
                  </a:cubicBezTo>
                  <a:cubicBezTo>
                    <a:pt x="2904" y="434"/>
                    <a:pt x="3042" y="473"/>
                    <a:pt x="3173" y="565"/>
                  </a:cubicBezTo>
                  <a:cubicBezTo>
                    <a:pt x="3352" y="680"/>
                    <a:pt x="3466" y="885"/>
                    <a:pt x="3415" y="1102"/>
                  </a:cubicBezTo>
                  <a:cubicBezTo>
                    <a:pt x="3354" y="1287"/>
                    <a:pt x="3197" y="1448"/>
                    <a:pt x="3003" y="1448"/>
                  </a:cubicBezTo>
                  <a:cubicBezTo>
                    <a:pt x="2996" y="1448"/>
                    <a:pt x="2988" y="1448"/>
                    <a:pt x="2980" y="1447"/>
                  </a:cubicBezTo>
                  <a:cubicBezTo>
                    <a:pt x="2976" y="1447"/>
                    <a:pt x="2972" y="1447"/>
                    <a:pt x="2968" y="1447"/>
                  </a:cubicBezTo>
                  <a:cubicBezTo>
                    <a:pt x="2815" y="1447"/>
                    <a:pt x="2819" y="1678"/>
                    <a:pt x="2980" y="1691"/>
                  </a:cubicBezTo>
                  <a:cubicBezTo>
                    <a:pt x="2996" y="1692"/>
                    <a:pt x="3012" y="1693"/>
                    <a:pt x="3027" y="1693"/>
                  </a:cubicBezTo>
                  <a:cubicBezTo>
                    <a:pt x="3302" y="1693"/>
                    <a:pt x="3536" y="1484"/>
                    <a:pt x="3633" y="1230"/>
                  </a:cubicBezTo>
                  <a:cubicBezTo>
                    <a:pt x="3735" y="949"/>
                    <a:pt x="3645" y="629"/>
                    <a:pt x="3415" y="437"/>
                  </a:cubicBezTo>
                  <a:cubicBezTo>
                    <a:pt x="3237" y="269"/>
                    <a:pt x="3007" y="185"/>
                    <a:pt x="2770" y="185"/>
                  </a:cubicBezTo>
                  <a:cubicBezTo>
                    <a:pt x="2700" y="185"/>
                    <a:pt x="2629" y="192"/>
                    <a:pt x="2559" y="207"/>
                  </a:cubicBezTo>
                  <a:cubicBezTo>
                    <a:pt x="2281" y="250"/>
                    <a:pt x="2040" y="408"/>
                    <a:pt x="1841" y="600"/>
                  </a:cubicBezTo>
                  <a:lnTo>
                    <a:pt x="1841" y="600"/>
                  </a:lnTo>
                  <a:cubicBezTo>
                    <a:pt x="1587" y="250"/>
                    <a:pt x="1151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5"/>
            <p:cNvSpPr/>
            <p:nvPr/>
          </p:nvSpPr>
          <p:spPr>
            <a:xfrm>
              <a:off x="1058766" y="3390110"/>
              <a:ext cx="32217" cy="36327"/>
            </a:xfrm>
            <a:custGeom>
              <a:avLst/>
              <a:gdLst/>
              <a:ahLst/>
              <a:cxnLst/>
              <a:rect l="l" t="t" r="r" b="b"/>
              <a:pathLst>
                <a:path w="627" h="707" extrusionOk="0">
                  <a:moveTo>
                    <a:pt x="295" y="0"/>
                  </a:moveTo>
                  <a:cubicBezTo>
                    <a:pt x="282" y="0"/>
                    <a:pt x="269" y="1"/>
                    <a:pt x="256" y="3"/>
                  </a:cubicBezTo>
                  <a:cubicBezTo>
                    <a:pt x="154" y="16"/>
                    <a:pt x="89" y="80"/>
                    <a:pt x="52" y="157"/>
                  </a:cubicBezTo>
                  <a:cubicBezTo>
                    <a:pt x="0" y="297"/>
                    <a:pt x="77" y="464"/>
                    <a:pt x="166" y="578"/>
                  </a:cubicBezTo>
                  <a:cubicBezTo>
                    <a:pt x="243" y="655"/>
                    <a:pt x="320" y="706"/>
                    <a:pt x="396" y="706"/>
                  </a:cubicBezTo>
                  <a:lnTo>
                    <a:pt x="435" y="706"/>
                  </a:lnTo>
                  <a:cubicBezTo>
                    <a:pt x="563" y="681"/>
                    <a:pt x="627" y="527"/>
                    <a:pt x="589" y="348"/>
                  </a:cubicBezTo>
                  <a:cubicBezTo>
                    <a:pt x="553" y="136"/>
                    <a:pt x="442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5"/>
            <p:cNvSpPr/>
            <p:nvPr/>
          </p:nvSpPr>
          <p:spPr>
            <a:xfrm>
              <a:off x="1139590" y="3401208"/>
              <a:ext cx="34221" cy="33090"/>
            </a:xfrm>
            <a:custGeom>
              <a:avLst/>
              <a:gdLst/>
              <a:ahLst/>
              <a:cxnLst/>
              <a:rect l="l" t="t" r="r" b="b"/>
              <a:pathLst>
                <a:path w="666" h="644" extrusionOk="0">
                  <a:moveTo>
                    <a:pt x="424" y="1"/>
                  </a:moveTo>
                  <a:cubicBezTo>
                    <a:pt x="310" y="1"/>
                    <a:pt x="188" y="82"/>
                    <a:pt x="102" y="234"/>
                  </a:cubicBezTo>
                  <a:cubicBezTo>
                    <a:pt x="0" y="388"/>
                    <a:pt x="13" y="541"/>
                    <a:pt x="128" y="618"/>
                  </a:cubicBezTo>
                  <a:cubicBezTo>
                    <a:pt x="154" y="644"/>
                    <a:pt x="192" y="644"/>
                    <a:pt x="230" y="644"/>
                  </a:cubicBezTo>
                  <a:cubicBezTo>
                    <a:pt x="281" y="644"/>
                    <a:pt x="346" y="631"/>
                    <a:pt x="409" y="593"/>
                  </a:cubicBezTo>
                  <a:cubicBezTo>
                    <a:pt x="537" y="529"/>
                    <a:pt x="665" y="388"/>
                    <a:pt x="665" y="248"/>
                  </a:cubicBezTo>
                  <a:cubicBezTo>
                    <a:pt x="665" y="158"/>
                    <a:pt x="627" y="81"/>
                    <a:pt x="537" y="30"/>
                  </a:cubicBezTo>
                  <a:cubicBezTo>
                    <a:pt x="501" y="10"/>
                    <a:pt x="463" y="1"/>
                    <a:pt x="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5"/>
            <p:cNvSpPr/>
            <p:nvPr/>
          </p:nvSpPr>
          <p:spPr>
            <a:xfrm>
              <a:off x="1003582" y="4151381"/>
              <a:ext cx="172851" cy="78821"/>
            </a:xfrm>
            <a:custGeom>
              <a:avLst/>
              <a:gdLst/>
              <a:ahLst/>
              <a:cxnLst/>
              <a:rect l="l" t="t" r="r" b="b"/>
              <a:pathLst>
                <a:path w="3364" h="1534" extrusionOk="0">
                  <a:moveTo>
                    <a:pt x="2000" y="0"/>
                  </a:moveTo>
                  <a:cubicBezTo>
                    <a:pt x="1305" y="0"/>
                    <a:pt x="412" y="356"/>
                    <a:pt x="0" y="842"/>
                  </a:cubicBezTo>
                  <a:cubicBezTo>
                    <a:pt x="0" y="842"/>
                    <a:pt x="166" y="1430"/>
                    <a:pt x="588" y="1507"/>
                  </a:cubicBezTo>
                  <a:cubicBezTo>
                    <a:pt x="678" y="1526"/>
                    <a:pt x="759" y="1533"/>
                    <a:pt x="832" y="1533"/>
                  </a:cubicBezTo>
                  <a:cubicBezTo>
                    <a:pt x="1102" y="1533"/>
                    <a:pt x="1253" y="1430"/>
                    <a:pt x="1253" y="1430"/>
                  </a:cubicBezTo>
                  <a:cubicBezTo>
                    <a:pt x="1350" y="1486"/>
                    <a:pt x="1446" y="1507"/>
                    <a:pt x="1538" y="1507"/>
                  </a:cubicBezTo>
                  <a:cubicBezTo>
                    <a:pt x="1846" y="1507"/>
                    <a:pt x="2098" y="1264"/>
                    <a:pt x="2098" y="1264"/>
                  </a:cubicBezTo>
                  <a:cubicBezTo>
                    <a:pt x="2264" y="1337"/>
                    <a:pt x="2385" y="1365"/>
                    <a:pt x="2474" y="1365"/>
                  </a:cubicBezTo>
                  <a:cubicBezTo>
                    <a:pt x="2787" y="1365"/>
                    <a:pt x="2686" y="1008"/>
                    <a:pt x="2686" y="1008"/>
                  </a:cubicBezTo>
                  <a:lnTo>
                    <a:pt x="2686" y="1008"/>
                  </a:lnTo>
                  <a:cubicBezTo>
                    <a:pt x="2686" y="1008"/>
                    <a:pt x="2859" y="1181"/>
                    <a:pt x="3018" y="1181"/>
                  </a:cubicBezTo>
                  <a:cubicBezTo>
                    <a:pt x="3079" y="1181"/>
                    <a:pt x="3138" y="1156"/>
                    <a:pt x="3184" y="1085"/>
                  </a:cubicBezTo>
                  <a:cubicBezTo>
                    <a:pt x="3363" y="842"/>
                    <a:pt x="3108" y="254"/>
                    <a:pt x="2405" y="49"/>
                  </a:cubicBezTo>
                  <a:cubicBezTo>
                    <a:pt x="2283" y="16"/>
                    <a:pt x="2146" y="0"/>
                    <a:pt x="2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5"/>
            <p:cNvSpPr/>
            <p:nvPr/>
          </p:nvSpPr>
          <p:spPr>
            <a:xfrm>
              <a:off x="1292707" y="4134219"/>
              <a:ext cx="172851" cy="78821"/>
            </a:xfrm>
            <a:custGeom>
              <a:avLst/>
              <a:gdLst/>
              <a:ahLst/>
              <a:cxnLst/>
              <a:rect l="l" t="t" r="r" b="b"/>
              <a:pathLst>
                <a:path w="3364" h="1534" extrusionOk="0">
                  <a:moveTo>
                    <a:pt x="1992" y="1"/>
                  </a:moveTo>
                  <a:cubicBezTo>
                    <a:pt x="1301" y="1"/>
                    <a:pt x="422" y="346"/>
                    <a:pt x="1" y="830"/>
                  </a:cubicBezTo>
                  <a:cubicBezTo>
                    <a:pt x="1" y="830"/>
                    <a:pt x="166" y="1419"/>
                    <a:pt x="589" y="1509"/>
                  </a:cubicBezTo>
                  <a:cubicBezTo>
                    <a:pt x="673" y="1526"/>
                    <a:pt x="750" y="1533"/>
                    <a:pt x="820" y="1533"/>
                  </a:cubicBezTo>
                  <a:cubicBezTo>
                    <a:pt x="1102" y="1533"/>
                    <a:pt x="1266" y="1419"/>
                    <a:pt x="1266" y="1419"/>
                  </a:cubicBezTo>
                  <a:cubicBezTo>
                    <a:pt x="1365" y="1478"/>
                    <a:pt x="1462" y="1501"/>
                    <a:pt x="1554" y="1501"/>
                  </a:cubicBezTo>
                  <a:cubicBezTo>
                    <a:pt x="1857" y="1501"/>
                    <a:pt x="2098" y="1253"/>
                    <a:pt x="2098" y="1253"/>
                  </a:cubicBezTo>
                  <a:cubicBezTo>
                    <a:pt x="2272" y="1331"/>
                    <a:pt x="2397" y="1361"/>
                    <a:pt x="2487" y="1361"/>
                  </a:cubicBezTo>
                  <a:cubicBezTo>
                    <a:pt x="2794" y="1361"/>
                    <a:pt x="2686" y="1009"/>
                    <a:pt x="2686" y="1009"/>
                  </a:cubicBezTo>
                  <a:lnTo>
                    <a:pt x="2686" y="1009"/>
                  </a:lnTo>
                  <a:cubicBezTo>
                    <a:pt x="2687" y="1009"/>
                    <a:pt x="2866" y="1183"/>
                    <a:pt x="3029" y="1183"/>
                  </a:cubicBezTo>
                  <a:cubicBezTo>
                    <a:pt x="3092" y="1183"/>
                    <a:pt x="3152" y="1157"/>
                    <a:pt x="3198" y="1086"/>
                  </a:cubicBezTo>
                  <a:cubicBezTo>
                    <a:pt x="3364" y="830"/>
                    <a:pt x="3108" y="242"/>
                    <a:pt x="2405" y="51"/>
                  </a:cubicBezTo>
                  <a:cubicBezTo>
                    <a:pt x="2280" y="17"/>
                    <a:pt x="2141" y="1"/>
                    <a:pt x="1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5"/>
            <p:cNvSpPr/>
            <p:nvPr/>
          </p:nvSpPr>
          <p:spPr>
            <a:xfrm>
              <a:off x="662459" y="4125690"/>
              <a:ext cx="172234" cy="78564"/>
            </a:xfrm>
            <a:custGeom>
              <a:avLst/>
              <a:gdLst/>
              <a:ahLst/>
              <a:cxnLst/>
              <a:rect l="l" t="t" r="r" b="b"/>
              <a:pathLst>
                <a:path w="3352" h="1529" extrusionOk="0">
                  <a:moveTo>
                    <a:pt x="1993" y="0"/>
                  </a:moveTo>
                  <a:cubicBezTo>
                    <a:pt x="1300" y="0"/>
                    <a:pt x="412" y="346"/>
                    <a:pt x="1" y="830"/>
                  </a:cubicBezTo>
                  <a:cubicBezTo>
                    <a:pt x="1" y="830"/>
                    <a:pt x="167" y="1419"/>
                    <a:pt x="589" y="1508"/>
                  </a:cubicBezTo>
                  <a:cubicBezTo>
                    <a:pt x="666" y="1522"/>
                    <a:pt x="737" y="1528"/>
                    <a:pt x="803" y="1528"/>
                  </a:cubicBezTo>
                  <a:cubicBezTo>
                    <a:pt x="1085" y="1528"/>
                    <a:pt x="1254" y="1419"/>
                    <a:pt x="1254" y="1419"/>
                  </a:cubicBezTo>
                  <a:cubicBezTo>
                    <a:pt x="1352" y="1478"/>
                    <a:pt x="1450" y="1501"/>
                    <a:pt x="1543" y="1501"/>
                  </a:cubicBezTo>
                  <a:cubicBezTo>
                    <a:pt x="1850" y="1501"/>
                    <a:pt x="2098" y="1252"/>
                    <a:pt x="2098" y="1252"/>
                  </a:cubicBezTo>
                  <a:cubicBezTo>
                    <a:pt x="2265" y="1325"/>
                    <a:pt x="2386" y="1354"/>
                    <a:pt x="2475" y="1354"/>
                  </a:cubicBezTo>
                  <a:cubicBezTo>
                    <a:pt x="2788" y="1354"/>
                    <a:pt x="2687" y="996"/>
                    <a:pt x="2687" y="996"/>
                  </a:cubicBezTo>
                  <a:lnTo>
                    <a:pt x="2687" y="996"/>
                  </a:lnTo>
                  <a:cubicBezTo>
                    <a:pt x="2687" y="996"/>
                    <a:pt x="2864" y="1181"/>
                    <a:pt x="3024" y="1181"/>
                  </a:cubicBezTo>
                  <a:cubicBezTo>
                    <a:pt x="3084" y="1181"/>
                    <a:pt x="3141" y="1155"/>
                    <a:pt x="3186" y="1086"/>
                  </a:cubicBezTo>
                  <a:cubicBezTo>
                    <a:pt x="3352" y="830"/>
                    <a:pt x="3109" y="242"/>
                    <a:pt x="2405" y="50"/>
                  </a:cubicBezTo>
                  <a:cubicBezTo>
                    <a:pt x="2281" y="16"/>
                    <a:pt x="2142" y="0"/>
                    <a:pt x="1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5"/>
            <p:cNvSpPr/>
            <p:nvPr/>
          </p:nvSpPr>
          <p:spPr>
            <a:xfrm>
              <a:off x="377240" y="4138586"/>
              <a:ext cx="172953" cy="78769"/>
            </a:xfrm>
            <a:custGeom>
              <a:avLst/>
              <a:gdLst/>
              <a:ahLst/>
              <a:cxnLst/>
              <a:rect l="l" t="t" r="r" b="b"/>
              <a:pathLst>
                <a:path w="3366" h="1533" extrusionOk="0">
                  <a:moveTo>
                    <a:pt x="1981" y="0"/>
                  </a:moveTo>
                  <a:cubicBezTo>
                    <a:pt x="1290" y="0"/>
                    <a:pt x="410" y="354"/>
                    <a:pt x="1" y="835"/>
                  </a:cubicBezTo>
                  <a:cubicBezTo>
                    <a:pt x="1" y="835"/>
                    <a:pt x="168" y="1424"/>
                    <a:pt x="589" y="1513"/>
                  </a:cubicBezTo>
                  <a:cubicBezTo>
                    <a:pt x="669" y="1527"/>
                    <a:pt x="742" y="1533"/>
                    <a:pt x="808" y="1533"/>
                  </a:cubicBezTo>
                  <a:cubicBezTo>
                    <a:pt x="1094" y="1533"/>
                    <a:pt x="1254" y="1424"/>
                    <a:pt x="1254" y="1424"/>
                  </a:cubicBezTo>
                  <a:cubicBezTo>
                    <a:pt x="1352" y="1483"/>
                    <a:pt x="1451" y="1506"/>
                    <a:pt x="1543" y="1506"/>
                  </a:cubicBezTo>
                  <a:cubicBezTo>
                    <a:pt x="1850" y="1506"/>
                    <a:pt x="2098" y="1257"/>
                    <a:pt x="2098" y="1257"/>
                  </a:cubicBezTo>
                  <a:cubicBezTo>
                    <a:pt x="2265" y="1330"/>
                    <a:pt x="2386" y="1359"/>
                    <a:pt x="2475" y="1359"/>
                  </a:cubicBezTo>
                  <a:cubicBezTo>
                    <a:pt x="2788" y="1359"/>
                    <a:pt x="2687" y="1001"/>
                    <a:pt x="2687" y="1001"/>
                  </a:cubicBezTo>
                  <a:lnTo>
                    <a:pt x="2687" y="1001"/>
                  </a:lnTo>
                  <a:cubicBezTo>
                    <a:pt x="2687" y="1001"/>
                    <a:pt x="2865" y="1180"/>
                    <a:pt x="3026" y="1180"/>
                  </a:cubicBezTo>
                  <a:cubicBezTo>
                    <a:pt x="3085" y="1180"/>
                    <a:pt x="3142" y="1156"/>
                    <a:pt x="3186" y="1091"/>
                  </a:cubicBezTo>
                  <a:cubicBezTo>
                    <a:pt x="3365" y="835"/>
                    <a:pt x="3109" y="247"/>
                    <a:pt x="2405" y="55"/>
                  </a:cubicBezTo>
                  <a:cubicBezTo>
                    <a:pt x="2278" y="18"/>
                    <a:pt x="2134" y="0"/>
                    <a:pt x="1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9" name="Google Shape;1739;p65"/>
          <p:cNvSpPr/>
          <p:nvPr/>
        </p:nvSpPr>
        <p:spPr>
          <a:xfrm>
            <a:off x="1590680" y="315689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Pentagon 7"/>
          <p:cNvSpPr/>
          <p:nvPr/>
        </p:nvSpPr>
        <p:spPr>
          <a:xfrm>
            <a:off x="3431569" y="974403"/>
            <a:ext cx="450386" cy="31762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entagon 45"/>
          <p:cNvSpPr/>
          <p:nvPr/>
        </p:nvSpPr>
        <p:spPr>
          <a:xfrm>
            <a:off x="3431569" y="2126489"/>
            <a:ext cx="450386" cy="317622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entagon 46"/>
          <p:cNvSpPr/>
          <p:nvPr/>
        </p:nvSpPr>
        <p:spPr>
          <a:xfrm>
            <a:off x="3431569" y="3309185"/>
            <a:ext cx="450386" cy="317622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43978" y="753583"/>
            <a:ext cx="4106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Sơ đồ hình cây là một loại sơ đồ đơn giản, dễ sử dụng.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143978" y="1867141"/>
            <a:ext cx="4106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Sơ đồ hình cây bắt đầu với một “gốc”, phân thành các nhánh.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143978" y="3058074"/>
            <a:ext cx="4034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nhánh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nhánh</a:t>
            </a:r>
            <a:r>
              <a:rPr lang="en-US" sz="2000" dirty="0"/>
              <a:t> con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,…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6" grpId="0" animBg="1"/>
      <p:bldP spid="47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381875" y="265897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smtClean="0"/>
              <a:t>Q</a:t>
            </a:r>
            <a:r>
              <a:rPr lang="vi-VN" sz="2000" b="1" i="1" dirty="0" smtClean="0"/>
              <a:t>uan </a:t>
            </a:r>
            <a:r>
              <a:rPr lang="vi-VN" sz="2000" b="1" i="1" dirty="0"/>
              <a:t>sát Hình </a:t>
            </a:r>
            <a:r>
              <a:rPr lang="vi-VN" sz="2000" b="1" i="1" dirty="0" smtClean="0"/>
              <a:t>47</a:t>
            </a:r>
            <a:r>
              <a:rPr lang="en-US" sz="2000" b="1" i="1" dirty="0" smtClean="0"/>
              <a:t> SGK </a:t>
            </a:r>
            <a:r>
              <a:rPr lang="en-US" sz="2000" b="1" i="1" dirty="0" err="1" smtClean="0"/>
              <a:t>trang</a:t>
            </a:r>
            <a:r>
              <a:rPr lang="en-US" sz="2000" b="1" i="1" dirty="0" smtClean="0"/>
              <a:t> 39</a:t>
            </a:r>
            <a:r>
              <a:rPr lang="vi-VN" sz="2000" b="1" i="1" dirty="0" smtClean="0"/>
              <a:t> </a:t>
            </a:r>
            <a:r>
              <a:rPr lang="vi-VN" sz="2000" b="1" i="1" dirty="0"/>
              <a:t>và trả lời câu hỏi: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Ở </a:t>
            </a:r>
            <a:r>
              <a:rPr lang="vi-VN" sz="2000" dirty="0"/>
              <a:t>Hình 47 SGK, gốc của sơ đồ hình cây đó là gì?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Cây </a:t>
            </a:r>
            <a:r>
              <a:rPr lang="vi-VN" sz="2000" dirty="0"/>
              <a:t>sở thích gồm mấy nhánh? Nêu tên các nhánh.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Nhánh </a:t>
            </a:r>
            <a:r>
              <a:rPr lang="vi-VN" sz="2000" dirty="0"/>
              <a:t>học tập gồm những nhánh nào?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05" y="2297605"/>
            <a:ext cx="5657088" cy="2176272"/>
          </a:xfrm>
          <a:prstGeom prst="rect">
            <a:avLst/>
          </a:prstGeom>
          <a:ln w="28575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1" y="1715784"/>
            <a:ext cx="1571705" cy="31705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87" y="1977907"/>
            <a:ext cx="654906" cy="6393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875" y="3514964"/>
            <a:ext cx="652329" cy="129856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6"/>
          <p:cNvSpPr/>
          <p:nvPr/>
        </p:nvSpPr>
        <p:spPr>
          <a:xfrm>
            <a:off x="-1" y="4377983"/>
            <a:ext cx="9144000" cy="40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6"/>
          <p:cNvSpPr/>
          <p:nvPr/>
        </p:nvSpPr>
        <p:spPr>
          <a:xfrm>
            <a:off x="811225" y="3343500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6"/>
          <p:cNvSpPr/>
          <p:nvPr/>
        </p:nvSpPr>
        <p:spPr>
          <a:xfrm>
            <a:off x="7845810" y="2499686"/>
            <a:ext cx="254185" cy="144132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6"/>
          <p:cNvSpPr/>
          <p:nvPr/>
        </p:nvSpPr>
        <p:spPr>
          <a:xfrm>
            <a:off x="6057353" y="302842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46"/>
          <p:cNvGrpSpPr/>
          <p:nvPr/>
        </p:nvGrpSpPr>
        <p:grpSpPr>
          <a:xfrm>
            <a:off x="7584800" y="11582"/>
            <a:ext cx="1559200" cy="1023125"/>
            <a:chOff x="353900" y="523138"/>
            <a:chExt cx="1559200" cy="1023125"/>
          </a:xfrm>
        </p:grpSpPr>
        <p:sp>
          <p:nvSpPr>
            <p:cNvPr id="865" name="Google Shape;865;p46"/>
            <p:cNvSpPr/>
            <p:nvPr/>
          </p:nvSpPr>
          <p:spPr>
            <a:xfrm>
              <a:off x="353900" y="523138"/>
              <a:ext cx="1559200" cy="985250"/>
            </a:xfrm>
            <a:custGeom>
              <a:avLst/>
              <a:gdLst/>
              <a:ahLst/>
              <a:cxnLst/>
              <a:rect l="l" t="t" r="r" b="b"/>
              <a:pathLst>
                <a:path w="62368" h="39410" extrusionOk="0">
                  <a:moveTo>
                    <a:pt x="3706" y="1"/>
                  </a:moveTo>
                  <a:cubicBezTo>
                    <a:pt x="3680" y="1"/>
                    <a:pt x="3653" y="7"/>
                    <a:pt x="3624" y="19"/>
                  </a:cubicBezTo>
                  <a:cubicBezTo>
                    <a:pt x="3107" y="240"/>
                    <a:pt x="2813" y="4232"/>
                    <a:pt x="2813" y="4232"/>
                  </a:cubicBezTo>
                  <a:cubicBezTo>
                    <a:pt x="2666" y="3496"/>
                    <a:pt x="2062" y="2906"/>
                    <a:pt x="2062" y="2906"/>
                  </a:cubicBezTo>
                  <a:lnTo>
                    <a:pt x="2062" y="2906"/>
                  </a:lnTo>
                  <a:cubicBezTo>
                    <a:pt x="0" y="9755"/>
                    <a:pt x="9958" y="12776"/>
                    <a:pt x="11062" y="13143"/>
                  </a:cubicBezTo>
                  <a:cubicBezTo>
                    <a:pt x="12167" y="13526"/>
                    <a:pt x="15643" y="17430"/>
                    <a:pt x="17264" y="21333"/>
                  </a:cubicBezTo>
                  <a:cubicBezTo>
                    <a:pt x="18884" y="25251"/>
                    <a:pt x="22787" y="28272"/>
                    <a:pt x="22787" y="28272"/>
                  </a:cubicBezTo>
                  <a:cubicBezTo>
                    <a:pt x="21535" y="30554"/>
                    <a:pt x="22714" y="34606"/>
                    <a:pt x="22714" y="34606"/>
                  </a:cubicBezTo>
                  <a:lnTo>
                    <a:pt x="21094" y="34753"/>
                  </a:lnTo>
                  <a:lnTo>
                    <a:pt x="21535" y="36079"/>
                  </a:lnTo>
                  <a:lnTo>
                    <a:pt x="24113" y="36682"/>
                  </a:lnTo>
                  <a:lnTo>
                    <a:pt x="26043" y="33575"/>
                  </a:lnTo>
                  <a:cubicBezTo>
                    <a:pt x="26043" y="33575"/>
                    <a:pt x="26116" y="34679"/>
                    <a:pt x="26263" y="35268"/>
                  </a:cubicBezTo>
                  <a:cubicBezTo>
                    <a:pt x="26411" y="35857"/>
                    <a:pt x="25454" y="36682"/>
                    <a:pt x="25454" y="36682"/>
                  </a:cubicBezTo>
                  <a:lnTo>
                    <a:pt x="27074" y="38892"/>
                  </a:lnTo>
                  <a:lnTo>
                    <a:pt x="29357" y="36446"/>
                  </a:lnTo>
                  <a:lnTo>
                    <a:pt x="29651" y="37124"/>
                  </a:lnTo>
                  <a:lnTo>
                    <a:pt x="30830" y="35784"/>
                  </a:lnTo>
                  <a:cubicBezTo>
                    <a:pt x="31861" y="37493"/>
                    <a:pt x="35323" y="38082"/>
                    <a:pt x="35323" y="38082"/>
                  </a:cubicBezTo>
                  <a:lnTo>
                    <a:pt x="34512" y="36756"/>
                  </a:lnTo>
                  <a:lnTo>
                    <a:pt x="34512" y="36756"/>
                  </a:lnTo>
                  <a:cubicBezTo>
                    <a:pt x="34513" y="36756"/>
                    <a:pt x="39475" y="39409"/>
                    <a:pt x="40880" y="39409"/>
                  </a:cubicBezTo>
                  <a:cubicBezTo>
                    <a:pt x="40899" y="39409"/>
                    <a:pt x="40917" y="39409"/>
                    <a:pt x="40934" y="39408"/>
                  </a:cubicBezTo>
                  <a:cubicBezTo>
                    <a:pt x="42260" y="39333"/>
                    <a:pt x="43218" y="37935"/>
                    <a:pt x="43218" y="37935"/>
                  </a:cubicBezTo>
                  <a:cubicBezTo>
                    <a:pt x="43218" y="37935"/>
                    <a:pt x="38505" y="35857"/>
                    <a:pt x="36869" y="34458"/>
                  </a:cubicBezTo>
                  <a:cubicBezTo>
                    <a:pt x="35249" y="33058"/>
                    <a:pt x="33186" y="31143"/>
                    <a:pt x="32819" y="30187"/>
                  </a:cubicBezTo>
                  <a:cubicBezTo>
                    <a:pt x="32450" y="29229"/>
                    <a:pt x="32273" y="27565"/>
                    <a:pt x="32273" y="27565"/>
                  </a:cubicBezTo>
                  <a:lnTo>
                    <a:pt x="32273" y="27565"/>
                  </a:lnTo>
                  <a:cubicBezTo>
                    <a:pt x="32420" y="28154"/>
                    <a:pt x="37370" y="33176"/>
                    <a:pt x="37370" y="33176"/>
                  </a:cubicBezTo>
                  <a:cubicBezTo>
                    <a:pt x="37705" y="33422"/>
                    <a:pt x="38116" y="33558"/>
                    <a:pt x="38527" y="33558"/>
                  </a:cubicBezTo>
                  <a:cubicBezTo>
                    <a:pt x="38658" y="33558"/>
                    <a:pt x="38789" y="33544"/>
                    <a:pt x="38917" y="33516"/>
                  </a:cubicBezTo>
                  <a:cubicBezTo>
                    <a:pt x="39049" y="33500"/>
                    <a:pt x="39182" y="33441"/>
                    <a:pt x="39271" y="33353"/>
                  </a:cubicBezTo>
                  <a:cubicBezTo>
                    <a:pt x="39323" y="33364"/>
                    <a:pt x="39377" y="33369"/>
                    <a:pt x="39430" y="33369"/>
                  </a:cubicBezTo>
                  <a:cubicBezTo>
                    <a:pt x="39657" y="33369"/>
                    <a:pt x="39881" y="33270"/>
                    <a:pt x="40037" y="33103"/>
                  </a:cubicBezTo>
                  <a:cubicBezTo>
                    <a:pt x="40078" y="33109"/>
                    <a:pt x="40120" y="33111"/>
                    <a:pt x="40162" y="33111"/>
                  </a:cubicBezTo>
                  <a:cubicBezTo>
                    <a:pt x="40450" y="33111"/>
                    <a:pt x="40746" y="32986"/>
                    <a:pt x="40964" y="32793"/>
                  </a:cubicBezTo>
                  <a:cubicBezTo>
                    <a:pt x="41098" y="32803"/>
                    <a:pt x="41232" y="32817"/>
                    <a:pt x="41366" y="32817"/>
                  </a:cubicBezTo>
                  <a:cubicBezTo>
                    <a:pt x="41453" y="32817"/>
                    <a:pt x="41540" y="32811"/>
                    <a:pt x="41627" y="32793"/>
                  </a:cubicBezTo>
                  <a:cubicBezTo>
                    <a:pt x="41848" y="32750"/>
                    <a:pt x="42024" y="32646"/>
                    <a:pt x="42142" y="32469"/>
                  </a:cubicBezTo>
                  <a:cubicBezTo>
                    <a:pt x="42511" y="32426"/>
                    <a:pt x="42849" y="32278"/>
                    <a:pt x="43085" y="31998"/>
                  </a:cubicBezTo>
                  <a:cubicBezTo>
                    <a:pt x="43439" y="31954"/>
                    <a:pt x="43837" y="31777"/>
                    <a:pt x="44116" y="31526"/>
                  </a:cubicBezTo>
                  <a:cubicBezTo>
                    <a:pt x="44219" y="31549"/>
                    <a:pt x="44325" y="31561"/>
                    <a:pt x="44433" y="31561"/>
                  </a:cubicBezTo>
                  <a:cubicBezTo>
                    <a:pt x="44605" y="31561"/>
                    <a:pt x="44778" y="31531"/>
                    <a:pt x="44941" y="31468"/>
                  </a:cubicBezTo>
                  <a:cubicBezTo>
                    <a:pt x="45192" y="31365"/>
                    <a:pt x="45428" y="31173"/>
                    <a:pt x="45546" y="30923"/>
                  </a:cubicBezTo>
                  <a:cubicBezTo>
                    <a:pt x="45555" y="30924"/>
                    <a:pt x="45565" y="30924"/>
                    <a:pt x="45574" y="30924"/>
                  </a:cubicBezTo>
                  <a:cubicBezTo>
                    <a:pt x="45863" y="30924"/>
                    <a:pt x="46198" y="30722"/>
                    <a:pt x="46312" y="30466"/>
                  </a:cubicBezTo>
                  <a:cubicBezTo>
                    <a:pt x="46557" y="30541"/>
                    <a:pt x="46811" y="30624"/>
                    <a:pt x="47061" y="30624"/>
                  </a:cubicBezTo>
                  <a:cubicBezTo>
                    <a:pt x="47156" y="30624"/>
                    <a:pt x="47250" y="30612"/>
                    <a:pt x="47343" y="30584"/>
                  </a:cubicBezTo>
                  <a:cubicBezTo>
                    <a:pt x="47696" y="30466"/>
                    <a:pt x="47946" y="30083"/>
                    <a:pt x="47917" y="29715"/>
                  </a:cubicBezTo>
                  <a:lnTo>
                    <a:pt x="47917" y="29715"/>
                  </a:lnTo>
                  <a:cubicBezTo>
                    <a:pt x="47969" y="29753"/>
                    <a:pt x="48027" y="29768"/>
                    <a:pt x="48087" y="29768"/>
                  </a:cubicBezTo>
                  <a:cubicBezTo>
                    <a:pt x="48215" y="29768"/>
                    <a:pt x="48352" y="29701"/>
                    <a:pt x="48462" y="29641"/>
                  </a:cubicBezTo>
                  <a:cubicBezTo>
                    <a:pt x="48565" y="29568"/>
                    <a:pt x="48668" y="29509"/>
                    <a:pt x="48741" y="29421"/>
                  </a:cubicBezTo>
                  <a:cubicBezTo>
                    <a:pt x="48816" y="29332"/>
                    <a:pt x="48948" y="29140"/>
                    <a:pt x="48918" y="29038"/>
                  </a:cubicBezTo>
                  <a:lnTo>
                    <a:pt x="48918" y="29038"/>
                  </a:lnTo>
                  <a:cubicBezTo>
                    <a:pt x="49258" y="29126"/>
                    <a:pt x="49596" y="29185"/>
                    <a:pt x="49949" y="29185"/>
                  </a:cubicBezTo>
                  <a:cubicBezTo>
                    <a:pt x="50082" y="29185"/>
                    <a:pt x="50214" y="29185"/>
                    <a:pt x="50332" y="29140"/>
                  </a:cubicBezTo>
                  <a:cubicBezTo>
                    <a:pt x="50509" y="29067"/>
                    <a:pt x="50627" y="28904"/>
                    <a:pt x="50715" y="28743"/>
                  </a:cubicBezTo>
                  <a:cubicBezTo>
                    <a:pt x="50790" y="28566"/>
                    <a:pt x="50819" y="28404"/>
                    <a:pt x="50848" y="28227"/>
                  </a:cubicBezTo>
                  <a:lnTo>
                    <a:pt x="51290" y="28315"/>
                  </a:lnTo>
                  <a:cubicBezTo>
                    <a:pt x="51438" y="28345"/>
                    <a:pt x="51585" y="28374"/>
                    <a:pt x="51732" y="28374"/>
                  </a:cubicBezTo>
                  <a:cubicBezTo>
                    <a:pt x="51894" y="28360"/>
                    <a:pt x="52041" y="28315"/>
                    <a:pt x="52145" y="28197"/>
                  </a:cubicBezTo>
                  <a:cubicBezTo>
                    <a:pt x="52306" y="28007"/>
                    <a:pt x="52277" y="27741"/>
                    <a:pt x="52247" y="27490"/>
                  </a:cubicBezTo>
                  <a:cubicBezTo>
                    <a:pt x="52233" y="27343"/>
                    <a:pt x="52188" y="27152"/>
                    <a:pt x="52174" y="26990"/>
                  </a:cubicBezTo>
                  <a:cubicBezTo>
                    <a:pt x="52424" y="26960"/>
                    <a:pt x="52660" y="26799"/>
                    <a:pt x="52777" y="26563"/>
                  </a:cubicBezTo>
                  <a:cubicBezTo>
                    <a:pt x="52866" y="26386"/>
                    <a:pt x="52911" y="26151"/>
                    <a:pt x="52925" y="25958"/>
                  </a:cubicBezTo>
                  <a:lnTo>
                    <a:pt x="51157" y="23307"/>
                  </a:lnTo>
                  <a:lnTo>
                    <a:pt x="51157" y="23307"/>
                  </a:lnTo>
                  <a:cubicBezTo>
                    <a:pt x="51157" y="23307"/>
                    <a:pt x="51688" y="23661"/>
                    <a:pt x="52822" y="24442"/>
                  </a:cubicBezTo>
                  <a:cubicBezTo>
                    <a:pt x="53364" y="24814"/>
                    <a:pt x="53855" y="24912"/>
                    <a:pt x="54220" y="24912"/>
                  </a:cubicBezTo>
                  <a:cubicBezTo>
                    <a:pt x="54620" y="24912"/>
                    <a:pt x="54869" y="24795"/>
                    <a:pt x="54869" y="24795"/>
                  </a:cubicBezTo>
                  <a:cubicBezTo>
                    <a:pt x="54796" y="24295"/>
                    <a:pt x="54030" y="23234"/>
                    <a:pt x="54030" y="23234"/>
                  </a:cubicBezTo>
                  <a:lnTo>
                    <a:pt x="54030" y="23234"/>
                  </a:lnTo>
                  <a:cubicBezTo>
                    <a:pt x="54309" y="23487"/>
                    <a:pt x="54666" y="23568"/>
                    <a:pt x="55009" y="23568"/>
                  </a:cubicBezTo>
                  <a:cubicBezTo>
                    <a:pt x="55624" y="23568"/>
                    <a:pt x="56195" y="23307"/>
                    <a:pt x="56195" y="23307"/>
                  </a:cubicBezTo>
                  <a:cubicBezTo>
                    <a:pt x="56195" y="23307"/>
                    <a:pt x="56151" y="22763"/>
                    <a:pt x="55900" y="22158"/>
                  </a:cubicBezTo>
                  <a:cubicBezTo>
                    <a:pt x="55650" y="21555"/>
                    <a:pt x="51939" y="19713"/>
                    <a:pt x="51938" y="19713"/>
                  </a:cubicBezTo>
                  <a:lnTo>
                    <a:pt x="51938" y="19713"/>
                  </a:lnTo>
                  <a:lnTo>
                    <a:pt x="57079" y="20612"/>
                  </a:lnTo>
                  <a:cubicBezTo>
                    <a:pt x="57079" y="20612"/>
                    <a:pt x="57919" y="20420"/>
                    <a:pt x="58037" y="19905"/>
                  </a:cubicBezTo>
                  <a:cubicBezTo>
                    <a:pt x="58169" y="19404"/>
                    <a:pt x="57786" y="18976"/>
                    <a:pt x="57786" y="18976"/>
                  </a:cubicBezTo>
                  <a:cubicBezTo>
                    <a:pt x="59068" y="18579"/>
                    <a:pt x="59127" y="17238"/>
                    <a:pt x="59127" y="17238"/>
                  </a:cubicBezTo>
                  <a:cubicBezTo>
                    <a:pt x="58345" y="16488"/>
                    <a:pt x="57153" y="16252"/>
                    <a:pt x="57153" y="16252"/>
                  </a:cubicBezTo>
                  <a:cubicBezTo>
                    <a:pt x="59347" y="15987"/>
                    <a:pt x="59598" y="14145"/>
                    <a:pt x="59598" y="14145"/>
                  </a:cubicBezTo>
                  <a:lnTo>
                    <a:pt x="55223" y="14115"/>
                  </a:lnTo>
                  <a:cubicBezTo>
                    <a:pt x="55223" y="14115"/>
                    <a:pt x="57786" y="12658"/>
                    <a:pt x="60084" y="11244"/>
                  </a:cubicBezTo>
                  <a:cubicBezTo>
                    <a:pt x="62367" y="9830"/>
                    <a:pt x="61336" y="8224"/>
                    <a:pt x="61336" y="8223"/>
                  </a:cubicBezTo>
                  <a:lnTo>
                    <a:pt x="61336" y="8223"/>
                  </a:lnTo>
                  <a:cubicBezTo>
                    <a:pt x="60865" y="8901"/>
                    <a:pt x="55694" y="11817"/>
                    <a:pt x="55120" y="11951"/>
                  </a:cubicBezTo>
                  <a:cubicBezTo>
                    <a:pt x="55062" y="11964"/>
                    <a:pt x="55012" y="11970"/>
                    <a:pt x="54967" y="11970"/>
                  </a:cubicBezTo>
                  <a:cubicBezTo>
                    <a:pt x="54573" y="11970"/>
                    <a:pt x="54692" y="11493"/>
                    <a:pt x="54692" y="11493"/>
                  </a:cubicBezTo>
                  <a:cubicBezTo>
                    <a:pt x="54692" y="11493"/>
                    <a:pt x="59068" y="8194"/>
                    <a:pt x="59804" y="6780"/>
                  </a:cubicBezTo>
                  <a:cubicBezTo>
                    <a:pt x="60541" y="5381"/>
                    <a:pt x="59553" y="5248"/>
                    <a:pt x="59553" y="5248"/>
                  </a:cubicBezTo>
                  <a:cubicBezTo>
                    <a:pt x="58950" y="6176"/>
                    <a:pt x="53529" y="10993"/>
                    <a:pt x="53160" y="11126"/>
                  </a:cubicBezTo>
                  <a:cubicBezTo>
                    <a:pt x="53091" y="11147"/>
                    <a:pt x="53033" y="11156"/>
                    <a:pt x="52985" y="11156"/>
                  </a:cubicBezTo>
                  <a:cubicBezTo>
                    <a:pt x="52768" y="11156"/>
                    <a:pt x="52748" y="10978"/>
                    <a:pt x="52748" y="10978"/>
                  </a:cubicBezTo>
                  <a:cubicBezTo>
                    <a:pt x="52748" y="10978"/>
                    <a:pt x="56342" y="7620"/>
                    <a:pt x="57491" y="6000"/>
                  </a:cubicBezTo>
                  <a:cubicBezTo>
                    <a:pt x="58655" y="4379"/>
                    <a:pt x="57491" y="3215"/>
                    <a:pt x="57491" y="3215"/>
                  </a:cubicBezTo>
                  <a:cubicBezTo>
                    <a:pt x="57491" y="3215"/>
                    <a:pt x="53912" y="7958"/>
                    <a:pt x="52410" y="9461"/>
                  </a:cubicBezTo>
                  <a:cubicBezTo>
                    <a:pt x="51252" y="10619"/>
                    <a:pt x="50377" y="10756"/>
                    <a:pt x="50027" y="10756"/>
                  </a:cubicBezTo>
                  <a:cubicBezTo>
                    <a:pt x="49919" y="10756"/>
                    <a:pt x="49861" y="10743"/>
                    <a:pt x="49861" y="10743"/>
                  </a:cubicBezTo>
                  <a:cubicBezTo>
                    <a:pt x="49861" y="10743"/>
                    <a:pt x="52056" y="8651"/>
                    <a:pt x="54030" y="6220"/>
                  </a:cubicBezTo>
                  <a:cubicBezTo>
                    <a:pt x="55988" y="3790"/>
                    <a:pt x="54840" y="2641"/>
                    <a:pt x="54840" y="2641"/>
                  </a:cubicBezTo>
                  <a:lnTo>
                    <a:pt x="54840" y="2641"/>
                  </a:lnTo>
                  <a:cubicBezTo>
                    <a:pt x="54604" y="4144"/>
                    <a:pt x="47651" y="10861"/>
                    <a:pt x="47651" y="10861"/>
                  </a:cubicBezTo>
                  <a:cubicBezTo>
                    <a:pt x="48580" y="9814"/>
                    <a:pt x="49507" y="6338"/>
                    <a:pt x="49625" y="5410"/>
                  </a:cubicBezTo>
                  <a:cubicBezTo>
                    <a:pt x="49743" y="4482"/>
                    <a:pt x="48698" y="4144"/>
                    <a:pt x="48698" y="4144"/>
                  </a:cubicBezTo>
                  <a:cubicBezTo>
                    <a:pt x="48698" y="4144"/>
                    <a:pt x="47313" y="7266"/>
                    <a:pt x="46267" y="10507"/>
                  </a:cubicBezTo>
                  <a:cubicBezTo>
                    <a:pt x="45222" y="13748"/>
                    <a:pt x="39668" y="16295"/>
                    <a:pt x="38976" y="16413"/>
                  </a:cubicBezTo>
                  <a:cubicBezTo>
                    <a:pt x="38283" y="16531"/>
                    <a:pt x="30992" y="19080"/>
                    <a:pt x="29018" y="20229"/>
                  </a:cubicBezTo>
                  <a:cubicBezTo>
                    <a:pt x="26469" y="18609"/>
                    <a:pt x="21844" y="18491"/>
                    <a:pt x="21844" y="18491"/>
                  </a:cubicBezTo>
                  <a:cubicBezTo>
                    <a:pt x="21844" y="18491"/>
                    <a:pt x="19399" y="15515"/>
                    <a:pt x="17853" y="14410"/>
                  </a:cubicBezTo>
                  <a:cubicBezTo>
                    <a:pt x="16306" y="13291"/>
                    <a:pt x="11651" y="11817"/>
                    <a:pt x="10620" y="11523"/>
                  </a:cubicBezTo>
                  <a:cubicBezTo>
                    <a:pt x="9589" y="11228"/>
                    <a:pt x="8926" y="8504"/>
                    <a:pt x="8705" y="8062"/>
                  </a:cubicBezTo>
                  <a:cubicBezTo>
                    <a:pt x="8485" y="7620"/>
                    <a:pt x="8116" y="6220"/>
                    <a:pt x="7821" y="6000"/>
                  </a:cubicBezTo>
                  <a:cubicBezTo>
                    <a:pt x="7804" y="5987"/>
                    <a:pt x="7788" y="5981"/>
                    <a:pt x="7772" y="5981"/>
                  </a:cubicBezTo>
                  <a:cubicBezTo>
                    <a:pt x="7502" y="5981"/>
                    <a:pt x="7306" y="7620"/>
                    <a:pt x="7306" y="7620"/>
                  </a:cubicBezTo>
                  <a:cubicBezTo>
                    <a:pt x="7306" y="7620"/>
                    <a:pt x="6937" y="6442"/>
                    <a:pt x="6790" y="5705"/>
                  </a:cubicBezTo>
                  <a:cubicBezTo>
                    <a:pt x="6643" y="4969"/>
                    <a:pt x="6128" y="2390"/>
                    <a:pt x="5906" y="2317"/>
                  </a:cubicBezTo>
                  <a:cubicBezTo>
                    <a:pt x="5900" y="2315"/>
                    <a:pt x="5893" y="2314"/>
                    <a:pt x="5887" y="2314"/>
                  </a:cubicBezTo>
                  <a:cubicBezTo>
                    <a:pt x="5661" y="2314"/>
                    <a:pt x="5244" y="3496"/>
                    <a:pt x="5244" y="3496"/>
                  </a:cubicBezTo>
                  <a:cubicBezTo>
                    <a:pt x="5244" y="3496"/>
                    <a:pt x="5244" y="756"/>
                    <a:pt x="4949" y="608"/>
                  </a:cubicBezTo>
                  <a:cubicBezTo>
                    <a:pt x="4932" y="600"/>
                    <a:pt x="4914" y="596"/>
                    <a:pt x="4895" y="596"/>
                  </a:cubicBezTo>
                  <a:cubicBezTo>
                    <a:pt x="4596" y="596"/>
                    <a:pt x="4139" y="1640"/>
                    <a:pt x="4139" y="1640"/>
                  </a:cubicBezTo>
                  <a:cubicBezTo>
                    <a:pt x="4139" y="1640"/>
                    <a:pt x="4139" y="1"/>
                    <a:pt x="3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739825" y="994313"/>
              <a:ext cx="256325" cy="142450"/>
            </a:xfrm>
            <a:custGeom>
              <a:avLst/>
              <a:gdLst/>
              <a:ahLst/>
              <a:cxnLst/>
              <a:rect l="l" t="t" r="r" b="b"/>
              <a:pathLst>
                <a:path w="10253" h="5698" extrusionOk="0">
                  <a:moveTo>
                    <a:pt x="5886" y="0"/>
                  </a:moveTo>
                  <a:cubicBezTo>
                    <a:pt x="4291" y="0"/>
                    <a:pt x="2527" y="220"/>
                    <a:pt x="1694" y="1072"/>
                  </a:cubicBezTo>
                  <a:cubicBezTo>
                    <a:pt x="0" y="2840"/>
                    <a:pt x="1444" y="4299"/>
                    <a:pt x="1444" y="4299"/>
                  </a:cubicBezTo>
                  <a:lnTo>
                    <a:pt x="3137" y="5123"/>
                  </a:lnTo>
                  <a:lnTo>
                    <a:pt x="4449" y="4475"/>
                  </a:lnTo>
                  <a:cubicBezTo>
                    <a:pt x="4449" y="4475"/>
                    <a:pt x="6393" y="4902"/>
                    <a:pt x="6496" y="5049"/>
                  </a:cubicBezTo>
                  <a:cubicBezTo>
                    <a:pt x="6613" y="5197"/>
                    <a:pt x="6688" y="5697"/>
                    <a:pt x="6688" y="5697"/>
                  </a:cubicBezTo>
                  <a:lnTo>
                    <a:pt x="7012" y="5197"/>
                  </a:lnTo>
                  <a:lnTo>
                    <a:pt x="7762" y="5300"/>
                  </a:lnTo>
                  <a:lnTo>
                    <a:pt x="7615" y="4652"/>
                  </a:lnTo>
                  <a:lnTo>
                    <a:pt x="8279" y="4328"/>
                  </a:lnTo>
                  <a:lnTo>
                    <a:pt x="8204" y="3857"/>
                  </a:lnTo>
                  <a:lnTo>
                    <a:pt x="9133" y="3533"/>
                  </a:lnTo>
                  <a:lnTo>
                    <a:pt x="8676" y="3209"/>
                  </a:lnTo>
                  <a:lnTo>
                    <a:pt x="9324" y="2810"/>
                  </a:lnTo>
                  <a:lnTo>
                    <a:pt x="8882" y="2516"/>
                  </a:lnTo>
                  <a:lnTo>
                    <a:pt x="9972" y="1942"/>
                  </a:lnTo>
                  <a:lnTo>
                    <a:pt x="9398" y="1470"/>
                  </a:lnTo>
                  <a:lnTo>
                    <a:pt x="10252" y="970"/>
                  </a:lnTo>
                  <a:lnTo>
                    <a:pt x="9884" y="734"/>
                  </a:lnTo>
                  <a:cubicBezTo>
                    <a:pt x="9310" y="394"/>
                    <a:pt x="8676" y="174"/>
                    <a:pt x="8028" y="115"/>
                  </a:cubicBezTo>
                  <a:cubicBezTo>
                    <a:pt x="7450" y="56"/>
                    <a:pt x="6689" y="0"/>
                    <a:pt x="5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768150" y="1082588"/>
              <a:ext cx="88050" cy="94675"/>
            </a:xfrm>
            <a:custGeom>
              <a:avLst/>
              <a:gdLst/>
              <a:ahLst/>
              <a:cxnLst/>
              <a:rect l="l" t="t" r="r" b="b"/>
              <a:pathLst>
                <a:path w="3522" h="3787" extrusionOk="0">
                  <a:moveTo>
                    <a:pt x="830" y="1"/>
                  </a:moveTo>
                  <a:cubicBezTo>
                    <a:pt x="720" y="1"/>
                    <a:pt x="606" y="23"/>
                    <a:pt x="488" y="75"/>
                  </a:cubicBezTo>
                  <a:lnTo>
                    <a:pt x="60" y="2211"/>
                  </a:lnTo>
                  <a:cubicBezTo>
                    <a:pt x="1" y="2549"/>
                    <a:pt x="148" y="2918"/>
                    <a:pt x="443" y="3109"/>
                  </a:cubicBezTo>
                  <a:lnTo>
                    <a:pt x="1474" y="3787"/>
                  </a:lnTo>
                  <a:lnTo>
                    <a:pt x="1474" y="3787"/>
                  </a:lnTo>
                  <a:lnTo>
                    <a:pt x="1253" y="3213"/>
                  </a:lnTo>
                  <a:lnTo>
                    <a:pt x="3522" y="104"/>
                  </a:lnTo>
                  <a:lnTo>
                    <a:pt x="3522" y="104"/>
                  </a:lnTo>
                  <a:cubicBezTo>
                    <a:pt x="3522" y="104"/>
                    <a:pt x="2151" y="326"/>
                    <a:pt x="1975" y="826"/>
                  </a:cubicBezTo>
                  <a:cubicBezTo>
                    <a:pt x="1975" y="826"/>
                    <a:pt x="1496" y="1"/>
                    <a:pt x="830" y="1"/>
                  </a:cubicBezTo>
                  <a:close/>
                </a:path>
              </a:pathLst>
            </a:custGeom>
            <a:solidFill>
              <a:srgbClr val="F4C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821925" y="1052038"/>
              <a:ext cx="17350" cy="16950"/>
            </a:xfrm>
            <a:custGeom>
              <a:avLst/>
              <a:gdLst/>
              <a:ahLst/>
              <a:cxnLst/>
              <a:rect l="l" t="t" r="r" b="b"/>
              <a:pathLst>
                <a:path w="694" h="678" extrusionOk="0">
                  <a:moveTo>
                    <a:pt x="354" y="0"/>
                  </a:moveTo>
                  <a:cubicBezTo>
                    <a:pt x="163" y="0"/>
                    <a:pt x="0" y="148"/>
                    <a:pt x="0" y="340"/>
                  </a:cubicBezTo>
                  <a:cubicBezTo>
                    <a:pt x="0" y="531"/>
                    <a:pt x="163" y="678"/>
                    <a:pt x="354" y="678"/>
                  </a:cubicBezTo>
                  <a:cubicBezTo>
                    <a:pt x="531" y="678"/>
                    <a:pt x="693" y="531"/>
                    <a:pt x="693" y="340"/>
                  </a:cubicBezTo>
                  <a:cubicBezTo>
                    <a:pt x="693" y="148"/>
                    <a:pt x="531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745325" y="1409388"/>
              <a:ext cx="39050" cy="38925"/>
            </a:xfrm>
            <a:custGeom>
              <a:avLst/>
              <a:gdLst/>
              <a:ahLst/>
              <a:cxnLst/>
              <a:rect l="l" t="t" r="r" b="b"/>
              <a:pathLst>
                <a:path w="1562" h="1557" extrusionOk="0">
                  <a:moveTo>
                    <a:pt x="1042" y="0"/>
                  </a:moveTo>
                  <a:cubicBezTo>
                    <a:pt x="722" y="0"/>
                    <a:pt x="403" y="160"/>
                    <a:pt x="222" y="437"/>
                  </a:cubicBezTo>
                  <a:cubicBezTo>
                    <a:pt x="1" y="761"/>
                    <a:pt x="16" y="1232"/>
                    <a:pt x="252" y="1556"/>
                  </a:cubicBezTo>
                  <a:cubicBezTo>
                    <a:pt x="193" y="1247"/>
                    <a:pt x="1047" y="717"/>
                    <a:pt x="1297" y="540"/>
                  </a:cubicBezTo>
                  <a:cubicBezTo>
                    <a:pt x="1562" y="378"/>
                    <a:pt x="959" y="69"/>
                    <a:pt x="1253" y="24"/>
                  </a:cubicBezTo>
                  <a:cubicBezTo>
                    <a:pt x="1184" y="8"/>
                    <a:pt x="1113" y="0"/>
                    <a:pt x="1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851775" y="1439088"/>
              <a:ext cx="24675" cy="45100"/>
            </a:xfrm>
            <a:custGeom>
              <a:avLst/>
              <a:gdLst/>
              <a:ahLst/>
              <a:cxnLst/>
              <a:rect l="l" t="t" r="r" b="b"/>
              <a:pathLst>
                <a:path w="987" h="1804" extrusionOk="0">
                  <a:moveTo>
                    <a:pt x="44" y="0"/>
                  </a:moveTo>
                  <a:cubicBezTo>
                    <a:pt x="0" y="236"/>
                    <a:pt x="73" y="560"/>
                    <a:pt x="265" y="722"/>
                  </a:cubicBezTo>
                  <a:cubicBezTo>
                    <a:pt x="427" y="855"/>
                    <a:pt x="574" y="1016"/>
                    <a:pt x="648" y="1208"/>
                  </a:cubicBezTo>
                  <a:cubicBezTo>
                    <a:pt x="721" y="1414"/>
                    <a:pt x="678" y="1664"/>
                    <a:pt x="515" y="1797"/>
                  </a:cubicBezTo>
                  <a:cubicBezTo>
                    <a:pt x="530" y="1802"/>
                    <a:pt x="542" y="1804"/>
                    <a:pt x="552" y="1804"/>
                  </a:cubicBezTo>
                  <a:cubicBezTo>
                    <a:pt x="573" y="1804"/>
                    <a:pt x="589" y="1797"/>
                    <a:pt x="619" y="1797"/>
                  </a:cubicBezTo>
                  <a:cubicBezTo>
                    <a:pt x="839" y="1768"/>
                    <a:pt x="972" y="1532"/>
                    <a:pt x="986" y="1311"/>
                  </a:cubicBezTo>
                  <a:cubicBezTo>
                    <a:pt x="986" y="1090"/>
                    <a:pt x="884" y="884"/>
                    <a:pt x="780" y="692"/>
                  </a:cubicBezTo>
                  <a:cubicBezTo>
                    <a:pt x="751" y="604"/>
                    <a:pt x="707" y="515"/>
                    <a:pt x="619" y="472"/>
                  </a:cubicBezTo>
                  <a:cubicBezTo>
                    <a:pt x="574" y="442"/>
                    <a:pt x="515" y="427"/>
                    <a:pt x="456" y="413"/>
                  </a:cubicBezTo>
                  <a:cubicBezTo>
                    <a:pt x="265" y="354"/>
                    <a:pt x="103" y="191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884175" y="1463363"/>
              <a:ext cx="35725" cy="37225"/>
            </a:xfrm>
            <a:custGeom>
              <a:avLst/>
              <a:gdLst/>
              <a:ahLst/>
              <a:cxnLst/>
              <a:rect l="l" t="t" r="r" b="b"/>
              <a:pathLst>
                <a:path w="1429" h="1489" extrusionOk="0">
                  <a:moveTo>
                    <a:pt x="1148" y="1"/>
                  </a:moveTo>
                  <a:cubicBezTo>
                    <a:pt x="1049" y="1"/>
                    <a:pt x="932" y="60"/>
                    <a:pt x="869" y="134"/>
                  </a:cubicBezTo>
                  <a:cubicBezTo>
                    <a:pt x="822" y="118"/>
                    <a:pt x="774" y="111"/>
                    <a:pt x="725" y="111"/>
                  </a:cubicBezTo>
                  <a:cubicBezTo>
                    <a:pt x="588" y="111"/>
                    <a:pt x="447" y="169"/>
                    <a:pt x="339" y="267"/>
                  </a:cubicBezTo>
                  <a:cubicBezTo>
                    <a:pt x="191" y="399"/>
                    <a:pt x="118" y="575"/>
                    <a:pt x="73" y="768"/>
                  </a:cubicBezTo>
                  <a:cubicBezTo>
                    <a:pt x="0" y="1017"/>
                    <a:pt x="15" y="1298"/>
                    <a:pt x="177" y="1489"/>
                  </a:cubicBezTo>
                  <a:cubicBezTo>
                    <a:pt x="191" y="1194"/>
                    <a:pt x="280" y="915"/>
                    <a:pt x="515" y="752"/>
                  </a:cubicBezTo>
                  <a:cubicBezTo>
                    <a:pt x="663" y="664"/>
                    <a:pt x="825" y="664"/>
                    <a:pt x="987" y="634"/>
                  </a:cubicBezTo>
                  <a:cubicBezTo>
                    <a:pt x="1149" y="605"/>
                    <a:pt x="1311" y="532"/>
                    <a:pt x="1370" y="385"/>
                  </a:cubicBezTo>
                  <a:cubicBezTo>
                    <a:pt x="1429" y="267"/>
                    <a:pt x="1370" y="104"/>
                    <a:pt x="1252" y="31"/>
                  </a:cubicBezTo>
                  <a:cubicBezTo>
                    <a:pt x="1223" y="10"/>
                    <a:pt x="1187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897425" y="1504363"/>
              <a:ext cx="28025" cy="41900"/>
            </a:xfrm>
            <a:custGeom>
              <a:avLst/>
              <a:gdLst/>
              <a:ahLst/>
              <a:cxnLst/>
              <a:rect l="l" t="t" r="r" b="b"/>
              <a:pathLst>
                <a:path w="1121" h="1676" extrusionOk="0">
                  <a:moveTo>
                    <a:pt x="788" y="1"/>
                  </a:moveTo>
                  <a:cubicBezTo>
                    <a:pt x="771" y="1"/>
                    <a:pt x="754" y="4"/>
                    <a:pt x="737" y="11"/>
                  </a:cubicBezTo>
                  <a:cubicBezTo>
                    <a:pt x="427" y="173"/>
                    <a:pt x="162" y="438"/>
                    <a:pt x="89" y="777"/>
                  </a:cubicBezTo>
                  <a:cubicBezTo>
                    <a:pt x="1" y="1116"/>
                    <a:pt x="133" y="1514"/>
                    <a:pt x="427" y="1675"/>
                  </a:cubicBezTo>
                  <a:cubicBezTo>
                    <a:pt x="266" y="1528"/>
                    <a:pt x="236" y="1263"/>
                    <a:pt x="325" y="1042"/>
                  </a:cubicBezTo>
                  <a:cubicBezTo>
                    <a:pt x="427" y="836"/>
                    <a:pt x="619" y="689"/>
                    <a:pt x="826" y="615"/>
                  </a:cubicBezTo>
                  <a:cubicBezTo>
                    <a:pt x="914" y="571"/>
                    <a:pt x="1002" y="542"/>
                    <a:pt x="1061" y="467"/>
                  </a:cubicBezTo>
                  <a:cubicBezTo>
                    <a:pt x="1120" y="379"/>
                    <a:pt x="1105" y="232"/>
                    <a:pt x="1016" y="159"/>
                  </a:cubicBezTo>
                  <a:cubicBezTo>
                    <a:pt x="956" y="85"/>
                    <a:pt x="873" y="1"/>
                    <a:pt x="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943825" y="1499038"/>
              <a:ext cx="26550" cy="39175"/>
            </a:xfrm>
            <a:custGeom>
              <a:avLst/>
              <a:gdLst/>
              <a:ahLst/>
              <a:cxnLst/>
              <a:rect l="l" t="t" r="r" b="b"/>
              <a:pathLst>
                <a:path w="1062" h="1567" extrusionOk="0">
                  <a:moveTo>
                    <a:pt x="752" y="1"/>
                  </a:moveTo>
                  <a:cubicBezTo>
                    <a:pt x="702" y="1"/>
                    <a:pt x="651" y="11"/>
                    <a:pt x="604" y="32"/>
                  </a:cubicBezTo>
                  <a:cubicBezTo>
                    <a:pt x="457" y="91"/>
                    <a:pt x="457" y="195"/>
                    <a:pt x="398" y="356"/>
                  </a:cubicBezTo>
                  <a:cubicBezTo>
                    <a:pt x="427" y="578"/>
                    <a:pt x="457" y="814"/>
                    <a:pt x="413" y="1034"/>
                  </a:cubicBezTo>
                  <a:cubicBezTo>
                    <a:pt x="368" y="1270"/>
                    <a:pt x="221" y="1491"/>
                    <a:pt x="1" y="1550"/>
                  </a:cubicBezTo>
                  <a:cubicBezTo>
                    <a:pt x="44" y="1561"/>
                    <a:pt x="88" y="1567"/>
                    <a:pt x="131" y="1567"/>
                  </a:cubicBezTo>
                  <a:cubicBezTo>
                    <a:pt x="368" y="1567"/>
                    <a:pt x="600" y="1410"/>
                    <a:pt x="737" y="1211"/>
                  </a:cubicBezTo>
                  <a:cubicBezTo>
                    <a:pt x="899" y="975"/>
                    <a:pt x="973" y="696"/>
                    <a:pt x="1016" y="415"/>
                  </a:cubicBezTo>
                  <a:cubicBezTo>
                    <a:pt x="1046" y="327"/>
                    <a:pt x="1061" y="254"/>
                    <a:pt x="1032" y="165"/>
                  </a:cubicBezTo>
                  <a:cubicBezTo>
                    <a:pt x="990" y="61"/>
                    <a:pt x="874" y="1"/>
                    <a:pt x="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920625" y="1227313"/>
              <a:ext cx="750" cy="775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0" y="1"/>
                  </a:move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211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881225" y="1230263"/>
              <a:ext cx="124850" cy="209925"/>
            </a:xfrm>
            <a:custGeom>
              <a:avLst/>
              <a:gdLst/>
              <a:ahLst/>
              <a:cxnLst/>
              <a:rect l="l" t="t" r="r" b="b"/>
              <a:pathLst>
                <a:path w="4994" h="8397" extrusionOk="0">
                  <a:moveTo>
                    <a:pt x="1694" y="1"/>
                  </a:moveTo>
                  <a:cubicBezTo>
                    <a:pt x="457" y="2285"/>
                    <a:pt x="1621" y="6321"/>
                    <a:pt x="1621" y="6321"/>
                  </a:cubicBezTo>
                  <a:lnTo>
                    <a:pt x="1" y="6468"/>
                  </a:lnTo>
                  <a:lnTo>
                    <a:pt x="442" y="7794"/>
                  </a:lnTo>
                  <a:lnTo>
                    <a:pt x="3020" y="8397"/>
                  </a:lnTo>
                  <a:lnTo>
                    <a:pt x="4950" y="5290"/>
                  </a:lnTo>
                  <a:lnTo>
                    <a:pt x="4950" y="5333"/>
                  </a:lnTo>
                  <a:cubicBezTo>
                    <a:pt x="4979" y="5215"/>
                    <a:pt x="4993" y="5113"/>
                    <a:pt x="4993" y="4995"/>
                  </a:cubicBezTo>
                  <a:cubicBezTo>
                    <a:pt x="4979" y="4803"/>
                    <a:pt x="4862" y="4641"/>
                    <a:pt x="4758" y="4494"/>
                  </a:cubicBezTo>
                  <a:cubicBezTo>
                    <a:pt x="3830" y="3109"/>
                    <a:pt x="2888" y="1725"/>
                    <a:pt x="1945" y="325"/>
                  </a:cubicBezTo>
                  <a:cubicBezTo>
                    <a:pt x="1871" y="222"/>
                    <a:pt x="1782" y="105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386650" y="523138"/>
              <a:ext cx="209200" cy="263050"/>
            </a:xfrm>
            <a:custGeom>
              <a:avLst/>
              <a:gdLst/>
              <a:ahLst/>
              <a:cxnLst/>
              <a:rect l="l" t="t" r="r" b="b"/>
              <a:pathLst>
                <a:path w="8368" h="10522" extrusionOk="0">
                  <a:moveTo>
                    <a:pt x="2396" y="1"/>
                  </a:moveTo>
                  <a:cubicBezTo>
                    <a:pt x="2370" y="1"/>
                    <a:pt x="2343" y="7"/>
                    <a:pt x="2314" y="19"/>
                  </a:cubicBezTo>
                  <a:cubicBezTo>
                    <a:pt x="1797" y="240"/>
                    <a:pt x="1503" y="4232"/>
                    <a:pt x="1503" y="4232"/>
                  </a:cubicBezTo>
                  <a:cubicBezTo>
                    <a:pt x="1356" y="3496"/>
                    <a:pt x="752" y="2906"/>
                    <a:pt x="752" y="2906"/>
                  </a:cubicBezTo>
                  <a:lnTo>
                    <a:pt x="752" y="2906"/>
                  </a:lnTo>
                  <a:cubicBezTo>
                    <a:pt x="0" y="5410"/>
                    <a:pt x="855" y="7398"/>
                    <a:pt x="2284" y="8930"/>
                  </a:cubicBezTo>
                  <a:cubicBezTo>
                    <a:pt x="4154" y="9918"/>
                    <a:pt x="6305" y="10154"/>
                    <a:pt x="8367" y="10521"/>
                  </a:cubicBezTo>
                  <a:cubicBezTo>
                    <a:pt x="7866" y="9594"/>
                    <a:pt x="7542" y="8356"/>
                    <a:pt x="7395" y="8062"/>
                  </a:cubicBezTo>
                  <a:cubicBezTo>
                    <a:pt x="7175" y="7620"/>
                    <a:pt x="6806" y="6220"/>
                    <a:pt x="6511" y="6000"/>
                  </a:cubicBezTo>
                  <a:cubicBezTo>
                    <a:pt x="6494" y="5987"/>
                    <a:pt x="6478" y="5981"/>
                    <a:pt x="6462" y="5981"/>
                  </a:cubicBezTo>
                  <a:cubicBezTo>
                    <a:pt x="6192" y="5981"/>
                    <a:pt x="5996" y="7620"/>
                    <a:pt x="5996" y="7620"/>
                  </a:cubicBezTo>
                  <a:cubicBezTo>
                    <a:pt x="5996" y="7620"/>
                    <a:pt x="5627" y="6442"/>
                    <a:pt x="5480" y="5705"/>
                  </a:cubicBezTo>
                  <a:cubicBezTo>
                    <a:pt x="5333" y="4969"/>
                    <a:pt x="4818" y="2390"/>
                    <a:pt x="4596" y="2317"/>
                  </a:cubicBezTo>
                  <a:cubicBezTo>
                    <a:pt x="4590" y="2315"/>
                    <a:pt x="4583" y="2314"/>
                    <a:pt x="4577" y="2314"/>
                  </a:cubicBezTo>
                  <a:cubicBezTo>
                    <a:pt x="4351" y="2314"/>
                    <a:pt x="3934" y="3496"/>
                    <a:pt x="3934" y="3496"/>
                  </a:cubicBezTo>
                  <a:cubicBezTo>
                    <a:pt x="3934" y="3496"/>
                    <a:pt x="3934" y="756"/>
                    <a:pt x="3639" y="608"/>
                  </a:cubicBezTo>
                  <a:cubicBezTo>
                    <a:pt x="3622" y="600"/>
                    <a:pt x="3604" y="596"/>
                    <a:pt x="3585" y="596"/>
                  </a:cubicBezTo>
                  <a:cubicBezTo>
                    <a:pt x="3286" y="596"/>
                    <a:pt x="2829" y="1640"/>
                    <a:pt x="2829" y="1640"/>
                  </a:cubicBezTo>
                  <a:cubicBezTo>
                    <a:pt x="2829" y="1640"/>
                    <a:pt x="2829" y="1"/>
                    <a:pt x="2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1562100" y="589163"/>
              <a:ext cx="191525" cy="198875"/>
            </a:xfrm>
            <a:custGeom>
              <a:avLst/>
              <a:gdLst/>
              <a:ahLst/>
              <a:cxnLst/>
              <a:rect l="l" t="t" r="r" b="b"/>
              <a:pathLst>
                <a:path w="7661" h="7955" extrusionOk="0">
                  <a:moveTo>
                    <a:pt x="6512" y="0"/>
                  </a:moveTo>
                  <a:lnTo>
                    <a:pt x="6512" y="0"/>
                  </a:lnTo>
                  <a:cubicBezTo>
                    <a:pt x="6321" y="1208"/>
                    <a:pt x="1754" y="5833"/>
                    <a:pt x="1" y="7556"/>
                  </a:cubicBezTo>
                  <a:cubicBezTo>
                    <a:pt x="561" y="7645"/>
                    <a:pt x="1150" y="7778"/>
                    <a:pt x="1680" y="7954"/>
                  </a:cubicBezTo>
                  <a:cubicBezTo>
                    <a:pt x="2211" y="7438"/>
                    <a:pt x="4037" y="5641"/>
                    <a:pt x="5702" y="3579"/>
                  </a:cubicBezTo>
                  <a:cubicBezTo>
                    <a:pt x="7660" y="1149"/>
                    <a:pt x="6512" y="0"/>
                    <a:pt x="6512" y="0"/>
                  </a:cubicBezTo>
                  <a:close/>
                </a:path>
              </a:pathLst>
            </a:custGeom>
            <a:solidFill>
              <a:srgbClr val="70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1613675" y="603513"/>
              <a:ext cx="299425" cy="434925"/>
            </a:xfrm>
            <a:custGeom>
              <a:avLst/>
              <a:gdLst/>
              <a:ahLst/>
              <a:cxnLst/>
              <a:rect l="l" t="t" r="r" b="b"/>
              <a:pathLst>
                <a:path w="11977" h="17397" extrusionOk="0">
                  <a:moveTo>
                    <a:pt x="7100" y="0"/>
                  </a:moveTo>
                  <a:cubicBezTo>
                    <a:pt x="7100" y="0"/>
                    <a:pt x="3521" y="4743"/>
                    <a:pt x="2019" y="6246"/>
                  </a:cubicBezTo>
                  <a:cubicBezTo>
                    <a:pt x="1149" y="7115"/>
                    <a:pt x="442" y="7410"/>
                    <a:pt x="0" y="7498"/>
                  </a:cubicBezTo>
                  <a:cubicBezTo>
                    <a:pt x="589" y="7689"/>
                    <a:pt x="1106" y="7911"/>
                    <a:pt x="1473" y="8072"/>
                  </a:cubicBezTo>
                  <a:cubicBezTo>
                    <a:pt x="2416" y="8514"/>
                    <a:pt x="3359" y="9133"/>
                    <a:pt x="3728" y="10105"/>
                  </a:cubicBezTo>
                  <a:cubicBezTo>
                    <a:pt x="4022" y="10871"/>
                    <a:pt x="3918" y="11725"/>
                    <a:pt x="3698" y="12521"/>
                  </a:cubicBezTo>
                  <a:cubicBezTo>
                    <a:pt x="3286" y="13964"/>
                    <a:pt x="2504" y="15261"/>
                    <a:pt x="1665" y="16513"/>
                  </a:cubicBezTo>
                  <a:lnTo>
                    <a:pt x="6688" y="17397"/>
                  </a:lnTo>
                  <a:cubicBezTo>
                    <a:pt x="6688" y="17397"/>
                    <a:pt x="7528" y="17205"/>
                    <a:pt x="7646" y="16690"/>
                  </a:cubicBezTo>
                  <a:cubicBezTo>
                    <a:pt x="7778" y="16189"/>
                    <a:pt x="7395" y="15761"/>
                    <a:pt x="7395" y="15761"/>
                  </a:cubicBezTo>
                  <a:cubicBezTo>
                    <a:pt x="8677" y="15364"/>
                    <a:pt x="8736" y="14023"/>
                    <a:pt x="8736" y="14023"/>
                  </a:cubicBezTo>
                  <a:cubicBezTo>
                    <a:pt x="7954" y="13273"/>
                    <a:pt x="6762" y="13037"/>
                    <a:pt x="6762" y="13037"/>
                  </a:cubicBezTo>
                  <a:cubicBezTo>
                    <a:pt x="8956" y="12772"/>
                    <a:pt x="9207" y="10930"/>
                    <a:pt x="9207" y="10930"/>
                  </a:cubicBezTo>
                  <a:lnTo>
                    <a:pt x="4832" y="10900"/>
                  </a:lnTo>
                  <a:cubicBezTo>
                    <a:pt x="4832" y="10900"/>
                    <a:pt x="7395" y="9443"/>
                    <a:pt x="9693" y="8029"/>
                  </a:cubicBezTo>
                  <a:cubicBezTo>
                    <a:pt x="11976" y="6615"/>
                    <a:pt x="10945" y="5009"/>
                    <a:pt x="10945" y="5008"/>
                  </a:cubicBezTo>
                  <a:lnTo>
                    <a:pt x="10945" y="5008"/>
                  </a:lnTo>
                  <a:cubicBezTo>
                    <a:pt x="10474" y="5686"/>
                    <a:pt x="5303" y="8602"/>
                    <a:pt x="4729" y="8736"/>
                  </a:cubicBezTo>
                  <a:cubicBezTo>
                    <a:pt x="4671" y="8749"/>
                    <a:pt x="4621" y="8755"/>
                    <a:pt x="4576" y="8755"/>
                  </a:cubicBezTo>
                  <a:cubicBezTo>
                    <a:pt x="4182" y="8755"/>
                    <a:pt x="4301" y="8278"/>
                    <a:pt x="4301" y="8278"/>
                  </a:cubicBezTo>
                  <a:cubicBezTo>
                    <a:pt x="4301" y="8278"/>
                    <a:pt x="8677" y="4979"/>
                    <a:pt x="9413" y="3565"/>
                  </a:cubicBezTo>
                  <a:cubicBezTo>
                    <a:pt x="10150" y="2166"/>
                    <a:pt x="9162" y="2033"/>
                    <a:pt x="9162" y="2033"/>
                  </a:cubicBezTo>
                  <a:cubicBezTo>
                    <a:pt x="8559" y="2961"/>
                    <a:pt x="3138" y="7778"/>
                    <a:pt x="2769" y="7911"/>
                  </a:cubicBezTo>
                  <a:cubicBezTo>
                    <a:pt x="2700" y="7932"/>
                    <a:pt x="2642" y="7941"/>
                    <a:pt x="2594" y="7941"/>
                  </a:cubicBezTo>
                  <a:cubicBezTo>
                    <a:pt x="2377" y="7941"/>
                    <a:pt x="2357" y="7763"/>
                    <a:pt x="2357" y="7763"/>
                  </a:cubicBezTo>
                  <a:cubicBezTo>
                    <a:pt x="2357" y="7763"/>
                    <a:pt x="5951" y="4405"/>
                    <a:pt x="7100" y="2785"/>
                  </a:cubicBezTo>
                  <a:cubicBezTo>
                    <a:pt x="8264" y="1164"/>
                    <a:pt x="7100" y="0"/>
                    <a:pt x="7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1569475" y="1017063"/>
              <a:ext cx="189300" cy="235700"/>
            </a:xfrm>
            <a:custGeom>
              <a:avLst/>
              <a:gdLst/>
              <a:ahLst/>
              <a:cxnLst/>
              <a:rect l="l" t="t" r="r" b="b"/>
              <a:pathLst>
                <a:path w="7572" h="9428" extrusionOk="0">
                  <a:moveTo>
                    <a:pt x="3418" y="1"/>
                  </a:moveTo>
                  <a:cubicBezTo>
                    <a:pt x="3139" y="427"/>
                    <a:pt x="2844" y="855"/>
                    <a:pt x="2549" y="1282"/>
                  </a:cubicBezTo>
                  <a:cubicBezTo>
                    <a:pt x="1415" y="2961"/>
                    <a:pt x="325" y="4773"/>
                    <a:pt x="89" y="6791"/>
                  </a:cubicBezTo>
                  <a:cubicBezTo>
                    <a:pt x="1" y="7616"/>
                    <a:pt x="89" y="8499"/>
                    <a:pt x="369" y="9295"/>
                  </a:cubicBezTo>
                  <a:cubicBezTo>
                    <a:pt x="678" y="9383"/>
                    <a:pt x="1002" y="9428"/>
                    <a:pt x="1326" y="9428"/>
                  </a:cubicBezTo>
                  <a:cubicBezTo>
                    <a:pt x="1459" y="9428"/>
                    <a:pt x="1591" y="9428"/>
                    <a:pt x="1709" y="9383"/>
                  </a:cubicBezTo>
                  <a:cubicBezTo>
                    <a:pt x="1886" y="9310"/>
                    <a:pt x="2004" y="9147"/>
                    <a:pt x="2092" y="8986"/>
                  </a:cubicBezTo>
                  <a:cubicBezTo>
                    <a:pt x="2167" y="8809"/>
                    <a:pt x="2196" y="8647"/>
                    <a:pt x="2225" y="8470"/>
                  </a:cubicBezTo>
                  <a:lnTo>
                    <a:pt x="2667" y="8558"/>
                  </a:lnTo>
                  <a:cubicBezTo>
                    <a:pt x="2815" y="8588"/>
                    <a:pt x="2962" y="8617"/>
                    <a:pt x="3109" y="8617"/>
                  </a:cubicBezTo>
                  <a:cubicBezTo>
                    <a:pt x="3271" y="8603"/>
                    <a:pt x="3418" y="8558"/>
                    <a:pt x="3522" y="8440"/>
                  </a:cubicBezTo>
                  <a:cubicBezTo>
                    <a:pt x="3683" y="8250"/>
                    <a:pt x="3654" y="7984"/>
                    <a:pt x="3624" y="7733"/>
                  </a:cubicBezTo>
                  <a:cubicBezTo>
                    <a:pt x="3610" y="7586"/>
                    <a:pt x="3565" y="7395"/>
                    <a:pt x="3551" y="7233"/>
                  </a:cubicBezTo>
                  <a:cubicBezTo>
                    <a:pt x="3801" y="7203"/>
                    <a:pt x="4037" y="7042"/>
                    <a:pt x="4154" y="6806"/>
                  </a:cubicBezTo>
                  <a:cubicBezTo>
                    <a:pt x="4243" y="6629"/>
                    <a:pt x="4288" y="6394"/>
                    <a:pt x="4302" y="6201"/>
                  </a:cubicBezTo>
                  <a:lnTo>
                    <a:pt x="2534" y="3550"/>
                  </a:lnTo>
                  <a:lnTo>
                    <a:pt x="2534" y="3550"/>
                  </a:lnTo>
                  <a:cubicBezTo>
                    <a:pt x="2534" y="3550"/>
                    <a:pt x="3065" y="3904"/>
                    <a:pt x="4199" y="4685"/>
                  </a:cubicBezTo>
                  <a:cubicBezTo>
                    <a:pt x="4741" y="5057"/>
                    <a:pt x="5232" y="5155"/>
                    <a:pt x="5597" y="5155"/>
                  </a:cubicBezTo>
                  <a:cubicBezTo>
                    <a:pt x="5997" y="5155"/>
                    <a:pt x="6246" y="5038"/>
                    <a:pt x="6246" y="5038"/>
                  </a:cubicBezTo>
                  <a:cubicBezTo>
                    <a:pt x="6173" y="4538"/>
                    <a:pt x="5407" y="3477"/>
                    <a:pt x="5407" y="3477"/>
                  </a:cubicBezTo>
                  <a:lnTo>
                    <a:pt x="5407" y="3477"/>
                  </a:lnTo>
                  <a:cubicBezTo>
                    <a:pt x="5686" y="3730"/>
                    <a:pt x="6043" y="3811"/>
                    <a:pt x="6386" y="3811"/>
                  </a:cubicBezTo>
                  <a:cubicBezTo>
                    <a:pt x="7001" y="3811"/>
                    <a:pt x="7572" y="3550"/>
                    <a:pt x="7572" y="3550"/>
                  </a:cubicBezTo>
                  <a:cubicBezTo>
                    <a:pt x="7572" y="3550"/>
                    <a:pt x="7528" y="3006"/>
                    <a:pt x="7277" y="2401"/>
                  </a:cubicBezTo>
                  <a:cubicBezTo>
                    <a:pt x="7042" y="1857"/>
                    <a:pt x="4007" y="295"/>
                    <a:pt x="3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1512425" y="626713"/>
              <a:ext cx="85075" cy="153225"/>
            </a:xfrm>
            <a:custGeom>
              <a:avLst/>
              <a:gdLst/>
              <a:ahLst/>
              <a:cxnLst/>
              <a:rect l="l" t="t" r="r" b="b"/>
              <a:pathLst>
                <a:path w="3403" h="6129" extrusionOk="0">
                  <a:moveTo>
                    <a:pt x="2357" y="1"/>
                  </a:moveTo>
                  <a:cubicBezTo>
                    <a:pt x="2357" y="1"/>
                    <a:pt x="1031" y="2976"/>
                    <a:pt x="0" y="6128"/>
                  </a:cubicBezTo>
                  <a:cubicBezTo>
                    <a:pt x="324" y="6026"/>
                    <a:pt x="684" y="5983"/>
                    <a:pt x="1067" y="5983"/>
                  </a:cubicBezTo>
                  <a:cubicBezTo>
                    <a:pt x="1293" y="5983"/>
                    <a:pt x="1527" y="5998"/>
                    <a:pt x="1768" y="6025"/>
                  </a:cubicBezTo>
                  <a:cubicBezTo>
                    <a:pt x="2518" y="4596"/>
                    <a:pt x="3182" y="2048"/>
                    <a:pt x="3284" y="1267"/>
                  </a:cubicBezTo>
                  <a:cubicBezTo>
                    <a:pt x="3402" y="339"/>
                    <a:pt x="2357" y="1"/>
                    <a:pt x="2357" y="1"/>
                  </a:cubicBezTo>
                  <a:close/>
                </a:path>
              </a:pathLst>
            </a:custGeom>
            <a:solidFill>
              <a:srgbClr val="70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765300" y="1383113"/>
              <a:ext cx="122575" cy="80650"/>
            </a:xfrm>
            <a:custGeom>
              <a:avLst/>
              <a:gdLst/>
              <a:ahLst/>
              <a:cxnLst/>
              <a:rect l="l" t="t" r="r" b="b"/>
              <a:pathLst>
                <a:path w="4903" h="3226" extrusionOk="0">
                  <a:moveTo>
                    <a:pt x="2782" y="0"/>
                  </a:moveTo>
                  <a:cubicBezTo>
                    <a:pt x="2782" y="0"/>
                    <a:pt x="144" y="266"/>
                    <a:pt x="71" y="766"/>
                  </a:cubicBezTo>
                  <a:cubicBezTo>
                    <a:pt x="1" y="1243"/>
                    <a:pt x="225" y="1920"/>
                    <a:pt x="590" y="1920"/>
                  </a:cubicBezTo>
                  <a:cubicBezTo>
                    <a:pt x="608" y="1920"/>
                    <a:pt x="626" y="1919"/>
                    <a:pt x="645" y="1915"/>
                  </a:cubicBezTo>
                  <a:cubicBezTo>
                    <a:pt x="1043" y="1841"/>
                    <a:pt x="2458" y="1164"/>
                    <a:pt x="2458" y="1164"/>
                  </a:cubicBezTo>
                  <a:cubicBezTo>
                    <a:pt x="2458" y="1164"/>
                    <a:pt x="2914" y="3226"/>
                    <a:pt x="3385" y="3226"/>
                  </a:cubicBezTo>
                  <a:cubicBezTo>
                    <a:pt x="3385" y="3226"/>
                    <a:pt x="4799" y="3035"/>
                    <a:pt x="4225" y="2210"/>
                  </a:cubicBezTo>
                  <a:lnTo>
                    <a:pt x="3636" y="1385"/>
                  </a:lnTo>
                  <a:lnTo>
                    <a:pt x="4903" y="1267"/>
                  </a:lnTo>
                  <a:lnTo>
                    <a:pt x="4638" y="354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889675" y="1440163"/>
              <a:ext cx="106475" cy="76150"/>
            </a:xfrm>
            <a:custGeom>
              <a:avLst/>
              <a:gdLst/>
              <a:ahLst/>
              <a:cxnLst/>
              <a:rect l="l" t="t" r="r" b="b"/>
              <a:pathLst>
                <a:path w="4259" h="3046" extrusionOk="0">
                  <a:moveTo>
                    <a:pt x="4023" y="1"/>
                  </a:moveTo>
                  <a:lnTo>
                    <a:pt x="2285" y="620"/>
                  </a:lnTo>
                  <a:lnTo>
                    <a:pt x="841" y="547"/>
                  </a:lnTo>
                  <a:cubicBezTo>
                    <a:pt x="841" y="547"/>
                    <a:pt x="1" y="826"/>
                    <a:pt x="619" y="1696"/>
                  </a:cubicBezTo>
                  <a:cubicBezTo>
                    <a:pt x="619" y="1696"/>
                    <a:pt x="788" y="1758"/>
                    <a:pt x="991" y="1758"/>
                  </a:cubicBezTo>
                  <a:cubicBezTo>
                    <a:pt x="1085" y="1758"/>
                    <a:pt x="1187" y="1744"/>
                    <a:pt x="1282" y="1704"/>
                  </a:cubicBezTo>
                  <a:lnTo>
                    <a:pt x="1282" y="1704"/>
                  </a:lnTo>
                  <a:cubicBezTo>
                    <a:pt x="1007" y="1980"/>
                    <a:pt x="644" y="2412"/>
                    <a:pt x="767" y="2668"/>
                  </a:cubicBezTo>
                  <a:cubicBezTo>
                    <a:pt x="874" y="2908"/>
                    <a:pt x="1164" y="3046"/>
                    <a:pt x="1419" y="3046"/>
                  </a:cubicBezTo>
                  <a:cubicBezTo>
                    <a:pt x="1585" y="3046"/>
                    <a:pt x="1737" y="2987"/>
                    <a:pt x="1813" y="2859"/>
                  </a:cubicBezTo>
                  <a:cubicBezTo>
                    <a:pt x="1990" y="2535"/>
                    <a:pt x="2461" y="1696"/>
                    <a:pt x="2461" y="1696"/>
                  </a:cubicBezTo>
                  <a:lnTo>
                    <a:pt x="2461" y="1696"/>
                  </a:lnTo>
                  <a:cubicBezTo>
                    <a:pt x="2461" y="1696"/>
                    <a:pt x="2019" y="2668"/>
                    <a:pt x="2285" y="2859"/>
                  </a:cubicBezTo>
                  <a:cubicBezTo>
                    <a:pt x="2366" y="2916"/>
                    <a:pt x="2479" y="2950"/>
                    <a:pt x="2601" y="2950"/>
                  </a:cubicBezTo>
                  <a:cubicBezTo>
                    <a:pt x="2854" y="2950"/>
                    <a:pt x="3147" y="2804"/>
                    <a:pt x="3286" y="2417"/>
                  </a:cubicBezTo>
                  <a:cubicBezTo>
                    <a:pt x="3507" y="1843"/>
                    <a:pt x="4258" y="472"/>
                    <a:pt x="4258" y="472"/>
                  </a:cubicBezTo>
                  <a:lnTo>
                    <a:pt x="40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" name="Google Shape;883;p46"/>
          <p:cNvSpPr/>
          <p:nvPr/>
        </p:nvSpPr>
        <p:spPr>
          <a:xfrm>
            <a:off x="1265136" y="596079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46"/>
          <p:cNvSpPr/>
          <p:nvPr/>
        </p:nvSpPr>
        <p:spPr>
          <a:xfrm>
            <a:off x="369250" y="20223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56" y="1167228"/>
            <a:ext cx="5657088" cy="2176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4665" y="333722"/>
            <a:ext cx="293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Gốc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sơ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3803870" y="733832"/>
            <a:ext cx="521550" cy="4333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774576" y="1167228"/>
            <a:ext cx="1594847" cy="51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021" y="1838610"/>
            <a:ext cx="169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gồm</a:t>
            </a:r>
            <a:r>
              <a:rPr lang="en-US" sz="2000" dirty="0" smtClean="0"/>
              <a:t> 4 </a:t>
            </a:r>
            <a:r>
              <a:rPr lang="en-US" sz="2000" dirty="0" err="1" smtClean="0"/>
              <a:t>nhánh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22661" y="2250412"/>
            <a:ext cx="55202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34665" y="2022300"/>
            <a:ext cx="829775" cy="477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63159" y="2011719"/>
            <a:ext cx="829775" cy="47738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91801" y="2011719"/>
            <a:ext cx="1112242" cy="477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7998" y="2011719"/>
            <a:ext cx="829775" cy="477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622808" y="3528357"/>
            <a:ext cx="1955115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 smtClean="0"/>
              <a:t>Nhánh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gồm</a:t>
            </a:r>
            <a:r>
              <a:rPr lang="en-US" sz="2000" dirty="0" smtClean="0"/>
              <a:t> 2 </a:t>
            </a:r>
            <a:r>
              <a:rPr lang="en-US" sz="2000" dirty="0" err="1" smtClean="0"/>
              <a:t>nhánh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45" idx="0"/>
          </p:cNvCxnSpPr>
          <p:nvPr/>
        </p:nvCxnSpPr>
        <p:spPr>
          <a:xfrm flipH="1" flipV="1">
            <a:off x="6195317" y="3000054"/>
            <a:ext cx="405049" cy="528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5" idx="0"/>
          </p:cNvCxnSpPr>
          <p:nvPr/>
        </p:nvCxnSpPr>
        <p:spPr>
          <a:xfrm flipV="1">
            <a:off x="6600366" y="3020602"/>
            <a:ext cx="259291" cy="5077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4" grpId="0" animBg="1"/>
      <p:bldP spid="42" grpId="0" animBg="1"/>
      <p:bldP spid="43" grpId="0" animBg="1"/>
      <p:bldP spid="44" grpId="0" animBg="1"/>
      <p:bldP spid="45" grpId="0"/>
    </p:bldLst>
  </p:timing>
</p:sld>
</file>

<file path=ppt/theme/theme1.xml><?xml version="1.0" encoding="utf-8"?>
<a:theme xmlns:a="http://schemas.openxmlformats.org/drawingml/2006/main" name="Science Subject for Elementary - 5th Grade: Ecosystems by Slidesgo">
  <a:themeElements>
    <a:clrScheme name="Simple Light">
      <a:dk1>
        <a:srgbClr val="1C4112"/>
      </a:dk1>
      <a:lt1>
        <a:srgbClr val="D4FBFF"/>
      </a:lt1>
      <a:dk2>
        <a:srgbClr val="149FB6"/>
      </a:dk2>
      <a:lt2>
        <a:srgbClr val="519F3A"/>
      </a:lt2>
      <a:accent1>
        <a:srgbClr val="86C63F"/>
      </a:accent1>
      <a:accent2>
        <a:srgbClr val="793C11"/>
      </a:accent2>
      <a:accent3>
        <a:srgbClr val="997B52"/>
      </a:accent3>
      <a:accent4>
        <a:srgbClr val="FFFFFF"/>
      </a:accent4>
      <a:accent5>
        <a:srgbClr val="CE6B25"/>
      </a:accent5>
      <a:accent6>
        <a:srgbClr val="FFD9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862</Words>
  <Application>Microsoft Office PowerPoint</Application>
  <PresentationFormat>On-screen Show (16:9)</PresentationFormat>
  <Paragraphs>112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Fredoka One</vt:lpstr>
      <vt:lpstr>Roboto Condensed Light</vt:lpstr>
      <vt:lpstr>Asap</vt:lpstr>
      <vt:lpstr>PT Sans</vt:lpstr>
      <vt:lpstr>Wingdings</vt:lpstr>
      <vt:lpstr>Science Subject for Elementary - 5th Grade: Ecosystems by Slidesgo</vt:lpstr>
      <vt:lpstr>PowerPoint Presentation</vt:lpstr>
      <vt:lpstr>PowerPoint Presentation</vt:lpstr>
      <vt:lpstr>BÀI 8: SƠ ĐỒ HÌNH CÂY. TỔ CHỨC THÔNG TIN TRONG MÁY TÍNH</vt:lpstr>
      <vt:lpstr>NỘI DUNG BÀI HỌC</vt:lpstr>
      <vt:lpstr>1. SƠ ĐỒ HÌNH CÂY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TỆP, THƯ MỤC, Ổ ĐĨA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Elementary: Ecosystems</dc:title>
  <dc:creator>User</dc:creator>
  <cp:lastModifiedBy>Microsoft account</cp:lastModifiedBy>
  <cp:revision>24</cp:revision>
  <dcterms:modified xsi:type="dcterms:W3CDTF">2022-06-03T06:24:29Z</dcterms:modified>
</cp:coreProperties>
</file>