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53" r:id="rId3"/>
    <p:sldMasterId id="2147483657" r:id="rId4"/>
  </p:sldMasterIdLst>
  <p:notesMasterIdLst>
    <p:notesMasterId r:id="rId18"/>
  </p:notesMasterIdLst>
  <p:sldIdLst>
    <p:sldId id="421" r:id="rId5"/>
    <p:sldId id="434" r:id="rId6"/>
    <p:sldId id="436" r:id="rId7"/>
    <p:sldId id="437" r:id="rId8"/>
    <p:sldId id="438" r:id="rId9"/>
    <p:sldId id="439" r:id="rId10"/>
    <p:sldId id="396" r:id="rId11"/>
    <p:sldId id="397" r:id="rId12"/>
    <p:sldId id="398" r:id="rId13"/>
    <p:sldId id="442" r:id="rId14"/>
    <p:sldId id="400" r:id="rId15"/>
    <p:sldId id="446" r:id="rId16"/>
    <p:sldId id="281" r:id="rId17"/>
    <p:sldId id="282" r:id="rId19"/>
    <p:sldId id="444" r:id="rId20"/>
    <p:sldId id="284" r:id="rId21"/>
  </p:sldIdLst>
  <p:sldSz cx="12192000" cy="6858000"/>
  <p:notesSz cx="6858000" cy="9144000"/>
  <p:embeddedFontLst>
    <p:embeddedFont>
      <p:font typeface="Calibri" panose="020F0502020204030204"/>
      <p:regular r:id="rId25"/>
      <p:bold r:id="rId26"/>
      <p:italic r:id="rId27"/>
      <p:boldItalic r:id="rId28"/>
    </p:embeddedFont>
    <p:embeddedFont>
      <p:font typeface="Microsoft YaHei" panose="020B0503020204020204" pitchFamily="34" charset="-122"/>
      <p:regular r:id="rId29"/>
    </p:embeddedFont>
    <p:embeddedFont>
      <p:font typeface="#9Slide07 HoneyCream" pitchFamily="2" charset="0"/>
      <p:regular r:id="rId30"/>
    </p:embeddedFont>
    <p:embeddedFont>
      <p:font typeface="#9Slide05 Aphrodite Pro" panose="02000000000000000000" pitchFamily="2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等线" panose="02010600030101010101" charset="-122"/>
      <p:regular r:id="rId36"/>
    </p:embeddedFont>
    <p:embeddedFont>
      <p:font typeface="Calibri Light" panose="020F0302020204030204" charset="0"/>
      <p:regular r:id="rId37"/>
      <p: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7A6"/>
    <a:srgbClr val="FBE5D6"/>
    <a:srgbClr val="C55A11"/>
    <a:srgbClr val="EFCB20"/>
    <a:srgbClr val="EC9C78"/>
    <a:srgbClr val="EEBF37"/>
    <a:srgbClr val="E7C0B6"/>
    <a:srgbClr val="F4B751"/>
    <a:srgbClr val="E35F56"/>
    <a:srgbClr val="CD3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6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235" y="-547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8" Type="http://schemas.openxmlformats.org/officeDocument/2006/relationships/font" Target="fonts/font14.fntdata"/><Relationship Id="rId37" Type="http://schemas.openxmlformats.org/officeDocument/2006/relationships/font" Target="fonts/font13.fntdata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1" Type="http://schemas.openxmlformats.org/officeDocument/2006/relationships/theme" Target="../theme/theme2.xml"/><Relationship Id="rId1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7" Type="http://schemas.openxmlformats.org/officeDocument/2006/relationships/theme" Target="../theme/theme3.xml"/><Relationship Id="rId16" Type="http://schemas.openxmlformats.org/officeDocument/2006/relationships/image" Target="../media/image8.png"/><Relationship Id="rId15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>
              <a:fillRect/>
            </a:stretch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>
              <a:fillRect/>
            </a:stretch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>
              <a:fillRect/>
            </a:stretch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/>
          <p:cNvSpPr txBox="1"/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 panose="020B0604020202020204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  <a:endParaRPr lang="en-US" sz="1800" b="1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  <a:endParaRPr lang="en-US" sz="1800" b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/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DA148A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DA148A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.xml"/><Relationship Id="rId3" Type="http://schemas.microsoft.com/office/2007/relationships/hdphoto" Target="../media/image43.wdp"/><Relationship Id="rId2" Type="http://schemas.openxmlformats.org/officeDocument/2006/relationships/image" Target="../media/image42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5.xml"/><Relationship Id="rId2" Type="http://schemas.openxmlformats.org/officeDocument/2006/relationships/image" Target="../media/image18.png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microsoft.com/office/2007/relationships/hdphoto" Target="../media/image51.wdp"/><Relationship Id="rId6" Type="http://schemas.openxmlformats.org/officeDocument/2006/relationships/image" Target="../media/image50.png"/><Relationship Id="rId5" Type="http://schemas.openxmlformats.org/officeDocument/2006/relationships/slide" Target="slide1.xml"/><Relationship Id="rId4" Type="http://schemas.openxmlformats.org/officeDocument/2006/relationships/image" Target="../media/image49.GIF"/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microsoft.com/office/2007/relationships/hdphoto" Target="../media/image51.wdp"/><Relationship Id="rId5" Type="http://schemas.openxmlformats.org/officeDocument/2006/relationships/image" Target="../media/image50.png"/><Relationship Id="rId4" Type="http://schemas.openxmlformats.org/officeDocument/2006/relationships/slide" Target="slide1.xml"/><Relationship Id="rId3" Type="http://schemas.openxmlformats.org/officeDocument/2006/relationships/image" Target="../media/image52.GIF"/><Relationship Id="rId2" Type="http://schemas.openxmlformats.org/officeDocument/2006/relationships/image" Target="../media/image49.GIF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microsoft.com/office/2007/relationships/hdphoto" Target="../media/image51.wdp"/><Relationship Id="rId6" Type="http://schemas.openxmlformats.org/officeDocument/2006/relationships/image" Target="../media/image50.png"/><Relationship Id="rId5" Type="http://schemas.openxmlformats.org/officeDocument/2006/relationships/slide" Target="slide1.xml"/><Relationship Id="rId4" Type="http://schemas.microsoft.com/office/2007/relationships/hdphoto" Target="../media/image54.wdp"/><Relationship Id="rId3" Type="http://schemas.openxmlformats.org/officeDocument/2006/relationships/image" Target="../media/image53.png"/><Relationship Id="rId2" Type="http://schemas.openxmlformats.org/officeDocument/2006/relationships/image" Target="../media/image49.GIF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microsoft.com/office/2007/relationships/hdphoto" Target="../media/image51.wdp"/><Relationship Id="rId6" Type="http://schemas.openxmlformats.org/officeDocument/2006/relationships/image" Target="../media/image50.png"/><Relationship Id="rId5" Type="http://schemas.openxmlformats.org/officeDocument/2006/relationships/slide" Target="slide1.xml"/><Relationship Id="rId4" Type="http://schemas.microsoft.com/office/2007/relationships/hdphoto" Target="../media/image56.wdp"/><Relationship Id="rId3" Type="http://schemas.openxmlformats.org/officeDocument/2006/relationships/image" Target="../media/image55.png"/><Relationship Id="rId2" Type="http://schemas.openxmlformats.org/officeDocument/2006/relationships/image" Target="../media/image49.GIF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2.xml"/><Relationship Id="rId5" Type="http://schemas.openxmlformats.org/officeDocument/2006/relationships/image" Target="../media/image38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microsoft.com/office/2007/relationships/hdphoto" Target="../media/image35.wdp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.xml"/><Relationship Id="rId4" Type="http://schemas.microsoft.com/office/2007/relationships/hdphoto" Target="../media/image41.wdp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92254" y="793325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288069" y="3321773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>
              <a:fillRect/>
            </a:stretch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>
              <a:fillRect/>
            </a:stretch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>
              <a:fillRect/>
            </a:stretch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>
              <a:fillRect/>
            </a:stretch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2978"/>
            <a:ext cx="12193057" cy="20667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242" y="554785"/>
            <a:ext cx="10760373" cy="4456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9956" y="2779093"/>
            <a:ext cx="6791533" cy="16216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b="31952"/>
          <a:stretch>
            <a:fillRect/>
          </a:stretch>
        </p:blipFill>
        <p:spPr>
          <a:xfrm>
            <a:off x="2243749" y="-86014"/>
            <a:ext cx="2170756" cy="1423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7275" y="433294"/>
            <a:ext cx="11221798" cy="2650019"/>
            <a:chOff x="423081" y="231602"/>
            <a:chExt cx="11395880" cy="4135682"/>
          </a:xfrm>
        </p:grpSpPr>
        <p:pic>
          <p:nvPicPr>
            <p:cNvPr id="4" name="图片 5" descr="图形用户界面&#10;&#10;中度可信度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>
              <a:fillRect/>
            </a:stretch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5" name="矩形 2"/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97557" y="1005821"/>
            <a:ext cx="903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cúc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Mi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638" y="2755309"/>
            <a:ext cx="9032488" cy="34861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432852" y="1487369"/>
            <a:ext cx="4691269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20278" y="1865056"/>
            <a:ext cx="2126974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41165" y="1904813"/>
            <a:ext cx="4253278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75638" y="2376362"/>
            <a:ext cx="1954026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/>
          <p:cNvSpPr/>
          <p:nvPr/>
        </p:nvSpPr>
        <p:spPr>
          <a:xfrm rot="15557474">
            <a:off x="5925144" y="1060178"/>
            <a:ext cx="4011014" cy="6930678"/>
          </a:xfrm>
          <a:custGeom>
            <a:avLst/>
            <a:gdLst>
              <a:gd name="connsiteX0" fmla="*/ 3545020 w 3645886"/>
              <a:gd name="connsiteY0" fmla="*/ 3922028 h 6767405"/>
              <a:gd name="connsiteX1" fmla="*/ 1226485 w 3645886"/>
              <a:gd name="connsiteY1" fmla="*/ 6750388 h 6767405"/>
              <a:gd name="connsiteX2" fmla="*/ 100866 w 3645886"/>
              <a:gd name="connsiteY2" fmla="*/ 3270703 h 6767405"/>
              <a:gd name="connsiteX3" fmla="*/ 1354706 w 3645886"/>
              <a:gd name="connsiteY3" fmla="*/ 798920 h 6767405"/>
              <a:gd name="connsiteX4" fmla="*/ 1396509 w 3645886"/>
              <a:gd name="connsiteY4" fmla="*/ 767024 h 6767405"/>
              <a:gd name="connsiteX5" fmla="*/ 1559211 w 3645886"/>
              <a:gd name="connsiteY5" fmla="*/ 0 h 6767405"/>
              <a:gd name="connsiteX6" fmla="*/ 1681357 w 3645886"/>
              <a:gd name="connsiteY6" fmla="*/ 575832 h 6767405"/>
              <a:gd name="connsiteX7" fmla="*/ 1702219 w 3645886"/>
              <a:gd name="connsiteY7" fmla="*/ 563440 h 6767405"/>
              <a:gd name="connsiteX8" fmla="*/ 2419402 w 3645886"/>
              <a:gd name="connsiteY8" fmla="*/ 442343 h 6767405"/>
              <a:gd name="connsiteX9" fmla="*/ 3545020 w 3645886"/>
              <a:gd name="connsiteY9" fmla="*/ 3922028 h 676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45886" h="6767405">
                <a:moveTo>
                  <a:pt x="3545020" y="3922028"/>
                </a:moveTo>
                <a:cubicBezTo>
                  <a:pt x="3215605" y="5663947"/>
                  <a:pt x="2177562" y="6930246"/>
                  <a:pt x="1226485" y="6750388"/>
                </a:cubicBezTo>
                <a:cubicBezTo>
                  <a:pt x="275408" y="6570529"/>
                  <a:pt x="-228549" y="5012621"/>
                  <a:pt x="100866" y="3270703"/>
                </a:cubicBezTo>
                <a:cubicBezTo>
                  <a:pt x="306750" y="2182004"/>
                  <a:pt x="789443" y="1279093"/>
                  <a:pt x="1354706" y="798920"/>
                </a:cubicBezTo>
                <a:lnTo>
                  <a:pt x="1396509" y="767024"/>
                </a:lnTo>
                <a:lnTo>
                  <a:pt x="1559211" y="0"/>
                </a:lnTo>
                <a:lnTo>
                  <a:pt x="1681357" y="575832"/>
                </a:lnTo>
                <a:lnTo>
                  <a:pt x="1702219" y="563440"/>
                </a:lnTo>
                <a:cubicBezTo>
                  <a:pt x="1938428" y="442799"/>
                  <a:pt x="2181632" y="397379"/>
                  <a:pt x="2419402" y="442343"/>
                </a:cubicBezTo>
                <a:cubicBezTo>
                  <a:pt x="3370479" y="622202"/>
                  <a:pt x="3874435" y="2180110"/>
                  <a:pt x="3545020" y="3922028"/>
                </a:cubicBezTo>
                <a:close/>
              </a:path>
            </a:pathLst>
          </a:custGeom>
          <a:noFill/>
          <a:ln>
            <a:solidFill>
              <a:srgbClr val="E35F5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4" y="2412994"/>
            <a:ext cx="4445006" cy="444500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77275" y="433294"/>
            <a:ext cx="11221798" cy="2650019"/>
            <a:chOff x="423081" y="231602"/>
            <a:chExt cx="11395880" cy="4135682"/>
          </a:xfrm>
        </p:grpSpPr>
        <p:pic>
          <p:nvPicPr>
            <p:cNvPr id="3" name="图片 5" descr="图形用户界面&#10;&#10;中度可信度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>
              <a:fillRect/>
            </a:stretch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4" name="矩形 2"/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97557" y="1005821"/>
            <a:ext cx="903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Mi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3702" y="3733251"/>
            <a:ext cx="903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30 – 9 = 21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21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9882" y="3009509"/>
            <a:ext cx="2339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92254" y="793325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22375" y="3104046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>
              <a:fillRect/>
            </a:stretch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>
              <a:fillRect/>
            </a:stretch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>
              <a:fillRect/>
            </a:stretch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>
              <a:fillRect/>
            </a:stretch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2978"/>
            <a:ext cx="12193057" cy="20667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2375" y="951793"/>
            <a:ext cx="12934954" cy="2885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ounded Rectangle 8"/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46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9" name="Rounded 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blipFill rotWithShape="1">
                  <a:blip r:embed="rId2"/>
                </a:blip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895166" y="482214"/>
            <a:ext cx="4787154" cy="127298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 74 – 8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60365" flipH="1">
            <a:off x="8095366" y="2889814"/>
            <a:ext cx="3321837" cy="33218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360" y="2081701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140" y="2059245"/>
            <a:ext cx="1942654" cy="19426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523" y="4342693"/>
            <a:ext cx="1942654" cy="1942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7840" y="312267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94331" y="2163166"/>
            <a:ext cx="3696907" cy="1838733"/>
            <a:chOff x="1201271" y="2163166"/>
            <a:chExt cx="3696907" cy="1838733"/>
          </a:xfrm>
        </p:grpSpPr>
        <p:sp>
          <p:nvSpPr>
            <p:cNvPr id="5" name="Rounded Rectangle 4"/>
            <p:cNvSpPr/>
            <p:nvPr/>
          </p:nvSpPr>
          <p:spPr>
            <a:xfrm>
              <a:off x="1841214" y="2163166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42122" y="4405851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</a:t>
              </a:r>
              <a:r>
                <a:rPr lang="vi-VN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 án đề sai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07417" y="4382523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1694331" y="482214"/>
            <a:ext cx="9205317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dấu:  82 – 9 … 64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–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80" y="2575535"/>
            <a:ext cx="1942654" cy="19426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990" y="2342684"/>
            <a:ext cx="1942654" cy="19426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044" y="4382523"/>
            <a:ext cx="1942654" cy="1942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928" y="4362665"/>
            <a:ext cx="2253425" cy="2253425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29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48342" y="239809"/>
            <a:ext cx="11495315" cy="175520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 gấp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được 38 ngôi sao. Lan gấp nhiều hơn Hồng 9 ngôi sao. Hỏi Hồng gấp được bao nhiêu ngôi sao?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504" y="2359727"/>
            <a:ext cx="1942654" cy="19426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321" y="4703335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>
            <a:fillRect/>
          </a:stretch>
        </p:blipFill>
        <p:spPr bwMode="auto">
          <a:xfrm>
            <a:off x="8898963" y="460641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166494" y="4173989"/>
            <a:ext cx="3729317" cy="1818387"/>
            <a:chOff x="1201271" y="2183512"/>
            <a:chExt cx="3729317" cy="1818387"/>
          </a:xfrm>
        </p:grpSpPr>
        <p:sp>
          <p:nvSpPr>
            <p:cNvPr id="5" name="Rounded Rectangle 4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29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82866" y="2476285"/>
            <a:ext cx="3710522" cy="1773550"/>
            <a:chOff x="1188137" y="2476285"/>
            <a:chExt cx="3710522" cy="1773550"/>
          </a:xfrm>
        </p:grpSpPr>
        <p:sp>
          <p:nvSpPr>
            <p:cNvPr id="9" name="Rounded Rectangle 8"/>
            <p:cNvSpPr/>
            <p:nvPr/>
          </p:nvSpPr>
          <p:spPr>
            <a:xfrm>
              <a:off x="1841695" y="2476285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/>
            <p:cNvSpPr/>
            <p:nvPr/>
          </p:nvSpPr>
          <p:spPr>
            <a:xfrm>
              <a:off x="1188137" y="3084423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59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94331" y="2476286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/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49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/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39387" y="482214"/>
            <a:ext cx="11139055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Tính: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64 – 6 – 9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764" y="4582576"/>
            <a:ext cx="1942654" cy="19426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764" y="2830521"/>
            <a:ext cx="1942654" cy="19426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792" y="4615298"/>
            <a:ext cx="1942654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>
            <a:fillRect/>
          </a:stretch>
        </p:blipFill>
        <p:spPr bwMode="auto">
          <a:xfrm>
            <a:off x="4351813" y="2196664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92254" y="793325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299053" y="3158028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>
              <a:fillRect/>
            </a:stretch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>
              <a:fillRect/>
            </a:stretch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>
              <a:fillRect/>
            </a:stretch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>
              <a:fillRect/>
            </a:stretch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2978"/>
            <a:ext cx="12193057" cy="2066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7" y="1101614"/>
            <a:ext cx="11973582" cy="262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96120" y="-279457"/>
            <a:ext cx="11395880" cy="3596945"/>
            <a:chOff x="423081" y="231602"/>
            <a:chExt cx="11395880" cy="4135682"/>
          </a:xfrm>
        </p:grpSpPr>
        <p:pic>
          <p:nvPicPr>
            <p:cNvPr id="6" name="图片 5" descr="图形用户界面&#10;&#10;中度可信度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>
              <a:fillRect/>
            </a:stretch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3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>
            <a:fillRect/>
          </a:stretch>
        </p:blipFill>
        <p:spPr>
          <a:xfrm>
            <a:off x="5239378" y="2932772"/>
            <a:ext cx="7406104" cy="3792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9781" y="299723"/>
            <a:ext cx="903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– 5 </a:t>
            </a:r>
            <a:endParaRPr lang="vi-VN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126" y="3135565"/>
            <a:ext cx="2631687" cy="31760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1251947" y="3265803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</a:t>
            </a:r>
            <a:endParaRPr lang="vi-VN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7888" y="4072080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endParaRPr lang="vi-VN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344628" y="4996782"/>
            <a:ext cx="92783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74954" y="4281466"/>
            <a:ext cx="36967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0711" y="5087743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</a:t>
            </a:r>
            <a:endParaRPr lang="vi-VN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 descr="A picture containing text, book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54" y="3192623"/>
            <a:ext cx="2178340" cy="32438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7672" y="387506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  <p:bldP spid="9" grpId="0"/>
      <p:bldP spid="10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96120" y="-279457"/>
            <a:ext cx="11395880" cy="3596945"/>
            <a:chOff x="423081" y="231602"/>
            <a:chExt cx="11395880" cy="4135682"/>
          </a:xfrm>
        </p:grpSpPr>
        <p:pic>
          <p:nvPicPr>
            <p:cNvPr id="6" name="图片 5" descr="图形用户界面&#10;&#10;中度可信度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>
              <a:fillRect/>
            </a:stretch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3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>
            <a:fillRect/>
          </a:stretch>
        </p:blipFill>
        <p:spPr>
          <a:xfrm>
            <a:off x="5239378" y="2932772"/>
            <a:ext cx="7406104" cy="3792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9781" y="299723"/>
            <a:ext cx="903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9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126" y="3135565"/>
            <a:ext cx="2631687" cy="31760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1947" y="3265803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7888" y="4072080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344628" y="4996782"/>
            <a:ext cx="92783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74954" y="4281466"/>
            <a:ext cx="36967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0711" y="5087743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64" y="3148965"/>
            <a:ext cx="2631687" cy="29544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7672" y="387506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  <p:bldP spid="9" grpId="0"/>
      <p:bldP spid="1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96120" y="-279457"/>
            <a:ext cx="11395880" cy="3596945"/>
            <a:chOff x="423081" y="231602"/>
            <a:chExt cx="11395880" cy="4135682"/>
          </a:xfrm>
        </p:grpSpPr>
        <p:pic>
          <p:nvPicPr>
            <p:cNvPr id="6" name="图片 5" descr="图形用户界面&#10;&#10;中度可信度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>
              <a:fillRect/>
            </a:stretch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3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>
            <a:fillRect/>
          </a:stretch>
        </p:blipFill>
        <p:spPr>
          <a:xfrm>
            <a:off x="5239378" y="2932772"/>
            <a:ext cx="7406104" cy="3792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9781" y="299723"/>
            <a:ext cx="903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126" y="3135565"/>
            <a:ext cx="2631687" cy="31760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1947" y="3265803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7888" y="4072080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344628" y="4996782"/>
            <a:ext cx="92783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74954" y="4281466"/>
            <a:ext cx="36967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0711" y="5087743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77" y="3383562"/>
            <a:ext cx="1946333" cy="26800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7672" y="387506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  <p:bldP spid="9" grpId="0"/>
      <p:bldP spid="1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96120" y="-279457"/>
            <a:ext cx="11395880" cy="3596945"/>
            <a:chOff x="423081" y="231602"/>
            <a:chExt cx="11395880" cy="4135682"/>
          </a:xfrm>
        </p:grpSpPr>
        <p:pic>
          <p:nvPicPr>
            <p:cNvPr id="6" name="图片 5" descr="图形用户界面&#10;&#10;中度可信度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>
              <a:fillRect/>
            </a:stretch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3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>
            <a:fillRect/>
          </a:stretch>
        </p:blipFill>
        <p:spPr>
          <a:xfrm>
            <a:off x="5239378" y="2932772"/>
            <a:ext cx="7406104" cy="3792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9781" y="299723"/>
            <a:ext cx="903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8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126" y="3135565"/>
            <a:ext cx="2631687" cy="31760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1947" y="3265803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7888" y="4072080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344628" y="4996782"/>
            <a:ext cx="92783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74954" y="4281466"/>
            <a:ext cx="36967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0711" y="5087743"/>
            <a:ext cx="130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picture containing map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3" t="4633" r="4515" b="4787"/>
          <a:stretch>
            <a:fillRect/>
          </a:stretch>
        </p:blipFill>
        <p:spPr>
          <a:xfrm>
            <a:off x="3153309" y="3384869"/>
            <a:ext cx="2634577" cy="26774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7672" y="387506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  <p:bldP spid="9" grpId="0"/>
      <p:bldP spid="10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6013" y="1393371"/>
            <a:ext cx="7046611" cy="5050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7229393" y="1393371"/>
            <a:ext cx="3871046" cy="4321629"/>
          </a:xfrm>
          <a:prstGeom prst="rect">
            <a:avLst/>
          </a:prstGeom>
          <a:solidFill>
            <a:srgbClr val="FBE5D6">
              <a:alpha val="15000"/>
            </a:srgbClr>
          </a:solidFill>
          <a:ln w="44450">
            <a:solidFill>
              <a:srgbClr val="A71B26">
                <a:alpha val="72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298" t="9315" r="-706"/>
          <a:stretch>
            <a:fillRect/>
          </a:stretch>
        </p:blipFill>
        <p:spPr>
          <a:xfrm>
            <a:off x="1091561" y="2012865"/>
            <a:ext cx="6747680" cy="393218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1520" y="507943"/>
            <a:ext cx="6747680" cy="1346257"/>
            <a:chOff x="423081" y="231602"/>
            <a:chExt cx="11395880" cy="4135682"/>
          </a:xfrm>
        </p:grpSpPr>
        <p:pic>
          <p:nvPicPr>
            <p:cNvPr id="12" name="图片 5" descr="图形用户界面&#10;&#10;中度可信度描述已自动生成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>
              <a:fillRect/>
            </a:stretch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13" name="矩形 2"/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91561" y="731434"/>
            <a:ext cx="903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9393" y="2375508"/>
            <a:ext cx="3871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1422400" y="1079189"/>
            <a:ext cx="177800" cy="177800"/>
          </a:xfrm>
          <a:prstGeom prst="ellipse">
            <a:avLst/>
          </a:prstGeom>
          <a:solidFill>
            <a:srgbClr val="E35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3077916"/>
            <a:ext cx="2438708" cy="2765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645" y="3009543"/>
            <a:ext cx="2438709" cy="2765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227" y="2938338"/>
            <a:ext cx="2489468" cy="282298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029912" y="5135454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46 - 7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14505" y="5053437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50 - 2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53091" y="5015555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64 - 8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685998" y="697539"/>
            <a:ext cx="2323132" cy="2420658"/>
            <a:chOff x="1685998" y="697539"/>
            <a:chExt cx="2323132" cy="2420658"/>
          </a:xfrm>
        </p:grpSpPr>
        <p:grpSp>
          <p:nvGrpSpPr>
            <p:cNvPr id="30" name="Group 29"/>
            <p:cNvGrpSpPr/>
            <p:nvPr/>
          </p:nvGrpSpPr>
          <p:grpSpPr>
            <a:xfrm>
              <a:off x="1685998" y="697539"/>
              <a:ext cx="1946245" cy="2363533"/>
              <a:chOff x="1718323" y="488086"/>
              <a:chExt cx="1946245" cy="236353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18323" y="488086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24" name="Oval 23"/>
              <p:cNvSpPr/>
              <p:nvPr/>
            </p:nvSpPr>
            <p:spPr>
              <a:xfrm>
                <a:off x="1843962" y="2309013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vi-VN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208208" y="2410311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56</a:t>
              </a:r>
              <a:endParaRPr lang="vi-VN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04278" y="494937"/>
            <a:ext cx="2358635" cy="2554747"/>
            <a:chOff x="4504278" y="494937"/>
            <a:chExt cx="2358635" cy="2554747"/>
          </a:xfrm>
        </p:grpSpPr>
        <p:grpSp>
          <p:nvGrpSpPr>
            <p:cNvPr id="31" name="Group 30"/>
            <p:cNvGrpSpPr/>
            <p:nvPr/>
          </p:nvGrpSpPr>
          <p:grpSpPr>
            <a:xfrm>
              <a:off x="4504278" y="494937"/>
              <a:ext cx="1946245" cy="2457980"/>
              <a:chOff x="4710849" y="488086"/>
              <a:chExt cx="1946245" cy="245798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10849" y="488086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29" name="Oval 28"/>
              <p:cNvSpPr/>
              <p:nvPr/>
            </p:nvSpPr>
            <p:spPr>
              <a:xfrm>
                <a:off x="4829111" y="2403460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vi-VN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061991" y="2341798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  <a:endParaRPr lang="vi-VN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586636" y="500030"/>
            <a:ext cx="2342734" cy="2549654"/>
            <a:chOff x="7586636" y="500030"/>
            <a:chExt cx="2342734" cy="2549654"/>
          </a:xfrm>
        </p:grpSpPr>
        <p:grpSp>
          <p:nvGrpSpPr>
            <p:cNvPr id="35" name="Group 34"/>
            <p:cNvGrpSpPr/>
            <p:nvPr/>
          </p:nvGrpSpPr>
          <p:grpSpPr>
            <a:xfrm>
              <a:off x="7586636" y="500030"/>
              <a:ext cx="1946245" cy="2452887"/>
              <a:chOff x="6947287" y="493179"/>
              <a:chExt cx="1946245" cy="245288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947287" y="493179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32" name="Oval 31"/>
              <p:cNvSpPr/>
              <p:nvPr/>
            </p:nvSpPr>
            <p:spPr>
              <a:xfrm>
                <a:off x="7055977" y="2403460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vi-VN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8128448" y="2341798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39</a:t>
              </a:r>
              <a:endParaRPr lang="vi-VN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82" y="1078705"/>
            <a:ext cx="11947633" cy="24509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2214 0.3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526 0.343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-0.47396 0.343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8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7275" y="433295"/>
            <a:ext cx="11221798" cy="1828800"/>
            <a:chOff x="423081" y="231602"/>
            <a:chExt cx="11395880" cy="4135682"/>
          </a:xfrm>
        </p:grpSpPr>
        <p:pic>
          <p:nvPicPr>
            <p:cNvPr id="4" name="图片 5" descr="图形用户界面&#10;&#10;中度可信度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>
              <a:fillRect/>
            </a:stretch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5" name="矩形 2"/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79756" y="816487"/>
            <a:ext cx="903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41" y="1969857"/>
            <a:ext cx="9126503" cy="4316342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34" b="94460" l="9988" r="89972">
                        <a14:foregroundMark x1="50222" y1="6834" x2="63567" y2="7481"/>
                        <a14:foregroundMark x1="28265" y1="48443" x2="28751" y2="54307"/>
                        <a14:foregroundMark x1="36878" y1="37242" x2="34937" y2="46017"/>
                        <a14:foregroundMark x1="20946" y1="35948" x2="23049" y2="43025"/>
                        <a14:foregroundMark x1="23049" y1="43025" x2="23211" y2="43106"/>
                        <a14:foregroundMark x1="22887" y1="94460" x2="33482" y2="9187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0182" y="3307156"/>
            <a:ext cx="1582437" cy="1566746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2350834" y="-1853353"/>
            <a:ext cx="3280692" cy="954107"/>
          </a:xfrm>
          <a:prstGeom prst="roundRect">
            <a:avLst/>
          </a:prstGeom>
          <a:solidFill>
            <a:srgbClr val="FBE5D6"/>
          </a:solidFill>
          <a:ln w="19050">
            <a:solidFill>
              <a:srgbClr val="CD3A3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 – 8 = 46</a:t>
            </a:r>
            <a:endParaRPr lang="vi-VN" sz="4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6560475" y="-1766146"/>
            <a:ext cx="3791489" cy="954107"/>
          </a:xfrm>
          <a:prstGeom prst="roundRect">
            <a:avLst/>
          </a:prstGeom>
          <a:solidFill>
            <a:srgbClr val="FBE5D6"/>
          </a:solidFill>
          <a:ln w="19050">
            <a:solidFill>
              <a:srgbClr val="CD3A3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 + 24 = 46</a:t>
            </a:r>
            <a:endParaRPr lang="vi-VN" sz="4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11401609" y="-2004685"/>
            <a:ext cx="3791489" cy="954107"/>
          </a:xfrm>
          <a:prstGeom prst="roundRect">
            <a:avLst/>
          </a:prstGeom>
          <a:solidFill>
            <a:srgbClr val="FBE5D6"/>
          </a:solidFill>
          <a:ln w="19050">
            <a:solidFill>
              <a:srgbClr val="CD3A3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– 4 = 46</a:t>
            </a:r>
            <a:endParaRPr lang="vi-VN" sz="4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00873 0.825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4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19362 0.72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618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4198 0.7807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3902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64 0.02847 L 0.21472 0.0215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57 -0.06042 L 0.33412 -0.0814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57 -0.06042 L 0.60352 -0.0523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tags/tag1.xml><?xml version="1.0" encoding="utf-8"?>
<p:tagLst xmlns:p="http://schemas.openxmlformats.org/presentationml/2006/main">
  <p:tag name="TIMING" val="|0.3|0.2|0.2|0.2|0.2|0.3"/>
</p:tagLst>
</file>

<file path=ppt/tags/tag2.xml><?xml version="1.0" encoding="utf-8"?>
<p:tagLst xmlns:p="http://schemas.openxmlformats.org/presentationml/2006/main">
  <p:tag name="TIMING" val="|0.2|0.5|0.2|0.2|0.8|0.2"/>
</p:tagLst>
</file>

<file path=ppt/tags/tag3.xml><?xml version="1.0" encoding="utf-8"?>
<p:tagLst xmlns:p="http://schemas.openxmlformats.org/presentationml/2006/main">
  <p:tag name="TIMING" val="|0.2|0.2|0.2|0.4"/>
</p:tagLst>
</file>

<file path=ppt/tags/tag4.xml><?xml version="1.0" encoding="utf-8"?>
<p:tagLst xmlns:p="http://schemas.openxmlformats.org/presentationml/2006/main">
  <p:tag name="TIMING" val="|0.2|0.2|0.2|0.4"/>
</p:tagLst>
</file>

<file path=ppt/tags/tag5.xml><?xml version="1.0" encoding="utf-8"?>
<p:tagLst xmlns:p="http://schemas.openxmlformats.org/presentationml/2006/main">
  <p:tag name="TIMING" val="|0.2|0.2|0.3|0.3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862</Words>
  <Application>WPS Presentation</Application>
  <PresentationFormat>Widescreen</PresentationFormat>
  <Paragraphs>142</Paragraphs>
  <Slides>16</Slides>
  <Notes>5</Notes>
  <HiddenSlides>0</HiddenSlides>
  <MMClips>10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43" baseType="lpstr">
      <vt:lpstr>Arial</vt:lpstr>
      <vt:lpstr>SimSun</vt:lpstr>
      <vt:lpstr>Wingdings</vt:lpstr>
      <vt:lpstr>Calibri</vt:lpstr>
      <vt:lpstr>Microsoft YaHei</vt:lpstr>
      <vt:lpstr>SVN-Newton</vt:lpstr>
      <vt:lpstr>Segoe Print</vt:lpstr>
      <vt:lpstr>Times New Roman</vt:lpstr>
      <vt:lpstr>#9Slide07 HoneyCream</vt:lpstr>
      <vt:lpstr>#9Slide05 Bodega Script</vt:lpstr>
      <vt:lpstr>Arial</vt:lpstr>
      <vt:lpstr>#9Slide05 Aphrodite Pro</vt:lpstr>
      <vt:lpstr>UTM Avo</vt:lpstr>
      <vt:lpstr>思源黑体</vt:lpstr>
      <vt:lpstr>思源黑体 CN</vt:lpstr>
      <vt:lpstr>字魂131号-酷乐潮玩体</vt:lpstr>
      <vt:lpstr>Cambria</vt:lpstr>
      <vt:lpstr>Arial Unicode MS</vt:lpstr>
      <vt:lpstr>思源黑体 CN Bold</vt:lpstr>
      <vt:lpstr>等线</vt:lpstr>
      <vt:lpstr>思源黑体 CN</vt:lpstr>
      <vt:lpstr>Cambria Math</vt:lpstr>
      <vt:lpstr>Calibri Light</vt:lpstr>
      <vt:lpstr>思源黑体 CN Medium</vt:lpstr>
      <vt:lpstr>Office 主题​​</vt:lpstr>
      <vt:lpstr>1_Office 主题​​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Anh Thảo Anh</cp:lastModifiedBy>
  <cp:revision>3</cp:revision>
  <dcterms:created xsi:type="dcterms:W3CDTF">2022-02-22T11:00:00Z</dcterms:created>
  <dcterms:modified xsi:type="dcterms:W3CDTF">2025-12-09T03:39:24Z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F4B94BCF2CA74C14855D4AA7E1B8237A_12</vt:lpwstr>
  </property>
  <property fmtid="{D5CDD505-2E9C-101B-9397-08002B2CF9AE}" pid="3" name="KSOProductBuildVer">
    <vt:lpwstr>1033-12.2.0.23155</vt:lpwstr>
  </property>
</Properties>
</file>